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99" r:id="rId5"/>
    <p:sldId id="281" r:id="rId6"/>
    <p:sldId id="261" r:id="rId7"/>
    <p:sldId id="262" r:id="rId8"/>
    <p:sldId id="282" r:id="rId9"/>
    <p:sldId id="258" r:id="rId10"/>
    <p:sldId id="263" r:id="rId11"/>
    <p:sldId id="266" r:id="rId12"/>
    <p:sldId id="265" r:id="rId13"/>
    <p:sldId id="264" r:id="rId14"/>
    <p:sldId id="267" r:id="rId15"/>
    <p:sldId id="300" r:id="rId16"/>
    <p:sldId id="268" r:id="rId17"/>
    <p:sldId id="272" r:id="rId18"/>
    <p:sldId id="301" r:id="rId19"/>
    <p:sldId id="274" r:id="rId20"/>
    <p:sldId id="269" r:id="rId21"/>
    <p:sldId id="275" r:id="rId22"/>
    <p:sldId id="297" r:id="rId23"/>
    <p:sldId id="298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71" d="100"/>
          <a:sy n="71" d="100"/>
        </p:scale>
        <p:origin x="-144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3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1" Type="http://schemas.openxmlformats.org/officeDocument/2006/relationships/image" Target="../media/image84.wmf"/><Relationship Id="rId10" Type="http://schemas.openxmlformats.org/officeDocument/2006/relationships/image" Target="../media/image83.e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3" Type="http://schemas.openxmlformats.org/officeDocument/2006/relationships/image" Target="../media/image129.wmf"/><Relationship Id="rId12" Type="http://schemas.openxmlformats.org/officeDocument/2006/relationships/image" Target="../media/image128.wmf"/><Relationship Id="rId11" Type="http://schemas.openxmlformats.org/officeDocument/2006/relationships/image" Target="../media/image127.wmf"/><Relationship Id="rId10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46380"/>
            <a:r>
              <a:rPr lang="zh-CN" altLang="en-US" dirty="0"/>
              <a:t>第二级</a:t>
            </a:r>
            <a:endParaRPr lang="zh-CN" altLang="en-US" dirty="0"/>
          </a:p>
          <a:p>
            <a:pPr lvl="2" indent="-247650"/>
            <a:r>
              <a:rPr lang="zh-CN" altLang="en-US" dirty="0"/>
              <a:t>第三级</a:t>
            </a:r>
            <a:endParaRPr lang="zh-CN" altLang="en-US" dirty="0"/>
          </a:p>
          <a:p>
            <a:pPr lvl="3" indent="-210820"/>
            <a:r>
              <a:rPr lang="zh-CN" altLang="en-US" dirty="0"/>
              <a:t>第四级</a:t>
            </a:r>
            <a:endParaRPr lang="zh-CN" altLang="en-US" dirty="0"/>
          </a:p>
          <a:p>
            <a:pPr lvl="4" indent="-21018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9465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0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5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3.bin"/><Relationship Id="rId6" Type="http://schemas.openxmlformats.org/officeDocument/2006/relationships/tags" Target="../tags/tag16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Relationship Id="rId3" Type="http://schemas.openxmlformats.org/officeDocument/2006/relationships/tags" Target="../tags/tag15.xml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6.bin"/><Relationship Id="rId6" Type="http://schemas.openxmlformats.org/officeDocument/2006/relationships/tags" Target="../tags/tag18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5.bin"/><Relationship Id="rId34" Type="http://schemas.openxmlformats.org/officeDocument/2006/relationships/vmlDrawing" Target="../drawings/vmlDrawing14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84.wmf"/><Relationship Id="rId31" Type="http://schemas.openxmlformats.org/officeDocument/2006/relationships/oleObject" Target="../embeddings/oleObject84.bin"/><Relationship Id="rId30" Type="http://schemas.openxmlformats.org/officeDocument/2006/relationships/tags" Target="../tags/tag26.xml"/><Relationship Id="rId3" Type="http://schemas.openxmlformats.org/officeDocument/2006/relationships/tags" Target="../tags/tag17.xml"/><Relationship Id="rId29" Type="http://schemas.openxmlformats.org/officeDocument/2006/relationships/image" Target="../media/image83.emf"/><Relationship Id="rId28" Type="http://schemas.openxmlformats.org/officeDocument/2006/relationships/oleObject" Target="../embeddings/oleObject83.bin"/><Relationship Id="rId27" Type="http://schemas.openxmlformats.org/officeDocument/2006/relationships/tags" Target="../tags/tag25.xml"/><Relationship Id="rId26" Type="http://schemas.openxmlformats.org/officeDocument/2006/relationships/image" Target="../media/image82.wmf"/><Relationship Id="rId25" Type="http://schemas.openxmlformats.org/officeDocument/2006/relationships/oleObject" Target="../embeddings/oleObject82.bin"/><Relationship Id="rId24" Type="http://schemas.openxmlformats.org/officeDocument/2006/relationships/tags" Target="../tags/tag24.xml"/><Relationship Id="rId23" Type="http://schemas.openxmlformats.org/officeDocument/2006/relationships/image" Target="../media/image81.wmf"/><Relationship Id="rId22" Type="http://schemas.openxmlformats.org/officeDocument/2006/relationships/oleObject" Target="../embeddings/oleObject81.bin"/><Relationship Id="rId21" Type="http://schemas.openxmlformats.org/officeDocument/2006/relationships/tags" Target="../tags/tag23.xml"/><Relationship Id="rId20" Type="http://schemas.openxmlformats.org/officeDocument/2006/relationships/image" Target="../media/image80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0.bin"/><Relationship Id="rId18" Type="http://schemas.openxmlformats.org/officeDocument/2006/relationships/tags" Target="../tags/tag22.xml"/><Relationship Id="rId17" Type="http://schemas.openxmlformats.org/officeDocument/2006/relationships/image" Target="../media/image79.wmf"/><Relationship Id="rId16" Type="http://schemas.openxmlformats.org/officeDocument/2006/relationships/oleObject" Target="../embeddings/oleObject79.bin"/><Relationship Id="rId15" Type="http://schemas.openxmlformats.org/officeDocument/2006/relationships/tags" Target="../tags/tag21.xml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8.bin"/><Relationship Id="rId12" Type="http://schemas.openxmlformats.org/officeDocument/2006/relationships/tags" Target="../tags/tag20.xml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77.bin"/><Relationship Id="rId1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6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3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93.bin"/><Relationship Id="rId18" Type="http://schemas.openxmlformats.org/officeDocument/2006/relationships/tags" Target="../tags/tag28.xml"/><Relationship Id="rId17" Type="http://schemas.openxmlformats.org/officeDocument/2006/relationships/image" Target="../media/image92.wmf"/><Relationship Id="rId16" Type="http://schemas.openxmlformats.org/officeDocument/2006/relationships/oleObject" Target="../embeddings/oleObject92.bin"/><Relationship Id="rId15" Type="http://schemas.openxmlformats.org/officeDocument/2006/relationships/tags" Target="../tags/tag2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4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2.wmf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8.wmf"/><Relationship Id="rId14" Type="http://schemas.openxmlformats.org/officeDocument/2006/relationships/oleObject" Target="../embeddings/oleObject108.bin"/><Relationship Id="rId13" Type="http://schemas.openxmlformats.org/officeDocument/2006/relationships/image" Target="../media/image107.wmf"/><Relationship Id="rId12" Type="http://schemas.openxmlformats.org/officeDocument/2006/relationships/oleObject" Target="../embeddings/oleObject107.bin"/><Relationship Id="rId11" Type="http://schemas.openxmlformats.org/officeDocument/2006/relationships/tags" Target="../tags/tag29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9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19.wmf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8.bin"/><Relationship Id="rId3" Type="http://schemas.openxmlformats.org/officeDocument/2006/relationships/image" Target="../media/image117.wmf"/><Relationship Id="rId29" Type="http://schemas.openxmlformats.org/officeDocument/2006/relationships/vmlDrawing" Target="../drawings/vmlDrawing19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29.wmf"/><Relationship Id="rId26" Type="http://schemas.openxmlformats.org/officeDocument/2006/relationships/oleObject" Target="../embeddings/oleObject129.bin"/><Relationship Id="rId25" Type="http://schemas.openxmlformats.org/officeDocument/2006/relationships/image" Target="../media/image128.wmf"/><Relationship Id="rId24" Type="http://schemas.openxmlformats.org/officeDocument/2006/relationships/oleObject" Target="../embeddings/oleObject128.bin"/><Relationship Id="rId23" Type="http://schemas.openxmlformats.org/officeDocument/2006/relationships/image" Target="../media/image127.wmf"/><Relationship Id="rId22" Type="http://schemas.openxmlformats.org/officeDocument/2006/relationships/oleObject" Target="../embeddings/oleObject127.bin"/><Relationship Id="rId21" Type="http://schemas.openxmlformats.org/officeDocument/2006/relationships/image" Target="../media/image126.wmf"/><Relationship Id="rId20" Type="http://schemas.openxmlformats.org/officeDocument/2006/relationships/oleObject" Target="../embeddings/oleObject126.bin"/><Relationship Id="rId2" Type="http://schemas.openxmlformats.org/officeDocument/2006/relationships/oleObject" Target="../embeddings/oleObject117.bin"/><Relationship Id="rId19" Type="http://schemas.openxmlformats.org/officeDocument/2006/relationships/image" Target="../media/image125.wmf"/><Relationship Id="rId18" Type="http://schemas.openxmlformats.org/officeDocument/2006/relationships/oleObject" Target="../embeddings/oleObject125.bin"/><Relationship Id="rId17" Type="http://schemas.openxmlformats.org/officeDocument/2006/relationships/image" Target="../media/image124.wmf"/><Relationship Id="rId16" Type="http://schemas.openxmlformats.org/officeDocument/2006/relationships/oleObject" Target="../embeddings/oleObject124.bin"/><Relationship Id="rId15" Type="http://schemas.openxmlformats.org/officeDocument/2006/relationships/image" Target="../media/image123.wmf"/><Relationship Id="rId14" Type="http://schemas.openxmlformats.org/officeDocument/2006/relationships/oleObject" Target="../embeddings/oleObject123.bin"/><Relationship Id="rId13" Type="http://schemas.openxmlformats.org/officeDocument/2006/relationships/image" Target="../media/image122.wmf"/><Relationship Id="rId12" Type="http://schemas.openxmlformats.org/officeDocument/2006/relationships/oleObject" Target="../embeddings/oleObject122.bin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21.bin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0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3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3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3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29" Type="http://schemas.openxmlformats.org/officeDocument/2006/relationships/tags" Target="../tags/tag7.xml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6.bin"/><Relationship Id="rId26" Type="http://schemas.openxmlformats.org/officeDocument/2006/relationships/tags" Target="../tags/tag6.xml"/><Relationship Id="rId25" Type="http://schemas.openxmlformats.org/officeDocument/2006/relationships/image" Target="../media/image25.wmf"/><Relationship Id="rId24" Type="http://schemas.openxmlformats.org/officeDocument/2006/relationships/oleObject" Target="../embeddings/oleObject25.bin"/><Relationship Id="rId23" Type="http://schemas.openxmlformats.org/officeDocument/2006/relationships/tags" Target="../tags/tag5.xml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24.bin"/><Relationship Id="rId20" Type="http://schemas.openxmlformats.org/officeDocument/2006/relationships/tags" Target="../tags/tag4.xml"/><Relationship Id="rId2" Type="http://schemas.openxmlformats.org/officeDocument/2006/relationships/image" Target="../media/image16.wmf"/><Relationship Id="rId19" Type="http://schemas.openxmlformats.org/officeDocument/2006/relationships/image" Target="../media/image23.wmf"/><Relationship Id="rId18" Type="http://schemas.openxmlformats.org/officeDocument/2006/relationships/oleObject" Target="../embeddings/oleObject23.bin"/><Relationship Id="rId17" Type="http://schemas.openxmlformats.org/officeDocument/2006/relationships/tags" Target="../tags/tag3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tags" Target="../tags/tag2.xml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1" Type="http://schemas.openxmlformats.org/officeDocument/2006/relationships/tags" Target="../tags/tag1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31.bin"/><Relationship Id="rId7" Type="http://schemas.openxmlformats.org/officeDocument/2006/relationships/tags" Target="../tags/tag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2.wmf"/><Relationship Id="rId19" Type="http://schemas.openxmlformats.org/officeDocument/2006/relationships/tags" Target="../tags/tag11.xml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16" Type="http://schemas.openxmlformats.org/officeDocument/2006/relationships/tags" Target="../tags/tag10.xml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8.bin"/><Relationship Id="rId13" Type="http://schemas.openxmlformats.org/officeDocument/2006/relationships/tags" Target="../tags/tag9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tags" Target="../tags/tag13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0" Type="http://schemas.openxmlformats.org/officeDocument/2006/relationships/vmlDrawing" Target="../drawings/vmlDrawing7.v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762000" y="685800"/>
            <a:ext cx="76962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§3.5    </a:t>
            </a:r>
            <a:r>
              <a:rPr lang="zh-CN" altLang="en-US" sz="4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  部  积  分  法</a:t>
            </a:r>
            <a:endParaRPr lang="zh-CN" altLang="en-US" sz="44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619885" y="2728913"/>
          <a:ext cx="255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52700" imgH="647700" progId="Equation.DSMT4">
                  <p:embed/>
                </p:oleObj>
              </mc:Choice>
              <mc:Fallback>
                <p:oleObj name="" r:id="rId1" imgW="2552700" imgH="647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885" y="2728913"/>
                        <a:ext cx="25527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284345" y="2708593"/>
          <a:ext cx="2540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540000" imgH="647700" progId="Equation.DSMT4">
                  <p:embed/>
                </p:oleObj>
              </mc:Choice>
              <mc:Fallback>
                <p:oleObj name="" r:id="rId3" imgW="2540000" imgH="647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345" y="2708593"/>
                        <a:ext cx="2540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/>
          <p:nvPr/>
        </p:nvGraphicFramePr>
        <p:xfrm>
          <a:off x="1536700" y="4797425"/>
          <a:ext cx="3263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343400" imgH="1727200" progId="Equation.DSMT4">
                  <p:embed/>
                </p:oleObj>
              </mc:Choice>
              <mc:Fallback>
                <p:oleObj name="" r:id="rId5" imgW="4343400" imgH="172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6700" y="4797425"/>
                        <a:ext cx="3263900" cy="1308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AutoShape 19"/>
          <p:cNvSpPr/>
          <p:nvPr/>
        </p:nvSpPr>
        <p:spPr>
          <a:xfrm>
            <a:off x="5562600" y="5562600"/>
            <a:ext cx="2882265" cy="569595"/>
          </a:xfrm>
          <a:prstGeom prst="wedgeRoundRectCallout">
            <a:avLst>
              <a:gd name="adj1" fmla="val -69310"/>
              <a:gd name="adj2" fmla="val -58958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 部 积 分 公 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/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1403985" y="3586480"/>
          <a:ext cx="322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225800" imgH="635000" progId="Equation.3">
                  <p:embed/>
                </p:oleObj>
              </mc:Choice>
              <mc:Fallback>
                <p:oleObj name="" r:id="rId7" imgW="3225800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985" y="3586480"/>
                        <a:ext cx="32258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4800600" y="3586163"/>
          <a:ext cx="320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3200400" imgH="635000" progId="Equation.DSMT4">
                  <p:embed/>
                </p:oleObj>
              </mc:Choice>
              <mc:Fallback>
                <p:oleObj name="" r:id="rId9" imgW="3200400" imgH="635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3586163"/>
                        <a:ext cx="3200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2"/>
          <p:cNvGraphicFramePr>
            <a:graphicFrameLocks noChangeAspect="1"/>
          </p:cNvGraphicFramePr>
          <p:nvPr/>
        </p:nvGraphicFramePr>
        <p:xfrm>
          <a:off x="827723" y="2145983"/>
          <a:ext cx="671766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6717665" imgH="495300" progId="Equation.DSMT4">
                  <p:embed/>
                </p:oleObj>
              </mc:Choice>
              <mc:Fallback>
                <p:oleObj name="" r:id="rId11" imgW="6717665" imgH="495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723" y="2145983"/>
                        <a:ext cx="671766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矩形 1"/>
          <p:cNvSpPr/>
          <p:nvPr/>
        </p:nvSpPr>
        <p:spPr>
          <a:xfrm>
            <a:off x="684054" y="1556703"/>
            <a:ext cx="42913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不定积分的分部积分法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2"/>
          <p:cNvGraphicFramePr>
            <a:graphicFrameLocks noChangeAspect="1"/>
          </p:cNvGraphicFramePr>
          <p:nvPr/>
        </p:nvGraphicFramePr>
        <p:xfrm>
          <a:off x="1776730" y="1623060"/>
          <a:ext cx="2197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197100" imgH="596900" progId="Equation.DSMT4">
                  <p:embed/>
                </p:oleObj>
              </mc:Choice>
              <mc:Fallback>
                <p:oleObj name="" r:id="rId1" imgW="2197100" imgH="596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6730" y="1623060"/>
                        <a:ext cx="21971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65300" y="2736850"/>
          <a:ext cx="4648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648200" imgH="596900" progId="Equation.DSMT4">
                  <p:embed/>
                </p:oleObj>
              </mc:Choice>
              <mc:Fallback>
                <p:oleObj name="" r:id="rId3" imgW="4648200" imgH="596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300" y="2736850"/>
                        <a:ext cx="4648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733800" y="3416300"/>
          <a:ext cx="271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717800" imgH="850900" progId="Equation.DSMT4">
                  <p:embed/>
                </p:oleObj>
              </mc:Choice>
              <mc:Fallback>
                <p:oleObj name="" r:id="rId5" imgW="2717800" imgH="850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3416300"/>
                        <a:ext cx="271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733800" y="4495800"/>
          <a:ext cx="228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286000" imgH="304800" progId="Equation.DSMT4">
                  <p:embed/>
                </p:oleObj>
              </mc:Choice>
              <mc:Fallback>
                <p:oleObj name="" r:id="rId7" imgW="2286000" imgH="304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4495800"/>
                        <a:ext cx="2286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Text Box 2"/>
          <p:cNvSpPr txBox="1"/>
          <p:nvPr>
            <p:custDataLst>
              <p:tags r:id="rId9"/>
            </p:custDataLst>
          </p:nvPr>
        </p:nvSpPr>
        <p:spPr>
          <a:xfrm>
            <a:off x="251460" y="765175"/>
            <a:ext cx="867346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4.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多项式与对数函数的乘积的积分均使用分部积分法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Object 3"/>
          <p:cNvGraphicFramePr>
            <a:graphicFrameLocks noChangeAspect="1"/>
          </p:cNvGraphicFramePr>
          <p:nvPr/>
        </p:nvGraphicFramePr>
        <p:xfrm>
          <a:off x="1377950" y="974725"/>
          <a:ext cx="2667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667000" imgH="596900" progId="Equation.DSMT4">
                  <p:embed/>
                </p:oleObj>
              </mc:Choice>
              <mc:Fallback>
                <p:oleObj name="" r:id="rId1" imgW="2667000" imgH="5969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7950" y="974725"/>
                        <a:ext cx="26670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352550" y="1644650"/>
          <a:ext cx="434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4343400" imgH="1028700" progId="Equation.DSMT4">
                  <p:embed/>
                </p:oleObj>
              </mc:Choice>
              <mc:Fallback>
                <p:oleObj name="" r:id="rId3" imgW="4343400" imgH="1028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1644650"/>
                        <a:ext cx="43434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33600" y="27432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3733800" imgH="838200" progId="Equation.DSMT4">
                  <p:embed/>
                </p:oleObj>
              </mc:Choice>
              <mc:Fallback>
                <p:oleObj name="" r:id="rId5" imgW="3733800" imgH="838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743200"/>
                        <a:ext cx="373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057400" y="373380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933700" imgH="838200" progId="Equation.DSMT4">
                  <p:embed/>
                </p:oleObj>
              </mc:Choice>
              <mc:Fallback>
                <p:oleObj name="" r:id="rId7" imgW="2933700" imgH="838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3733800"/>
                        <a:ext cx="2933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057400" y="4686300"/>
          <a:ext cx="2895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2895600" imgH="876300" progId="Equation.DSMT4">
                  <p:embed/>
                </p:oleObj>
              </mc:Choice>
              <mc:Fallback>
                <p:oleObj name="" r:id="rId9" imgW="2895600" imgH="8763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686300"/>
                        <a:ext cx="2895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Box 3"/>
          <p:cNvSpPr txBox="1"/>
          <p:nvPr/>
        </p:nvSpPr>
        <p:spPr>
          <a:xfrm>
            <a:off x="838200" y="116395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求积分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921000" y="1113155"/>
          <a:ext cx="1765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764665" imgH="635000" progId="Equation.3">
                  <p:embed/>
                </p:oleObj>
              </mc:Choice>
              <mc:Fallback>
                <p:oleObj name="" r:id="rId1" imgW="1764665" imgH="635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1000" y="1113155"/>
                        <a:ext cx="17653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838200" y="194024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547495" y="1988820"/>
          <a:ext cx="166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663700" imgH="571500" progId="Equation.3">
                  <p:embed/>
                </p:oleObj>
              </mc:Choice>
              <mc:Fallback>
                <p:oleObj name="" r:id="rId3" imgW="1663700" imgH="571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95" y="1988820"/>
                        <a:ext cx="1663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306445" y="3881120"/>
          <a:ext cx="303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035300" imgH="825500" progId="Equation.3">
                  <p:embed/>
                </p:oleObj>
              </mc:Choice>
              <mc:Fallback>
                <p:oleObj name="" r:id="rId5" imgW="3035300" imgH="825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6445" y="3881120"/>
                        <a:ext cx="3035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87395" y="4884420"/>
          <a:ext cx="336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3517900" imgH="889000" progId="Equation.3">
                  <p:embed/>
                </p:oleObj>
              </mc:Choice>
              <mc:Fallback>
                <p:oleObj name="" r:id="rId7" imgW="3517900" imgH="8890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7395" y="4884420"/>
                        <a:ext cx="3365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300095" y="1849120"/>
          <a:ext cx="1739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1739900" imgH="876300" progId="Equation.DSMT4">
                  <p:embed/>
                </p:oleObj>
              </mc:Choice>
              <mc:Fallback>
                <p:oleObj name="" r:id="rId9" imgW="1739900" imgH="876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0095" y="1849120"/>
                        <a:ext cx="1739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300095" y="2801620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3530600" imgH="876300" progId="Equation.3">
                  <p:embed/>
                </p:oleObj>
              </mc:Choice>
              <mc:Fallback>
                <p:oleObj name="" r:id="rId11" imgW="3530600" imgH="876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0095" y="2801620"/>
                        <a:ext cx="3581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3"/>
          <p:cNvSpPr txBox="1"/>
          <p:nvPr/>
        </p:nvSpPr>
        <p:spPr>
          <a:xfrm>
            <a:off x="381000" y="1196975"/>
            <a:ext cx="821880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求导后函数类型相同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两个函数乘积的积分形式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691640" y="2853055"/>
          <a:ext cx="618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184900" imgH="584200" progId="Equation.DSMT4">
                  <p:embed/>
                </p:oleObj>
              </mc:Choice>
              <mc:Fallback>
                <p:oleObj name="" r:id="rId1" imgW="6184900" imgH="584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40" y="2853055"/>
                        <a:ext cx="6184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5650" y="198882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sym typeface="+mn-ea"/>
              </a:rPr>
              <a:t>分部积分后可化为如下形式：</a:t>
            </a:r>
            <a:endParaRPr lang="zh-CN" altLang="en-US" dirty="0">
              <a:solidFill>
                <a:srgbClr val="3333FF"/>
              </a:solidFill>
              <a:sym typeface="+mn-ea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27405" y="414909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489200" imgH="596900" progId="Equation.DSMT4">
                  <p:embed/>
                </p:oleObj>
              </mc:Choice>
              <mc:Fallback>
                <p:oleObj name="" r:id="rId4" imgW="2489200" imgH="596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405" y="4149090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067810" y="4149090"/>
          <a:ext cx="1701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701800" imgH="596900" progId="Equation.DSMT4">
                  <p:embed/>
                </p:oleObj>
              </mc:Choice>
              <mc:Fallback>
                <p:oleObj name="" r:id="rId7" imgW="1701800" imgH="596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810" y="4149090"/>
                        <a:ext cx="1701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11505" y="761365"/>
          <a:ext cx="289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895600" imgH="596900" progId="Equation.DSMT4">
                  <p:embed/>
                </p:oleObj>
              </mc:Choice>
              <mc:Fallback>
                <p:oleObj name="" r:id="rId1" imgW="2895600" imgH="596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761365"/>
                        <a:ext cx="2895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9600" y="155702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393700" imgH="381000" progId="Equation.3">
                  <p:embed/>
                </p:oleObj>
              </mc:Choice>
              <mc:Fallback>
                <p:oleObj name="" r:id="rId4" imgW="393700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55702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95400" y="1459865"/>
          <a:ext cx="1892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514600" imgH="838200" progId="Equation.3">
                  <p:embed/>
                </p:oleObj>
              </mc:Choice>
              <mc:Fallback>
                <p:oleObj name="" r:id="rId7" imgW="2514600" imgH="838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459865"/>
                        <a:ext cx="1892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76600" y="1459865"/>
          <a:ext cx="1752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0" imgW="1752600" imgH="635000" progId="Equation.3">
                  <p:embed/>
                </p:oleObj>
              </mc:Choice>
              <mc:Fallback>
                <p:oleObj name="" r:id="rId10" imgW="1752600" imgH="635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1459865"/>
                        <a:ext cx="17526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156200" y="1459865"/>
          <a:ext cx="322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3225800" imgH="635000" progId="Equation.3">
                  <p:embed/>
                </p:oleObj>
              </mc:Choice>
              <mc:Fallback>
                <p:oleObj name="" r:id="rId13" imgW="3225800" imgH="635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6200" y="1459865"/>
                        <a:ext cx="32258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276600" y="2196465"/>
          <a:ext cx="3429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6" imgW="3429000" imgH="635000" progId="Equation.3">
                  <p:embed/>
                </p:oleObj>
              </mc:Choice>
              <mc:Fallback>
                <p:oleObj name="" r:id="rId16" imgW="3429000" imgH="635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6600" y="2196465"/>
                        <a:ext cx="3429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276600" y="2958465"/>
          <a:ext cx="320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3200400" imgH="635000" progId="Equation.3">
                  <p:embed/>
                </p:oleObj>
              </mc:Choice>
              <mc:Fallback>
                <p:oleObj name="" r:id="rId19" imgW="3200400" imgH="635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6600" y="2958465"/>
                        <a:ext cx="3200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3302000" y="3720465"/>
          <a:ext cx="4699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2" imgW="4699000" imgH="635000" progId="Equation.3">
                  <p:embed/>
                </p:oleObj>
              </mc:Choice>
              <mc:Fallback>
                <p:oleObj name="" r:id="rId22" imgW="4699000" imgH="635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02000" y="3720465"/>
                        <a:ext cx="4699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3352800" y="4507865"/>
            <a:ext cx="4737100" cy="635000"/>
            <a:chOff x="2112" y="3744"/>
            <a:chExt cx="2984" cy="400"/>
          </a:xfrm>
        </p:grpSpPr>
        <p:graphicFrame>
          <p:nvGraphicFramePr>
            <p:cNvPr id="16396" name="Object 17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112" y="3792"/>
            <a:ext cx="18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5" imgW="2946400" imgH="469900" progId="Equation.3">
                    <p:embed/>
                  </p:oleObj>
                </mc:Choice>
                <mc:Fallback>
                  <p:oleObj name="" r:id="rId25" imgW="2946400" imgH="4699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12" y="3792"/>
                          <a:ext cx="185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8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4032" y="3744"/>
            <a:ext cx="106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8" imgW="2235200" imgH="838200" progId="Equation.3">
                    <p:embed/>
                  </p:oleObj>
                </mc:Choice>
                <mc:Fallback>
                  <p:oleObj name="" r:id="rId28" imgW="2235200" imgH="838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2" y="3744"/>
                          <a:ext cx="1064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1" name="Object 14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876300" y="5044440"/>
          <a:ext cx="605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1" imgW="6057900" imgH="838200" progId="Equation.DSMT4">
                  <p:embed/>
                </p:oleObj>
              </mc:Choice>
              <mc:Fallback>
                <p:oleObj name="" r:id="rId31" imgW="6057900" imgH="838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76300" y="5044440"/>
                        <a:ext cx="6057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5"/>
          <p:cNvGrpSpPr/>
          <p:nvPr/>
        </p:nvGrpSpPr>
        <p:grpSpPr>
          <a:xfrm>
            <a:off x="838200" y="869950"/>
            <a:ext cx="4216400" cy="633413"/>
            <a:chOff x="528" y="864"/>
            <a:chExt cx="2656" cy="399"/>
          </a:xfrm>
        </p:grpSpPr>
        <p:sp>
          <p:nvSpPr>
            <p:cNvPr id="17410" name="Text Box 2"/>
            <p:cNvSpPr txBox="1"/>
            <p:nvPr/>
          </p:nvSpPr>
          <p:spPr>
            <a:xfrm>
              <a:off x="528" y="883"/>
              <a:ext cx="15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9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latin typeface="黑体" panose="02010609060101010101" pitchFamily="2" charset="-122"/>
                </a:rPr>
                <a:t>求积分</a:t>
              </a:r>
              <a:endParaRPr lang="zh-CN" altLang="en-US" dirty="0">
                <a:latin typeface="黑体" panose="02010609060101010101" pitchFamily="2" charset="-122"/>
              </a:endParaRPr>
            </a:p>
          </p:txBody>
        </p:sp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1880" y="864"/>
            <a:ext cx="130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2070100" imgH="635000" progId="Equation.3">
                    <p:embed/>
                  </p:oleObj>
                </mc:Choice>
                <mc:Fallback>
                  <p:oleObj name="" r:id="rId1" imgW="2070100" imgH="6350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0" y="864"/>
                          <a:ext cx="1304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0" name="Text Box 4"/>
          <p:cNvSpPr txBox="1"/>
          <p:nvPr/>
        </p:nvSpPr>
        <p:spPr>
          <a:xfrm>
            <a:off x="838200" y="1676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663700" y="1700213"/>
          <a:ext cx="1841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41500" imgH="584200" progId="Equation.DSMT4">
                  <p:embed/>
                </p:oleObj>
              </mc:Choice>
              <mc:Fallback>
                <p:oleObj name="" r:id="rId3" imgW="1841500" imgH="584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700" y="1700213"/>
                        <a:ext cx="1841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625850" y="1706563"/>
          <a:ext cx="448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483100" imgH="571500" progId="Equation.3">
                  <p:embed/>
                </p:oleObj>
              </mc:Choice>
              <mc:Fallback>
                <p:oleObj name="" r:id="rId5" imgW="4483100" imgH="571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5850" y="1706563"/>
                        <a:ext cx="4483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752600" y="2449513"/>
          <a:ext cx="502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5029200" imgH="889000" progId="Equation.3">
                  <p:embed/>
                </p:oleObj>
              </mc:Choice>
              <mc:Fallback>
                <p:oleObj name="" r:id="rId7" imgW="5029200" imgH="889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449513"/>
                        <a:ext cx="5029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834198" y="5119688"/>
          <a:ext cx="5716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5715000" imgH="584200" progId="Equation.DSMT4">
                  <p:embed/>
                </p:oleObj>
              </mc:Choice>
              <mc:Fallback>
                <p:oleObj name="" r:id="rId9" imgW="5715000" imgH="584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4198" y="5119688"/>
                        <a:ext cx="5716587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086485" y="5964238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273300" imgH="571500" progId="Equation.3">
                  <p:embed/>
                </p:oleObj>
              </mc:Choice>
              <mc:Fallback>
                <p:oleObj name="" r:id="rId11" imgW="2273300" imgH="571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6485" y="5964238"/>
                        <a:ext cx="2273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397885" y="5799138"/>
          <a:ext cx="461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4610100" imgH="889000" progId="Equation.3">
                  <p:embed/>
                </p:oleObj>
              </mc:Choice>
              <mc:Fallback>
                <p:oleObj name="" r:id="rId13" imgW="4610100" imgH="889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97885" y="5799138"/>
                        <a:ext cx="4610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2"/>
          <p:cNvSpPr/>
          <p:nvPr/>
        </p:nvSpPr>
        <p:spPr>
          <a:xfrm>
            <a:off x="5569585" y="5087938"/>
            <a:ext cx="2057400" cy="6096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349" name="Rectangle 13"/>
          <p:cNvSpPr/>
          <p:nvPr/>
        </p:nvSpPr>
        <p:spPr>
          <a:xfrm>
            <a:off x="1524000" y="1662113"/>
            <a:ext cx="2057400" cy="609600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843406" y="3429000"/>
          <a:ext cx="3987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3987800" imgH="596900" progId="Equation.DSMT4">
                  <p:embed/>
                </p:oleObj>
              </mc:Choice>
              <mc:Fallback>
                <p:oleObj name="" r:id="rId16" imgW="39878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43406" y="3429000"/>
                        <a:ext cx="3987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843406" y="4258310"/>
          <a:ext cx="609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" imgW="6096000" imgH="596900" progId="Equation.DSMT4">
                  <p:embed/>
                </p:oleObj>
              </mc:Choice>
              <mc:Fallback>
                <p:oleObj name="" r:id="rId19" imgW="60960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43406" y="4258310"/>
                        <a:ext cx="60960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590800" y="4343400"/>
          <a:ext cx="5207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5130800" imgH="584200" progId="Equation.DSMT4">
                  <p:embed/>
                </p:oleObj>
              </mc:Choice>
              <mc:Fallback>
                <p:oleObj name="" r:id="rId1" imgW="5130800" imgH="584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4343400"/>
                        <a:ext cx="52070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590800" y="5105400"/>
          <a:ext cx="617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6172200" imgH="584200" progId="Equation.DSMT4">
                  <p:embed/>
                </p:oleObj>
              </mc:Choice>
              <mc:Fallback>
                <p:oleObj name="" r:id="rId3" imgW="6172200" imgH="584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5105400"/>
                        <a:ext cx="6172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2514600" y="2057400"/>
          <a:ext cx="4064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4064000" imgH="635000" progId="Equation.3">
                  <p:embed/>
                </p:oleObj>
              </mc:Choice>
              <mc:Fallback>
                <p:oleObj name="" r:id="rId5" imgW="4064000" imgH="635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057400"/>
                        <a:ext cx="4064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527300" y="2819400"/>
          <a:ext cx="501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5016500" imgH="635000" progId="Equation.3">
                  <p:embed/>
                </p:oleObj>
              </mc:Choice>
              <mc:Fallback>
                <p:oleObj name="" r:id="rId7" imgW="5016500" imgH="635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7300" y="2819400"/>
                        <a:ext cx="5016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552700" y="3581400"/>
          <a:ext cx="4991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4991100" imgH="635000" progId="Equation.3">
                  <p:embed/>
                </p:oleObj>
              </mc:Choice>
              <mc:Fallback>
                <p:oleObj name="" r:id="rId9" imgW="4991100" imgH="635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2700" y="3581400"/>
                        <a:ext cx="4991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755650" y="5715000"/>
          <a:ext cx="763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7632700" imgH="825500" progId="Equation.3">
                  <p:embed/>
                </p:oleObj>
              </mc:Choice>
              <mc:Fallback>
                <p:oleObj name="" r:id="rId11" imgW="7632700" imgH="825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5715000"/>
                        <a:ext cx="7632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1811" y="621030"/>
          <a:ext cx="2667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2667000" imgH="596900" progId="Equation.DSMT4">
                  <p:embed/>
                </p:oleObj>
              </mc:Choice>
              <mc:Fallback>
                <p:oleObj name="" r:id="rId13" imgW="26670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811" y="621030"/>
                        <a:ext cx="26670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67043" y="1412875"/>
          <a:ext cx="71748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7174865" imgH="596900" progId="Equation.DSMT4">
                  <p:embed/>
                </p:oleObj>
              </mc:Choice>
              <mc:Fallback>
                <p:oleObj name="" r:id="rId15" imgW="7174865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7043" y="1412875"/>
                        <a:ext cx="717486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Text Box 7"/>
          <p:cNvSpPr txBox="1"/>
          <p:nvPr/>
        </p:nvSpPr>
        <p:spPr>
          <a:xfrm>
            <a:off x="611505" y="2348865"/>
            <a:ext cx="7821930" cy="954405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一些不定积分需要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换元积分法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分部积分法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的综合运用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114800" y="3822700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222500" imgH="520700" progId="Equation.DSMT4">
                  <p:embed/>
                </p:oleObj>
              </mc:Choice>
              <mc:Fallback>
                <p:oleObj name="" r:id="rId1" imgW="2222500" imgH="520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822700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140200" y="4572000"/>
          <a:ext cx="287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870200" imgH="660400" progId="Equation.DSMT4">
                  <p:embed/>
                </p:oleObj>
              </mc:Choice>
              <mc:Fallback>
                <p:oleObj name="" r:id="rId3" imgW="2870200" imgH="660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4572000"/>
                        <a:ext cx="2870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371600" y="2184400"/>
          <a:ext cx="257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578100" imgH="635000" progId="Equation.3">
                  <p:embed/>
                </p:oleObj>
              </mc:Choice>
              <mc:Fallback>
                <p:oleObj name="" r:id="rId5" imgW="2578100" imgH="635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184400"/>
                        <a:ext cx="2578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114800" y="2184400"/>
          <a:ext cx="130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307465" imgH="635000" progId="Equation.3">
                  <p:embed/>
                </p:oleObj>
              </mc:Choice>
              <mc:Fallback>
                <p:oleObj name="" r:id="rId7" imgW="1307465" imgH="635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184400"/>
                        <a:ext cx="1308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114800" y="3022600"/>
          <a:ext cx="2222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2222500" imgH="635000" progId="Equation.3">
                  <p:embed/>
                </p:oleObj>
              </mc:Choice>
              <mc:Fallback>
                <p:oleObj name="" r:id="rId9" imgW="2222500" imgH="635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022600"/>
                        <a:ext cx="2222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46419" y="692785"/>
          <a:ext cx="24631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2463165" imgH="609600" progId="Equation.DSMT4">
                  <p:embed/>
                </p:oleObj>
              </mc:Choice>
              <mc:Fallback>
                <p:oleObj name="" r:id="rId12" imgW="2463165" imgH="609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6419" y="692785"/>
                        <a:ext cx="246316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3896" y="1511300"/>
          <a:ext cx="551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5511800" imgH="469900" progId="Equation.DSMT4">
                  <p:embed/>
                </p:oleObj>
              </mc:Choice>
              <mc:Fallback>
                <p:oleObj name="" r:id="rId14" imgW="5511800" imgH="469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896" y="1511300"/>
                        <a:ext cx="5511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819150" y="711200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黑体" panose="02010609060101010101" pitchFamily="2" charset="-122"/>
              </a:rPr>
              <a:t>求积分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073400" y="533400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413000" imgH="927100" progId="Equation.3">
                  <p:embed/>
                </p:oleObj>
              </mc:Choice>
              <mc:Fallback>
                <p:oleObj name="" r:id="rId1" imgW="2413000" imgH="927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3400" y="533400"/>
                        <a:ext cx="2413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/>
          <p:nvPr/>
        </p:nvSpPr>
        <p:spPr>
          <a:xfrm>
            <a:off x="838200" y="1778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62100" y="1631950"/>
          <a:ext cx="384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3848100" imgH="927100" progId="Equation.3">
                  <p:embed/>
                </p:oleObj>
              </mc:Choice>
              <mc:Fallback>
                <p:oleObj name="" r:id="rId3" imgW="3848100" imgH="927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2100" y="1631950"/>
                        <a:ext cx="3848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504950" y="2698750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908300" imgH="927100" progId="Equation.3">
                  <p:embed/>
                </p:oleObj>
              </mc:Choice>
              <mc:Fallback>
                <p:oleObj name="" r:id="rId5" imgW="2908300" imgH="927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2698750"/>
                        <a:ext cx="2908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432300" y="2827338"/>
          <a:ext cx="3302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3302000" imgH="635000" progId="Equation.3">
                  <p:embed/>
                </p:oleObj>
              </mc:Choice>
              <mc:Fallback>
                <p:oleObj name="" r:id="rId7" imgW="3302000" imgH="635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2300" y="2827338"/>
                        <a:ext cx="33020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017713" y="3887788"/>
          <a:ext cx="64404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6438900" imgH="635000" progId="Equation.3">
                  <p:embed/>
                </p:oleObj>
              </mc:Choice>
              <mc:Fallback>
                <p:oleObj name="" r:id="rId9" imgW="6438900" imgH="635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7713" y="3887788"/>
                        <a:ext cx="6440487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057400" y="4618038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5041900" imgH="927100" progId="Equation.3">
                  <p:embed/>
                </p:oleObj>
              </mc:Choice>
              <mc:Fallback>
                <p:oleObj name="" r:id="rId11" imgW="5041900" imgH="927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4618038"/>
                        <a:ext cx="5041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105400" y="5764213"/>
          <a:ext cx="297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2971800" imgH="622300" progId="Equation.3">
                  <p:embed/>
                </p:oleObj>
              </mc:Choice>
              <mc:Fallback>
                <p:oleObj name="" r:id="rId13" imgW="2971800" imgH="622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5400" y="5764213"/>
                        <a:ext cx="2971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057400" y="5740400"/>
          <a:ext cx="289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2895600" imgH="482600" progId="Equation.3">
                  <p:embed/>
                </p:oleObj>
              </mc:Choice>
              <mc:Fallback>
                <p:oleObj name="" r:id="rId15" imgW="2895600" imgH="482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7400" y="5740400"/>
                        <a:ext cx="28956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Group 32"/>
          <p:cNvGrpSpPr/>
          <p:nvPr/>
        </p:nvGrpSpPr>
        <p:grpSpPr>
          <a:xfrm>
            <a:off x="395605" y="3131820"/>
            <a:ext cx="8153400" cy="582613"/>
            <a:chOff x="528" y="180"/>
            <a:chExt cx="5136" cy="367"/>
          </a:xfrm>
        </p:grpSpPr>
        <p:sp>
          <p:nvSpPr>
            <p:cNvPr id="6146" name="Text Box 2"/>
            <p:cNvSpPr txBox="1"/>
            <p:nvPr/>
          </p:nvSpPr>
          <p:spPr>
            <a:xfrm>
              <a:off x="528" y="192"/>
              <a:ext cx="5136" cy="329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注意：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分部积分公式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                   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的实质是：</a:t>
              </a:r>
              <a:endPara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640" y="180"/>
            <a:ext cx="164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3454400" imgH="762000" progId="Equation.DSMT4">
                    <p:embed/>
                  </p:oleObj>
                </mc:Choice>
                <mc:Fallback>
                  <p:oleObj name="" r:id="rId1" imgW="3454400" imgH="7620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9DD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180"/>
                          <a:ext cx="164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>
          <a:xfrm>
            <a:off x="1501775" y="3791903"/>
            <a:ext cx="7099300" cy="609600"/>
            <a:chOff x="432" y="912"/>
            <a:chExt cx="4472" cy="384"/>
          </a:xfrm>
        </p:grpSpPr>
        <p:sp>
          <p:nvSpPr>
            <p:cNvPr id="6149" name="Text Box 4"/>
            <p:cNvSpPr txBox="1"/>
            <p:nvPr/>
          </p:nvSpPr>
          <p:spPr>
            <a:xfrm>
              <a:off x="432" y="912"/>
              <a:ext cx="4472" cy="32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将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难以积分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</a:t>
              </a:r>
              <a:endPara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6150" name="Object 5"/>
            <p:cNvGraphicFramePr>
              <a:graphicFrameLocks noChangeAspect="1"/>
            </p:cNvGraphicFramePr>
            <p:nvPr/>
          </p:nvGraphicFramePr>
          <p:xfrm>
            <a:off x="1872" y="928"/>
            <a:ext cx="5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799465" imgH="584200" progId="Equation.DSMT4">
                    <p:embed/>
                  </p:oleObj>
                </mc:Choice>
                <mc:Fallback>
                  <p:oleObj name="" r:id="rId3" imgW="799465" imgH="5842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72" y="928"/>
                          <a:ext cx="504" cy="36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Text Box 6"/>
            <p:cNvSpPr txBox="1"/>
            <p:nvPr/>
          </p:nvSpPr>
          <p:spPr>
            <a:xfrm>
              <a:off x="2352" y="912"/>
              <a:ext cx="201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转化为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容易积分</a:t>
              </a: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</a:t>
              </a:r>
              <a:endPara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6152" name="Object 7"/>
            <p:cNvGraphicFramePr>
              <a:graphicFrameLocks noChangeAspect="1"/>
            </p:cNvGraphicFramePr>
            <p:nvPr/>
          </p:nvGraphicFramePr>
          <p:xfrm>
            <a:off x="4224" y="912"/>
            <a:ext cx="53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850265" imgH="584200" progId="Equation.DSMT4">
                    <p:embed/>
                  </p:oleObj>
                </mc:Choice>
                <mc:Fallback>
                  <p:oleObj name="" r:id="rId5" imgW="850265" imgH="5842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24" y="912"/>
                          <a:ext cx="536" cy="36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8" name="Text Box 8"/>
          <p:cNvSpPr txBox="1"/>
          <p:nvPr/>
        </p:nvSpPr>
        <p:spPr>
          <a:xfrm>
            <a:off x="1547495" y="4504690"/>
            <a:ext cx="67056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解决此问题的关健是如何选择</a:t>
            </a:r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dv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?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58" name="Object 10"/>
          <p:cNvGraphicFramePr/>
          <p:nvPr/>
        </p:nvGraphicFramePr>
        <p:xfrm>
          <a:off x="2771775" y="1341120"/>
          <a:ext cx="3263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4343400" imgH="1727200" progId="Equation.DSMT4">
                  <p:embed/>
                </p:oleObj>
              </mc:Choice>
              <mc:Fallback>
                <p:oleObj name="" r:id="rId7" imgW="4343400" imgH="172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1341120"/>
                        <a:ext cx="3263900" cy="1308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8956" y="116523"/>
          <a:ext cx="32512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251200" imgH="1002665" progId="Equation.DSMT4">
                  <p:embed/>
                </p:oleObj>
              </mc:Choice>
              <mc:Fallback>
                <p:oleObj name="" r:id="rId2" imgW="3251200" imgH="10026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956" y="116523"/>
                        <a:ext cx="325120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7361" y="141414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393700" imgH="393700" progId="Equation.DSMT4">
                  <p:embed/>
                </p:oleObj>
              </mc:Choice>
              <mc:Fallback>
                <p:oleObj name="" r:id="rId4" imgW="393700" imgH="3937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1" y="1414145"/>
                        <a:ext cx="39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71551" y="1124903"/>
          <a:ext cx="39370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3937000" imgH="1002665" progId="Equation.DSMT4">
                  <p:embed/>
                </p:oleObj>
              </mc:Choice>
              <mc:Fallback>
                <p:oleObj name="" r:id="rId6" imgW="3937000" imgH="10026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1" y="1124903"/>
                        <a:ext cx="393700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932046" y="1175385"/>
          <a:ext cx="339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3390900" imgH="952500" progId="Equation.DSMT4">
                  <p:embed/>
                </p:oleObj>
              </mc:Choice>
              <mc:Fallback>
                <p:oleObj name="" r:id="rId8" imgW="3390900" imgH="952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6" y="1175385"/>
                        <a:ext cx="3390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99161" y="2276793"/>
          <a:ext cx="22225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2222500" imgH="634365" progId="Equation.DSMT4">
                  <p:embed/>
                </p:oleObj>
              </mc:Choice>
              <mc:Fallback>
                <p:oleObj name="" r:id="rId10" imgW="2222500" imgH="6343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9161" y="2276793"/>
                        <a:ext cx="2222500" cy="63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203576" y="2276793"/>
          <a:ext cx="39878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3987800" imgH="634365" progId="Equation.DSMT4">
                  <p:embed/>
                </p:oleObj>
              </mc:Choice>
              <mc:Fallback>
                <p:oleObj name="" r:id="rId12" imgW="3987800" imgH="6343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3576" y="2276793"/>
                        <a:ext cx="3987800" cy="63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755651" y="3060701"/>
          <a:ext cx="496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4965700" imgH="1028700" progId="Equation.DSMT4">
                  <p:embed/>
                </p:oleObj>
              </mc:Choice>
              <mc:Fallback>
                <p:oleObj name="" r:id="rId14" imgW="4965700" imgH="10287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1" y="3060701"/>
                        <a:ext cx="49657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5796281" y="3213101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6" imgW="2070100" imgH="838200" progId="Equation.DSMT4">
                  <p:embed/>
                </p:oleObj>
              </mc:Choice>
              <mc:Fallback>
                <p:oleObj name="" r:id="rId16" imgW="2070100" imgH="838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96281" y="3213101"/>
                        <a:ext cx="2070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755651" y="4212591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2438400" imgH="889000" progId="Equation.DSMT4">
                  <p:embed/>
                </p:oleObj>
              </mc:Choice>
              <mc:Fallback>
                <p:oleObj name="" r:id="rId18" imgW="2438400" imgH="889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5651" y="4212591"/>
                        <a:ext cx="243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3203576" y="4211321"/>
          <a:ext cx="279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0" imgW="2794000" imgH="952500" progId="Equation.DSMT4">
                  <p:embed/>
                </p:oleObj>
              </mc:Choice>
              <mc:Fallback>
                <p:oleObj name="" r:id="rId20" imgW="2794000" imgH="952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03576" y="4211321"/>
                        <a:ext cx="2794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6011864" y="4498659"/>
          <a:ext cx="306006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2" imgW="3060065" imgH="316865" progId="Equation.DSMT4">
                  <p:embed/>
                </p:oleObj>
              </mc:Choice>
              <mc:Fallback>
                <p:oleObj name="" r:id="rId22" imgW="3060065" imgH="3168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11864" y="4498659"/>
                        <a:ext cx="3060065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755652" y="5224782"/>
          <a:ext cx="483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4" imgW="4838700" imgH="495300" progId="Equation.DSMT4">
                  <p:embed/>
                </p:oleObj>
              </mc:Choice>
              <mc:Fallback>
                <p:oleObj name="" r:id="rId24" imgW="4838700" imgH="4953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652" y="5224782"/>
                        <a:ext cx="4838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539751" y="5804853"/>
          <a:ext cx="84328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6" imgW="8432800" imgH="1002665" progId="Equation.DSMT4">
                  <p:embed/>
                </p:oleObj>
              </mc:Choice>
              <mc:Fallback>
                <p:oleObj name="" r:id="rId26" imgW="8432800" imgH="10026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9751" y="5804853"/>
                        <a:ext cx="843280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3" name="Object 6"/>
          <p:cNvGraphicFramePr>
            <a:graphicFrameLocks noChangeAspect="1"/>
          </p:cNvGraphicFramePr>
          <p:nvPr/>
        </p:nvGraphicFramePr>
        <p:xfrm>
          <a:off x="2627630" y="1340803"/>
          <a:ext cx="284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2844800" imgH="1104900" progId="Equation.DSMT4">
                  <p:embed/>
                </p:oleObj>
              </mc:Choice>
              <mc:Fallback>
                <p:oleObj name="" r:id="rId1" imgW="2844800" imgH="1104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630" y="1340803"/>
                        <a:ext cx="28448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Text Box 7"/>
          <p:cNvSpPr txBox="1"/>
          <p:nvPr/>
        </p:nvSpPr>
        <p:spPr>
          <a:xfrm>
            <a:off x="539750" y="703263"/>
            <a:ext cx="7315200" cy="523240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14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：建立如下积分的递推公式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19138" y="2747963"/>
          <a:ext cx="7327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7327900" imgH="1104900" progId="Equation.DSMT4">
                  <p:embed/>
                </p:oleObj>
              </mc:Choice>
              <mc:Fallback>
                <p:oleObj name="" r:id="rId3" imgW="7327900" imgH="1104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2747963"/>
                        <a:ext cx="73279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3"/>
          <p:cNvSpPr txBox="1"/>
          <p:nvPr/>
        </p:nvSpPr>
        <p:spPr>
          <a:xfrm>
            <a:off x="619125" y="2295525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27125" y="3987800"/>
          <a:ext cx="486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864100" imgH="1104900" progId="Equation.DSMT4">
                  <p:embed/>
                </p:oleObj>
              </mc:Choice>
              <mc:Fallback>
                <p:oleObj name="" r:id="rId5" imgW="4864100" imgH="11049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7125" y="3987800"/>
                        <a:ext cx="4864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57275" y="5222875"/>
          <a:ext cx="5003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5003800" imgH="1155700" progId="Equation.DSMT4">
                  <p:embed/>
                </p:oleObj>
              </mc:Choice>
              <mc:Fallback>
                <p:oleObj name="" r:id="rId7" imgW="5003800" imgH="1155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275" y="5222875"/>
                        <a:ext cx="50038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6"/>
          <p:cNvGraphicFramePr>
            <a:graphicFrameLocks noChangeAspect="1"/>
          </p:cNvGraphicFramePr>
          <p:nvPr/>
        </p:nvGraphicFramePr>
        <p:xfrm>
          <a:off x="809625" y="736600"/>
          <a:ext cx="5003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5003800" imgH="1155700" progId="Equation.DSMT4">
                  <p:embed/>
                </p:oleObj>
              </mc:Choice>
              <mc:Fallback>
                <p:oleObj name="" r:id="rId1" imgW="5003800" imgH="11557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625" y="736600"/>
                        <a:ext cx="50038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47713" y="2101850"/>
          <a:ext cx="8242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8242300" imgH="1104900" progId="Equation.DSMT4">
                  <p:embed/>
                </p:oleObj>
              </mc:Choice>
              <mc:Fallback>
                <p:oleObj name="" r:id="rId3" imgW="8242300" imgH="11049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13" y="2101850"/>
                        <a:ext cx="8242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09625" y="3498850"/>
          <a:ext cx="4445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4445000" imgH="1104900" progId="Equation.DSMT4">
                  <p:embed/>
                </p:oleObj>
              </mc:Choice>
              <mc:Fallback>
                <p:oleObj name="" r:id="rId5" imgW="4445000" imgH="11049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625" y="3498850"/>
                        <a:ext cx="4445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9763" y="4737100"/>
            <a:ext cx="125571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所以：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439988" y="4737100"/>
          <a:ext cx="5168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5168900" imgH="1168400" progId="Equation.DSMT4">
                  <p:embed/>
                </p:oleObj>
              </mc:Choice>
              <mc:Fallback>
                <p:oleObj name="" r:id="rId7" imgW="5168900" imgH="11684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9988" y="4737100"/>
                        <a:ext cx="51689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9" name="Text Box 9"/>
          <p:cNvSpPr txBox="1"/>
          <p:nvPr/>
        </p:nvSpPr>
        <p:spPr>
          <a:xfrm>
            <a:off x="827405" y="692785"/>
            <a:ext cx="76200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分五种类型来研究分部积分法的应用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3420110" y="3213100"/>
          <a:ext cx="396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962400" imgH="596900" progId="Equation.DSMT4">
                  <p:embed/>
                </p:oleObj>
              </mc:Choice>
              <mc:Fallback>
                <p:oleObj name="" r:id="rId1" imgW="39624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0110" y="3213100"/>
                        <a:ext cx="3962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5740" y="2421255"/>
          <a:ext cx="181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816100" imgH="596900" progId="Equation.DSMT4">
                  <p:embed/>
                </p:oleObj>
              </mc:Choice>
              <mc:Fallback>
                <p:oleObj name="" r:id="rId3" imgW="18161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740" y="2421255"/>
                        <a:ext cx="18161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347403" y="2421255"/>
          <a:ext cx="19170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917065" imgH="596900" progId="Equation.DSMT4">
                  <p:embed/>
                </p:oleObj>
              </mc:Choice>
              <mc:Fallback>
                <p:oleObj name="" r:id="rId5" imgW="1917065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403" y="2421255"/>
                        <a:ext cx="191706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420110" y="4077335"/>
          <a:ext cx="405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4051300" imgH="596900" progId="Equation.DSMT4">
                  <p:embed/>
                </p:oleObj>
              </mc:Choice>
              <mc:Fallback>
                <p:oleObj name="" r:id="rId7" imgW="40513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0110" y="4077335"/>
                        <a:ext cx="40513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27405" y="1557020"/>
          <a:ext cx="734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7340600" imgH="596900" progId="Equation.DSMT4">
                  <p:embed/>
                </p:oleObj>
              </mc:Choice>
              <mc:Fallback>
                <p:oleObj name="" r:id="rId9" imgW="73406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405" y="1557020"/>
                        <a:ext cx="7340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/>
          <p:nvPr/>
        </p:nvSpPr>
        <p:spPr>
          <a:xfrm>
            <a:off x="755650" y="5445760"/>
            <a:ext cx="76200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注意：分部积分法可以连续使用。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1026"/>
          <p:cNvSpPr txBox="1"/>
          <p:nvPr/>
        </p:nvSpPr>
        <p:spPr>
          <a:xfrm>
            <a:off x="609600" y="1143000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Object 1028"/>
          <p:cNvGraphicFramePr>
            <a:graphicFrameLocks noChangeAspect="1"/>
          </p:cNvGraphicFramePr>
          <p:nvPr/>
        </p:nvGraphicFramePr>
        <p:xfrm>
          <a:off x="2988310" y="3858578"/>
          <a:ext cx="3924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924300" imgH="482600" progId="Equation.3">
                  <p:embed/>
                </p:oleObj>
              </mc:Choice>
              <mc:Fallback>
                <p:oleObj name="" r:id="rId1" imgW="3924300" imgH="482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8310" y="3858578"/>
                        <a:ext cx="39243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1029"/>
          <p:cNvSpPr txBox="1"/>
          <p:nvPr/>
        </p:nvSpPr>
        <p:spPr>
          <a:xfrm>
            <a:off x="5507990" y="2565400"/>
            <a:ext cx="3493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再次使用分部积分法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83" name="Object 1035"/>
          <p:cNvGraphicFramePr>
            <a:graphicFrameLocks noChangeAspect="1"/>
          </p:cNvGraphicFramePr>
          <p:nvPr/>
        </p:nvGraphicFramePr>
        <p:xfrm>
          <a:off x="1447800" y="1196975"/>
          <a:ext cx="1371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371600" imgH="635000" progId="Equation.3">
                  <p:embed/>
                </p:oleObj>
              </mc:Choice>
              <mc:Fallback>
                <p:oleObj name="" r:id="rId3" imgW="1371600" imgH="635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196975"/>
                        <a:ext cx="13716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1045"/>
          <p:cNvGrpSpPr/>
          <p:nvPr/>
        </p:nvGrpSpPr>
        <p:grpSpPr>
          <a:xfrm>
            <a:off x="612140" y="476568"/>
            <a:ext cx="3759200" cy="633412"/>
            <a:chOff x="608" y="273"/>
            <a:chExt cx="2368" cy="399"/>
          </a:xfrm>
        </p:grpSpPr>
        <p:sp>
          <p:nvSpPr>
            <p:cNvPr id="7181" name="Text Box 1042"/>
            <p:cNvSpPr txBox="1"/>
            <p:nvPr/>
          </p:nvSpPr>
          <p:spPr>
            <a:xfrm>
              <a:off x="608" y="273"/>
              <a:ext cx="15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latin typeface="黑体" panose="02010609060101010101" pitchFamily="2" charset="-122"/>
                </a:rPr>
                <a:t>求积分</a:t>
              </a:r>
              <a:endParaRPr lang="zh-CN" altLang="en-US" dirty="0">
                <a:latin typeface="黑体" panose="02010609060101010101" pitchFamily="2" charset="-122"/>
              </a:endParaRPr>
            </a:p>
          </p:txBody>
        </p:sp>
        <p:graphicFrame>
          <p:nvGraphicFramePr>
            <p:cNvPr id="7182" name="Object 1043"/>
            <p:cNvGraphicFramePr>
              <a:graphicFrameLocks noChangeAspect="1"/>
            </p:cNvGraphicFramePr>
            <p:nvPr/>
          </p:nvGraphicFramePr>
          <p:xfrm>
            <a:off x="2056" y="273"/>
            <a:ext cx="920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1459865" imgH="635000" progId="Equation.3">
                    <p:embed/>
                  </p:oleObj>
                </mc:Choice>
                <mc:Fallback>
                  <p:oleObj name="" r:id="rId5" imgW="1459865" imgH="6350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6" y="273"/>
                          <a:ext cx="920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4" name="Text Box 1046"/>
          <p:cNvSpPr txBox="1"/>
          <p:nvPr/>
        </p:nvSpPr>
        <p:spPr>
          <a:xfrm>
            <a:off x="683895" y="4797425"/>
            <a:ext cx="18288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错误解法：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96" name="Object 1048"/>
          <p:cNvGraphicFramePr>
            <a:graphicFrameLocks noChangeAspect="1"/>
          </p:cNvGraphicFramePr>
          <p:nvPr/>
        </p:nvGraphicFramePr>
        <p:xfrm>
          <a:off x="2484120" y="4797425"/>
          <a:ext cx="1562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562100" imgH="584200" progId="Equation.DSMT4">
                  <p:embed/>
                </p:oleObj>
              </mc:Choice>
              <mc:Fallback>
                <p:oleObj name="" r:id="rId7" imgW="1562100" imgH="584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120" y="4797425"/>
                        <a:ext cx="15621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1049"/>
          <p:cNvGraphicFramePr>
            <a:graphicFrameLocks noChangeAspect="1"/>
          </p:cNvGraphicFramePr>
          <p:nvPr/>
        </p:nvGraphicFramePr>
        <p:xfrm>
          <a:off x="5724525" y="4695825"/>
          <a:ext cx="295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2959100" imgH="838200" progId="Equation.DSMT4">
                  <p:embed/>
                </p:oleObj>
              </mc:Choice>
              <mc:Fallback>
                <p:oleObj name="" r:id="rId9" imgW="2959100" imgH="838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4695825"/>
                        <a:ext cx="295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910841" y="1219200"/>
          <a:ext cx="1409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1409700" imgH="596900" progId="Equation.DSMT4">
                  <p:embed/>
                </p:oleObj>
              </mc:Choice>
              <mc:Fallback>
                <p:oleObj name="" r:id="rId12" imgW="14097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0841" y="1219200"/>
                        <a:ext cx="14097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447541" y="1196975"/>
          <a:ext cx="2400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2400300" imgH="596900" progId="Equation.DSMT4">
                  <p:embed/>
                </p:oleObj>
              </mc:Choice>
              <mc:Fallback>
                <p:oleObj name="" r:id="rId15" imgW="24003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47541" y="1196975"/>
                        <a:ext cx="24003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921001" y="1917065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2654300" imgH="596900" progId="Equation.DSMT4">
                  <p:embed/>
                </p:oleObj>
              </mc:Choice>
              <mc:Fallback>
                <p:oleObj name="" r:id="rId18" imgW="26543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21001" y="1917065"/>
                        <a:ext cx="26543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921001" y="2565400"/>
          <a:ext cx="2476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2476500" imgH="596900" progId="Equation.DSMT4">
                  <p:embed/>
                </p:oleObj>
              </mc:Choice>
              <mc:Fallback>
                <p:oleObj name="" r:id="rId21" imgW="2476500" imgH="596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21001" y="2565400"/>
                        <a:ext cx="2476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921001" y="3167380"/>
          <a:ext cx="345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4" imgW="3454400" imgH="673100" progId="Equation.DSMT4">
                  <p:embed/>
                </p:oleObj>
              </mc:Choice>
              <mc:Fallback>
                <p:oleObj name="" r:id="rId24" imgW="3454400" imgH="673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921001" y="3167380"/>
                        <a:ext cx="3454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49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3839211" y="5684520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7" imgW="3073400" imgH="838200" progId="Equation.DSMT4">
                  <p:embed/>
                </p:oleObj>
              </mc:Choice>
              <mc:Fallback>
                <p:oleObj name="" r:id="rId27" imgW="3073400" imgH="838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39211" y="5684520"/>
                        <a:ext cx="3073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48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227195" y="4645025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0" imgW="1244600" imgH="889000" progId="Equation.DSMT4">
                  <p:embed/>
                </p:oleObj>
              </mc:Choice>
              <mc:Fallback>
                <p:oleObj name="" r:id="rId30" imgW="1244600" imgH="889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27195" y="4645025"/>
                        <a:ext cx="1244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7" grpId="0"/>
      <p:bldP spid="286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Text Box 8"/>
          <p:cNvSpPr txBox="1"/>
          <p:nvPr/>
        </p:nvSpPr>
        <p:spPr>
          <a:xfrm>
            <a:off x="381000" y="1213485"/>
            <a:ext cx="16764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691640" y="1804353"/>
          <a:ext cx="488442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5321300" imgH="596900" progId="Equation.DSMT4">
                  <p:embed/>
                </p:oleObj>
              </mc:Choice>
              <mc:Fallback>
                <p:oleObj name="" r:id="rId1" imgW="5321300" imgH="596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40" y="1804353"/>
                        <a:ext cx="488442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1691799" y="1213168"/>
          <a:ext cx="565721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5080000" imgH="393700" progId="Equation.DSMT4">
                  <p:embed/>
                </p:oleObj>
              </mc:Choice>
              <mc:Fallback>
                <p:oleObj name="" r:id="rId3" imgW="5080000" imgH="393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799" y="1213168"/>
                        <a:ext cx="565721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6" name="Object 38"/>
          <p:cNvGraphicFramePr>
            <a:graphicFrameLocks noChangeAspect="1"/>
          </p:cNvGraphicFramePr>
          <p:nvPr/>
        </p:nvGraphicFramePr>
        <p:xfrm>
          <a:off x="1115695" y="2708910"/>
          <a:ext cx="608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8102600" imgH="1104900" progId="Equation.3">
                  <p:embed/>
                </p:oleObj>
              </mc:Choice>
              <mc:Fallback>
                <p:oleObj name="" r:id="rId5" imgW="8102600" imgH="1104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5695" y="2708910"/>
                        <a:ext cx="6083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131821" y="3717290"/>
          <a:ext cx="541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5410200" imgH="838200" progId="Equation.DSMT4">
                  <p:embed/>
                </p:oleObj>
              </mc:Choice>
              <mc:Fallback>
                <p:oleObj name="" r:id="rId8" imgW="5410200" imgH="838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1821" y="3717290"/>
                        <a:ext cx="541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7" name="Object 2"/>
          <p:cNvGraphicFramePr>
            <a:graphicFrameLocks noChangeAspect="1"/>
          </p:cNvGraphicFramePr>
          <p:nvPr/>
        </p:nvGraphicFramePr>
        <p:xfrm>
          <a:off x="611505" y="692785"/>
          <a:ext cx="683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832600" imgH="596900" progId="Equation.DSMT4">
                  <p:embed/>
                </p:oleObj>
              </mc:Choice>
              <mc:Fallback>
                <p:oleObj name="" r:id="rId1" imgW="6832600" imgH="596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692785"/>
                        <a:ext cx="6832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/>
          <p:nvPr/>
        </p:nvSpPr>
        <p:spPr>
          <a:xfrm>
            <a:off x="838200" y="424751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黑体" panose="02010609060101010101" pitchFamily="2" charset="-122"/>
              </a:rPr>
              <a:t>求积分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933700" y="4217353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815465" imgH="635000" progId="Equation.DSMT4">
                  <p:embed/>
                </p:oleObj>
              </mc:Choice>
              <mc:Fallback>
                <p:oleObj name="" r:id="rId3" imgW="1815465" imgH="6350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0" y="4217353"/>
                        <a:ext cx="18161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/>
          <p:cNvSpPr txBox="1"/>
          <p:nvPr/>
        </p:nvSpPr>
        <p:spPr>
          <a:xfrm>
            <a:off x="914400" y="500316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1524000" y="5047298"/>
          <a:ext cx="1701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1701800" imgH="635000" progId="Equation.3">
                  <p:embed/>
                </p:oleObj>
              </mc:Choice>
              <mc:Fallback>
                <p:oleObj name="" r:id="rId5" imgW="1701800" imgH="635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5047298"/>
                        <a:ext cx="17018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3276600" y="5079048"/>
          <a:ext cx="1803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803400" imgH="635000" progId="Equation.3">
                  <p:embed/>
                </p:oleObj>
              </mc:Choice>
              <mc:Fallback>
                <p:oleObj name="" r:id="rId7" imgW="1803400" imgH="635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079048"/>
                        <a:ext cx="18034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/>
        </p:nvGraphicFramePr>
        <p:xfrm>
          <a:off x="5073650" y="5117148"/>
          <a:ext cx="3060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3060700" imgH="635000" progId="Equation.3">
                  <p:embed/>
                </p:oleObj>
              </mc:Choice>
              <mc:Fallback>
                <p:oleObj name="" r:id="rId9" imgW="3060700" imgH="635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3650" y="5117148"/>
                        <a:ext cx="30607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9" name="Object 47"/>
          <p:cNvGraphicFramePr>
            <a:graphicFrameLocks noChangeAspect="1"/>
          </p:cNvGraphicFramePr>
          <p:nvPr/>
        </p:nvGraphicFramePr>
        <p:xfrm>
          <a:off x="3263900" y="5953760"/>
          <a:ext cx="321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3213100" imgH="330200" progId="Equation.3">
                  <p:embed/>
                </p:oleObj>
              </mc:Choice>
              <mc:Fallback>
                <p:oleObj name="" r:id="rId11" imgW="3213100" imgH="330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3900" y="5953760"/>
                        <a:ext cx="3213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657351" y="1412875"/>
          <a:ext cx="6477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4" imgW="6477000" imgH="1308100" progId="Equation.DSMT4">
                  <p:embed/>
                </p:oleObj>
              </mc:Choice>
              <mc:Fallback>
                <p:oleObj name="" r:id="rId14" imgW="6477000" imgH="1308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57351" y="1412875"/>
                        <a:ext cx="64770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47496" y="2814955"/>
          <a:ext cx="6654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7" imgW="6654800" imgH="1308100" progId="Equation.DSMT4">
                  <p:embed/>
                </p:oleObj>
              </mc:Choice>
              <mc:Fallback>
                <p:oleObj name="" r:id="rId17" imgW="6654800" imgH="1308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47496" y="2814955"/>
                        <a:ext cx="66548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/>
          <p:nvPr>
            <p:custDataLst>
              <p:tags r:id="rId19"/>
            </p:custDataLst>
          </p:nvPr>
        </p:nvSpPr>
        <p:spPr>
          <a:xfrm>
            <a:off x="467360" y="2844165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同理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3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7406" y="1988820"/>
          <a:ext cx="75057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7505700" imgH="1816100" progId="Equation.DSMT4">
                  <p:embed/>
                </p:oleObj>
              </mc:Choice>
              <mc:Fallback>
                <p:oleObj name="" r:id="rId2" imgW="7505700" imgH="1816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406" y="1988820"/>
                        <a:ext cx="75057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99796" y="4149090"/>
          <a:ext cx="8001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001000" imgH="1816100" progId="Equation.DSMT4">
                  <p:embed/>
                </p:oleObj>
              </mc:Choice>
              <mc:Fallback>
                <p:oleObj name="" r:id="rId5" imgW="8001000" imgH="1816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796" y="4149090"/>
                        <a:ext cx="80010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11201" y="692468"/>
          <a:ext cx="74549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454900" imgH="1002665" progId="Equation.DSMT4">
                  <p:embed/>
                </p:oleObj>
              </mc:Choice>
              <mc:Fallback>
                <p:oleObj name="" r:id="rId7" imgW="7454900" imgH="100266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201" y="692468"/>
                        <a:ext cx="745490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3"/>
          <p:cNvGrpSpPr/>
          <p:nvPr/>
        </p:nvGrpSpPr>
        <p:grpSpPr>
          <a:xfrm>
            <a:off x="395605" y="1052830"/>
            <a:ext cx="4451350" cy="633413"/>
            <a:chOff x="528" y="576"/>
            <a:chExt cx="2804" cy="399"/>
          </a:xfrm>
        </p:grpSpPr>
        <p:sp>
          <p:nvSpPr>
            <p:cNvPr id="11266" name="Text Box 19"/>
            <p:cNvSpPr txBox="1"/>
            <p:nvPr/>
          </p:nvSpPr>
          <p:spPr>
            <a:xfrm>
              <a:off x="528" y="595"/>
              <a:ext cx="15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latin typeface="黑体" panose="02010609060101010101" pitchFamily="2" charset="-122"/>
                </a:rPr>
                <a:t>求积分</a:t>
              </a:r>
              <a:endParaRPr lang="zh-CN" altLang="en-US" dirty="0">
                <a:latin typeface="黑体" panose="02010609060101010101" pitchFamily="2" charset="-122"/>
              </a:endParaRPr>
            </a:p>
          </p:txBody>
        </p:sp>
        <p:graphicFrame>
          <p:nvGraphicFramePr>
            <p:cNvPr id="11267" name="Object 20"/>
            <p:cNvGraphicFramePr>
              <a:graphicFrameLocks noChangeAspect="1"/>
            </p:cNvGraphicFramePr>
            <p:nvPr/>
          </p:nvGraphicFramePr>
          <p:xfrm>
            <a:off x="1860" y="576"/>
            <a:ext cx="147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" imgW="2336800" imgH="635000" progId="Equation.3">
                    <p:embed/>
                  </p:oleObj>
                </mc:Choice>
                <mc:Fallback>
                  <p:oleObj name="" r:id="rId1" imgW="2336800" imgH="6350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60" y="576"/>
                          <a:ext cx="1472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7" name="Text Box 21"/>
          <p:cNvSpPr txBox="1"/>
          <p:nvPr/>
        </p:nvSpPr>
        <p:spPr>
          <a:xfrm>
            <a:off x="467360" y="1847850"/>
            <a:ext cx="824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1187450" y="1605280"/>
          <a:ext cx="4914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4914900" imgH="1016000" progId="Equation.DSMT4">
                  <p:embed/>
                </p:oleObj>
              </mc:Choice>
              <mc:Fallback>
                <p:oleObj name="" r:id="rId3" imgW="4914900" imgH="1016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605280"/>
                        <a:ext cx="49149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2339975" y="2565083"/>
          <a:ext cx="492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4927600" imgH="927100" progId="Equation.3">
                  <p:embed/>
                </p:oleObj>
              </mc:Choice>
              <mc:Fallback>
                <p:oleObj name="" r:id="rId5" imgW="4927600" imgH="9271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2565083"/>
                        <a:ext cx="4927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2430463" y="3479483"/>
          <a:ext cx="469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4699000" imgH="927100" progId="Equation.3">
                  <p:embed/>
                </p:oleObj>
              </mc:Choice>
              <mc:Fallback>
                <p:oleObj name="" r:id="rId7" imgW="4699000" imgH="9271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0463" y="3479483"/>
                        <a:ext cx="4699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2451100" y="4381183"/>
          <a:ext cx="523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5232400" imgH="927100" progId="Equation.3">
                  <p:embed/>
                </p:oleObj>
              </mc:Choice>
              <mc:Fallback>
                <p:oleObj name="" r:id="rId9" imgW="5232400" imgH="927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1100" y="4381183"/>
                        <a:ext cx="5232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2513013" y="5290820"/>
          <a:ext cx="56276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5626100" imgH="927100" progId="Equation.3">
                  <p:embed/>
                </p:oleObj>
              </mc:Choice>
              <mc:Fallback>
                <p:oleObj name="" r:id="rId11" imgW="5626100" imgH="927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3013" y="5290820"/>
                        <a:ext cx="5627687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31"/>
          <p:cNvGraphicFramePr>
            <a:graphicFrameLocks noChangeAspect="1"/>
          </p:cNvGraphicFramePr>
          <p:nvPr/>
        </p:nvGraphicFramePr>
        <p:xfrm>
          <a:off x="467360" y="468630"/>
          <a:ext cx="75793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8445500" imgH="431800" progId="Equation.DSMT4">
                  <p:embed/>
                </p:oleObj>
              </mc:Choice>
              <mc:Fallback>
                <p:oleObj name="" r:id="rId13" imgW="8445500" imgH="431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360" y="468630"/>
                        <a:ext cx="7579360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3"/>
          <p:cNvGraphicFramePr>
            <a:graphicFrameLocks noChangeAspect="1"/>
          </p:cNvGraphicFramePr>
          <p:nvPr/>
        </p:nvGraphicFramePr>
        <p:xfrm>
          <a:off x="755650" y="836930"/>
          <a:ext cx="3124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3124200" imgH="635000" progId="Equation.3">
                  <p:embed/>
                </p:oleObj>
              </mc:Choice>
              <mc:Fallback>
                <p:oleObj name="" r:id="rId1" imgW="3124200" imgH="635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836930"/>
                        <a:ext cx="31242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5800" y="1917700"/>
          <a:ext cx="2654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2654300" imgH="635000" progId="Equation.3">
                  <p:embed/>
                </p:oleObj>
              </mc:Choice>
              <mc:Fallback>
                <p:oleObj name="" r:id="rId3" imgW="2654300" imgH="635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17700"/>
                        <a:ext cx="2654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454400" y="1917700"/>
          <a:ext cx="4241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241800" imgH="635000" progId="Equation.3">
                  <p:embed/>
                </p:oleObj>
              </mc:Choice>
              <mc:Fallback>
                <p:oleObj name="" r:id="rId5" imgW="4241800" imgH="635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1917700"/>
                        <a:ext cx="42418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429000" y="2679700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3784600" imgH="838200" progId="Equation.3">
                  <p:embed/>
                </p:oleObj>
              </mc:Choice>
              <mc:Fallback>
                <p:oleObj name="" r:id="rId7" imgW="3784600" imgH="838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2679700"/>
                        <a:ext cx="3784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429000" y="3746500"/>
          <a:ext cx="492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4927600" imgH="838200" progId="Equation.3">
                  <p:embed/>
                </p:oleObj>
              </mc:Choice>
              <mc:Fallback>
                <p:oleObj name="" r:id="rId9" imgW="4927600" imgH="838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3746500"/>
                        <a:ext cx="492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429000" y="4889500"/>
          <a:ext cx="440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4406900" imgH="825500" progId="Equation.3">
                  <p:embed/>
                </p:oleObj>
              </mc:Choice>
              <mc:Fallback>
                <p:oleObj name="" r:id="rId11" imgW="4406900" imgH="825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4889500"/>
                        <a:ext cx="4406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ZWQzMmVjZGJjMzkzZDc3ZDdiMmQ4NTJkMjVkZDlmYm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348</Words>
  <Application>WPS 演示</Application>
  <PresentationFormat>全屏显示(4:3)</PresentationFormat>
  <Paragraphs>65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137</vt:i4>
      </vt:variant>
      <vt:variant>
        <vt:lpstr>幻灯片标题</vt:lpstr>
      </vt:variant>
      <vt:variant>
        <vt:i4>22</vt:i4>
      </vt:variant>
    </vt:vector>
  </HeadingPairs>
  <TitlesOfParts>
    <vt:vector size="172" baseType="lpstr">
      <vt:lpstr>Arial</vt:lpstr>
      <vt:lpstr>宋体</vt:lpstr>
      <vt:lpstr>Wingdings</vt:lpstr>
      <vt:lpstr>Times New Roman</vt:lpstr>
      <vt:lpstr>黑体</vt:lpstr>
      <vt:lpstr>Wingdings 2</vt:lpstr>
      <vt:lpstr>华文新魏</vt:lpstr>
      <vt:lpstr>Constantia</vt:lpstr>
      <vt:lpstr>微软雅黑</vt:lpstr>
      <vt:lpstr>Arial Unicode MS</vt:lpstr>
      <vt:lpstr>隶书</vt:lpstr>
      <vt:lpstr>Calibri</vt:lpstr>
      <vt:lpstr>流畅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60</cp:revision>
  <dcterms:created xsi:type="dcterms:W3CDTF">2001-02-08T13:49:00Z</dcterms:created>
  <dcterms:modified xsi:type="dcterms:W3CDTF">2023-11-22T09:24:24Z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21AE45D640494D99A64BFE054B8610B4_12</vt:lpwstr>
  </property>
</Properties>
</file>