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3"/>
    <p:sldId id="257" r:id="rId4"/>
    <p:sldId id="261" r:id="rId5"/>
    <p:sldId id="262" r:id="rId6"/>
    <p:sldId id="265" r:id="rId7"/>
    <p:sldId id="288" r:id="rId8"/>
    <p:sldId id="266" r:id="rId9"/>
    <p:sldId id="267" r:id="rId10"/>
    <p:sldId id="287" r:id="rId11"/>
    <p:sldId id="301" r:id="rId12"/>
    <p:sldId id="268" r:id="rId13"/>
    <p:sldId id="270" r:id="rId14"/>
    <p:sldId id="269" r:id="rId15"/>
    <p:sldId id="278" r:id="rId16"/>
    <p:sldId id="279" r:id="rId17"/>
    <p:sldId id="291" r:id="rId18"/>
    <p:sldId id="292" r:id="rId19"/>
    <p:sldId id="300" r:id="rId20"/>
    <p:sldId id="293" r:id="rId21"/>
    <p:sldId id="294" r:id="rId22"/>
    <p:sldId id="295" r:id="rId23"/>
    <p:sldId id="298" r:id="rId24"/>
    <p:sldId id="299" r:id="rId25"/>
    <p:sldId id="316" r:id="rId26"/>
    <p:sldId id="317" r:id="rId27"/>
    <p:sldId id="318" r:id="rId28"/>
    <p:sldId id="319" r:id="rId29"/>
  </p:sldIdLst>
  <p:sldSz cx="9144000" cy="6858000" type="screen4x3"/>
  <p:notesSz cx="6858000" cy="9144000"/>
  <p:custDataLst>
    <p:tags r:id="rId3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35" userDrawn="1">
          <p15:clr>
            <a:srgbClr val="A4A3A4"/>
          </p15:clr>
        </p15:guide>
        <p15:guide id="2" pos="27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3FB"/>
    <a:srgbClr val="010E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20620"/>
    <p:restoredTop sz="90801"/>
  </p:normalViewPr>
  <p:slideViewPr>
    <p:cSldViewPr showGuides="1">
      <p:cViewPr varScale="1">
        <p:scale>
          <a:sx n="116" d="100"/>
          <a:sy n="116" d="100"/>
        </p:scale>
        <p:origin x="2172" y="108"/>
      </p:cViewPr>
      <p:guideLst>
        <p:guide orient="horz" pos="2335"/>
        <p:guide pos="27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54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76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png"/><Relationship Id="rId1" Type="http://schemas.openxmlformats.org/officeDocument/2006/relationships/image" Target="../media/image70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84.emf"/><Relationship Id="rId8" Type="http://schemas.openxmlformats.org/officeDocument/2006/relationships/image" Target="../media/image83.emf"/><Relationship Id="rId7" Type="http://schemas.openxmlformats.org/officeDocument/2006/relationships/image" Target="../media/image82.emf"/><Relationship Id="rId6" Type="http://schemas.openxmlformats.org/officeDocument/2006/relationships/image" Target="../media/image81.wmf"/><Relationship Id="rId5" Type="http://schemas.openxmlformats.org/officeDocument/2006/relationships/image" Target="../media/image80.emf"/><Relationship Id="rId4" Type="http://schemas.openxmlformats.org/officeDocument/2006/relationships/image" Target="../media/image79.wmf"/><Relationship Id="rId3" Type="http://schemas.openxmlformats.org/officeDocument/2006/relationships/image" Target="../media/image33.wmf"/><Relationship Id="rId2" Type="http://schemas.openxmlformats.org/officeDocument/2006/relationships/image" Target="../media/image78.png"/><Relationship Id="rId16" Type="http://schemas.openxmlformats.org/officeDocument/2006/relationships/image" Target="../media/image91.wmf"/><Relationship Id="rId15" Type="http://schemas.openxmlformats.org/officeDocument/2006/relationships/image" Target="../media/image90.wmf"/><Relationship Id="rId14" Type="http://schemas.openxmlformats.org/officeDocument/2006/relationships/image" Target="../media/image89.wmf"/><Relationship Id="rId13" Type="http://schemas.openxmlformats.org/officeDocument/2006/relationships/image" Target="../media/image88.wmf"/><Relationship Id="rId12" Type="http://schemas.openxmlformats.org/officeDocument/2006/relationships/image" Target="../media/image87.wmf"/><Relationship Id="rId11" Type="http://schemas.openxmlformats.org/officeDocument/2006/relationships/image" Target="../media/image86.wmf"/><Relationship Id="rId10" Type="http://schemas.openxmlformats.org/officeDocument/2006/relationships/image" Target="../media/image85.wmf"/><Relationship Id="rId1" Type="http://schemas.openxmlformats.org/officeDocument/2006/relationships/image" Target="../media/image77.png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wmf"/><Relationship Id="rId8" Type="http://schemas.openxmlformats.org/officeDocument/2006/relationships/image" Target="../media/image99.wmf"/><Relationship Id="rId7" Type="http://schemas.openxmlformats.org/officeDocument/2006/relationships/image" Target="../media/image98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2" Type="http://schemas.openxmlformats.org/officeDocument/2006/relationships/image" Target="../media/image103.wmf"/><Relationship Id="rId11" Type="http://schemas.openxmlformats.org/officeDocument/2006/relationships/image" Target="../media/image102.emf"/><Relationship Id="rId10" Type="http://schemas.openxmlformats.org/officeDocument/2006/relationships/image" Target="../media/image101.png"/><Relationship Id="rId1" Type="http://schemas.openxmlformats.org/officeDocument/2006/relationships/image" Target="../media/image92.w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8.wmf"/><Relationship Id="rId4" Type="http://schemas.openxmlformats.org/officeDocument/2006/relationships/image" Target="../media/image107.png"/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5.wmf"/><Relationship Id="rId8" Type="http://schemas.openxmlformats.org/officeDocument/2006/relationships/image" Target="../media/image114.wmf"/><Relationship Id="rId7" Type="http://schemas.openxmlformats.org/officeDocument/2006/relationships/image" Target="../media/image113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Relationship Id="rId3" Type="http://schemas.openxmlformats.org/officeDocument/2006/relationships/image" Target="../media/image79.wmf"/><Relationship Id="rId2" Type="http://schemas.openxmlformats.org/officeDocument/2006/relationships/image" Target="../media/image33.wmf"/><Relationship Id="rId12" Type="http://schemas.openxmlformats.org/officeDocument/2006/relationships/image" Target="../media/image118.wmf"/><Relationship Id="rId11" Type="http://schemas.openxmlformats.org/officeDocument/2006/relationships/image" Target="../media/image117.wmf"/><Relationship Id="rId10" Type="http://schemas.openxmlformats.org/officeDocument/2006/relationships/image" Target="../media/image116.wmf"/><Relationship Id="rId1" Type="http://schemas.openxmlformats.org/officeDocument/2006/relationships/image" Target="../media/image109.png"/></Relationships>
</file>

<file path=ppt/drawings/_rels/vmlDrawing1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5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png"/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4.wmf"/><Relationship Id="rId8" Type="http://schemas.openxmlformats.org/officeDocument/2006/relationships/image" Target="../media/image133.wmf"/><Relationship Id="rId7" Type="http://schemas.openxmlformats.org/officeDocument/2006/relationships/image" Target="../media/image132.wmf"/><Relationship Id="rId6" Type="http://schemas.openxmlformats.org/officeDocument/2006/relationships/image" Target="../media/image131.wmf"/><Relationship Id="rId5" Type="http://schemas.openxmlformats.org/officeDocument/2006/relationships/image" Target="../media/image130.png"/><Relationship Id="rId4" Type="http://schemas.openxmlformats.org/officeDocument/2006/relationships/image" Target="../media/image129.wmf"/><Relationship Id="rId3" Type="http://schemas.openxmlformats.org/officeDocument/2006/relationships/image" Target="../media/image128.wmf"/><Relationship Id="rId2" Type="http://schemas.openxmlformats.org/officeDocument/2006/relationships/image" Target="../media/image127.emf"/><Relationship Id="rId10" Type="http://schemas.openxmlformats.org/officeDocument/2006/relationships/image" Target="../media/image135.wmf"/><Relationship Id="rId1" Type="http://schemas.openxmlformats.org/officeDocument/2006/relationships/image" Target="../media/image126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1.wmf"/><Relationship Id="rId8" Type="http://schemas.openxmlformats.org/officeDocument/2006/relationships/image" Target="../media/image140.wmf"/><Relationship Id="rId7" Type="http://schemas.openxmlformats.org/officeDocument/2006/relationships/image" Target="../media/image139.wmf"/><Relationship Id="rId6" Type="http://schemas.openxmlformats.org/officeDocument/2006/relationships/image" Target="../media/image138.wmf"/><Relationship Id="rId5" Type="http://schemas.openxmlformats.org/officeDocument/2006/relationships/image" Target="../media/image79.wmf"/><Relationship Id="rId4" Type="http://schemas.openxmlformats.org/officeDocument/2006/relationships/image" Target="../media/image49.wmf"/><Relationship Id="rId3" Type="http://schemas.openxmlformats.org/officeDocument/2006/relationships/image" Target="../media/image33.wmf"/><Relationship Id="rId2" Type="http://schemas.openxmlformats.org/officeDocument/2006/relationships/image" Target="../media/image137.png"/><Relationship Id="rId13" Type="http://schemas.openxmlformats.org/officeDocument/2006/relationships/image" Target="../media/image145.wmf"/><Relationship Id="rId12" Type="http://schemas.openxmlformats.org/officeDocument/2006/relationships/image" Target="../media/image144.wmf"/><Relationship Id="rId11" Type="http://schemas.openxmlformats.org/officeDocument/2006/relationships/image" Target="../media/image143.wmf"/><Relationship Id="rId10" Type="http://schemas.openxmlformats.org/officeDocument/2006/relationships/image" Target="../media/image142.wmf"/><Relationship Id="rId1" Type="http://schemas.openxmlformats.org/officeDocument/2006/relationships/image" Target="../media/image136.png"/></Relationships>
</file>

<file path=ppt/drawings/_rels/vmlDrawing18.vml.rels><?xml version="1.0" encoding="UTF-8" standalone="yes"?>
<Relationships xmlns="http://schemas.openxmlformats.org/package/2006/relationships"><Relationship Id="rId7" Type="http://schemas.openxmlformats.org/officeDocument/2006/relationships/image" Target="../media/image134.wmf"/><Relationship Id="rId6" Type="http://schemas.openxmlformats.org/officeDocument/2006/relationships/image" Target="../media/image151.wmf"/><Relationship Id="rId5" Type="http://schemas.openxmlformats.org/officeDocument/2006/relationships/image" Target="../media/image150.png"/><Relationship Id="rId4" Type="http://schemas.openxmlformats.org/officeDocument/2006/relationships/image" Target="../media/image149.wmf"/><Relationship Id="rId3" Type="http://schemas.openxmlformats.org/officeDocument/2006/relationships/image" Target="../media/image148.e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19.vml.rels><?xml version="1.0" encoding="UTF-8" standalone="yes"?>
<Relationships xmlns="http://schemas.openxmlformats.org/package/2006/relationships"><Relationship Id="rId7" Type="http://schemas.openxmlformats.org/officeDocument/2006/relationships/image" Target="../media/image150.png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Relationship Id="rId3" Type="http://schemas.openxmlformats.org/officeDocument/2006/relationships/image" Target="../media/image154.emf"/><Relationship Id="rId2" Type="http://schemas.openxmlformats.org/officeDocument/2006/relationships/image" Target="../media/image153.wmf"/><Relationship Id="rId1" Type="http://schemas.openxmlformats.org/officeDocument/2006/relationships/image" Target="../media/image152.e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image" Target="../media/image14.wmf"/><Relationship Id="rId7" Type="http://schemas.openxmlformats.org/officeDocument/2006/relationships/image" Target="../media/image1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e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7" Type="http://schemas.openxmlformats.org/officeDocument/2006/relationships/image" Target="../media/image24.wmf"/><Relationship Id="rId16" Type="http://schemas.openxmlformats.org/officeDocument/2006/relationships/image" Target="../media/image23.wmf"/><Relationship Id="rId15" Type="http://schemas.openxmlformats.org/officeDocument/2006/relationships/image" Target="../media/image22.wmf"/><Relationship Id="rId14" Type="http://schemas.openxmlformats.org/officeDocument/2006/relationships/image" Target="../media/image21.wmf"/><Relationship Id="rId13" Type="http://schemas.openxmlformats.org/officeDocument/2006/relationships/image" Target="../media/image20.wmf"/><Relationship Id="rId12" Type="http://schemas.openxmlformats.org/officeDocument/2006/relationships/image" Target="../media/image19.wmf"/><Relationship Id="rId11" Type="http://schemas.openxmlformats.org/officeDocument/2006/relationships/image" Target="../media/image17.wmf"/><Relationship Id="rId10" Type="http://schemas.openxmlformats.org/officeDocument/2006/relationships/image" Target="../media/image16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7" Type="http://schemas.openxmlformats.org/officeDocument/2006/relationships/image" Target="../media/image71.png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4" Type="http://schemas.openxmlformats.org/officeDocument/2006/relationships/image" Target="../media/image161.emf"/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21.vml.rels><?xml version="1.0" encoding="UTF-8" standalone="yes"?>
<Relationships xmlns="http://schemas.openxmlformats.org/package/2006/relationships"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73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75.wmf"/><Relationship Id="rId1" Type="http://schemas.openxmlformats.org/officeDocument/2006/relationships/image" Target="../media/image174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7" Type="http://schemas.openxmlformats.org/officeDocument/2006/relationships/image" Target="../media/image181.w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Relationship Id="rId3" Type="http://schemas.openxmlformats.org/officeDocument/2006/relationships/image" Target="../media/image65.png"/><Relationship Id="rId2" Type="http://schemas.openxmlformats.org/officeDocument/2006/relationships/image" Target="../media/image177.wmf"/><Relationship Id="rId1" Type="http://schemas.openxmlformats.org/officeDocument/2006/relationships/image" Target="../media/image176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7" Type="http://schemas.openxmlformats.org/officeDocument/2006/relationships/image" Target="../media/image187.wmf"/><Relationship Id="rId6" Type="http://schemas.openxmlformats.org/officeDocument/2006/relationships/image" Target="../media/image186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Relationship Id="rId3" Type="http://schemas.openxmlformats.org/officeDocument/2006/relationships/image" Target="../media/image65.png"/><Relationship Id="rId2" Type="http://schemas.openxmlformats.org/officeDocument/2006/relationships/image" Target="../media/image183.wmf"/><Relationship Id="rId1" Type="http://schemas.openxmlformats.org/officeDocument/2006/relationships/image" Target="../media/image176.wmf"/></Relationships>
</file>

<file path=ppt/drawings/_rels/vmlDrawing2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21.wmf"/><Relationship Id="rId7" Type="http://schemas.openxmlformats.org/officeDocument/2006/relationships/image" Target="../media/image20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0" Type="http://schemas.openxmlformats.org/officeDocument/2006/relationships/image" Target="../media/image22.wmf"/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.wmf"/><Relationship Id="rId8" Type="http://schemas.openxmlformats.org/officeDocument/2006/relationships/image" Target="../media/image38.png"/><Relationship Id="rId7" Type="http://schemas.openxmlformats.org/officeDocument/2006/relationships/image" Target="../media/image37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46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png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7" Type="http://schemas.openxmlformats.org/officeDocument/2006/relationships/image" Target="../media/image51.png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7" Type="http://schemas.openxmlformats.org/officeDocument/2006/relationships/image" Target="../media/image61.png"/><Relationship Id="rId6" Type="http://schemas.openxmlformats.org/officeDocument/2006/relationships/image" Target="../media/image60.png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69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65.png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96" name="Rectangle 4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7" name="Rectangle 5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08D377-65A6-4E5E-85A8-CAD417BD50B3}" type="slidenum">
              <a:rPr kumimoji="1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8"/>
          <p:cNvCxnSpPr/>
          <p:nvPr/>
        </p:nvCxnSpPr>
        <p:spPr>
          <a:xfrm>
            <a:off x="906463" y="4343400"/>
            <a:ext cx="740568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0B7C23-BC78-4FC3-9F30-60878ACF231F}" type="slidenum">
              <a:rPr kumimoji="1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kumimoji="1" lang="en-US" altLang="zh-CN" sz="105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DCB409-BBB9-4E5E-94E8-C4DE192A29BA}" type="slidenum">
              <a:rPr kumimoji="1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kumimoji="1" lang="en-US" altLang="zh-CN" sz="105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790589-ACF8-442E-80F2-806C7B1464CD}" type="slidenum">
              <a:rPr kumimoji="1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kumimoji="1" lang="en-US" altLang="zh-CN" sz="105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DCB409-BBB9-4E5E-94E8-C4DE192A29BA}" type="slidenum">
              <a:rPr kumimoji="1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kumimoji="1" lang="en-US" altLang="zh-CN" sz="105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8"/>
          <p:cNvCxnSpPr/>
          <p:nvPr/>
        </p:nvCxnSpPr>
        <p:spPr>
          <a:xfrm>
            <a:off x="906463" y="4343400"/>
            <a:ext cx="740568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5747E6-BE52-4AA6-93D6-D86CAA2DA99B}" type="slidenum">
              <a:rPr kumimoji="1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kumimoji="1" lang="en-US" altLang="zh-CN" sz="105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DCB409-BBB9-4E5E-94E8-C4DE192A29BA}" type="slidenum">
              <a:rPr kumimoji="1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kumimoji="1" lang="en-US" altLang="zh-CN" sz="105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DCB409-BBB9-4E5E-94E8-C4DE192A29BA}" type="slidenum">
              <a:rPr kumimoji="1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kumimoji="1" lang="en-US" altLang="zh-CN" sz="105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DCB409-BBB9-4E5E-94E8-C4DE192A29BA}" type="slidenum">
              <a:rPr kumimoji="1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kumimoji="1" lang="en-US" altLang="zh-CN" sz="105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5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ate Placeholder 6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757D5E-7A94-4672-9BEC-B0E86D752B66}" type="slidenum">
              <a:rPr kumimoji="1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kumimoji="1" lang="en-US" altLang="zh-CN" sz="105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2"/>
          </p:nvPr>
        </p:nvSpPr>
        <p:spPr>
          <a:xfrm>
            <a:off x="349250" y="6459538"/>
            <a:ext cx="19637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600450" y="6459538"/>
            <a:ext cx="3486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917BBD0-2323-4F9C-A163-EF3B43C4DF93}" type="slidenum">
              <a:rPr kumimoji="1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kumimoji="1" lang="en-US" altLang="zh-CN" sz="105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vert="horz" wrap="square" lIns="457200" tIns="457200" rIns="0" bIns="45720" numCol="1" rtlCol="0" anchor="t" anchorCtr="0" compatLnSpc="1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D2AB8A-C2D5-43B2-86CE-F4256CE8F41C}" type="slidenum">
              <a:rPr kumimoji="1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kumimoji="1" lang="en-US" altLang="zh-CN" sz="105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/>
          </p:nvPr>
        </p:nvSpPr>
        <p:spPr>
          <a:xfrm>
            <a:off x="822325" y="1846263"/>
            <a:ext cx="7543800" cy="4022725"/>
          </a:xfrm>
          <a:prstGeom prst="rect">
            <a:avLst/>
          </a:prstGeom>
          <a:noFill/>
          <a:ln w="9525">
            <a:noFill/>
          </a:ln>
        </p:spPr>
        <p:txBody>
          <a:bodyPr lIns="0" rIns="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spcBef>
                <a:spcPct val="50000"/>
              </a:spcBef>
              <a:defRPr sz="9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spcBef>
                <a:spcPct val="50000"/>
              </a:spcBef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spcBef>
                <a:spcPct val="50000"/>
              </a:spcBef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DCB409-BBB9-4E5E-94E8-C4DE192A29BA}" type="slidenum">
              <a:rPr kumimoji="1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kumimoji="1" lang="en-US" altLang="zh-CN" sz="105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90805" indent="-90805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905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7055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2180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2.bin"/><Relationship Id="rId8" Type="http://schemas.openxmlformats.org/officeDocument/2006/relationships/image" Target="../media/image73.wmf"/><Relationship Id="rId7" Type="http://schemas.openxmlformats.org/officeDocument/2006/relationships/oleObject" Target="../embeddings/oleObject81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1.png"/><Relationship Id="rId3" Type="http://schemas.openxmlformats.org/officeDocument/2006/relationships/oleObject" Target="../embeddings/oleObject79.bin"/><Relationship Id="rId2" Type="http://schemas.openxmlformats.org/officeDocument/2006/relationships/image" Target="../media/image70.wmf"/><Relationship Id="rId16" Type="http://schemas.openxmlformats.org/officeDocument/2006/relationships/vmlDrawing" Target="../drawings/vmlDrawing10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76.wmf"/><Relationship Id="rId13" Type="http://schemas.openxmlformats.org/officeDocument/2006/relationships/oleObject" Target="../embeddings/oleObject84.bin"/><Relationship Id="rId12" Type="http://schemas.openxmlformats.org/officeDocument/2006/relationships/image" Target="../media/image75.wmf"/><Relationship Id="rId11" Type="http://schemas.openxmlformats.org/officeDocument/2006/relationships/oleObject" Target="../embeddings/oleObject83.bin"/><Relationship Id="rId10" Type="http://schemas.openxmlformats.org/officeDocument/2006/relationships/image" Target="../media/image74.wmf"/><Relationship Id="rId1" Type="http://schemas.openxmlformats.org/officeDocument/2006/relationships/oleObject" Target="../embeddings/oleObject78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.bin"/><Relationship Id="rId8" Type="http://schemas.openxmlformats.org/officeDocument/2006/relationships/image" Target="../media/image79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78.png"/><Relationship Id="rId35" Type="http://schemas.openxmlformats.org/officeDocument/2006/relationships/vmlDrawing" Target="../drawings/vmlDrawing11.vml"/><Relationship Id="rId34" Type="http://schemas.openxmlformats.org/officeDocument/2006/relationships/slideLayout" Target="../slideLayouts/slideLayout7.xml"/><Relationship Id="rId33" Type="http://schemas.openxmlformats.org/officeDocument/2006/relationships/image" Target="../media/image91.wmf"/><Relationship Id="rId32" Type="http://schemas.openxmlformats.org/officeDocument/2006/relationships/oleObject" Target="../embeddings/oleObject100.bin"/><Relationship Id="rId31" Type="http://schemas.openxmlformats.org/officeDocument/2006/relationships/tags" Target="../tags/tag17.xml"/><Relationship Id="rId30" Type="http://schemas.openxmlformats.org/officeDocument/2006/relationships/image" Target="../media/image90.wmf"/><Relationship Id="rId3" Type="http://schemas.openxmlformats.org/officeDocument/2006/relationships/oleObject" Target="../embeddings/oleObject86.bin"/><Relationship Id="rId29" Type="http://schemas.openxmlformats.org/officeDocument/2006/relationships/oleObject" Target="../embeddings/oleObject99.bin"/><Relationship Id="rId28" Type="http://schemas.openxmlformats.org/officeDocument/2006/relationships/image" Target="../media/image89.wmf"/><Relationship Id="rId27" Type="http://schemas.openxmlformats.org/officeDocument/2006/relationships/oleObject" Target="../embeddings/oleObject98.bin"/><Relationship Id="rId26" Type="http://schemas.openxmlformats.org/officeDocument/2006/relationships/image" Target="../media/image88.wmf"/><Relationship Id="rId25" Type="http://schemas.openxmlformats.org/officeDocument/2006/relationships/oleObject" Target="../embeddings/oleObject97.bin"/><Relationship Id="rId24" Type="http://schemas.openxmlformats.org/officeDocument/2006/relationships/image" Target="../media/image87.wmf"/><Relationship Id="rId23" Type="http://schemas.openxmlformats.org/officeDocument/2006/relationships/oleObject" Target="../embeddings/oleObject96.bin"/><Relationship Id="rId22" Type="http://schemas.openxmlformats.org/officeDocument/2006/relationships/image" Target="../media/image86.wmf"/><Relationship Id="rId21" Type="http://schemas.openxmlformats.org/officeDocument/2006/relationships/oleObject" Target="../embeddings/oleObject95.bin"/><Relationship Id="rId20" Type="http://schemas.openxmlformats.org/officeDocument/2006/relationships/image" Target="../media/image85.wmf"/><Relationship Id="rId2" Type="http://schemas.openxmlformats.org/officeDocument/2006/relationships/image" Target="../media/image77.png"/><Relationship Id="rId19" Type="http://schemas.openxmlformats.org/officeDocument/2006/relationships/oleObject" Target="../embeddings/oleObject94.bin"/><Relationship Id="rId18" Type="http://schemas.openxmlformats.org/officeDocument/2006/relationships/image" Target="../media/image84.emf"/><Relationship Id="rId17" Type="http://schemas.openxmlformats.org/officeDocument/2006/relationships/oleObject" Target="../embeddings/oleObject93.bin"/><Relationship Id="rId16" Type="http://schemas.openxmlformats.org/officeDocument/2006/relationships/image" Target="../media/image83.emf"/><Relationship Id="rId15" Type="http://schemas.openxmlformats.org/officeDocument/2006/relationships/oleObject" Target="../embeddings/oleObject92.bin"/><Relationship Id="rId14" Type="http://schemas.openxmlformats.org/officeDocument/2006/relationships/image" Target="../media/image82.emf"/><Relationship Id="rId13" Type="http://schemas.openxmlformats.org/officeDocument/2006/relationships/oleObject" Target="../embeddings/oleObject91.bin"/><Relationship Id="rId12" Type="http://schemas.openxmlformats.org/officeDocument/2006/relationships/image" Target="../media/image81.wmf"/><Relationship Id="rId11" Type="http://schemas.openxmlformats.org/officeDocument/2006/relationships/oleObject" Target="../embeddings/oleObject90.bin"/><Relationship Id="rId10" Type="http://schemas.openxmlformats.org/officeDocument/2006/relationships/image" Target="../media/image80.emf"/><Relationship Id="rId1" Type="http://schemas.openxmlformats.org/officeDocument/2006/relationships/oleObject" Target="../embeddings/oleObject85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5.bin"/><Relationship Id="rId8" Type="http://schemas.openxmlformats.org/officeDocument/2006/relationships/image" Target="../media/image95.wmf"/><Relationship Id="rId7" Type="http://schemas.openxmlformats.org/officeDocument/2006/relationships/oleObject" Target="../embeddings/oleObject104.bin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102.bin"/><Relationship Id="rId26" Type="http://schemas.openxmlformats.org/officeDocument/2006/relationships/vmlDrawing" Target="../drawings/vmlDrawing12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03.wmf"/><Relationship Id="rId23" Type="http://schemas.openxmlformats.org/officeDocument/2006/relationships/oleObject" Target="../embeddings/oleObject112.bin"/><Relationship Id="rId22" Type="http://schemas.openxmlformats.org/officeDocument/2006/relationships/image" Target="../media/image102.emf"/><Relationship Id="rId21" Type="http://schemas.openxmlformats.org/officeDocument/2006/relationships/oleObject" Target="../embeddings/oleObject111.bin"/><Relationship Id="rId20" Type="http://schemas.openxmlformats.org/officeDocument/2006/relationships/image" Target="../media/image101.png"/><Relationship Id="rId2" Type="http://schemas.openxmlformats.org/officeDocument/2006/relationships/image" Target="../media/image92.wmf"/><Relationship Id="rId19" Type="http://schemas.openxmlformats.org/officeDocument/2006/relationships/oleObject" Target="../embeddings/oleObject110.bin"/><Relationship Id="rId18" Type="http://schemas.openxmlformats.org/officeDocument/2006/relationships/image" Target="../media/image100.wmf"/><Relationship Id="rId17" Type="http://schemas.openxmlformats.org/officeDocument/2006/relationships/oleObject" Target="../embeddings/oleObject109.bin"/><Relationship Id="rId16" Type="http://schemas.openxmlformats.org/officeDocument/2006/relationships/image" Target="../media/image99.wmf"/><Relationship Id="rId15" Type="http://schemas.openxmlformats.org/officeDocument/2006/relationships/oleObject" Target="../embeddings/oleObject108.bin"/><Relationship Id="rId14" Type="http://schemas.openxmlformats.org/officeDocument/2006/relationships/image" Target="../media/image98.wmf"/><Relationship Id="rId13" Type="http://schemas.openxmlformats.org/officeDocument/2006/relationships/oleObject" Target="../embeddings/oleObject107.bin"/><Relationship Id="rId12" Type="http://schemas.openxmlformats.org/officeDocument/2006/relationships/image" Target="../media/image97.wmf"/><Relationship Id="rId11" Type="http://schemas.openxmlformats.org/officeDocument/2006/relationships/oleObject" Target="../embeddings/oleObject106.bin"/><Relationship Id="rId10" Type="http://schemas.openxmlformats.org/officeDocument/2006/relationships/image" Target="../media/image96.wmf"/><Relationship Id="rId1" Type="http://schemas.openxmlformats.org/officeDocument/2006/relationships/oleObject" Target="../embeddings/oleObject10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7.bin"/><Relationship Id="rId8" Type="http://schemas.openxmlformats.org/officeDocument/2006/relationships/image" Target="../media/image107.png"/><Relationship Id="rId7" Type="http://schemas.openxmlformats.org/officeDocument/2006/relationships/oleObject" Target="../embeddings/oleObject116.bin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114.bin"/><Relationship Id="rId2" Type="http://schemas.openxmlformats.org/officeDocument/2006/relationships/image" Target="../media/image104.wmf"/><Relationship Id="rId12" Type="http://schemas.openxmlformats.org/officeDocument/2006/relationships/vmlDrawing" Target="../drawings/vmlDrawing1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8.wmf"/><Relationship Id="rId1" Type="http://schemas.openxmlformats.org/officeDocument/2006/relationships/oleObject" Target="../embeddings/oleObject113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2.bin"/><Relationship Id="rId8" Type="http://schemas.openxmlformats.org/officeDocument/2006/relationships/image" Target="../media/image110.wmf"/><Relationship Id="rId7" Type="http://schemas.openxmlformats.org/officeDocument/2006/relationships/oleObject" Target="../embeddings/oleObject121.bin"/><Relationship Id="rId6" Type="http://schemas.openxmlformats.org/officeDocument/2006/relationships/image" Target="../media/image79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119.bin"/><Relationship Id="rId28" Type="http://schemas.openxmlformats.org/officeDocument/2006/relationships/vmlDrawing" Target="../drawings/vmlDrawing14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18.wmf"/><Relationship Id="rId25" Type="http://schemas.openxmlformats.org/officeDocument/2006/relationships/oleObject" Target="../embeddings/oleObject130.bin"/><Relationship Id="rId24" Type="http://schemas.openxmlformats.org/officeDocument/2006/relationships/tags" Target="../tags/tag18.xml"/><Relationship Id="rId23" Type="http://schemas.openxmlformats.org/officeDocument/2006/relationships/image" Target="../media/image117.wmf"/><Relationship Id="rId22" Type="http://schemas.openxmlformats.org/officeDocument/2006/relationships/oleObject" Target="../embeddings/oleObject129.bin"/><Relationship Id="rId21" Type="http://schemas.openxmlformats.org/officeDocument/2006/relationships/image" Target="../media/image116.wmf"/><Relationship Id="rId20" Type="http://schemas.openxmlformats.org/officeDocument/2006/relationships/oleObject" Target="../embeddings/oleObject128.bin"/><Relationship Id="rId2" Type="http://schemas.openxmlformats.org/officeDocument/2006/relationships/image" Target="../media/image109.png"/><Relationship Id="rId19" Type="http://schemas.openxmlformats.org/officeDocument/2006/relationships/image" Target="../media/image115.wmf"/><Relationship Id="rId18" Type="http://schemas.openxmlformats.org/officeDocument/2006/relationships/oleObject" Target="../embeddings/oleObject127.bin"/><Relationship Id="rId17" Type="http://schemas.openxmlformats.org/officeDocument/2006/relationships/image" Target="../media/image114.wmf"/><Relationship Id="rId16" Type="http://schemas.openxmlformats.org/officeDocument/2006/relationships/oleObject" Target="../embeddings/oleObject126.bin"/><Relationship Id="rId15" Type="http://schemas.openxmlformats.org/officeDocument/2006/relationships/image" Target="../media/image113.wmf"/><Relationship Id="rId14" Type="http://schemas.openxmlformats.org/officeDocument/2006/relationships/oleObject" Target="../embeddings/oleObject125.bin"/><Relationship Id="rId13" Type="http://schemas.openxmlformats.org/officeDocument/2006/relationships/image" Target="../media/image112.wmf"/><Relationship Id="rId12" Type="http://schemas.openxmlformats.org/officeDocument/2006/relationships/oleObject" Target="../embeddings/oleObject124.bin"/><Relationship Id="rId11" Type="http://schemas.openxmlformats.org/officeDocument/2006/relationships/oleObject" Target="../embeddings/oleObject123.bin"/><Relationship Id="rId10" Type="http://schemas.openxmlformats.org/officeDocument/2006/relationships/image" Target="../media/image111.wmf"/><Relationship Id="rId1" Type="http://schemas.openxmlformats.org/officeDocument/2006/relationships/oleObject" Target="../embeddings/oleObject118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5.bin"/><Relationship Id="rId8" Type="http://schemas.openxmlformats.org/officeDocument/2006/relationships/image" Target="../media/image122.png"/><Relationship Id="rId7" Type="http://schemas.openxmlformats.org/officeDocument/2006/relationships/oleObject" Target="../embeddings/oleObject134.bin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20.wmf"/><Relationship Id="rId3" Type="http://schemas.openxmlformats.org/officeDocument/2006/relationships/oleObject" Target="../embeddings/oleObject132.bin"/><Relationship Id="rId2" Type="http://schemas.openxmlformats.org/officeDocument/2006/relationships/image" Target="../media/image119.wmf"/><Relationship Id="rId17" Type="http://schemas.openxmlformats.org/officeDocument/2006/relationships/vmlDrawing" Target="../drawings/vmlDrawing15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25.wmf"/><Relationship Id="rId14" Type="http://schemas.openxmlformats.org/officeDocument/2006/relationships/oleObject" Target="../embeddings/oleObject137.bin"/><Relationship Id="rId13" Type="http://schemas.openxmlformats.org/officeDocument/2006/relationships/tags" Target="../tags/tag19.xml"/><Relationship Id="rId12" Type="http://schemas.openxmlformats.org/officeDocument/2006/relationships/image" Target="../media/image124.wmf"/><Relationship Id="rId11" Type="http://schemas.openxmlformats.org/officeDocument/2006/relationships/oleObject" Target="../embeddings/oleObject136.bin"/><Relationship Id="rId10" Type="http://schemas.openxmlformats.org/officeDocument/2006/relationships/image" Target="../media/image123.wmf"/><Relationship Id="rId1" Type="http://schemas.openxmlformats.org/officeDocument/2006/relationships/oleObject" Target="../embeddings/oleObject13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129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27.emf"/><Relationship Id="rId3" Type="http://schemas.openxmlformats.org/officeDocument/2006/relationships/oleObject" Target="../embeddings/oleObject139.bin"/><Relationship Id="rId22" Type="http://schemas.openxmlformats.org/officeDocument/2006/relationships/vmlDrawing" Target="../drawings/vmlDrawing16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35.wmf"/><Relationship Id="rId2" Type="http://schemas.openxmlformats.org/officeDocument/2006/relationships/image" Target="../media/image126.wmf"/><Relationship Id="rId19" Type="http://schemas.openxmlformats.org/officeDocument/2006/relationships/oleObject" Target="../embeddings/oleObject147.bin"/><Relationship Id="rId18" Type="http://schemas.openxmlformats.org/officeDocument/2006/relationships/image" Target="../media/image134.wmf"/><Relationship Id="rId17" Type="http://schemas.openxmlformats.org/officeDocument/2006/relationships/oleObject" Target="../embeddings/oleObject146.bin"/><Relationship Id="rId16" Type="http://schemas.openxmlformats.org/officeDocument/2006/relationships/image" Target="../media/image133.wmf"/><Relationship Id="rId15" Type="http://schemas.openxmlformats.org/officeDocument/2006/relationships/oleObject" Target="../embeddings/oleObject145.bin"/><Relationship Id="rId14" Type="http://schemas.openxmlformats.org/officeDocument/2006/relationships/image" Target="../media/image132.wmf"/><Relationship Id="rId13" Type="http://schemas.openxmlformats.org/officeDocument/2006/relationships/oleObject" Target="../embeddings/oleObject144.bin"/><Relationship Id="rId12" Type="http://schemas.openxmlformats.org/officeDocument/2006/relationships/image" Target="../media/image131.wmf"/><Relationship Id="rId11" Type="http://schemas.openxmlformats.org/officeDocument/2006/relationships/oleObject" Target="../embeddings/oleObject143.bin"/><Relationship Id="rId10" Type="http://schemas.openxmlformats.org/officeDocument/2006/relationships/image" Target="../media/image130.png"/><Relationship Id="rId1" Type="http://schemas.openxmlformats.org/officeDocument/2006/relationships/oleObject" Target="../embeddings/oleObject138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2.bin"/><Relationship Id="rId8" Type="http://schemas.openxmlformats.org/officeDocument/2006/relationships/image" Target="../media/image49.wmf"/><Relationship Id="rId7" Type="http://schemas.openxmlformats.org/officeDocument/2006/relationships/oleObject" Target="../embeddings/oleObject151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37.png"/><Relationship Id="rId3" Type="http://schemas.openxmlformats.org/officeDocument/2006/relationships/oleObject" Target="../embeddings/oleObject149.bin"/><Relationship Id="rId28" Type="http://schemas.openxmlformats.org/officeDocument/2006/relationships/vmlDrawing" Target="../drawings/vmlDrawing17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45.wmf"/><Relationship Id="rId25" Type="http://schemas.openxmlformats.org/officeDocument/2006/relationships/oleObject" Target="../embeddings/oleObject160.bin"/><Relationship Id="rId24" Type="http://schemas.openxmlformats.org/officeDocument/2006/relationships/image" Target="../media/image144.wmf"/><Relationship Id="rId23" Type="http://schemas.openxmlformats.org/officeDocument/2006/relationships/oleObject" Target="../embeddings/oleObject159.bin"/><Relationship Id="rId22" Type="http://schemas.openxmlformats.org/officeDocument/2006/relationships/image" Target="../media/image143.wmf"/><Relationship Id="rId21" Type="http://schemas.openxmlformats.org/officeDocument/2006/relationships/oleObject" Target="../embeddings/oleObject158.bin"/><Relationship Id="rId20" Type="http://schemas.openxmlformats.org/officeDocument/2006/relationships/image" Target="../media/image142.wmf"/><Relationship Id="rId2" Type="http://schemas.openxmlformats.org/officeDocument/2006/relationships/image" Target="../media/image136.png"/><Relationship Id="rId19" Type="http://schemas.openxmlformats.org/officeDocument/2006/relationships/oleObject" Target="../embeddings/oleObject157.bin"/><Relationship Id="rId18" Type="http://schemas.openxmlformats.org/officeDocument/2006/relationships/image" Target="../media/image141.wmf"/><Relationship Id="rId17" Type="http://schemas.openxmlformats.org/officeDocument/2006/relationships/oleObject" Target="../embeddings/oleObject156.bin"/><Relationship Id="rId16" Type="http://schemas.openxmlformats.org/officeDocument/2006/relationships/image" Target="../media/image140.wmf"/><Relationship Id="rId15" Type="http://schemas.openxmlformats.org/officeDocument/2006/relationships/oleObject" Target="../embeddings/oleObject155.bin"/><Relationship Id="rId14" Type="http://schemas.openxmlformats.org/officeDocument/2006/relationships/image" Target="../media/image139.wmf"/><Relationship Id="rId13" Type="http://schemas.openxmlformats.org/officeDocument/2006/relationships/oleObject" Target="../embeddings/oleObject154.bin"/><Relationship Id="rId12" Type="http://schemas.openxmlformats.org/officeDocument/2006/relationships/image" Target="../media/image138.wmf"/><Relationship Id="rId11" Type="http://schemas.openxmlformats.org/officeDocument/2006/relationships/oleObject" Target="../embeddings/oleObject153.bin"/><Relationship Id="rId10" Type="http://schemas.openxmlformats.org/officeDocument/2006/relationships/image" Target="../media/image79.wmf"/><Relationship Id="rId1" Type="http://schemas.openxmlformats.org/officeDocument/2006/relationships/oleObject" Target="../embeddings/oleObject148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5.bin"/><Relationship Id="rId8" Type="http://schemas.openxmlformats.org/officeDocument/2006/relationships/image" Target="../media/image149.wmf"/><Relationship Id="rId7" Type="http://schemas.openxmlformats.org/officeDocument/2006/relationships/oleObject" Target="../embeddings/oleObject164.bin"/><Relationship Id="rId6" Type="http://schemas.openxmlformats.org/officeDocument/2006/relationships/image" Target="../media/image148.e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47.wmf"/><Relationship Id="rId3" Type="http://schemas.openxmlformats.org/officeDocument/2006/relationships/oleObject" Target="../embeddings/oleObject162.bin"/><Relationship Id="rId2" Type="http://schemas.openxmlformats.org/officeDocument/2006/relationships/image" Target="../media/image146.wmf"/><Relationship Id="rId16" Type="http://schemas.openxmlformats.org/officeDocument/2006/relationships/vmlDrawing" Target="../drawings/vmlDrawing1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34.wmf"/><Relationship Id="rId13" Type="http://schemas.openxmlformats.org/officeDocument/2006/relationships/oleObject" Target="../embeddings/oleObject167.bin"/><Relationship Id="rId12" Type="http://schemas.openxmlformats.org/officeDocument/2006/relationships/image" Target="../media/image151.wmf"/><Relationship Id="rId11" Type="http://schemas.openxmlformats.org/officeDocument/2006/relationships/oleObject" Target="../embeddings/oleObject166.bin"/><Relationship Id="rId10" Type="http://schemas.openxmlformats.org/officeDocument/2006/relationships/image" Target="../media/image150.png"/><Relationship Id="rId1" Type="http://schemas.openxmlformats.org/officeDocument/2006/relationships/oleObject" Target="../embeddings/oleObject16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0.e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9.wmf"/><Relationship Id="rId50" Type="http://schemas.openxmlformats.org/officeDocument/2006/relationships/vmlDrawing" Target="../drawings/vmlDrawing2.vml"/><Relationship Id="rId5" Type="http://schemas.openxmlformats.org/officeDocument/2006/relationships/oleObject" Target="../embeddings/oleObject8.bin"/><Relationship Id="rId49" Type="http://schemas.openxmlformats.org/officeDocument/2006/relationships/slideLayout" Target="../slideLayouts/slideLayout7.xml"/><Relationship Id="rId48" Type="http://schemas.openxmlformats.org/officeDocument/2006/relationships/image" Target="../media/image24.wmf"/><Relationship Id="rId47" Type="http://schemas.openxmlformats.org/officeDocument/2006/relationships/oleObject" Target="../embeddings/oleObject22.bin"/><Relationship Id="rId46" Type="http://schemas.openxmlformats.org/officeDocument/2006/relationships/tags" Target="../tags/tag13.xml"/><Relationship Id="rId45" Type="http://schemas.openxmlformats.org/officeDocument/2006/relationships/image" Target="../media/image23.wmf"/><Relationship Id="rId44" Type="http://schemas.openxmlformats.org/officeDocument/2006/relationships/oleObject" Target="../embeddings/oleObject21.bin"/><Relationship Id="rId43" Type="http://schemas.openxmlformats.org/officeDocument/2006/relationships/tags" Target="../tags/tag12.xml"/><Relationship Id="rId42" Type="http://schemas.openxmlformats.org/officeDocument/2006/relationships/image" Target="../media/image22.wmf"/><Relationship Id="rId41" Type="http://schemas.openxmlformats.org/officeDocument/2006/relationships/oleObject" Target="../embeddings/oleObject20.bin"/><Relationship Id="rId40" Type="http://schemas.openxmlformats.org/officeDocument/2006/relationships/tags" Target="../tags/tag11.xml"/><Relationship Id="rId4" Type="http://schemas.openxmlformats.org/officeDocument/2006/relationships/image" Target="../media/image8.wmf"/><Relationship Id="rId39" Type="http://schemas.openxmlformats.org/officeDocument/2006/relationships/tags" Target="../tags/tag10.xml"/><Relationship Id="rId38" Type="http://schemas.openxmlformats.org/officeDocument/2006/relationships/image" Target="../media/image21.wmf"/><Relationship Id="rId37" Type="http://schemas.openxmlformats.org/officeDocument/2006/relationships/oleObject" Target="../embeddings/oleObject19.bin"/><Relationship Id="rId36" Type="http://schemas.openxmlformats.org/officeDocument/2006/relationships/tags" Target="../tags/tag9.xml"/><Relationship Id="rId35" Type="http://schemas.openxmlformats.org/officeDocument/2006/relationships/image" Target="../media/image20.wmf"/><Relationship Id="rId34" Type="http://schemas.openxmlformats.org/officeDocument/2006/relationships/oleObject" Target="../embeddings/oleObject18.bin"/><Relationship Id="rId33" Type="http://schemas.openxmlformats.org/officeDocument/2006/relationships/tags" Target="../tags/tag8.xml"/><Relationship Id="rId32" Type="http://schemas.openxmlformats.org/officeDocument/2006/relationships/image" Target="../media/image19.wmf"/><Relationship Id="rId31" Type="http://schemas.openxmlformats.org/officeDocument/2006/relationships/oleObject" Target="../embeddings/oleObject17.bin"/><Relationship Id="rId30" Type="http://schemas.openxmlformats.org/officeDocument/2006/relationships/tags" Target="../tags/tag7.xml"/><Relationship Id="rId3" Type="http://schemas.openxmlformats.org/officeDocument/2006/relationships/oleObject" Target="../embeddings/oleObject7.bin"/><Relationship Id="rId29" Type="http://schemas.openxmlformats.org/officeDocument/2006/relationships/image" Target="../media/image18.wmf"/><Relationship Id="rId28" Type="http://schemas.openxmlformats.org/officeDocument/2006/relationships/tags" Target="../tags/tag6.xml"/><Relationship Id="rId27" Type="http://schemas.openxmlformats.org/officeDocument/2006/relationships/tags" Target="../tags/tag5.xml"/><Relationship Id="rId26" Type="http://schemas.openxmlformats.org/officeDocument/2006/relationships/image" Target="../media/image17.wmf"/><Relationship Id="rId25" Type="http://schemas.openxmlformats.org/officeDocument/2006/relationships/oleObject" Target="../embeddings/oleObject16.bin"/><Relationship Id="rId24" Type="http://schemas.openxmlformats.org/officeDocument/2006/relationships/tags" Target="../tags/tag4.xml"/><Relationship Id="rId23" Type="http://schemas.openxmlformats.org/officeDocument/2006/relationships/tags" Target="../tags/tag3.xml"/><Relationship Id="rId22" Type="http://schemas.openxmlformats.org/officeDocument/2006/relationships/image" Target="../media/image16.wmf"/><Relationship Id="rId21" Type="http://schemas.openxmlformats.org/officeDocument/2006/relationships/oleObject" Target="../embeddings/oleObject15.bin"/><Relationship Id="rId20" Type="http://schemas.openxmlformats.org/officeDocument/2006/relationships/tags" Target="../tags/tag2.xml"/><Relationship Id="rId2" Type="http://schemas.openxmlformats.org/officeDocument/2006/relationships/image" Target="../media/image7.wmf"/><Relationship Id="rId19" Type="http://schemas.openxmlformats.org/officeDocument/2006/relationships/image" Target="../media/image15.wmf"/><Relationship Id="rId18" Type="http://schemas.openxmlformats.org/officeDocument/2006/relationships/oleObject" Target="../embeddings/oleObject14.bin"/><Relationship Id="rId17" Type="http://schemas.openxmlformats.org/officeDocument/2006/relationships/tags" Target="../tags/tag1.xml"/><Relationship Id="rId16" Type="http://schemas.openxmlformats.org/officeDocument/2006/relationships/image" Target="../media/image14.wmf"/><Relationship Id="rId15" Type="http://schemas.openxmlformats.org/officeDocument/2006/relationships/oleObject" Target="../embeddings/oleObject13.bin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12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2.bin"/><Relationship Id="rId8" Type="http://schemas.openxmlformats.org/officeDocument/2006/relationships/image" Target="../media/image155.wmf"/><Relationship Id="rId7" Type="http://schemas.openxmlformats.org/officeDocument/2006/relationships/oleObject" Target="../embeddings/oleObject171.bin"/><Relationship Id="rId6" Type="http://schemas.openxmlformats.org/officeDocument/2006/relationships/image" Target="../media/image154.emf"/><Relationship Id="rId5" Type="http://schemas.openxmlformats.org/officeDocument/2006/relationships/oleObject" Target="../embeddings/oleObject170.bin"/><Relationship Id="rId4" Type="http://schemas.openxmlformats.org/officeDocument/2006/relationships/image" Target="../media/image153.wmf"/><Relationship Id="rId3" Type="http://schemas.openxmlformats.org/officeDocument/2006/relationships/oleObject" Target="../embeddings/oleObject169.bin"/><Relationship Id="rId2" Type="http://schemas.openxmlformats.org/officeDocument/2006/relationships/image" Target="../media/image152.emf"/><Relationship Id="rId16" Type="http://schemas.openxmlformats.org/officeDocument/2006/relationships/vmlDrawing" Target="../drawings/vmlDrawing1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50.png"/><Relationship Id="rId13" Type="http://schemas.openxmlformats.org/officeDocument/2006/relationships/oleObject" Target="../embeddings/oleObject174.bin"/><Relationship Id="rId12" Type="http://schemas.openxmlformats.org/officeDocument/2006/relationships/image" Target="../media/image157.wmf"/><Relationship Id="rId11" Type="http://schemas.openxmlformats.org/officeDocument/2006/relationships/oleObject" Target="../embeddings/oleObject173.bin"/><Relationship Id="rId10" Type="http://schemas.openxmlformats.org/officeDocument/2006/relationships/image" Target="../media/image156.wmf"/><Relationship Id="rId1" Type="http://schemas.openxmlformats.org/officeDocument/2006/relationships/oleObject" Target="../embeddings/oleObject168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9.bin"/><Relationship Id="rId8" Type="http://schemas.openxmlformats.org/officeDocument/2006/relationships/image" Target="../media/image161.emf"/><Relationship Id="rId7" Type="http://schemas.openxmlformats.org/officeDocument/2006/relationships/oleObject" Target="../embeddings/oleObject178.bin"/><Relationship Id="rId6" Type="http://schemas.openxmlformats.org/officeDocument/2006/relationships/image" Target="../media/image160.wmf"/><Relationship Id="rId5" Type="http://schemas.openxmlformats.org/officeDocument/2006/relationships/oleObject" Target="../embeddings/oleObject177.bin"/><Relationship Id="rId4" Type="http://schemas.openxmlformats.org/officeDocument/2006/relationships/image" Target="../media/image159.wmf"/><Relationship Id="rId3" Type="http://schemas.openxmlformats.org/officeDocument/2006/relationships/oleObject" Target="../embeddings/oleObject176.bin"/><Relationship Id="rId2" Type="http://schemas.openxmlformats.org/officeDocument/2006/relationships/image" Target="../media/image158.wmf"/><Relationship Id="rId18" Type="http://schemas.openxmlformats.org/officeDocument/2006/relationships/vmlDrawing" Target="../drawings/vmlDrawing20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64.wmf"/><Relationship Id="rId15" Type="http://schemas.openxmlformats.org/officeDocument/2006/relationships/oleObject" Target="../embeddings/oleObject182.bin"/><Relationship Id="rId14" Type="http://schemas.openxmlformats.org/officeDocument/2006/relationships/image" Target="../media/image71.png"/><Relationship Id="rId13" Type="http://schemas.openxmlformats.org/officeDocument/2006/relationships/oleObject" Target="../embeddings/oleObject181.bin"/><Relationship Id="rId12" Type="http://schemas.openxmlformats.org/officeDocument/2006/relationships/image" Target="../media/image163.wmf"/><Relationship Id="rId11" Type="http://schemas.openxmlformats.org/officeDocument/2006/relationships/oleObject" Target="../embeddings/oleObject180.bin"/><Relationship Id="rId10" Type="http://schemas.openxmlformats.org/officeDocument/2006/relationships/image" Target="../media/image162.wmf"/><Relationship Id="rId1" Type="http://schemas.openxmlformats.org/officeDocument/2006/relationships/oleObject" Target="../embeddings/oleObject175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5.bin"/><Relationship Id="rId8" Type="http://schemas.openxmlformats.org/officeDocument/2006/relationships/tags" Target="../tags/tag22.xml"/><Relationship Id="rId7" Type="http://schemas.openxmlformats.org/officeDocument/2006/relationships/image" Target="../media/image18.wmf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image" Target="../media/image166.wmf"/><Relationship Id="rId3" Type="http://schemas.openxmlformats.org/officeDocument/2006/relationships/oleObject" Target="../embeddings/oleObject184.bin"/><Relationship Id="rId2" Type="http://schemas.openxmlformats.org/officeDocument/2006/relationships/image" Target="../media/image165.wmf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15" Type="http://schemas.openxmlformats.org/officeDocument/2006/relationships/oleObject" Target="../embeddings/oleObject187.bin"/><Relationship Id="rId14" Type="http://schemas.openxmlformats.org/officeDocument/2006/relationships/tags" Target="../tags/tag24.xml"/><Relationship Id="rId13" Type="http://schemas.openxmlformats.org/officeDocument/2006/relationships/image" Target="../media/image20.wmf"/><Relationship Id="rId12" Type="http://schemas.openxmlformats.org/officeDocument/2006/relationships/oleObject" Target="../embeddings/oleObject186.bin"/><Relationship Id="rId11" Type="http://schemas.openxmlformats.org/officeDocument/2006/relationships/tags" Target="../tags/tag23.xml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183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2.bin"/><Relationship Id="rId8" Type="http://schemas.openxmlformats.org/officeDocument/2006/relationships/image" Target="../media/image170.wmf"/><Relationship Id="rId7" Type="http://schemas.openxmlformats.org/officeDocument/2006/relationships/oleObject" Target="../embeddings/oleObject191.bin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68.wmf"/><Relationship Id="rId3" Type="http://schemas.openxmlformats.org/officeDocument/2006/relationships/oleObject" Target="../embeddings/oleObject189.bin"/><Relationship Id="rId2" Type="http://schemas.openxmlformats.org/officeDocument/2006/relationships/image" Target="../media/image167.wmf"/><Relationship Id="rId17" Type="http://schemas.openxmlformats.org/officeDocument/2006/relationships/vmlDrawing" Target="../drawings/vmlDrawing22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73.wmf"/><Relationship Id="rId14" Type="http://schemas.openxmlformats.org/officeDocument/2006/relationships/oleObject" Target="../embeddings/oleObject194.bin"/><Relationship Id="rId13" Type="http://schemas.openxmlformats.org/officeDocument/2006/relationships/tags" Target="../tags/tag25.xml"/><Relationship Id="rId12" Type="http://schemas.openxmlformats.org/officeDocument/2006/relationships/image" Target="../media/image172.wmf"/><Relationship Id="rId11" Type="http://schemas.openxmlformats.org/officeDocument/2006/relationships/oleObject" Target="../embeddings/oleObject193.bin"/><Relationship Id="rId10" Type="http://schemas.openxmlformats.org/officeDocument/2006/relationships/image" Target="../media/image171.wmf"/><Relationship Id="rId1" Type="http://schemas.openxmlformats.org/officeDocument/2006/relationships/oleObject" Target="../embeddings/oleObject188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7.bin"/><Relationship Id="rId8" Type="http://schemas.openxmlformats.org/officeDocument/2006/relationships/tags" Target="../tags/tag29.xml"/><Relationship Id="rId7" Type="http://schemas.openxmlformats.org/officeDocument/2006/relationships/image" Target="../media/image175.wmf"/><Relationship Id="rId6" Type="http://schemas.openxmlformats.org/officeDocument/2006/relationships/oleObject" Target="../embeddings/oleObject196.bin"/><Relationship Id="rId5" Type="http://schemas.openxmlformats.org/officeDocument/2006/relationships/tags" Target="../tags/tag28.xml"/><Relationship Id="rId4" Type="http://schemas.openxmlformats.org/officeDocument/2006/relationships/image" Target="../media/image174.wmf"/><Relationship Id="rId3" Type="http://schemas.openxmlformats.org/officeDocument/2006/relationships/oleObject" Target="../embeddings/oleObject195.bin"/><Relationship Id="rId2" Type="http://schemas.openxmlformats.org/officeDocument/2006/relationships/tags" Target="../tags/tag27.xml"/><Relationship Id="rId12" Type="http://schemas.openxmlformats.org/officeDocument/2006/relationships/vmlDrawing" Target="../drawings/vmlDrawing2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5.png"/><Relationship Id="rId1" Type="http://schemas.openxmlformats.org/officeDocument/2006/relationships/tags" Target="../tags/tag26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0.bin"/><Relationship Id="rId8" Type="http://schemas.openxmlformats.org/officeDocument/2006/relationships/tags" Target="../tags/tag33.xml"/><Relationship Id="rId7" Type="http://schemas.openxmlformats.org/officeDocument/2006/relationships/image" Target="../media/image177.wmf"/><Relationship Id="rId6" Type="http://schemas.openxmlformats.org/officeDocument/2006/relationships/oleObject" Target="../embeddings/oleObject199.bin"/><Relationship Id="rId5" Type="http://schemas.openxmlformats.org/officeDocument/2006/relationships/tags" Target="../tags/tag32.xml"/><Relationship Id="rId4" Type="http://schemas.openxmlformats.org/officeDocument/2006/relationships/image" Target="../media/image176.wmf"/><Relationship Id="rId3" Type="http://schemas.openxmlformats.org/officeDocument/2006/relationships/oleObject" Target="../embeddings/oleObject198.bin"/><Relationship Id="rId27" Type="http://schemas.openxmlformats.org/officeDocument/2006/relationships/vmlDrawing" Target="../drawings/vmlDrawing24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182.wmf"/><Relationship Id="rId24" Type="http://schemas.openxmlformats.org/officeDocument/2006/relationships/oleObject" Target="../embeddings/oleObject205.bin"/><Relationship Id="rId23" Type="http://schemas.openxmlformats.org/officeDocument/2006/relationships/tags" Target="../tags/tag38.xml"/><Relationship Id="rId22" Type="http://schemas.openxmlformats.org/officeDocument/2006/relationships/image" Target="../media/image181.wmf"/><Relationship Id="rId21" Type="http://schemas.openxmlformats.org/officeDocument/2006/relationships/oleObject" Target="../embeddings/oleObject204.bin"/><Relationship Id="rId20" Type="http://schemas.openxmlformats.org/officeDocument/2006/relationships/tags" Target="../tags/tag37.xml"/><Relationship Id="rId2" Type="http://schemas.openxmlformats.org/officeDocument/2006/relationships/tags" Target="../tags/tag31.xml"/><Relationship Id="rId19" Type="http://schemas.openxmlformats.org/officeDocument/2006/relationships/image" Target="../media/image180.wmf"/><Relationship Id="rId18" Type="http://schemas.openxmlformats.org/officeDocument/2006/relationships/oleObject" Target="../embeddings/oleObject203.bin"/><Relationship Id="rId17" Type="http://schemas.openxmlformats.org/officeDocument/2006/relationships/tags" Target="../tags/tag36.xml"/><Relationship Id="rId16" Type="http://schemas.openxmlformats.org/officeDocument/2006/relationships/image" Target="../media/image179.wmf"/><Relationship Id="rId15" Type="http://schemas.openxmlformats.org/officeDocument/2006/relationships/oleObject" Target="../embeddings/oleObject202.bin"/><Relationship Id="rId14" Type="http://schemas.openxmlformats.org/officeDocument/2006/relationships/tags" Target="../tags/tag35.xml"/><Relationship Id="rId13" Type="http://schemas.openxmlformats.org/officeDocument/2006/relationships/image" Target="../media/image178.wmf"/><Relationship Id="rId12" Type="http://schemas.openxmlformats.org/officeDocument/2006/relationships/oleObject" Target="../embeddings/oleObject201.bin"/><Relationship Id="rId11" Type="http://schemas.openxmlformats.org/officeDocument/2006/relationships/tags" Target="../tags/tag34.xml"/><Relationship Id="rId10" Type="http://schemas.openxmlformats.org/officeDocument/2006/relationships/image" Target="../media/image65.png"/><Relationship Id="rId1" Type="http://schemas.openxmlformats.org/officeDocument/2006/relationships/tags" Target="../tags/tag30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8.bin"/><Relationship Id="rId8" Type="http://schemas.openxmlformats.org/officeDocument/2006/relationships/tags" Target="../tags/tag42.xml"/><Relationship Id="rId7" Type="http://schemas.openxmlformats.org/officeDocument/2006/relationships/image" Target="../media/image183.wmf"/><Relationship Id="rId6" Type="http://schemas.openxmlformats.org/officeDocument/2006/relationships/oleObject" Target="../embeddings/oleObject207.bin"/><Relationship Id="rId5" Type="http://schemas.openxmlformats.org/officeDocument/2006/relationships/tags" Target="../tags/tag41.xml"/><Relationship Id="rId4" Type="http://schemas.openxmlformats.org/officeDocument/2006/relationships/image" Target="../media/image176.wmf"/><Relationship Id="rId3" Type="http://schemas.openxmlformats.org/officeDocument/2006/relationships/oleObject" Target="../embeddings/oleObject206.bin"/><Relationship Id="rId27" Type="http://schemas.openxmlformats.org/officeDocument/2006/relationships/vmlDrawing" Target="../drawings/vmlDrawing25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188.wmf"/><Relationship Id="rId24" Type="http://schemas.openxmlformats.org/officeDocument/2006/relationships/oleObject" Target="../embeddings/oleObject213.bin"/><Relationship Id="rId23" Type="http://schemas.openxmlformats.org/officeDocument/2006/relationships/tags" Target="../tags/tag47.xml"/><Relationship Id="rId22" Type="http://schemas.openxmlformats.org/officeDocument/2006/relationships/image" Target="../media/image187.wmf"/><Relationship Id="rId21" Type="http://schemas.openxmlformats.org/officeDocument/2006/relationships/oleObject" Target="../embeddings/oleObject212.bin"/><Relationship Id="rId20" Type="http://schemas.openxmlformats.org/officeDocument/2006/relationships/tags" Target="../tags/tag46.xml"/><Relationship Id="rId2" Type="http://schemas.openxmlformats.org/officeDocument/2006/relationships/tags" Target="../tags/tag40.xml"/><Relationship Id="rId19" Type="http://schemas.openxmlformats.org/officeDocument/2006/relationships/image" Target="../media/image186.wmf"/><Relationship Id="rId18" Type="http://schemas.openxmlformats.org/officeDocument/2006/relationships/oleObject" Target="../embeddings/oleObject211.bin"/><Relationship Id="rId17" Type="http://schemas.openxmlformats.org/officeDocument/2006/relationships/tags" Target="../tags/tag45.xml"/><Relationship Id="rId16" Type="http://schemas.openxmlformats.org/officeDocument/2006/relationships/image" Target="../media/image185.wmf"/><Relationship Id="rId15" Type="http://schemas.openxmlformats.org/officeDocument/2006/relationships/oleObject" Target="../embeddings/oleObject210.bin"/><Relationship Id="rId14" Type="http://schemas.openxmlformats.org/officeDocument/2006/relationships/tags" Target="../tags/tag44.xml"/><Relationship Id="rId13" Type="http://schemas.openxmlformats.org/officeDocument/2006/relationships/image" Target="../media/image184.wmf"/><Relationship Id="rId12" Type="http://schemas.openxmlformats.org/officeDocument/2006/relationships/oleObject" Target="../embeddings/oleObject209.bin"/><Relationship Id="rId11" Type="http://schemas.openxmlformats.org/officeDocument/2006/relationships/tags" Target="../tags/tag43.xml"/><Relationship Id="rId10" Type="http://schemas.openxmlformats.org/officeDocument/2006/relationships/image" Target="../media/image65.png"/><Relationship Id="rId1" Type="http://schemas.openxmlformats.org/officeDocument/2006/relationships/tags" Target="../tags/tag39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1.wmf"/><Relationship Id="rId8" Type="http://schemas.openxmlformats.org/officeDocument/2006/relationships/oleObject" Target="../embeddings/oleObject216.bin"/><Relationship Id="rId7" Type="http://schemas.openxmlformats.org/officeDocument/2006/relationships/tags" Target="../tags/tag50.xml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215.bin"/><Relationship Id="rId4" Type="http://schemas.openxmlformats.org/officeDocument/2006/relationships/tags" Target="../tags/tag49.xml"/><Relationship Id="rId3" Type="http://schemas.openxmlformats.org/officeDocument/2006/relationships/image" Target="../media/image189.wmf"/><Relationship Id="rId20" Type="http://schemas.openxmlformats.org/officeDocument/2006/relationships/vmlDrawing" Target="../drawings/vmlDrawing26.vml"/><Relationship Id="rId2" Type="http://schemas.openxmlformats.org/officeDocument/2006/relationships/oleObject" Target="../embeddings/oleObject214.bin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94.wmf"/><Relationship Id="rId17" Type="http://schemas.openxmlformats.org/officeDocument/2006/relationships/oleObject" Target="../embeddings/oleObject219.bin"/><Relationship Id="rId16" Type="http://schemas.openxmlformats.org/officeDocument/2006/relationships/tags" Target="../tags/tag53.xml"/><Relationship Id="rId15" Type="http://schemas.openxmlformats.org/officeDocument/2006/relationships/image" Target="../media/image193.wmf"/><Relationship Id="rId14" Type="http://schemas.openxmlformats.org/officeDocument/2006/relationships/oleObject" Target="../embeddings/oleObject218.bin"/><Relationship Id="rId13" Type="http://schemas.openxmlformats.org/officeDocument/2006/relationships/tags" Target="../tags/tag52.xml"/><Relationship Id="rId12" Type="http://schemas.openxmlformats.org/officeDocument/2006/relationships/image" Target="../media/image192.wmf"/><Relationship Id="rId11" Type="http://schemas.openxmlformats.org/officeDocument/2006/relationships/oleObject" Target="../embeddings/oleObject217.bin"/><Relationship Id="rId10" Type="http://schemas.openxmlformats.org/officeDocument/2006/relationships/tags" Target="../tags/tag51.xml"/><Relationship Id="rId1" Type="http://schemas.openxmlformats.org/officeDocument/2006/relationships/tags" Target="../tags/tag4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26" Type="http://schemas.openxmlformats.org/officeDocument/2006/relationships/vmlDrawing" Target="../drawings/vmlDrawing3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22.wmf"/><Relationship Id="rId23" Type="http://schemas.openxmlformats.org/officeDocument/2006/relationships/oleObject" Target="../embeddings/oleObject35.bin"/><Relationship Id="rId22" Type="http://schemas.openxmlformats.org/officeDocument/2006/relationships/oleObject" Target="../embeddings/oleObject34.bin"/><Relationship Id="rId21" Type="http://schemas.openxmlformats.org/officeDocument/2006/relationships/oleObject" Target="../embeddings/oleObject33.bin"/><Relationship Id="rId20" Type="http://schemas.openxmlformats.org/officeDocument/2006/relationships/oleObject" Target="../embeddings/oleObject32.bin"/><Relationship Id="rId2" Type="http://schemas.openxmlformats.org/officeDocument/2006/relationships/image" Target="../media/image25.wmf"/><Relationship Id="rId19" Type="http://schemas.openxmlformats.org/officeDocument/2006/relationships/image" Target="../media/image19.wmf"/><Relationship Id="rId18" Type="http://schemas.openxmlformats.org/officeDocument/2006/relationships/oleObject" Target="../embeddings/oleObject31.bin"/><Relationship Id="rId17" Type="http://schemas.openxmlformats.org/officeDocument/2006/relationships/image" Target="../media/image18.wmf"/><Relationship Id="rId16" Type="http://schemas.openxmlformats.org/officeDocument/2006/relationships/image" Target="../media/image21.wmf"/><Relationship Id="rId15" Type="http://schemas.openxmlformats.org/officeDocument/2006/relationships/oleObject" Target="../embeddings/oleObject30.bin"/><Relationship Id="rId14" Type="http://schemas.openxmlformats.org/officeDocument/2006/relationships/image" Target="../media/image20.wmf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23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34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7.bin"/><Relationship Id="rId20" Type="http://schemas.openxmlformats.org/officeDocument/2006/relationships/vmlDrawing" Target="../drawings/vmlDrawing4.vml"/><Relationship Id="rId2" Type="http://schemas.openxmlformats.org/officeDocument/2006/relationships/image" Target="../media/image31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39.wmf"/><Relationship Id="rId17" Type="http://schemas.openxmlformats.org/officeDocument/2006/relationships/oleObject" Target="../embeddings/oleObject44.bin"/><Relationship Id="rId16" Type="http://schemas.openxmlformats.org/officeDocument/2006/relationships/image" Target="../media/image38.png"/><Relationship Id="rId15" Type="http://schemas.openxmlformats.org/officeDocument/2006/relationships/oleObject" Target="../embeddings/oleObject43.bin"/><Relationship Id="rId14" Type="http://schemas.openxmlformats.org/officeDocument/2006/relationships/image" Target="../media/image37.wmf"/><Relationship Id="rId13" Type="http://schemas.openxmlformats.org/officeDocument/2006/relationships/oleObject" Target="../embeddings/oleObject42.bin"/><Relationship Id="rId12" Type="http://schemas.openxmlformats.org/officeDocument/2006/relationships/image" Target="../media/image36.wmf"/><Relationship Id="rId11" Type="http://schemas.openxmlformats.org/officeDocument/2006/relationships/oleObject" Target="../embeddings/oleObject41.bin"/><Relationship Id="rId10" Type="http://schemas.openxmlformats.org/officeDocument/2006/relationships/image" Target="../media/image35.wmf"/><Relationship Id="rId1" Type="http://schemas.openxmlformats.org/officeDocument/2006/relationships/oleObject" Target="../embeddings/oleObject36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43.png"/><Relationship Id="rId7" Type="http://schemas.openxmlformats.org/officeDocument/2006/relationships/oleObject" Target="../embeddings/oleObject48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0.wmf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15" Type="http://schemas.openxmlformats.org/officeDocument/2006/relationships/oleObject" Target="../embeddings/oleObject51.bin"/><Relationship Id="rId14" Type="http://schemas.openxmlformats.org/officeDocument/2006/relationships/tags" Target="../tags/tag15.xml"/><Relationship Id="rId13" Type="http://schemas.openxmlformats.org/officeDocument/2006/relationships/image" Target="../media/image45.wmf"/><Relationship Id="rId12" Type="http://schemas.openxmlformats.org/officeDocument/2006/relationships/oleObject" Target="../embeddings/oleObject50.bin"/><Relationship Id="rId11" Type="http://schemas.openxmlformats.org/officeDocument/2006/relationships/tags" Target="../tags/tag14.xml"/><Relationship Id="rId10" Type="http://schemas.openxmlformats.org/officeDocument/2006/relationships/image" Target="../media/image44.wmf"/><Relationship Id="rId1" Type="http://schemas.openxmlformats.org/officeDocument/2006/relationships/oleObject" Target="../embeddings/oleObject4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55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40.wmf"/><Relationship Id="rId19" Type="http://schemas.openxmlformats.org/officeDocument/2006/relationships/vmlDrawing" Target="../drawings/vmlDrawing6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44.wmf"/><Relationship Id="rId16" Type="http://schemas.openxmlformats.org/officeDocument/2006/relationships/oleObject" Target="../embeddings/oleObject59.bin"/><Relationship Id="rId15" Type="http://schemas.openxmlformats.org/officeDocument/2006/relationships/tags" Target="../tags/tag16.xml"/><Relationship Id="rId14" Type="http://schemas.openxmlformats.org/officeDocument/2006/relationships/image" Target="../media/image51.png"/><Relationship Id="rId13" Type="http://schemas.openxmlformats.org/officeDocument/2006/relationships/oleObject" Target="../embeddings/oleObject58.bin"/><Relationship Id="rId12" Type="http://schemas.openxmlformats.org/officeDocument/2006/relationships/image" Target="../media/image50.wmf"/><Relationship Id="rId11" Type="http://schemas.openxmlformats.org/officeDocument/2006/relationships/oleObject" Target="../embeddings/oleObject57.bin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5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52.wmf"/><Relationship Id="rId1" Type="http://schemas.openxmlformats.org/officeDocument/2006/relationships/oleObject" Target="../embeddings/oleObject60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.bin"/><Relationship Id="rId8" Type="http://schemas.openxmlformats.org/officeDocument/2006/relationships/image" Target="../media/image58.wmf"/><Relationship Id="rId7" Type="http://schemas.openxmlformats.org/officeDocument/2006/relationships/oleObject" Target="../embeddings/oleObject66.bin"/><Relationship Id="rId6" Type="http://schemas.openxmlformats.org/officeDocument/2006/relationships/image" Target="../media/image57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56.w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55.wmf"/><Relationship Id="rId18" Type="http://schemas.openxmlformats.org/officeDocument/2006/relationships/vmlDrawing" Target="../drawings/vmlDrawing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62.wmf"/><Relationship Id="rId15" Type="http://schemas.openxmlformats.org/officeDocument/2006/relationships/oleObject" Target="../embeddings/oleObject70.bin"/><Relationship Id="rId14" Type="http://schemas.openxmlformats.org/officeDocument/2006/relationships/image" Target="../media/image61.png"/><Relationship Id="rId13" Type="http://schemas.openxmlformats.org/officeDocument/2006/relationships/oleObject" Target="../embeddings/oleObject69.bin"/><Relationship Id="rId12" Type="http://schemas.openxmlformats.org/officeDocument/2006/relationships/image" Target="../media/image60.png"/><Relationship Id="rId11" Type="http://schemas.openxmlformats.org/officeDocument/2006/relationships/oleObject" Target="../embeddings/oleObject68.bin"/><Relationship Id="rId10" Type="http://schemas.openxmlformats.org/officeDocument/2006/relationships/image" Target="../media/image59.wmf"/><Relationship Id="rId1" Type="http://schemas.openxmlformats.org/officeDocument/2006/relationships/oleObject" Target="../embeddings/oleObject63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5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74.bin"/><Relationship Id="rId6" Type="http://schemas.openxmlformats.org/officeDocument/2006/relationships/image" Target="../media/image65.png"/><Relationship Id="rId5" Type="http://schemas.openxmlformats.org/officeDocument/2006/relationships/oleObject" Target="../embeddings/oleObject73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63.wmf"/><Relationship Id="rId16" Type="http://schemas.openxmlformats.org/officeDocument/2006/relationships/vmlDrawing" Target="../drawings/vmlDrawing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69.wmf"/><Relationship Id="rId13" Type="http://schemas.openxmlformats.org/officeDocument/2006/relationships/oleObject" Target="../embeddings/oleObject77.bin"/><Relationship Id="rId12" Type="http://schemas.openxmlformats.org/officeDocument/2006/relationships/image" Target="../media/image68.wmf"/><Relationship Id="rId11" Type="http://schemas.openxmlformats.org/officeDocument/2006/relationships/oleObject" Target="../embeddings/oleObject76.bin"/><Relationship Id="rId10" Type="http://schemas.openxmlformats.org/officeDocument/2006/relationships/image" Target="../media/image67.wmf"/><Relationship Id="rId1" Type="http://schemas.openxmlformats.org/officeDocument/2006/relationships/oleObject" Target="../embeddings/oleObject7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ext Box 2"/>
          <p:cNvSpPr txBox="1"/>
          <p:nvPr/>
        </p:nvSpPr>
        <p:spPr>
          <a:xfrm>
            <a:off x="1063625" y="620713"/>
            <a:ext cx="7696200" cy="762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4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§3.8 </a:t>
            </a:r>
            <a:r>
              <a:rPr lang="zh-CN" altLang="en-US" sz="4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定积分的几何应用</a:t>
            </a:r>
            <a:endParaRPr lang="zh-CN" altLang="en-US" sz="4400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9218" name="Text Box 3"/>
          <p:cNvSpPr txBox="1"/>
          <p:nvPr/>
        </p:nvSpPr>
        <p:spPr>
          <a:xfrm>
            <a:off x="606425" y="1939925"/>
            <a:ext cx="3733800" cy="706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一、微元法</a:t>
            </a:r>
            <a:endParaRPr lang="zh-CN" altLang="en-US" sz="4000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9219" name="Rectangle 7"/>
          <p:cNvSpPr/>
          <p:nvPr/>
        </p:nvSpPr>
        <p:spPr>
          <a:xfrm>
            <a:off x="987425" y="2168525"/>
            <a:ext cx="7543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endParaRPr lang="zh-CN" altLang="zh-CN" sz="4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74" name="Text Box 26"/>
          <p:cNvSpPr txBox="1"/>
          <p:nvPr/>
        </p:nvSpPr>
        <p:spPr>
          <a:xfrm>
            <a:off x="1063625" y="2778125"/>
            <a:ext cx="4267200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曲边梯形求面积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075" name="Object 27"/>
          <p:cNvGraphicFramePr>
            <a:graphicFrameLocks noChangeAspect="1"/>
          </p:cNvGraphicFramePr>
          <p:nvPr/>
        </p:nvGraphicFramePr>
        <p:xfrm>
          <a:off x="2195513" y="4860925"/>
          <a:ext cx="4271962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610100" imgH="698500" progId="Equation.DSMT4">
                  <p:embed/>
                </p:oleObj>
              </mc:Choice>
              <mc:Fallback>
                <p:oleObj name="" r:id="rId1" imgW="4610100" imgH="698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5513" y="4860925"/>
                        <a:ext cx="4271962" cy="677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1" name="Object 83"/>
          <p:cNvGraphicFramePr>
            <a:graphicFrameLocks noChangeAspect="1"/>
          </p:cNvGraphicFramePr>
          <p:nvPr/>
        </p:nvGraphicFramePr>
        <p:xfrm>
          <a:off x="1835150" y="3475038"/>
          <a:ext cx="323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3238500" imgH="393700" progId="Equation.DSMT4">
                  <p:embed/>
                </p:oleObj>
              </mc:Choice>
              <mc:Fallback>
                <p:oleObj name="" r:id="rId3" imgW="3238500" imgH="3937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150" y="3475038"/>
                        <a:ext cx="3238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2" name="Object 84"/>
          <p:cNvGraphicFramePr>
            <a:graphicFrameLocks noChangeAspect="1"/>
          </p:cNvGraphicFramePr>
          <p:nvPr/>
        </p:nvGraphicFramePr>
        <p:xfrm>
          <a:off x="5076825" y="3349625"/>
          <a:ext cx="3302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3302000" imgH="558800" progId="Equation.DSMT4">
                  <p:embed/>
                </p:oleObj>
              </mc:Choice>
              <mc:Fallback>
                <p:oleObj name="" r:id="rId5" imgW="3302000" imgH="5588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6825" y="3349625"/>
                        <a:ext cx="33020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3" name="Object 85"/>
          <p:cNvGraphicFramePr>
            <a:graphicFrameLocks noChangeAspect="1"/>
          </p:cNvGraphicFramePr>
          <p:nvPr/>
        </p:nvGraphicFramePr>
        <p:xfrm>
          <a:off x="1139825" y="4102100"/>
          <a:ext cx="327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3276600" imgH="393700" progId="Equation.DSMT4">
                  <p:embed/>
                </p:oleObj>
              </mc:Choice>
              <mc:Fallback>
                <p:oleObj name="" r:id="rId7" imgW="3276600" imgH="3937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39825" y="4102100"/>
                        <a:ext cx="32766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4" name="Object 86"/>
          <p:cNvGraphicFramePr>
            <a:graphicFrameLocks noChangeAspect="1"/>
          </p:cNvGraphicFramePr>
          <p:nvPr/>
        </p:nvGraphicFramePr>
        <p:xfrm>
          <a:off x="4657725" y="4102100"/>
          <a:ext cx="1955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9" imgW="1955800" imgH="393700" progId="Equation.DSMT4">
                  <p:embed/>
                </p:oleObj>
              </mc:Choice>
              <mc:Fallback>
                <p:oleObj name="" r:id="rId9" imgW="1955800" imgH="3937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57725" y="4102100"/>
                        <a:ext cx="1955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433" name="Object 1026"/>
          <p:cNvGraphicFramePr>
            <a:graphicFrameLocks noChangeAspect="1"/>
          </p:cNvGraphicFramePr>
          <p:nvPr/>
        </p:nvGraphicFramePr>
        <p:xfrm>
          <a:off x="682625" y="739775"/>
          <a:ext cx="3894138" cy="208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" imgW="4229100" imgH="2209800" progId="Equation.DSMT4">
                  <p:embed/>
                </p:oleObj>
              </mc:Choice>
              <mc:Fallback>
                <p:oleObj name="" r:id="rId1" imgW="4229100" imgH="22098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2625" y="739775"/>
                        <a:ext cx="3894138" cy="2084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4" name="Object 1047"/>
          <p:cNvGraphicFramePr>
            <a:graphicFrameLocks noChangeAspect="1"/>
          </p:cNvGraphicFramePr>
          <p:nvPr/>
        </p:nvGraphicFramePr>
        <p:xfrm>
          <a:off x="5508625" y="549275"/>
          <a:ext cx="2322513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3" imgW="2828925" imgH="2857500" progId="Paint.Picture">
                  <p:embed/>
                </p:oleObj>
              </mc:Choice>
              <mc:Fallback>
                <p:oleObj name="" r:id="rId3" imgW="2828925" imgH="2857500" progId="Paint.Picture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8625" y="549275"/>
                        <a:ext cx="2322513" cy="2346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2" name="Text Box 1048"/>
          <p:cNvSpPr txBox="1"/>
          <p:nvPr/>
        </p:nvSpPr>
        <p:spPr>
          <a:xfrm>
            <a:off x="533400" y="3317875"/>
            <a:ext cx="477838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113FB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dirty="0">
              <a:solidFill>
                <a:srgbClr val="0113FB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53273" name="Object 1049"/>
          <p:cNvGraphicFramePr>
            <a:graphicFrameLocks noChangeAspect="1"/>
          </p:cNvGraphicFramePr>
          <p:nvPr/>
        </p:nvGraphicFramePr>
        <p:xfrm>
          <a:off x="1143000" y="3433763"/>
          <a:ext cx="21336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5" imgW="2070100" imgH="431800" progId="Equation.DSMT4">
                  <p:embed/>
                </p:oleObj>
              </mc:Choice>
              <mc:Fallback>
                <p:oleObj name="" r:id="rId5" imgW="2070100" imgH="4318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3433763"/>
                        <a:ext cx="2133600" cy="446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4" name="Text Box 1050"/>
          <p:cNvSpPr txBox="1"/>
          <p:nvPr/>
        </p:nvSpPr>
        <p:spPr>
          <a:xfrm>
            <a:off x="3429000" y="3352800"/>
            <a:ext cx="31083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由对称性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,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有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3275" name="Object 1051"/>
          <p:cNvGraphicFramePr>
            <a:graphicFrameLocks noChangeAspect="1"/>
          </p:cNvGraphicFramePr>
          <p:nvPr/>
        </p:nvGraphicFramePr>
        <p:xfrm>
          <a:off x="755650" y="4090988"/>
          <a:ext cx="1765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7" imgW="1765300" imgH="698500" progId="Equation.DSMT4">
                  <p:embed/>
                </p:oleObj>
              </mc:Choice>
              <mc:Fallback>
                <p:oleObj name="" r:id="rId7" imgW="1765300" imgH="6985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5650" y="4090988"/>
                        <a:ext cx="17653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6" name="Object 1052"/>
          <p:cNvGraphicFramePr>
            <a:graphicFrameLocks noChangeAspect="1"/>
          </p:cNvGraphicFramePr>
          <p:nvPr/>
        </p:nvGraphicFramePr>
        <p:xfrm>
          <a:off x="2667000" y="4090988"/>
          <a:ext cx="45974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9" imgW="4597400" imgH="863600" progId="Equation.3">
                  <p:embed/>
                </p:oleObj>
              </mc:Choice>
              <mc:Fallback>
                <p:oleObj name="" r:id="rId9" imgW="4597400" imgH="8636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67000" y="4090988"/>
                        <a:ext cx="4597400" cy="862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7" name="Object 1053"/>
          <p:cNvGraphicFramePr>
            <a:graphicFrameLocks noChangeAspect="1"/>
          </p:cNvGraphicFramePr>
          <p:nvPr/>
        </p:nvGraphicFramePr>
        <p:xfrm>
          <a:off x="1066800" y="4946650"/>
          <a:ext cx="370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1" imgW="3708400" imgH="838200" progId="Equation.3">
                  <p:embed/>
                </p:oleObj>
              </mc:Choice>
              <mc:Fallback>
                <p:oleObj name="" r:id="rId11" imgW="3708400" imgH="8382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6800" y="4946650"/>
                        <a:ext cx="3708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8" name="Object 1054"/>
          <p:cNvGraphicFramePr>
            <a:graphicFrameLocks noChangeAspect="1"/>
          </p:cNvGraphicFramePr>
          <p:nvPr/>
        </p:nvGraphicFramePr>
        <p:xfrm>
          <a:off x="4940300" y="5029200"/>
          <a:ext cx="1193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3" imgW="1193800" imgH="838200" progId="Equation.3">
                  <p:embed/>
                </p:oleObj>
              </mc:Choice>
              <mc:Fallback>
                <p:oleObj name="" r:id="rId13" imgW="1193800" imgH="8382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40300" y="5029200"/>
                        <a:ext cx="1193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2" grpId="0"/>
      <p:bldP spid="532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457" name="Object 2"/>
          <p:cNvGraphicFramePr>
            <a:graphicFrameLocks noChangeAspect="1"/>
          </p:cNvGraphicFramePr>
          <p:nvPr/>
        </p:nvGraphicFramePr>
        <p:xfrm>
          <a:off x="5975350" y="2400300"/>
          <a:ext cx="1781175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781175" imgH="1962150" progId="Paint.Picture">
                  <p:embed/>
                </p:oleObj>
              </mc:Choice>
              <mc:Fallback>
                <p:oleObj name="" r:id="rId1" imgW="1781175" imgH="196215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75350" y="2400300"/>
                        <a:ext cx="1781175" cy="196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5900420" y="2400300"/>
          <a:ext cx="1856105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1800225" imgH="1962150" progId="Paint.Picture">
                  <p:embed/>
                </p:oleObj>
              </mc:Choice>
              <mc:Fallback>
                <p:oleObj name="" r:id="rId3" imgW="1800225" imgH="196215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0420" y="2400300"/>
                        <a:ext cx="1856105" cy="196215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9525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59" name="Group 5"/>
          <p:cNvGrpSpPr/>
          <p:nvPr/>
        </p:nvGrpSpPr>
        <p:grpSpPr>
          <a:xfrm>
            <a:off x="5867400" y="4381500"/>
            <a:ext cx="2514600" cy="304800"/>
            <a:chOff x="3696" y="2544"/>
            <a:chExt cx="1584" cy="192"/>
          </a:xfrm>
        </p:grpSpPr>
        <p:sp>
          <p:nvSpPr>
            <p:cNvPr id="19460" name="Line 6"/>
            <p:cNvSpPr/>
            <p:nvPr/>
          </p:nvSpPr>
          <p:spPr>
            <a:xfrm>
              <a:off x="3744" y="2544"/>
              <a:ext cx="15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19461" name="Object 7"/>
            <p:cNvGraphicFramePr>
              <a:graphicFrameLocks noChangeAspect="1"/>
            </p:cNvGraphicFramePr>
            <p:nvPr/>
          </p:nvGraphicFramePr>
          <p:xfrm>
            <a:off x="5136" y="2599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5" imgW="266700" imgH="254000" progId="Equation.3">
                    <p:embed/>
                  </p:oleObj>
                </mc:Choice>
                <mc:Fallback>
                  <p:oleObj name="" r:id="rId5" imgW="266700" imgH="2540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136" y="2599"/>
                          <a:ext cx="144" cy="1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2" name="Object 8"/>
            <p:cNvGraphicFramePr>
              <a:graphicFrameLocks noChangeAspect="1"/>
            </p:cNvGraphicFramePr>
            <p:nvPr/>
          </p:nvGraphicFramePr>
          <p:xfrm>
            <a:off x="3696" y="2592"/>
            <a:ext cx="125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7" imgW="228600" imgH="254000" progId="Equation.3">
                    <p:embed/>
                  </p:oleObj>
                </mc:Choice>
                <mc:Fallback>
                  <p:oleObj name="" r:id="rId7" imgW="228600" imgH="2540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696" y="2592"/>
                          <a:ext cx="125" cy="1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63" name="Group 9"/>
          <p:cNvGrpSpPr/>
          <p:nvPr/>
        </p:nvGrpSpPr>
        <p:grpSpPr>
          <a:xfrm>
            <a:off x="5943600" y="2400300"/>
            <a:ext cx="1600200" cy="1981200"/>
            <a:chOff x="3744" y="1296"/>
            <a:chExt cx="1008" cy="1248"/>
          </a:xfrm>
        </p:grpSpPr>
        <p:sp>
          <p:nvSpPr>
            <p:cNvPr id="19464" name="Line 10"/>
            <p:cNvSpPr/>
            <p:nvPr/>
          </p:nvSpPr>
          <p:spPr>
            <a:xfrm flipV="1">
              <a:off x="3744" y="2208"/>
              <a:ext cx="96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65" name="Line 11"/>
            <p:cNvSpPr/>
            <p:nvPr/>
          </p:nvSpPr>
          <p:spPr>
            <a:xfrm flipV="1">
              <a:off x="3744" y="1296"/>
              <a:ext cx="1008" cy="12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466" name="Group 12"/>
          <p:cNvGrpSpPr/>
          <p:nvPr/>
        </p:nvGrpSpPr>
        <p:grpSpPr>
          <a:xfrm>
            <a:off x="6115050" y="2425700"/>
            <a:ext cx="927100" cy="1181100"/>
            <a:chOff x="3852" y="1272"/>
            <a:chExt cx="584" cy="744"/>
          </a:xfrm>
        </p:grpSpPr>
        <p:graphicFrame>
          <p:nvGraphicFramePr>
            <p:cNvPr id="19467" name="Object 13"/>
            <p:cNvGraphicFramePr>
              <a:graphicFrameLocks noChangeAspect="1"/>
            </p:cNvGraphicFramePr>
            <p:nvPr/>
          </p:nvGraphicFramePr>
          <p:xfrm>
            <a:off x="3852" y="1272"/>
            <a:ext cx="58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9" imgW="1206500" imgH="533400" progId="Equation.3">
                    <p:embed/>
                  </p:oleObj>
                </mc:Choice>
                <mc:Fallback>
                  <p:oleObj name="" r:id="rId9" imgW="1206500" imgH="5334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99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52" y="1272"/>
                          <a:ext cx="58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8" name="Line 14"/>
            <p:cNvSpPr/>
            <p:nvPr/>
          </p:nvSpPr>
          <p:spPr>
            <a:xfrm>
              <a:off x="4128" y="1440"/>
              <a:ext cx="0" cy="576"/>
            </a:xfrm>
            <a:prstGeom prst="line">
              <a:avLst/>
            </a:prstGeom>
            <a:ln w="19050" cap="flat" cmpd="sng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7848600" y="3009900"/>
          <a:ext cx="481013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1" imgW="482600" imgH="342900" progId="Equation.3">
                  <p:embed/>
                </p:oleObj>
              </mc:Choice>
              <mc:Fallback>
                <p:oleObj name="" r:id="rId11" imgW="482600" imgH="3429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48600" y="3009900"/>
                        <a:ext cx="481013" cy="341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70" name="Group 16"/>
          <p:cNvGrpSpPr/>
          <p:nvPr/>
        </p:nvGrpSpPr>
        <p:grpSpPr>
          <a:xfrm>
            <a:off x="6096000" y="4184650"/>
            <a:ext cx="901700" cy="762000"/>
            <a:chOff x="3840" y="2688"/>
            <a:chExt cx="568" cy="480"/>
          </a:xfrm>
        </p:grpSpPr>
        <p:graphicFrame>
          <p:nvGraphicFramePr>
            <p:cNvPr id="19471" name="Object 17"/>
            <p:cNvGraphicFramePr>
              <a:graphicFrameLocks noChangeAspect="1"/>
            </p:cNvGraphicFramePr>
            <p:nvPr/>
          </p:nvGraphicFramePr>
          <p:xfrm>
            <a:off x="3840" y="2953"/>
            <a:ext cx="56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3" imgW="1181100" imgH="431800" progId="Equation.3">
                    <p:embed/>
                  </p:oleObj>
                </mc:Choice>
                <mc:Fallback>
                  <p:oleObj name="" r:id="rId13" imgW="1181100" imgH="4318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BD582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40" y="2953"/>
                          <a:ext cx="568" cy="2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2" name="Line 18"/>
            <p:cNvSpPr/>
            <p:nvPr/>
          </p:nvSpPr>
          <p:spPr>
            <a:xfrm flipV="1">
              <a:off x="4100" y="2688"/>
              <a:ext cx="0" cy="288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14355" name="Group 19"/>
          <p:cNvGrpSpPr/>
          <p:nvPr/>
        </p:nvGrpSpPr>
        <p:grpSpPr>
          <a:xfrm>
            <a:off x="7239000" y="3651250"/>
            <a:ext cx="304800" cy="1452563"/>
            <a:chOff x="4560" y="2084"/>
            <a:chExt cx="192" cy="915"/>
          </a:xfrm>
        </p:grpSpPr>
        <p:sp>
          <p:nvSpPr>
            <p:cNvPr id="19474" name="Line 20"/>
            <p:cNvSpPr/>
            <p:nvPr/>
          </p:nvSpPr>
          <p:spPr>
            <a:xfrm flipV="1">
              <a:off x="4560" y="2084"/>
              <a:ext cx="0" cy="864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19475" name="Object 21"/>
            <p:cNvGraphicFramePr>
              <a:graphicFrameLocks noChangeAspect="1"/>
            </p:cNvGraphicFramePr>
            <p:nvPr/>
          </p:nvGraphicFramePr>
          <p:xfrm>
            <a:off x="4593" y="2784"/>
            <a:ext cx="15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5" imgW="317500" imgH="431800" progId="Equation.3">
                    <p:embed/>
                  </p:oleObj>
                </mc:Choice>
                <mc:Fallback>
                  <p:oleObj name="" r:id="rId15" imgW="317500" imgH="4318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FF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93" y="2784"/>
                          <a:ext cx="159" cy="2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58" name="Group 22"/>
          <p:cNvGrpSpPr/>
          <p:nvPr/>
        </p:nvGrpSpPr>
        <p:grpSpPr>
          <a:xfrm>
            <a:off x="6934200" y="1549400"/>
            <a:ext cx="1066800" cy="1708150"/>
            <a:chOff x="4368" y="720"/>
            <a:chExt cx="672" cy="1076"/>
          </a:xfrm>
        </p:grpSpPr>
        <p:sp>
          <p:nvSpPr>
            <p:cNvPr id="19477" name="Line 23"/>
            <p:cNvSpPr/>
            <p:nvPr/>
          </p:nvSpPr>
          <p:spPr>
            <a:xfrm>
              <a:off x="4656" y="960"/>
              <a:ext cx="0" cy="836"/>
            </a:xfrm>
            <a:prstGeom prst="line">
              <a:avLst/>
            </a:prstGeom>
            <a:ln w="28575" cap="flat" cmpd="sng">
              <a:solidFill>
                <a:srgbClr val="666633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19478" name="Object 24"/>
            <p:cNvGraphicFramePr>
              <a:graphicFrameLocks noChangeAspect="1"/>
            </p:cNvGraphicFramePr>
            <p:nvPr/>
          </p:nvGraphicFramePr>
          <p:xfrm>
            <a:off x="4368" y="720"/>
            <a:ext cx="67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7" imgW="1397000" imgH="431800" progId="Equation.3">
                    <p:embed/>
                  </p:oleObj>
                </mc:Choice>
                <mc:Fallback>
                  <p:oleObj name="" r:id="rId17" imgW="1397000" imgH="4318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666633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68" y="720"/>
                          <a:ext cx="672" cy="2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61" name="Text Box 25"/>
          <p:cNvSpPr txBox="1"/>
          <p:nvPr/>
        </p:nvSpPr>
        <p:spPr>
          <a:xfrm>
            <a:off x="844550" y="4869180"/>
            <a:ext cx="1981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</a:rPr>
              <a:t>面积微元</a:t>
            </a:r>
            <a:endParaRPr lang="zh-CN" altLang="en-US" dirty="0">
              <a:latin typeface="黑体" panose="02010609060101010101" pitchFamily="2" charset="-122"/>
            </a:endParaRPr>
          </a:p>
        </p:txBody>
      </p:sp>
      <p:graphicFrame>
        <p:nvGraphicFramePr>
          <p:cNvPr id="14362" name="Object 26"/>
          <p:cNvGraphicFramePr>
            <a:graphicFrameLocks noChangeAspect="1"/>
          </p:cNvGraphicFramePr>
          <p:nvPr/>
        </p:nvGraphicFramePr>
        <p:xfrm>
          <a:off x="2915920" y="4675505"/>
          <a:ext cx="2692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9" imgW="2692400" imgH="889000" progId="Equation.3">
                  <p:embed/>
                </p:oleObj>
              </mc:Choice>
              <mc:Fallback>
                <p:oleObj name="" r:id="rId19" imgW="2692400" imgH="8890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915920" y="4675505"/>
                        <a:ext cx="2692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3" name="Text Box 27"/>
          <p:cNvSpPr txBox="1"/>
          <p:nvPr/>
        </p:nvSpPr>
        <p:spPr>
          <a:xfrm>
            <a:off x="844550" y="5733415"/>
            <a:ext cx="2895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</a:rPr>
              <a:t>曲边扇形的面积</a:t>
            </a:r>
            <a:endParaRPr lang="zh-CN" altLang="en-US" dirty="0">
              <a:latin typeface="黑体" panose="02010609060101010101" pitchFamily="2" charset="-122"/>
            </a:endParaRPr>
          </a:p>
        </p:txBody>
      </p:sp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3689350" y="5517515"/>
          <a:ext cx="2819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21" imgW="2819400" imgH="825500" progId="Equation.3">
                  <p:embed/>
                </p:oleObj>
              </mc:Choice>
              <mc:Fallback>
                <p:oleObj name="" r:id="rId21" imgW="2819400" imgH="8255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689350" y="5517515"/>
                        <a:ext cx="28194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3" name="Rectangle 29"/>
          <p:cNvSpPr/>
          <p:nvPr/>
        </p:nvSpPr>
        <p:spPr>
          <a:xfrm>
            <a:off x="539750" y="404813"/>
            <a:ext cx="7543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3200" dirty="0">
                <a:solidFill>
                  <a:srgbClr val="0113FB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3. </a:t>
            </a:r>
            <a:r>
              <a:rPr lang="zh-CN" altLang="en-US" sz="3200" dirty="0">
                <a:solidFill>
                  <a:srgbClr val="0113FB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极坐标系的情形</a:t>
            </a:r>
            <a:endParaRPr lang="zh-CN" altLang="en-US" sz="3200" dirty="0">
              <a:solidFill>
                <a:srgbClr val="0113FB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9484" name="Object 30"/>
          <p:cNvGraphicFramePr>
            <a:graphicFrameLocks noChangeAspect="1"/>
          </p:cNvGraphicFramePr>
          <p:nvPr/>
        </p:nvGraphicFramePr>
        <p:xfrm>
          <a:off x="7696200" y="2286000"/>
          <a:ext cx="9906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23" imgW="1269365" imgH="393700" progId="Equation.3">
                  <p:embed/>
                </p:oleObj>
              </mc:Choice>
              <mc:Fallback>
                <p:oleObj name="" r:id="rId23" imgW="1269365" imgH="3937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696200" y="2286000"/>
                        <a:ext cx="990600" cy="306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0" name="Object 34"/>
          <p:cNvGraphicFramePr>
            <a:graphicFrameLocks noChangeAspect="1"/>
          </p:cNvGraphicFramePr>
          <p:nvPr/>
        </p:nvGraphicFramePr>
        <p:xfrm>
          <a:off x="990600" y="1562100"/>
          <a:ext cx="4279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5" imgW="4279900" imgH="495300" progId="Equation.DSMT4">
                  <p:embed/>
                </p:oleObj>
              </mc:Choice>
              <mc:Fallback>
                <p:oleObj name="" r:id="rId25" imgW="4279900" imgH="4953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90600" y="1562100"/>
                        <a:ext cx="42799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1" name="Object 35"/>
          <p:cNvGraphicFramePr>
            <a:graphicFrameLocks noChangeAspect="1"/>
          </p:cNvGraphicFramePr>
          <p:nvPr/>
        </p:nvGraphicFramePr>
        <p:xfrm>
          <a:off x="838200" y="2217738"/>
          <a:ext cx="468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27" imgW="4686300" imgH="444500" progId="Equation.DSMT4">
                  <p:embed/>
                </p:oleObj>
              </mc:Choice>
              <mc:Fallback>
                <p:oleObj name="" r:id="rId27" imgW="4686300" imgH="4445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38200" y="2217738"/>
                        <a:ext cx="4686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3" name="Object 37"/>
          <p:cNvGraphicFramePr>
            <a:graphicFrameLocks noChangeAspect="1"/>
          </p:cNvGraphicFramePr>
          <p:nvPr/>
        </p:nvGraphicFramePr>
        <p:xfrm>
          <a:off x="971550" y="3392805"/>
          <a:ext cx="4345847" cy="49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29" imgW="4241800" imgH="495300" progId="Equation.DSMT4">
                  <p:embed/>
                </p:oleObj>
              </mc:Choice>
              <mc:Fallback>
                <p:oleObj name="" r:id="rId29" imgW="4241800" imgH="4953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71550" y="3392805"/>
                        <a:ext cx="4345847" cy="49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6"/>
          <p:cNvGraphicFramePr>
            <a:graphicFrameLocks noChangeAspect="1"/>
          </p:cNvGraphicFramePr>
          <p:nvPr>
            <p:custDataLst>
              <p:tags r:id="rId31"/>
            </p:custDataLst>
          </p:nvPr>
        </p:nvGraphicFramePr>
        <p:xfrm>
          <a:off x="899795" y="2781300"/>
          <a:ext cx="3882852" cy="49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2" imgW="3886200" imgH="495300" progId="Equation.DSMT4">
                  <p:embed/>
                </p:oleObj>
              </mc:Choice>
              <mc:Fallback>
                <p:oleObj name="" r:id="rId32" imgW="3886200" imgH="4953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899795" y="2781300"/>
                        <a:ext cx="3882852" cy="49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1" grpId="0"/>
      <p:bldP spid="143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7" name="Text Box 3"/>
          <p:cNvSpPr txBox="1"/>
          <p:nvPr/>
        </p:nvSpPr>
        <p:spPr>
          <a:xfrm>
            <a:off x="838200" y="20574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113FB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dirty="0">
              <a:solidFill>
                <a:srgbClr val="0113FB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612900" y="1854200"/>
          <a:ext cx="3644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3644900" imgH="889000" progId="Equation.3">
                  <p:embed/>
                </p:oleObj>
              </mc:Choice>
              <mc:Fallback>
                <p:oleObj name="" r:id="rId1" imgW="3644900" imgH="8890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2900" y="1854200"/>
                        <a:ext cx="3644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/>
          <p:cNvSpPr txBox="1"/>
          <p:nvPr/>
        </p:nvSpPr>
        <p:spPr>
          <a:xfrm>
            <a:off x="1524000" y="2743200"/>
            <a:ext cx="2971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</a:rPr>
              <a:t>利用对称性知</a:t>
            </a:r>
            <a:endParaRPr lang="zh-CN" altLang="en-US" dirty="0">
              <a:latin typeface="黑体" panose="02010609060101010101" pitchFamily="2" charset="-122"/>
            </a:endParaRP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6286500" y="5181600"/>
          <a:ext cx="1193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1193800" imgH="838200" progId="Equation.3">
                  <p:embed/>
                </p:oleObj>
              </mc:Choice>
              <mc:Fallback>
                <p:oleObj name="" r:id="rId3" imgW="1193800" imgH="8382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0" y="5181600"/>
                        <a:ext cx="1193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4" name="Group 10"/>
          <p:cNvGrpSpPr/>
          <p:nvPr/>
        </p:nvGrpSpPr>
        <p:grpSpPr>
          <a:xfrm>
            <a:off x="1612900" y="3352800"/>
            <a:ext cx="4025900" cy="838200"/>
            <a:chOff x="1016" y="2248"/>
            <a:chExt cx="2536" cy="528"/>
          </a:xfrm>
        </p:grpSpPr>
        <p:graphicFrame>
          <p:nvGraphicFramePr>
            <p:cNvPr id="21510" name="Object 11"/>
            <p:cNvGraphicFramePr>
              <a:graphicFrameLocks noChangeAspect="1"/>
            </p:cNvGraphicFramePr>
            <p:nvPr/>
          </p:nvGraphicFramePr>
          <p:xfrm>
            <a:off x="2248" y="2352"/>
            <a:ext cx="130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5" imgW="2070100" imgH="457200" progId="Equation.3">
                    <p:embed/>
                  </p:oleObj>
                </mc:Choice>
                <mc:Fallback>
                  <p:oleObj name="" r:id="rId5" imgW="2070100" imgH="4572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48" y="2352"/>
                          <a:ext cx="1304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1" name="Object 12"/>
            <p:cNvGraphicFramePr>
              <a:graphicFrameLocks noChangeAspect="1"/>
            </p:cNvGraphicFramePr>
            <p:nvPr/>
          </p:nvGraphicFramePr>
          <p:xfrm>
            <a:off x="1016" y="2248"/>
            <a:ext cx="134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7" imgW="2133600" imgH="838200" progId="Equation.3">
                    <p:embed/>
                  </p:oleObj>
                </mc:Choice>
                <mc:Fallback>
                  <p:oleObj name="" r:id="rId7" imgW="2133600" imgH="8382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16" y="2248"/>
                          <a:ext cx="1344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06" name="Group 22"/>
          <p:cNvGrpSpPr/>
          <p:nvPr/>
        </p:nvGrpSpPr>
        <p:grpSpPr>
          <a:xfrm>
            <a:off x="2019300" y="4368800"/>
            <a:ext cx="4305300" cy="736600"/>
            <a:chOff x="1272" y="2752"/>
            <a:chExt cx="2712" cy="464"/>
          </a:xfrm>
        </p:grpSpPr>
        <p:graphicFrame>
          <p:nvGraphicFramePr>
            <p:cNvPr id="21513" name="Object 14"/>
            <p:cNvGraphicFramePr>
              <a:graphicFrameLocks noChangeAspect="1"/>
            </p:cNvGraphicFramePr>
            <p:nvPr/>
          </p:nvGraphicFramePr>
          <p:xfrm>
            <a:off x="1888" y="2824"/>
            <a:ext cx="209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9" imgW="3327400" imgH="457200" progId="Equation.3">
                    <p:embed/>
                  </p:oleObj>
                </mc:Choice>
                <mc:Fallback>
                  <p:oleObj name="" r:id="rId9" imgW="3327400" imgH="4572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888" y="2824"/>
                          <a:ext cx="209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4" name="Object 15"/>
            <p:cNvGraphicFramePr>
              <a:graphicFrameLocks noChangeAspect="1"/>
            </p:cNvGraphicFramePr>
            <p:nvPr/>
          </p:nvGraphicFramePr>
          <p:xfrm>
            <a:off x="1272" y="2752"/>
            <a:ext cx="672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11" imgW="1066800" imgH="736600" progId="Equation.3">
                    <p:embed/>
                  </p:oleObj>
                </mc:Choice>
                <mc:Fallback>
                  <p:oleObj name="" r:id="rId11" imgW="1066800" imgH="7366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272" y="2752"/>
                          <a:ext cx="672" cy="4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00" name="Group 16"/>
          <p:cNvGrpSpPr/>
          <p:nvPr/>
        </p:nvGrpSpPr>
        <p:grpSpPr>
          <a:xfrm>
            <a:off x="1974850" y="5156200"/>
            <a:ext cx="4298950" cy="939800"/>
            <a:chOff x="1260" y="3215"/>
            <a:chExt cx="2708" cy="592"/>
          </a:xfrm>
        </p:grpSpPr>
        <p:graphicFrame>
          <p:nvGraphicFramePr>
            <p:cNvPr id="21516" name="Object 17"/>
            <p:cNvGraphicFramePr>
              <a:graphicFrameLocks noChangeAspect="1"/>
            </p:cNvGraphicFramePr>
            <p:nvPr/>
          </p:nvGraphicFramePr>
          <p:xfrm>
            <a:off x="1260" y="3215"/>
            <a:ext cx="257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13" imgW="4089400" imgH="914400" progId="Equation.3">
                    <p:embed/>
                  </p:oleObj>
                </mc:Choice>
                <mc:Fallback>
                  <p:oleObj name="" r:id="rId13" imgW="4089400" imgH="9144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260" y="3215"/>
                          <a:ext cx="2576" cy="5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7" name="Object 18"/>
            <p:cNvGraphicFramePr>
              <a:graphicFrameLocks noChangeAspect="1"/>
            </p:cNvGraphicFramePr>
            <p:nvPr/>
          </p:nvGraphicFramePr>
          <p:xfrm>
            <a:off x="3820" y="3216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5" imgW="228600" imgH="228600" progId="Equation.3">
                    <p:embed/>
                  </p:oleObj>
                </mc:Choice>
                <mc:Fallback>
                  <p:oleObj name="" r:id="rId15" imgW="228600" imgH="2286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820" y="3216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8" name="Object 19"/>
            <p:cNvGraphicFramePr>
              <a:graphicFrameLocks noChangeAspect="1"/>
            </p:cNvGraphicFramePr>
            <p:nvPr/>
          </p:nvGraphicFramePr>
          <p:xfrm>
            <a:off x="3841" y="3616"/>
            <a:ext cx="127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7" imgW="203200" imgH="304800" progId="Equation.3">
                    <p:embed/>
                  </p:oleObj>
                </mc:Choice>
                <mc:Fallback>
                  <p:oleObj name="" r:id="rId17" imgW="203200" imgH="3048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841" y="3616"/>
                          <a:ext cx="127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19" name="Group 21"/>
          <p:cNvGrpSpPr/>
          <p:nvPr/>
        </p:nvGrpSpPr>
        <p:grpSpPr>
          <a:xfrm>
            <a:off x="6096000" y="1447800"/>
            <a:ext cx="2819400" cy="2590800"/>
            <a:chOff x="4080" y="2592"/>
            <a:chExt cx="1236" cy="1242"/>
          </a:xfrm>
        </p:grpSpPr>
        <p:graphicFrame>
          <p:nvGraphicFramePr>
            <p:cNvPr id="21520" name="Object 20"/>
            <p:cNvGraphicFramePr>
              <a:graphicFrameLocks noChangeAspect="1"/>
            </p:cNvGraphicFramePr>
            <p:nvPr/>
          </p:nvGraphicFramePr>
          <p:xfrm>
            <a:off x="4080" y="2592"/>
            <a:ext cx="1236" cy="1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9" imgW="1962150" imgH="1971675" progId="Paint.Picture">
                    <p:embed/>
                  </p:oleObj>
                </mc:Choice>
                <mc:Fallback>
                  <p:oleObj name="" r:id="rId19" imgW="1962150" imgH="1971675" progId="Paint.Picture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080" y="2592"/>
                          <a:ext cx="1236" cy="12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1" name="Object 9"/>
            <p:cNvGraphicFramePr>
              <a:graphicFrameLocks noChangeAspect="1"/>
            </p:cNvGraphicFramePr>
            <p:nvPr/>
          </p:nvGraphicFramePr>
          <p:xfrm>
            <a:off x="4368" y="3080"/>
            <a:ext cx="19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21" imgW="622300" imgH="431800" progId="Equation.3">
                    <p:embed/>
                  </p:oleObj>
                </mc:Choice>
                <mc:Fallback>
                  <p:oleObj name="" r:id="rId21" imgW="622300" imgH="4318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BD582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68" y="3080"/>
                          <a:ext cx="192" cy="1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25" name="Object 26"/>
          <p:cNvGraphicFramePr>
            <a:graphicFrameLocks noChangeAspect="1"/>
          </p:cNvGraphicFramePr>
          <p:nvPr/>
        </p:nvGraphicFramePr>
        <p:xfrm>
          <a:off x="755650" y="476885"/>
          <a:ext cx="70104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23" imgW="7010400" imgH="1104900" progId="Equation.DSMT4">
                  <p:embed/>
                </p:oleObj>
              </mc:Choice>
              <mc:Fallback>
                <p:oleObj name="" r:id="rId23" imgW="7010400" imgH="11049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55650" y="476885"/>
                        <a:ext cx="70104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3" name="Text Box 3"/>
          <p:cNvSpPr txBox="1"/>
          <p:nvPr/>
        </p:nvSpPr>
        <p:spPr>
          <a:xfrm>
            <a:off x="683260" y="206121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113FB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dirty="0">
              <a:solidFill>
                <a:srgbClr val="0113FB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5364" name="Text Box 4"/>
          <p:cNvSpPr txBox="1"/>
          <p:nvPr/>
        </p:nvSpPr>
        <p:spPr>
          <a:xfrm>
            <a:off x="1331595" y="2132965"/>
            <a:ext cx="75711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  <a:cs typeface="黑体" panose="02010609060101010101" pitchFamily="2" charset="-122"/>
              </a:rPr>
              <a:t>由对称性知</a:t>
            </a:r>
            <a:r>
              <a:rPr lang="en-US" altLang="zh-CN" dirty="0">
                <a:latin typeface="黑体" panose="02010609060101010101" pitchFamily="2" charset="-122"/>
                <a:cs typeface="黑体" panose="02010609060101010101" pitchFamily="2" charset="-122"/>
              </a:rPr>
              <a:t> </a:t>
            </a:r>
            <a:r>
              <a:rPr lang="zh-CN" altLang="en-US" dirty="0">
                <a:latin typeface="黑体" panose="02010609060101010101" pitchFamily="2" charset="-122"/>
                <a:cs typeface="黑体" panose="02010609060101010101" pitchFamily="2" charset="-122"/>
              </a:rPr>
              <a:t>总面积</a:t>
            </a:r>
            <a:r>
              <a:rPr lang="en-US" altLang="zh-CN" dirty="0">
                <a:latin typeface="黑体" panose="02010609060101010101" pitchFamily="2" charset="-122"/>
                <a:cs typeface="黑体" panose="02010609060101010101" pitchFamily="2" charset="-122"/>
              </a:rPr>
              <a:t> = </a:t>
            </a:r>
            <a:r>
              <a:rPr lang="zh-CN" altLang="en-US" dirty="0">
                <a:latin typeface="黑体" panose="02010609060101010101" pitchFamily="2" charset="-122"/>
                <a:cs typeface="黑体" panose="02010609060101010101" pitchFamily="2" charset="-122"/>
              </a:rPr>
              <a:t>第一象限部分面积的</a:t>
            </a:r>
            <a:r>
              <a:rPr lang="en-US" altLang="zh-CN" dirty="0">
                <a:latin typeface="黑体" panose="02010609060101010101" pitchFamily="2" charset="-122"/>
                <a:cs typeface="黑体" panose="02010609060101010101" pitchFamily="2" charset="-122"/>
                <a:sym typeface="+mn-ea"/>
              </a:rPr>
              <a:t>4</a:t>
            </a:r>
            <a:r>
              <a:rPr lang="zh-CN" altLang="en-US" dirty="0">
                <a:latin typeface="黑体" panose="02010609060101010101" pitchFamily="2" charset="-122"/>
                <a:cs typeface="黑体" panose="02010609060101010101" pitchFamily="2" charset="-122"/>
                <a:sym typeface="+mn-ea"/>
              </a:rPr>
              <a:t>倍</a:t>
            </a:r>
            <a:endParaRPr lang="zh-CN" altLang="en-US" dirty="0">
              <a:latin typeface="黑体" panose="02010609060101010101" pitchFamily="2" charset="-122"/>
              <a:cs typeface="黑体" panose="02010609060101010101" pitchFamily="2" charset="-122"/>
            </a:endParaRP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403350" y="2959100"/>
          <a:ext cx="1257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1257300" imgH="457200" progId="Equation.3">
                  <p:embed/>
                </p:oleObj>
              </mc:Choice>
              <mc:Fallback>
                <p:oleObj name="" r:id="rId1" imgW="1257300" imgH="4572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2959100"/>
                        <a:ext cx="12573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403350" y="3501390"/>
          <a:ext cx="3314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3314700" imgH="914400" progId="Equation.3">
                  <p:embed/>
                </p:oleObj>
              </mc:Choice>
              <mc:Fallback>
                <p:oleObj name="" r:id="rId3" imgW="3314700" imgH="9144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350" y="3501390"/>
                        <a:ext cx="33147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1763395" y="4364673"/>
          <a:ext cx="7493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5" imgW="748665" imgH="393700" progId="Equation.3">
                  <p:embed/>
                </p:oleObj>
              </mc:Choice>
              <mc:Fallback>
                <p:oleObj name="" r:id="rId5" imgW="748665" imgH="3937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3395" y="4364673"/>
                        <a:ext cx="74930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15"/>
          <p:cNvGraphicFramePr>
            <a:graphicFrameLocks noChangeAspect="1"/>
          </p:cNvGraphicFramePr>
          <p:nvPr/>
        </p:nvGraphicFramePr>
        <p:xfrm>
          <a:off x="5264150" y="3284538"/>
          <a:ext cx="35052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7" imgW="3038475" imgH="1552575" progId="Paint.Picture">
                  <p:embed/>
                </p:oleObj>
              </mc:Choice>
              <mc:Fallback>
                <p:oleObj name="" r:id="rId7" imgW="3038475" imgH="1552575" progId="Paint.Picture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64150" y="3284538"/>
                        <a:ext cx="350520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9"/>
          <p:cNvGraphicFramePr>
            <a:graphicFrameLocks noChangeAspect="1"/>
          </p:cNvGraphicFramePr>
          <p:nvPr/>
        </p:nvGraphicFramePr>
        <p:xfrm>
          <a:off x="603250" y="1295400"/>
          <a:ext cx="793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9" imgW="7937500" imgH="469900" progId="Equation.DSMT4">
                  <p:embed/>
                </p:oleObj>
              </mc:Choice>
              <mc:Fallback>
                <p:oleObj name="" r:id="rId9" imgW="7937500" imgH="4699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3250" y="1295400"/>
                        <a:ext cx="79375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Text Box 2"/>
          <p:cNvSpPr txBox="1"/>
          <p:nvPr/>
        </p:nvSpPr>
        <p:spPr>
          <a:xfrm>
            <a:off x="457200" y="304800"/>
            <a:ext cx="3429000" cy="768350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44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三、求体积</a:t>
            </a:r>
            <a:endParaRPr lang="zh-CN" altLang="en-US" sz="4400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23554" name="Text Box 3"/>
          <p:cNvSpPr txBox="1"/>
          <p:nvPr/>
        </p:nvSpPr>
        <p:spPr>
          <a:xfrm>
            <a:off x="457200" y="1127125"/>
            <a:ext cx="8382000" cy="583565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113FB"/>
                </a:solidFill>
                <a:latin typeface="黑体" panose="02010609060101010101" pitchFamily="2" charset="-122"/>
                <a:cs typeface="黑体" panose="02010609060101010101" pitchFamily="2" charset="-122"/>
              </a:rPr>
              <a:t>1.</a:t>
            </a:r>
            <a:r>
              <a:rPr lang="zh-CN" altLang="en-US" sz="3200" dirty="0">
                <a:solidFill>
                  <a:srgbClr val="0113FB"/>
                </a:solidFill>
                <a:latin typeface="黑体" panose="02010609060101010101" pitchFamily="2" charset="-122"/>
                <a:cs typeface="黑体" panose="02010609060101010101" pitchFamily="2" charset="-122"/>
              </a:rPr>
              <a:t>平行截面面积为已知的立体的体积</a:t>
            </a:r>
            <a:endParaRPr lang="zh-CN" altLang="en-US" sz="3200" dirty="0">
              <a:solidFill>
                <a:srgbClr val="0113FB"/>
              </a:solidFill>
              <a:latin typeface="黑体" panose="02010609060101010101" pitchFamily="2" charset="-122"/>
              <a:cs typeface="黑体" panose="02010609060101010101" pitchFamily="2" charset="-122"/>
            </a:endParaRPr>
          </a:p>
        </p:txBody>
      </p:sp>
      <p:grpSp>
        <p:nvGrpSpPr>
          <p:cNvPr id="24580" name="Group 27"/>
          <p:cNvGrpSpPr/>
          <p:nvPr/>
        </p:nvGrpSpPr>
        <p:grpSpPr>
          <a:xfrm>
            <a:off x="3810000" y="3146425"/>
            <a:ext cx="4648200" cy="1295400"/>
            <a:chOff x="2400" y="2208"/>
            <a:chExt cx="2928" cy="816"/>
          </a:xfrm>
        </p:grpSpPr>
        <p:graphicFrame>
          <p:nvGraphicFramePr>
            <p:cNvPr id="23556" name="Object 6"/>
            <p:cNvGraphicFramePr>
              <a:graphicFrameLocks noChangeAspect="1"/>
            </p:cNvGraphicFramePr>
            <p:nvPr/>
          </p:nvGraphicFramePr>
          <p:xfrm>
            <a:off x="2604" y="2208"/>
            <a:ext cx="224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1" imgW="3562350" imgH="1295400" progId="Paint.Picture">
                    <p:embed/>
                  </p:oleObj>
                </mc:Choice>
                <mc:Fallback>
                  <p:oleObj name="" r:id="rId1" imgW="3562350" imgH="1295400" progId="Paint.Picture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04" y="2208"/>
                          <a:ext cx="2244" cy="816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57" name="Line 7"/>
            <p:cNvSpPr/>
            <p:nvPr/>
          </p:nvSpPr>
          <p:spPr>
            <a:xfrm>
              <a:off x="3552" y="2592"/>
              <a:ext cx="17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</p:sp>
        <p:sp>
          <p:nvSpPr>
            <p:cNvPr id="23558" name="Line 8"/>
            <p:cNvSpPr/>
            <p:nvPr/>
          </p:nvSpPr>
          <p:spPr>
            <a:xfrm flipH="1">
              <a:off x="2640" y="2592"/>
              <a:ext cx="72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3559" name="Line 9"/>
            <p:cNvSpPr/>
            <p:nvPr/>
          </p:nvSpPr>
          <p:spPr>
            <a:xfrm>
              <a:off x="4656" y="2592"/>
              <a:ext cx="5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60" name="Line 10"/>
            <p:cNvSpPr/>
            <p:nvPr/>
          </p:nvSpPr>
          <p:spPr>
            <a:xfrm flipH="1">
              <a:off x="2400" y="2592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aphicFrame>
        <p:nvGraphicFramePr>
          <p:cNvPr id="24581" name="Object 11"/>
          <p:cNvGraphicFramePr>
            <a:graphicFrameLocks noChangeAspect="1"/>
          </p:cNvGraphicFramePr>
          <p:nvPr/>
        </p:nvGraphicFramePr>
        <p:xfrm>
          <a:off x="8229600" y="3832225"/>
          <a:ext cx="26511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" imgW="266700" imgH="254000" progId="Equation.3">
                  <p:embed/>
                </p:oleObj>
              </mc:Choice>
              <mc:Fallback>
                <p:oleObj name="" r:id="rId3" imgW="266700" imgH="2540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29600" y="3832225"/>
                        <a:ext cx="265113" cy="252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12"/>
          <p:cNvGraphicFramePr>
            <a:graphicFrameLocks noChangeAspect="1"/>
          </p:cNvGraphicFramePr>
          <p:nvPr/>
        </p:nvGraphicFramePr>
        <p:xfrm>
          <a:off x="3581400" y="3706813"/>
          <a:ext cx="22860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5" imgW="228600" imgH="254000" progId="Equation.3">
                  <p:embed/>
                </p:oleObj>
              </mc:Choice>
              <mc:Fallback>
                <p:oleObj name="" r:id="rId5" imgW="228600" imgH="2540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1400" y="3706813"/>
                        <a:ext cx="228600" cy="252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13"/>
          <p:cNvGraphicFramePr>
            <a:graphicFrameLocks noChangeAspect="1"/>
          </p:cNvGraphicFramePr>
          <p:nvPr/>
        </p:nvGraphicFramePr>
        <p:xfrm>
          <a:off x="4343400" y="3787775"/>
          <a:ext cx="192088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7" imgW="241300" imgH="254000" progId="Equation.3">
                  <p:embed/>
                </p:oleObj>
              </mc:Choice>
              <mc:Fallback>
                <p:oleObj name="" r:id="rId7" imgW="241300" imgH="2540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43400" y="3787775"/>
                        <a:ext cx="192088" cy="201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14"/>
          <p:cNvGraphicFramePr>
            <a:graphicFrameLocks noChangeAspect="1"/>
          </p:cNvGraphicFramePr>
          <p:nvPr/>
        </p:nvGraphicFramePr>
        <p:xfrm>
          <a:off x="7315200" y="3756025"/>
          <a:ext cx="166688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9" imgW="228600" imgH="330200" progId="Equation.3">
                  <p:embed/>
                </p:oleObj>
              </mc:Choice>
              <mc:Fallback>
                <p:oleObj name="" r:id="rId9" imgW="228600" imgH="3302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15200" y="3756025"/>
                        <a:ext cx="166688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0" name="Line 16"/>
          <p:cNvSpPr/>
          <p:nvPr/>
        </p:nvSpPr>
        <p:spPr>
          <a:xfrm>
            <a:off x="5791200" y="3298825"/>
            <a:ext cx="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graphicFrame>
        <p:nvGraphicFramePr>
          <p:cNvPr id="26641" name="Object 17"/>
          <p:cNvGraphicFramePr>
            <a:graphicFrameLocks noChangeAspect="1"/>
          </p:cNvGraphicFramePr>
          <p:nvPr/>
        </p:nvGraphicFramePr>
        <p:xfrm>
          <a:off x="5683250" y="3800475"/>
          <a:ext cx="152400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1" imgW="266700" imgH="254000" progId="Equation.3">
                  <p:embed/>
                </p:oleObj>
              </mc:Choice>
              <mc:Fallback>
                <p:oleObj name="" r:id="rId11" imgW="266700" imgH="2540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83250" y="3800475"/>
                        <a:ext cx="152400" cy="144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2" name="Line 18"/>
          <p:cNvSpPr/>
          <p:nvPr/>
        </p:nvSpPr>
        <p:spPr>
          <a:xfrm>
            <a:off x="6096000" y="3222625"/>
            <a:ext cx="0" cy="533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26644" name="Text Box 20"/>
          <p:cNvSpPr txBox="1"/>
          <p:nvPr/>
        </p:nvSpPr>
        <p:spPr>
          <a:xfrm>
            <a:off x="443230" y="1925320"/>
            <a:ext cx="83566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如果立体上垂直于一定轴的各个截面面积</a:t>
            </a:r>
            <a:r>
              <a:rPr lang="zh-CN" altLang="en-US" dirty="0">
                <a:sym typeface="+mn-ea"/>
              </a:rPr>
              <a:t>为已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6654" name="Group 30"/>
          <p:cNvGrpSpPr/>
          <p:nvPr/>
        </p:nvGrpSpPr>
        <p:grpSpPr>
          <a:xfrm>
            <a:off x="4601845" y="5517515"/>
            <a:ext cx="4135438" cy="698500"/>
            <a:chOff x="2448" y="3496"/>
            <a:chExt cx="2605" cy="440"/>
          </a:xfrm>
        </p:grpSpPr>
        <p:graphicFrame>
          <p:nvGraphicFramePr>
            <p:cNvPr id="23572" name="Object 25"/>
            <p:cNvGraphicFramePr>
              <a:graphicFrameLocks noChangeAspect="1"/>
            </p:cNvGraphicFramePr>
            <p:nvPr/>
          </p:nvGraphicFramePr>
          <p:xfrm>
            <a:off x="3518" y="3496"/>
            <a:ext cx="153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12" imgW="2133600" imgH="698500" progId="Equation.DSMT4">
                    <p:embed/>
                  </p:oleObj>
                </mc:Choice>
                <mc:Fallback>
                  <p:oleObj name="" r:id="rId12" imgW="2133600" imgH="698500" progId="Equation.DSMT4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518" y="3496"/>
                          <a:ext cx="1535" cy="440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3" name="Text Box 26"/>
            <p:cNvSpPr txBox="1"/>
            <p:nvPr/>
          </p:nvSpPr>
          <p:spPr>
            <a:xfrm>
              <a:off x="2448" y="3543"/>
              <a:ext cx="115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黑体" panose="02010609060101010101" pitchFamily="2" charset="-122"/>
                </a:rPr>
                <a:t>立体体积</a:t>
              </a:r>
              <a:endParaRPr lang="zh-CN" altLang="en-US" dirty="0">
                <a:latin typeface="黑体" panose="02010609060101010101" pitchFamily="2" charset="-122"/>
              </a:endParaRPr>
            </a:p>
          </p:txBody>
        </p:sp>
      </p:grpSp>
      <p:sp>
        <p:nvSpPr>
          <p:cNvPr id="26652" name="Text Box 28"/>
          <p:cNvSpPr txBox="1"/>
          <p:nvPr/>
        </p:nvSpPr>
        <p:spPr>
          <a:xfrm>
            <a:off x="687705" y="2428875"/>
            <a:ext cx="8152130" cy="521970"/>
          </a:xfrm>
          <a:prstGeom prst="rect">
            <a:avLst/>
          </a:prstGeom>
          <a:noFill/>
          <a:ln w="31750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知，那么，这个立体的体积也可用定积分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来计算</a:t>
            </a:r>
            <a:r>
              <a:rPr lang="en-US" altLang="zh-CN" dirty="0">
                <a:latin typeface="黑体" panose="02010609060101010101" pitchFamily="2" charset="-122"/>
                <a:sym typeface="+mn-ea"/>
              </a:rPr>
              <a:t>.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6658" name="Object 34"/>
          <p:cNvGraphicFramePr>
            <a:graphicFrameLocks noChangeAspect="1"/>
          </p:cNvGraphicFramePr>
          <p:nvPr/>
        </p:nvGraphicFramePr>
        <p:xfrm>
          <a:off x="755650" y="3228975"/>
          <a:ext cx="2501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4" imgW="2501900" imgH="495300" progId="Equation.DSMT4">
                  <p:embed/>
                </p:oleObj>
              </mc:Choice>
              <mc:Fallback>
                <p:oleObj name="" r:id="rId14" imgW="2501900" imgH="4953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55650" y="3228975"/>
                        <a:ext cx="25019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9" name="Object 35"/>
          <p:cNvGraphicFramePr>
            <a:graphicFrameLocks noChangeAspect="1"/>
          </p:cNvGraphicFramePr>
          <p:nvPr/>
        </p:nvGraphicFramePr>
        <p:xfrm>
          <a:off x="774700" y="3886200"/>
          <a:ext cx="2349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6" imgW="2349500" imgH="381000" progId="Equation.DSMT4">
                  <p:embed/>
                </p:oleObj>
              </mc:Choice>
              <mc:Fallback>
                <p:oleObj name="" r:id="rId16" imgW="2349500" imgH="3810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74700" y="3886200"/>
                        <a:ext cx="23495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0" name="Object 36"/>
          <p:cNvGraphicFramePr>
            <a:graphicFrameLocks noChangeAspect="1"/>
          </p:cNvGraphicFramePr>
          <p:nvPr/>
        </p:nvGraphicFramePr>
        <p:xfrm>
          <a:off x="774700" y="4505960"/>
          <a:ext cx="156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8" imgW="1562100" imgH="393700" progId="Equation.DSMT4">
                  <p:embed/>
                </p:oleObj>
              </mc:Choice>
              <mc:Fallback>
                <p:oleObj name="" r:id="rId18" imgW="1562100" imgH="3937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74700" y="4505960"/>
                        <a:ext cx="1562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1" name="Object 37"/>
          <p:cNvGraphicFramePr>
            <a:graphicFrameLocks noChangeAspect="1"/>
          </p:cNvGraphicFramePr>
          <p:nvPr/>
        </p:nvGraphicFramePr>
        <p:xfrm>
          <a:off x="828040" y="5014595"/>
          <a:ext cx="3911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20" imgW="3911600" imgH="495300" progId="Equation.DSMT4">
                  <p:embed/>
                </p:oleObj>
              </mc:Choice>
              <mc:Fallback>
                <p:oleObj name="" r:id="rId20" imgW="3911600" imgH="4953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28040" y="5014595"/>
                        <a:ext cx="39116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" name="Object 1038"/>
          <p:cNvGraphicFramePr>
            <a:graphicFrameLocks noChangeAspect="1"/>
          </p:cNvGraphicFramePr>
          <p:nvPr/>
        </p:nvGraphicFramePr>
        <p:xfrm>
          <a:off x="675005" y="5661660"/>
          <a:ext cx="386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22" imgW="3860800" imgH="431800" progId="Equation.DSMT4">
                  <p:embed/>
                </p:oleObj>
              </mc:Choice>
              <mc:Fallback>
                <p:oleObj name="" r:id="rId22" imgW="3860800" imgH="4318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75005" y="5661660"/>
                        <a:ext cx="3860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38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6038215" y="3792855"/>
          <a:ext cx="667385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5" imgW="1002665" imgH="304800" progId="Equation.DSMT4">
                  <p:embed/>
                </p:oleObj>
              </mc:Choice>
              <mc:Fallback>
                <p:oleObj name="" r:id="rId25" imgW="1002665" imgH="3048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038215" y="3792855"/>
                        <a:ext cx="667385" cy="20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4" grpId="0"/>
      <p:bldP spid="266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62" name="Text Box 14"/>
          <p:cNvSpPr txBox="1"/>
          <p:nvPr/>
        </p:nvSpPr>
        <p:spPr>
          <a:xfrm>
            <a:off x="488315" y="198882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113FB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dirty="0">
              <a:solidFill>
                <a:srgbClr val="0113FB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7664" name="Text Box 16"/>
          <p:cNvSpPr txBox="1"/>
          <p:nvPr/>
        </p:nvSpPr>
        <p:spPr>
          <a:xfrm>
            <a:off x="1259840" y="1988820"/>
            <a:ext cx="2667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</a:rPr>
              <a:t>取坐标系如图</a:t>
            </a:r>
            <a:endParaRPr lang="zh-CN" altLang="en-US" dirty="0">
              <a:latin typeface="黑体" panose="02010609060101010101" pitchFamily="2" charset="-122"/>
            </a:endParaRPr>
          </a:p>
        </p:txBody>
      </p:sp>
      <p:sp>
        <p:nvSpPr>
          <p:cNvPr id="27665" name="Text Box 17"/>
          <p:cNvSpPr txBox="1"/>
          <p:nvPr/>
        </p:nvSpPr>
        <p:spPr>
          <a:xfrm>
            <a:off x="1295400" y="2637155"/>
            <a:ext cx="2438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</a:rPr>
              <a:t>底圆方程为</a:t>
            </a:r>
            <a:endParaRPr lang="zh-CN" altLang="en-US" i="1" dirty="0">
              <a:latin typeface="黑体" panose="02010609060101010101" pitchFamily="2" charset="-122"/>
            </a:endParaRPr>
          </a:p>
        </p:txBody>
      </p:sp>
      <p:graphicFrame>
        <p:nvGraphicFramePr>
          <p:cNvPr id="27666" name="Object 18"/>
          <p:cNvGraphicFramePr>
            <a:graphicFrameLocks noChangeAspect="1"/>
          </p:cNvGraphicFramePr>
          <p:nvPr/>
        </p:nvGraphicFramePr>
        <p:xfrm>
          <a:off x="1403985" y="3237548"/>
          <a:ext cx="19812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1981200" imgH="495300" progId="Equation.3">
                  <p:embed/>
                </p:oleObj>
              </mc:Choice>
              <mc:Fallback>
                <p:oleObj name="" r:id="rId1" imgW="1981200" imgH="4953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985" y="3237548"/>
                        <a:ext cx="1981200" cy="49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9" name="Text Box 21"/>
          <p:cNvSpPr txBox="1"/>
          <p:nvPr/>
        </p:nvSpPr>
        <p:spPr>
          <a:xfrm>
            <a:off x="1295400" y="4738688"/>
            <a:ext cx="2362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</a:rPr>
              <a:t>截面面积</a:t>
            </a:r>
            <a:endParaRPr lang="zh-CN" altLang="en-US" dirty="0">
              <a:latin typeface="黑体" panose="02010609060101010101" pitchFamily="2" charset="-122"/>
            </a:endParaRPr>
          </a:p>
        </p:txBody>
      </p:sp>
      <p:sp>
        <p:nvSpPr>
          <p:cNvPr id="27671" name="Text Box 23"/>
          <p:cNvSpPr txBox="1"/>
          <p:nvPr/>
        </p:nvSpPr>
        <p:spPr>
          <a:xfrm>
            <a:off x="1259840" y="5588953"/>
            <a:ext cx="2514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113FB"/>
                </a:solidFill>
                <a:latin typeface="黑体" panose="02010609060101010101" pitchFamily="2" charset="-122"/>
              </a:rPr>
              <a:t>立体体积</a:t>
            </a:r>
            <a:endParaRPr lang="zh-CN" altLang="en-US" dirty="0">
              <a:solidFill>
                <a:srgbClr val="0113FB"/>
              </a:solidFill>
              <a:latin typeface="黑体" panose="02010609060101010101" pitchFamily="2" charset="-122"/>
            </a:endParaRPr>
          </a:p>
        </p:txBody>
      </p:sp>
      <p:graphicFrame>
        <p:nvGraphicFramePr>
          <p:cNvPr id="27672" name="Object 24"/>
          <p:cNvGraphicFramePr>
            <a:graphicFrameLocks noChangeAspect="1"/>
          </p:cNvGraphicFramePr>
          <p:nvPr/>
        </p:nvGraphicFramePr>
        <p:xfrm>
          <a:off x="2895600" y="5422900"/>
          <a:ext cx="3810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" imgW="3810000" imgH="825500" progId="Equation.3">
                  <p:embed/>
                </p:oleObj>
              </mc:Choice>
              <mc:Fallback>
                <p:oleObj name="" r:id="rId3" imgW="3810000" imgH="8255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5422900"/>
                        <a:ext cx="38100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3" name="Object 25"/>
          <p:cNvGraphicFramePr>
            <a:graphicFrameLocks noChangeAspect="1"/>
          </p:cNvGraphicFramePr>
          <p:nvPr/>
        </p:nvGraphicFramePr>
        <p:xfrm>
          <a:off x="6807200" y="5410200"/>
          <a:ext cx="1866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5" imgW="1866900" imgH="838200" progId="Equation.3">
                  <p:embed/>
                </p:oleObj>
              </mc:Choice>
              <mc:Fallback>
                <p:oleObj name="" r:id="rId5" imgW="1866900" imgH="8382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07200" y="5410200"/>
                        <a:ext cx="18669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27"/>
          <p:cNvGraphicFramePr>
            <a:graphicFrameLocks noChangeAspect="1"/>
          </p:cNvGraphicFramePr>
          <p:nvPr/>
        </p:nvGraphicFramePr>
        <p:xfrm>
          <a:off x="4754563" y="1981200"/>
          <a:ext cx="38195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7" imgW="3209925" imgH="2247900" progId="Paint.Picture">
                  <p:embed/>
                </p:oleObj>
              </mc:Choice>
              <mc:Fallback>
                <p:oleObj name="" r:id="rId7" imgW="3209925" imgH="2247900" progId="Paint.Picture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54563" y="1981200"/>
                        <a:ext cx="3819525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31"/>
          <p:cNvGraphicFramePr>
            <a:graphicFrameLocks noChangeAspect="1"/>
          </p:cNvGraphicFramePr>
          <p:nvPr/>
        </p:nvGraphicFramePr>
        <p:xfrm>
          <a:off x="579120" y="593725"/>
          <a:ext cx="8267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9" imgW="8267700" imgH="952500" progId="Equation.DSMT4">
                  <p:embed/>
                </p:oleObj>
              </mc:Choice>
              <mc:Fallback>
                <p:oleObj name="" r:id="rId9" imgW="8267700" imgH="9525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9120" y="593725"/>
                        <a:ext cx="82677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0" name="Object 32"/>
          <p:cNvGraphicFramePr>
            <a:graphicFrameLocks noChangeAspect="1"/>
          </p:cNvGraphicFramePr>
          <p:nvPr/>
        </p:nvGraphicFramePr>
        <p:xfrm>
          <a:off x="1441450" y="4038600"/>
          <a:ext cx="4889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1" imgW="4889500" imgH="393700" progId="Equation.DSMT4">
                  <p:embed/>
                </p:oleObj>
              </mc:Choice>
              <mc:Fallback>
                <p:oleObj name="" r:id="rId11" imgW="4889500" imgH="3937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41450" y="4038600"/>
                        <a:ext cx="4889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2" name="文本框 1"/>
          <p:cNvSpPr txBox="1"/>
          <p:nvPr/>
        </p:nvSpPr>
        <p:spPr>
          <a:xfrm>
            <a:off x="5511800" y="3440113"/>
            <a:ext cx="341313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zh-CN" altLang="en-US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5680075" y="3203575"/>
            <a:ext cx="879475" cy="561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94" name="文本框 3"/>
          <p:cNvSpPr txBox="1"/>
          <p:nvPr/>
        </p:nvSpPr>
        <p:spPr>
          <a:xfrm>
            <a:off x="4754563" y="2147888"/>
            <a:ext cx="301625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endParaRPr lang="zh-CN" altLang="en-US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2529" name="Object 1038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2959100" y="4547870"/>
          <a:ext cx="571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4" imgW="5715000" imgH="838200" progId="Equation.DSMT4">
                  <p:embed/>
                </p:oleObj>
              </mc:Choice>
              <mc:Fallback>
                <p:oleObj name="" r:id="rId14" imgW="5715000" imgH="8382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959100" y="4547870"/>
                        <a:ext cx="5715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2" grpId="0"/>
      <p:bldP spid="27664" grpId="0"/>
      <p:bldP spid="27665" grpId="0"/>
      <p:bldP spid="27669" grpId="0"/>
      <p:bldP spid="276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/>
          <p:nvPr/>
        </p:nvSpPr>
        <p:spPr>
          <a:xfrm>
            <a:off x="683260" y="577533"/>
            <a:ext cx="7543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3200" dirty="0">
                <a:solidFill>
                  <a:srgbClr val="0113FB"/>
                </a:solidFill>
                <a:cs typeface="Times New Roman" panose="02020603050405020304" pitchFamily="18" charset="0"/>
              </a:rPr>
              <a:t>2 . </a:t>
            </a:r>
            <a:r>
              <a:rPr lang="zh-CN" altLang="en-US" sz="3200" dirty="0">
                <a:solidFill>
                  <a:srgbClr val="0113FB"/>
                </a:solidFill>
                <a:cs typeface="Times New Roman" panose="02020603050405020304" pitchFamily="18" charset="0"/>
              </a:rPr>
              <a:t>旋转体的体积</a:t>
            </a:r>
            <a:endParaRPr lang="zh-CN" altLang="en-US" sz="3200" dirty="0">
              <a:solidFill>
                <a:srgbClr val="0113FB"/>
              </a:solidFill>
              <a:cs typeface="Times New Roman" panose="02020603050405020304" pitchFamily="18" charset="0"/>
            </a:endParaRPr>
          </a:p>
        </p:txBody>
      </p:sp>
      <p:sp>
        <p:nvSpPr>
          <p:cNvPr id="43017" name="Text Box 9"/>
          <p:cNvSpPr txBox="1"/>
          <p:nvPr/>
        </p:nvSpPr>
        <p:spPr>
          <a:xfrm>
            <a:off x="1066800" y="1811655"/>
            <a:ext cx="77508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dirty="0">
                <a:solidFill>
                  <a:srgbClr val="0113FB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旋转体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就是由一个平面图形饶这个平面内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3024" name="Text Box 16"/>
          <p:cNvSpPr txBox="1"/>
          <p:nvPr/>
        </p:nvSpPr>
        <p:spPr>
          <a:xfrm>
            <a:off x="1066800" y="2421255"/>
            <a:ext cx="7679690" cy="1168400"/>
          </a:xfrm>
          <a:prstGeom prst="rect">
            <a:avLst/>
          </a:prstGeom>
          <a:noFill/>
          <a:ln w="31750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一条直线旋转一周而成的立体．这条直线叫做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>
              <a:spcBef>
                <a:spcPct val="50000"/>
              </a:spcBef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3025" name="Text Box 17"/>
          <p:cNvSpPr txBox="1"/>
          <p:nvPr/>
        </p:nvSpPr>
        <p:spPr>
          <a:xfrm>
            <a:off x="838200" y="3030538"/>
            <a:ext cx="2133600" cy="519112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0113FB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旋转轴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．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7" grpId="0"/>
      <p:bldP spid="43024" grpId="0"/>
      <p:bldP spid="430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4040" name="Object 1032"/>
          <p:cNvGraphicFramePr>
            <a:graphicFrameLocks noChangeAspect="1"/>
          </p:cNvGraphicFramePr>
          <p:nvPr/>
        </p:nvGraphicFramePr>
        <p:xfrm>
          <a:off x="3432175" y="2272983"/>
          <a:ext cx="13843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" imgW="1383665" imgH="406400" progId="Equation.3">
                  <p:embed/>
                </p:oleObj>
              </mc:Choice>
              <mc:Fallback>
                <p:oleObj name="" r:id="rId1" imgW="1383665" imgH="4064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32175" y="2272983"/>
                        <a:ext cx="13843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34"/>
          <p:cNvGraphicFramePr>
            <a:graphicFrameLocks noChangeAspect="1"/>
          </p:cNvGraphicFramePr>
          <p:nvPr/>
        </p:nvGraphicFramePr>
        <p:xfrm>
          <a:off x="1038225" y="4333875"/>
          <a:ext cx="688086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3" imgW="6496050" imgH="447675" progId="Word.Document.8">
                  <p:embed/>
                </p:oleObj>
              </mc:Choice>
              <mc:Fallback>
                <p:oleObj name="" r:id="rId3" imgW="6496050" imgH="447675" progId="Word.Document.8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8225" y="4333875"/>
                        <a:ext cx="6880860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035"/>
          <p:cNvGraphicFramePr>
            <a:graphicFrameLocks noChangeAspect="1"/>
          </p:cNvGraphicFramePr>
          <p:nvPr/>
        </p:nvGraphicFramePr>
        <p:xfrm>
          <a:off x="4749800" y="4953000"/>
          <a:ext cx="2552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5" imgW="2552700" imgH="457200" progId="Equation.3">
                  <p:embed/>
                </p:oleObj>
              </mc:Choice>
              <mc:Fallback>
                <p:oleObj name="" r:id="rId5" imgW="2552700" imgH="4572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49800" y="4953000"/>
                        <a:ext cx="25527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6" name="Text Box 1048"/>
          <p:cNvSpPr txBox="1"/>
          <p:nvPr/>
        </p:nvSpPr>
        <p:spPr>
          <a:xfrm>
            <a:off x="1043305" y="5576888"/>
            <a:ext cx="3124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</a:rPr>
              <a:t>旋转体的体积为</a:t>
            </a:r>
            <a:endParaRPr lang="zh-CN" altLang="en-US" dirty="0">
              <a:latin typeface="黑体" panose="02010609060101010101" pitchFamily="2" charset="-122"/>
            </a:endParaRPr>
          </a:p>
        </p:txBody>
      </p:sp>
      <p:graphicFrame>
        <p:nvGraphicFramePr>
          <p:cNvPr id="44057" name="Object 1049"/>
          <p:cNvGraphicFramePr>
            <a:graphicFrameLocks noChangeAspect="1"/>
          </p:cNvGraphicFramePr>
          <p:nvPr/>
        </p:nvGraphicFramePr>
        <p:xfrm>
          <a:off x="3930650" y="5549900"/>
          <a:ext cx="2730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7" imgW="2730500" imgH="698500" progId="Equation.DSMT4">
                  <p:embed/>
                </p:oleObj>
              </mc:Choice>
              <mc:Fallback>
                <p:oleObj name="" r:id="rId7" imgW="2730500" imgH="6985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30650" y="5549900"/>
                        <a:ext cx="27305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1051"/>
          <p:cNvGraphicFramePr>
            <a:graphicFrameLocks noChangeAspect="1"/>
          </p:cNvGraphicFramePr>
          <p:nvPr/>
        </p:nvGraphicFramePr>
        <p:xfrm>
          <a:off x="4876800" y="2057400"/>
          <a:ext cx="36576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9" imgW="4152900" imgH="2352675" progId="Paint.Picture">
                  <p:embed/>
                </p:oleObj>
              </mc:Choice>
              <mc:Fallback>
                <p:oleObj name="" r:id="rId9" imgW="4152900" imgH="2352675" progId="Paint.Picture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76800" y="2057400"/>
                        <a:ext cx="3657600" cy="213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0" name="Text Box 1052"/>
          <p:cNvSpPr txBox="1"/>
          <p:nvPr/>
        </p:nvSpPr>
        <p:spPr>
          <a:xfrm>
            <a:off x="854075" y="4920298"/>
            <a:ext cx="3962400" cy="521970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</a:rPr>
              <a:t>片的体积为体积元素，</a:t>
            </a:r>
            <a:endParaRPr lang="zh-CN" altLang="en-US" dirty="0">
              <a:latin typeface="黑体" panose="02010609060101010101" pitchFamily="2" charset="-122"/>
            </a:endParaRPr>
          </a:p>
        </p:txBody>
      </p:sp>
      <p:sp>
        <p:nvSpPr>
          <p:cNvPr id="44061" name="Text Box 1053"/>
          <p:cNvSpPr txBox="1"/>
          <p:nvPr/>
        </p:nvSpPr>
        <p:spPr>
          <a:xfrm>
            <a:off x="827405" y="3440430"/>
            <a:ext cx="1862455" cy="521970"/>
          </a:xfrm>
          <a:prstGeom prst="rect">
            <a:avLst/>
          </a:prstGeom>
          <a:noFill/>
          <a:ln w="31750">
            <a:noFill/>
          </a:ln>
        </p:spPr>
        <p:txBody>
          <a:bodyPr wrap="square" anchor="t" anchorCtr="0">
            <a:spAutoFit/>
          </a:bodyPr>
          <a:p>
            <a:pPr algn="l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x+dx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]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6636" name="Object 1057"/>
          <p:cNvGraphicFramePr>
            <a:graphicFrameLocks noChangeAspect="1"/>
          </p:cNvGraphicFramePr>
          <p:nvPr/>
        </p:nvGraphicFramePr>
        <p:xfrm>
          <a:off x="889000" y="533400"/>
          <a:ext cx="7035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1" imgW="7035800" imgH="495300" progId="Equation.DSMT4">
                  <p:embed/>
                </p:oleObj>
              </mc:Choice>
              <mc:Fallback>
                <p:oleObj name="" r:id="rId11" imgW="7035800" imgH="4953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89000" y="533400"/>
                        <a:ext cx="70358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058"/>
          <p:cNvGraphicFramePr>
            <a:graphicFrameLocks noChangeAspect="1"/>
          </p:cNvGraphicFramePr>
          <p:nvPr/>
        </p:nvGraphicFramePr>
        <p:xfrm>
          <a:off x="914400" y="1143000"/>
          <a:ext cx="668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3" imgW="6680200" imgH="406400" progId="Equation.DSMT4">
                  <p:embed/>
                </p:oleObj>
              </mc:Choice>
              <mc:Fallback>
                <p:oleObj name="" r:id="rId13" imgW="6680200" imgH="4064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680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059"/>
          <p:cNvGraphicFramePr>
            <a:graphicFrameLocks noChangeAspect="1"/>
          </p:cNvGraphicFramePr>
          <p:nvPr/>
        </p:nvGraphicFramePr>
        <p:xfrm>
          <a:off x="876300" y="1676400"/>
          <a:ext cx="621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5" imgW="6210300" imgH="406400" progId="Equation.DSMT4">
                  <p:embed/>
                </p:oleObj>
              </mc:Choice>
              <mc:Fallback>
                <p:oleObj name="" r:id="rId15" imgW="6210300" imgH="4064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76300" y="1676400"/>
                        <a:ext cx="6210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8" name="Object 1060"/>
          <p:cNvGraphicFramePr>
            <a:graphicFrameLocks noChangeAspect="1"/>
          </p:cNvGraphicFramePr>
          <p:nvPr/>
        </p:nvGraphicFramePr>
        <p:xfrm>
          <a:off x="920750" y="2273300"/>
          <a:ext cx="2451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7" imgW="2451100" imgH="393700" progId="Equation.DSMT4">
                  <p:embed/>
                </p:oleObj>
              </mc:Choice>
              <mc:Fallback>
                <p:oleObj name="" r:id="rId17" imgW="2451100" imgH="3937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20750" y="2273300"/>
                        <a:ext cx="2451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9" name="Object 1061"/>
          <p:cNvGraphicFramePr>
            <a:graphicFrameLocks noChangeAspect="1"/>
          </p:cNvGraphicFramePr>
          <p:nvPr/>
        </p:nvGraphicFramePr>
        <p:xfrm>
          <a:off x="967105" y="2924810"/>
          <a:ext cx="331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9" imgW="3314700" imgH="495300" progId="Equation.DSMT4">
                  <p:embed/>
                </p:oleObj>
              </mc:Choice>
              <mc:Fallback>
                <p:oleObj name="" r:id="rId19" imgW="3314700" imgH="4953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67105" y="2924810"/>
                        <a:ext cx="33147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25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6" grpId="0"/>
      <p:bldP spid="44060" grpId="0"/>
      <p:bldP spid="440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2226" name="Object 1026"/>
          <p:cNvGraphicFramePr>
            <a:graphicFrameLocks noChangeAspect="1"/>
          </p:cNvGraphicFramePr>
          <p:nvPr/>
        </p:nvGraphicFramePr>
        <p:xfrm>
          <a:off x="6019800" y="3232150"/>
          <a:ext cx="12573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" imgW="1257300" imgH="1257300" progId="Paint.Picture">
                  <p:embed/>
                </p:oleObj>
              </mc:Choice>
              <mc:Fallback>
                <p:oleObj name="" r:id="rId1" imgW="1257300" imgH="1257300" progId="Paint.Picture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19800" y="3232150"/>
                        <a:ext cx="1257300" cy="1257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1027"/>
          <p:cNvGraphicFramePr>
            <a:graphicFrameLocks noChangeAspect="1"/>
          </p:cNvGraphicFramePr>
          <p:nvPr/>
        </p:nvGraphicFramePr>
        <p:xfrm>
          <a:off x="4749800" y="3048000"/>
          <a:ext cx="253365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3" imgW="2533650" imgH="1609725" progId="Paint.Picture">
                  <p:embed/>
                </p:oleObj>
              </mc:Choice>
              <mc:Fallback>
                <p:oleObj name="" r:id="rId3" imgW="2533650" imgH="1609725" progId="Paint.Picture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49800" y="3048000"/>
                        <a:ext cx="2533650" cy="160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29" name="Group 1029"/>
          <p:cNvGrpSpPr/>
          <p:nvPr/>
        </p:nvGrpSpPr>
        <p:grpSpPr>
          <a:xfrm>
            <a:off x="4495800" y="2590800"/>
            <a:ext cx="3276600" cy="2592388"/>
            <a:chOff x="2736" y="2352"/>
            <a:chExt cx="2064" cy="1633"/>
          </a:xfrm>
        </p:grpSpPr>
        <p:grpSp>
          <p:nvGrpSpPr>
            <p:cNvPr id="27652" name="Group 1030"/>
            <p:cNvGrpSpPr/>
            <p:nvPr/>
          </p:nvGrpSpPr>
          <p:grpSpPr>
            <a:xfrm>
              <a:off x="2736" y="2400"/>
              <a:ext cx="2064" cy="1392"/>
              <a:chOff x="2736" y="2400"/>
              <a:chExt cx="2064" cy="1392"/>
            </a:xfrm>
          </p:grpSpPr>
          <p:sp>
            <p:nvSpPr>
              <p:cNvPr id="27653" name="Line 1031"/>
              <p:cNvSpPr/>
              <p:nvPr/>
            </p:nvSpPr>
            <p:spPr>
              <a:xfrm>
                <a:off x="3696" y="2400"/>
                <a:ext cx="0" cy="13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sp>
          <p:sp>
            <p:nvSpPr>
              <p:cNvPr id="27654" name="Line 1032"/>
              <p:cNvSpPr/>
              <p:nvPr/>
            </p:nvSpPr>
            <p:spPr>
              <a:xfrm>
                <a:off x="2736" y="3792"/>
                <a:ext cx="206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aphicFrame>
          <p:nvGraphicFramePr>
            <p:cNvPr id="27655" name="Object 1033"/>
            <p:cNvGraphicFramePr>
              <a:graphicFrameLocks noChangeAspect="1"/>
            </p:cNvGraphicFramePr>
            <p:nvPr/>
          </p:nvGraphicFramePr>
          <p:xfrm>
            <a:off x="4656" y="3848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5" imgW="266700" imgH="254000" progId="Equation.3">
                    <p:embed/>
                  </p:oleObj>
                </mc:Choice>
                <mc:Fallback>
                  <p:oleObj name="" r:id="rId5" imgW="266700" imgH="254000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656" y="3848"/>
                          <a:ext cx="144" cy="1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6" name="Object 1034"/>
            <p:cNvGraphicFramePr>
              <a:graphicFrameLocks noChangeAspect="1"/>
            </p:cNvGraphicFramePr>
            <p:nvPr/>
          </p:nvGraphicFramePr>
          <p:xfrm>
            <a:off x="3504" y="2352"/>
            <a:ext cx="14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7" imgW="266700" imgH="330200" progId="Equation.3">
                    <p:embed/>
                  </p:oleObj>
                </mc:Choice>
                <mc:Fallback>
                  <p:oleObj name="" r:id="rId7" imgW="266700" imgH="3302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04" y="2352"/>
                          <a:ext cx="144" cy="1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7" name="Object 1035"/>
            <p:cNvGraphicFramePr>
              <a:graphicFrameLocks noChangeAspect="1"/>
            </p:cNvGraphicFramePr>
            <p:nvPr/>
          </p:nvGraphicFramePr>
          <p:xfrm>
            <a:off x="3648" y="3828"/>
            <a:ext cx="12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9" imgW="228600" imgH="254000" progId="Equation.3">
                    <p:embed/>
                  </p:oleObj>
                </mc:Choice>
                <mc:Fallback>
                  <p:oleObj name="" r:id="rId9" imgW="228600" imgH="25400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648" y="3828"/>
                          <a:ext cx="124" cy="1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36" name="Line 1036"/>
          <p:cNvSpPr/>
          <p:nvPr/>
        </p:nvSpPr>
        <p:spPr>
          <a:xfrm>
            <a:off x="6019800" y="2971800"/>
            <a:ext cx="0" cy="1676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graphicFrame>
        <p:nvGraphicFramePr>
          <p:cNvPr id="52237" name="Object 1037"/>
          <p:cNvGraphicFramePr>
            <a:graphicFrameLocks noChangeAspect="1"/>
          </p:cNvGraphicFramePr>
          <p:nvPr/>
        </p:nvGraphicFramePr>
        <p:xfrm>
          <a:off x="7010400" y="3886200"/>
          <a:ext cx="12192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1" imgW="1409065" imgH="406400" progId="Equation.3">
                  <p:embed/>
                </p:oleObj>
              </mc:Choice>
              <mc:Fallback>
                <p:oleObj name="" r:id="rId11" imgW="1409065" imgH="4064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10400" y="3886200"/>
                        <a:ext cx="1219200" cy="350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Object 1038"/>
          <p:cNvGraphicFramePr>
            <a:graphicFrameLocks noChangeAspect="1"/>
          </p:cNvGraphicFramePr>
          <p:nvPr/>
        </p:nvGraphicFramePr>
        <p:xfrm>
          <a:off x="5826125" y="4343400"/>
          <a:ext cx="1936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3" imgW="215900" imgH="254000" progId="Equation.3">
                  <p:embed/>
                </p:oleObj>
              </mc:Choice>
              <mc:Fallback>
                <p:oleObj name="" r:id="rId13" imgW="215900" imgH="2540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26125" y="4343400"/>
                        <a:ext cx="193675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9" name="Object 1039"/>
          <p:cNvGraphicFramePr>
            <a:graphicFrameLocks noChangeAspect="1"/>
          </p:cNvGraphicFramePr>
          <p:nvPr/>
        </p:nvGraphicFramePr>
        <p:xfrm>
          <a:off x="5835650" y="3124200"/>
          <a:ext cx="18415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5" imgW="254000" imgH="330200" progId="Equation.3">
                  <p:embed/>
                </p:oleObj>
              </mc:Choice>
              <mc:Fallback>
                <p:oleObj name="" r:id="rId15" imgW="254000" imgH="3302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35650" y="3124200"/>
                        <a:ext cx="18415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40" name="Group 1040"/>
          <p:cNvGrpSpPr/>
          <p:nvPr/>
        </p:nvGrpSpPr>
        <p:grpSpPr>
          <a:xfrm>
            <a:off x="1066800" y="3340100"/>
            <a:ext cx="2692400" cy="698500"/>
            <a:chOff x="816" y="2392"/>
            <a:chExt cx="1696" cy="440"/>
          </a:xfrm>
        </p:grpSpPr>
        <p:graphicFrame>
          <p:nvGraphicFramePr>
            <p:cNvPr id="27663" name="Object 1041"/>
            <p:cNvGraphicFramePr>
              <a:graphicFrameLocks noChangeAspect="1"/>
            </p:cNvGraphicFramePr>
            <p:nvPr/>
          </p:nvGraphicFramePr>
          <p:xfrm>
            <a:off x="1608" y="2456"/>
            <a:ext cx="90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17" imgW="1435100" imgH="457200" progId="Equation.3">
                    <p:embed/>
                  </p:oleObj>
                </mc:Choice>
                <mc:Fallback>
                  <p:oleObj name="" r:id="rId17" imgW="1435100" imgH="457200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608" y="2456"/>
                          <a:ext cx="904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4" name="Object 1042"/>
            <p:cNvGraphicFramePr>
              <a:graphicFrameLocks noChangeAspect="1"/>
            </p:cNvGraphicFramePr>
            <p:nvPr/>
          </p:nvGraphicFramePr>
          <p:xfrm>
            <a:off x="816" y="2392"/>
            <a:ext cx="768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19" imgW="1219200" imgH="698500" progId="Equation.3">
                    <p:embed/>
                  </p:oleObj>
                </mc:Choice>
                <mc:Fallback>
                  <p:oleObj name="" r:id="rId19" imgW="1219200" imgH="698500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816" y="2392"/>
                          <a:ext cx="768" cy="4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68" name="Object 1047"/>
          <p:cNvGraphicFramePr>
            <a:graphicFrameLocks noChangeAspect="1"/>
          </p:cNvGraphicFramePr>
          <p:nvPr/>
        </p:nvGraphicFramePr>
        <p:xfrm>
          <a:off x="622300" y="914400"/>
          <a:ext cx="7912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21" imgW="7912100" imgH="495300" progId="Equation.DSMT4">
                  <p:embed/>
                </p:oleObj>
              </mc:Choice>
              <mc:Fallback>
                <p:oleObj name="" r:id="rId21" imgW="7912100" imgH="4953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22300" y="914400"/>
                        <a:ext cx="79121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9" name="Object 1048"/>
          <p:cNvGraphicFramePr>
            <a:graphicFrameLocks noChangeAspect="1"/>
          </p:cNvGraphicFramePr>
          <p:nvPr/>
        </p:nvGraphicFramePr>
        <p:xfrm>
          <a:off x="673100" y="1590675"/>
          <a:ext cx="7708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23" imgW="7708900" imgH="444500" progId="Equation.DSMT4">
                  <p:embed/>
                </p:oleObj>
              </mc:Choice>
              <mc:Fallback>
                <p:oleObj name="" r:id="rId23" imgW="7708900" imgH="4445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73100" y="1590675"/>
                        <a:ext cx="7708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0" name="Object 1049"/>
          <p:cNvGraphicFramePr>
            <a:graphicFrameLocks noChangeAspect="1"/>
          </p:cNvGraphicFramePr>
          <p:nvPr/>
        </p:nvGraphicFramePr>
        <p:xfrm>
          <a:off x="609600" y="2286000"/>
          <a:ext cx="3606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25" imgW="3606800" imgH="393700" progId="Equation.DSMT4">
                  <p:embed/>
                </p:oleObj>
              </mc:Choice>
              <mc:Fallback>
                <p:oleObj name="" r:id="rId25" imgW="3606800" imgH="3937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09600" y="2286000"/>
                        <a:ext cx="3606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92" name="Text Box 36"/>
          <p:cNvSpPr txBox="1"/>
          <p:nvPr/>
        </p:nvSpPr>
        <p:spPr>
          <a:xfrm>
            <a:off x="838200" y="32766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5097" name="Object 41"/>
          <p:cNvGraphicFramePr>
            <a:graphicFrameLocks noChangeAspect="1"/>
          </p:cNvGraphicFramePr>
          <p:nvPr/>
        </p:nvGraphicFramePr>
        <p:xfrm>
          <a:off x="2057400" y="3733800"/>
          <a:ext cx="1168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" imgW="1168400" imgH="889000" progId="Equation.3">
                  <p:embed/>
                </p:oleObj>
              </mc:Choice>
              <mc:Fallback>
                <p:oleObj name="" r:id="rId1" imgW="1168400" imgH="8890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7400" y="3733800"/>
                        <a:ext cx="1168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9" name="Object 43"/>
          <p:cNvGraphicFramePr>
            <a:graphicFrameLocks noChangeAspect="1"/>
          </p:cNvGraphicFramePr>
          <p:nvPr/>
        </p:nvGraphicFramePr>
        <p:xfrm>
          <a:off x="4067810" y="4787900"/>
          <a:ext cx="1384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3" imgW="1383665" imgH="406400" progId="Equation.3">
                  <p:embed/>
                </p:oleObj>
              </mc:Choice>
              <mc:Fallback>
                <p:oleObj name="" r:id="rId3" imgW="1383665" imgH="4064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7810" y="4787900"/>
                        <a:ext cx="13843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0" name="Object 44"/>
          <p:cNvGraphicFramePr>
            <a:graphicFrameLocks noChangeAspect="1"/>
          </p:cNvGraphicFramePr>
          <p:nvPr/>
        </p:nvGraphicFramePr>
        <p:xfrm>
          <a:off x="1437323" y="5507355"/>
          <a:ext cx="5481955" cy="48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5" imgW="5267325" imgH="466725" progId="Word.Document.8">
                  <p:embed/>
                </p:oleObj>
              </mc:Choice>
              <mc:Fallback>
                <p:oleObj name="" r:id="rId5" imgW="5267325" imgH="466725" progId="Word.Document.8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7323" y="5507355"/>
                        <a:ext cx="5481955" cy="4851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107" name="Group 51"/>
          <p:cNvGrpSpPr/>
          <p:nvPr/>
        </p:nvGrpSpPr>
        <p:grpSpPr>
          <a:xfrm>
            <a:off x="1524000" y="3276600"/>
            <a:ext cx="3116263" cy="522288"/>
            <a:chOff x="960" y="2064"/>
            <a:chExt cx="1963" cy="329"/>
          </a:xfrm>
        </p:grpSpPr>
        <p:sp>
          <p:nvSpPr>
            <p:cNvPr id="28678" name="Text Box 52"/>
            <p:cNvSpPr txBox="1"/>
            <p:nvPr/>
          </p:nvSpPr>
          <p:spPr>
            <a:xfrm>
              <a:off x="960" y="2064"/>
              <a:ext cx="1963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黑体" panose="02010609060101010101" pitchFamily="2" charset="-122"/>
                  <a:cs typeface="黑体" panose="02010609060101010101" pitchFamily="2" charset="-122"/>
                </a:rPr>
                <a:t>直线    方程为</a:t>
              </a:r>
              <a:endParaRPr lang="zh-CN" altLang="en-US" dirty="0">
                <a:latin typeface="黑体" panose="02010609060101010101" pitchFamily="2" charset="-122"/>
                <a:cs typeface="黑体" panose="02010609060101010101" pitchFamily="2" charset="-122"/>
              </a:endParaRPr>
            </a:p>
          </p:txBody>
        </p:sp>
        <p:graphicFrame>
          <p:nvGraphicFramePr>
            <p:cNvPr id="28679" name="Object 53"/>
            <p:cNvGraphicFramePr>
              <a:graphicFrameLocks noChangeAspect="1"/>
            </p:cNvGraphicFramePr>
            <p:nvPr/>
          </p:nvGraphicFramePr>
          <p:xfrm>
            <a:off x="1527" y="2125"/>
            <a:ext cx="35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7" imgW="558800" imgH="330200" progId="Equation.3">
                    <p:embed/>
                  </p:oleObj>
                </mc:Choice>
                <mc:Fallback>
                  <p:oleObj name="" r:id="rId7" imgW="558800" imgH="330200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27" y="2125"/>
                          <a:ext cx="352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680" name="Object 54"/>
          <p:cNvGraphicFramePr>
            <a:graphicFrameLocks noChangeAspect="1"/>
          </p:cNvGraphicFramePr>
          <p:nvPr/>
        </p:nvGraphicFramePr>
        <p:xfrm>
          <a:off x="4800600" y="2299335"/>
          <a:ext cx="38290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9" imgW="3829050" imgH="2276475" progId="Paint.Picture">
                  <p:embed/>
                </p:oleObj>
              </mc:Choice>
              <mc:Fallback>
                <p:oleObj name="" r:id="rId9" imgW="3829050" imgH="2276475" progId="Paint.Picture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00600" y="2299335"/>
                        <a:ext cx="3829050" cy="227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58"/>
          <p:cNvGraphicFramePr>
            <a:graphicFrameLocks noChangeAspect="1"/>
          </p:cNvGraphicFramePr>
          <p:nvPr/>
        </p:nvGraphicFramePr>
        <p:xfrm>
          <a:off x="827405" y="621030"/>
          <a:ext cx="69088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1" imgW="6908800" imgH="2108200" progId="Equation.DSMT4">
                  <p:embed/>
                </p:oleObj>
              </mc:Choice>
              <mc:Fallback>
                <p:oleObj name="" r:id="rId11" imgW="6908800" imgH="21082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27405" y="621030"/>
                        <a:ext cx="6908800" cy="210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15" name="Object 59"/>
          <p:cNvGraphicFramePr>
            <a:graphicFrameLocks noChangeAspect="1"/>
          </p:cNvGraphicFramePr>
          <p:nvPr/>
        </p:nvGraphicFramePr>
        <p:xfrm>
          <a:off x="1428750" y="4787900"/>
          <a:ext cx="2451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3" imgW="2451100" imgH="393700" progId="Equation.DSMT4">
                  <p:embed/>
                </p:oleObj>
              </mc:Choice>
              <mc:Fallback>
                <p:oleObj name="" r:id="rId13" imgW="2451100" imgH="3937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28750" y="4787900"/>
                        <a:ext cx="2451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41" name="Object 18"/>
          <p:cNvGraphicFramePr>
            <a:graphicFrameLocks noChangeAspect="1"/>
          </p:cNvGraphicFramePr>
          <p:nvPr/>
        </p:nvGraphicFramePr>
        <p:xfrm>
          <a:off x="1187450" y="681038"/>
          <a:ext cx="3073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3073400" imgH="939800" progId="Equation.3">
                  <p:embed/>
                </p:oleObj>
              </mc:Choice>
              <mc:Fallback>
                <p:oleObj name="" r:id="rId1" imgW="3073400" imgH="9398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681038"/>
                        <a:ext cx="30734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" name="Object 19"/>
          <p:cNvGraphicFramePr>
            <a:graphicFrameLocks noChangeAspect="1"/>
          </p:cNvGraphicFramePr>
          <p:nvPr/>
        </p:nvGraphicFramePr>
        <p:xfrm>
          <a:off x="4260850" y="836613"/>
          <a:ext cx="1828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1828800" imgH="660400" progId="Equation.3">
                  <p:embed/>
                </p:oleObj>
              </mc:Choice>
              <mc:Fallback>
                <p:oleObj name="" r:id="rId3" imgW="1828800" imgH="6604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0850" y="836613"/>
                        <a:ext cx="1828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" name="Text Box 20"/>
          <p:cNvSpPr txBox="1"/>
          <p:nvPr/>
        </p:nvSpPr>
        <p:spPr>
          <a:xfrm>
            <a:off x="1187450" y="1700213"/>
            <a:ext cx="1000125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注意：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095" name="Object 23"/>
          <p:cNvGraphicFramePr>
            <a:graphicFrameLocks noChangeAspect="1"/>
          </p:cNvGraphicFramePr>
          <p:nvPr/>
        </p:nvGraphicFramePr>
        <p:xfrm>
          <a:off x="4933950" y="4929188"/>
          <a:ext cx="1803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1803400" imgH="698500" progId="Equation.3">
                  <p:embed/>
                </p:oleObj>
              </mc:Choice>
              <mc:Fallback>
                <p:oleObj name="" r:id="rId5" imgW="1803400" imgH="6985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3950" y="4929188"/>
                        <a:ext cx="18034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02" name="Group 30"/>
          <p:cNvGrpSpPr/>
          <p:nvPr/>
        </p:nvGrpSpPr>
        <p:grpSpPr>
          <a:xfrm>
            <a:off x="2573338" y="3535363"/>
            <a:ext cx="3810000" cy="568325"/>
            <a:chOff x="2880" y="2352"/>
            <a:chExt cx="2400" cy="358"/>
          </a:xfrm>
        </p:grpSpPr>
        <p:graphicFrame>
          <p:nvGraphicFramePr>
            <p:cNvPr id="10246" name="Object 31"/>
            <p:cNvGraphicFramePr>
              <a:graphicFrameLocks noChangeAspect="1"/>
            </p:cNvGraphicFramePr>
            <p:nvPr/>
          </p:nvGraphicFramePr>
          <p:xfrm>
            <a:off x="4848" y="2406"/>
            <a:ext cx="43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7" imgW="596900" imgH="419100" progId="Equation.3">
                    <p:embed/>
                  </p:oleObj>
                </mc:Choice>
                <mc:Fallback>
                  <p:oleObj name="" r:id="rId7" imgW="596900" imgH="4191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48" y="2406"/>
                          <a:ext cx="432" cy="304"/>
                        </a:xfrm>
                        <a:prstGeom prst="rect">
                          <a:avLst/>
                        </a:prstGeom>
                        <a:solidFill>
                          <a:srgbClr val="FF33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7" name="Line 33"/>
            <p:cNvSpPr/>
            <p:nvPr/>
          </p:nvSpPr>
          <p:spPr>
            <a:xfrm flipH="1">
              <a:off x="3744" y="2513"/>
              <a:ext cx="1008" cy="65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248" name="Rectangle 35"/>
            <p:cNvSpPr/>
            <p:nvPr/>
          </p:nvSpPr>
          <p:spPr>
            <a:xfrm>
              <a:off x="2880" y="2352"/>
              <a:ext cx="816" cy="336"/>
            </a:xfrm>
            <a:prstGeom prst="rect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3113" name="Object 41"/>
          <p:cNvGraphicFramePr>
            <a:graphicFrameLocks noChangeAspect="1"/>
          </p:cNvGraphicFramePr>
          <p:nvPr/>
        </p:nvGraphicFramePr>
        <p:xfrm>
          <a:off x="1262063" y="2303463"/>
          <a:ext cx="5295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9" imgW="5295900" imgH="495300" progId="Equation.DSMT4">
                  <p:embed/>
                </p:oleObj>
              </mc:Choice>
              <mc:Fallback>
                <p:oleObj name="" r:id="rId9" imgW="5295900" imgH="4953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62063" y="2303463"/>
                        <a:ext cx="52959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4" name="Object 42"/>
          <p:cNvGraphicFramePr>
            <a:graphicFrameLocks noChangeAspect="1"/>
          </p:cNvGraphicFramePr>
          <p:nvPr/>
        </p:nvGraphicFramePr>
        <p:xfrm>
          <a:off x="1262063" y="2851150"/>
          <a:ext cx="3759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1" imgW="3759200" imgH="405765" progId="Equation.DSMT4">
                  <p:embed/>
                </p:oleObj>
              </mc:Choice>
              <mc:Fallback>
                <p:oleObj name="" r:id="rId11" imgW="3759200" imgH="405765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62063" y="2851150"/>
                        <a:ext cx="3759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5" name="Object 43"/>
          <p:cNvGraphicFramePr>
            <a:graphicFrameLocks noChangeAspect="1"/>
          </p:cNvGraphicFramePr>
          <p:nvPr/>
        </p:nvGraphicFramePr>
        <p:xfrm>
          <a:off x="1381125" y="3571875"/>
          <a:ext cx="2489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3" imgW="2489200" imgH="495300" progId="Equation.DSMT4">
                  <p:embed/>
                </p:oleObj>
              </mc:Choice>
              <mc:Fallback>
                <p:oleObj name="" r:id="rId13" imgW="2489200" imgH="4953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81125" y="3571875"/>
                        <a:ext cx="24892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6" name="Object 44"/>
          <p:cNvGraphicFramePr>
            <a:graphicFrameLocks noChangeAspect="1"/>
          </p:cNvGraphicFramePr>
          <p:nvPr/>
        </p:nvGraphicFramePr>
        <p:xfrm>
          <a:off x="3397250" y="4292600"/>
          <a:ext cx="1968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5" imgW="1968500" imgH="520700" progId="Equation.DSMT4">
                  <p:embed/>
                </p:oleObj>
              </mc:Choice>
              <mc:Fallback>
                <p:oleObj name="" r:id="rId15" imgW="1968500" imgH="5207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97250" y="4292600"/>
                        <a:ext cx="19685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3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381125" y="4292600"/>
          <a:ext cx="1866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8" imgW="1866900" imgH="520700" progId="Equation.DSMT4">
                  <p:embed/>
                </p:oleObj>
              </mc:Choice>
              <mc:Fallback>
                <p:oleObj name="" r:id="rId18" imgW="1866900" imgH="5207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381125" y="4292600"/>
                        <a:ext cx="18669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4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333500" y="5022850"/>
          <a:ext cx="35163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1" imgW="3517265" imgH="520700" progId="Equation.DSMT4">
                  <p:embed/>
                </p:oleObj>
              </mc:Choice>
              <mc:Fallback>
                <p:oleObj name="" r:id="rId21" imgW="3517265" imgH="52070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333500" y="5022850"/>
                        <a:ext cx="3516313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0"/>
          <p:cNvSpPr txBox="1"/>
          <p:nvPr>
            <p:custDataLst>
              <p:tags r:id="rId23"/>
            </p:custDataLst>
          </p:nvPr>
        </p:nvSpPr>
        <p:spPr>
          <a:xfrm>
            <a:off x="6662738" y="3621088"/>
            <a:ext cx="2012950" cy="1168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积分微元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面积微元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2" name="Object 44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1333500" y="5661025"/>
          <a:ext cx="4152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25" imgW="4152900" imgH="698500" progId="Equation.DSMT4">
                  <p:embed/>
                </p:oleObj>
              </mc:Choice>
              <mc:Fallback>
                <p:oleObj name="" r:id="rId25" imgW="4152900" imgH="6985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333500" y="5661025"/>
                        <a:ext cx="41529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7" name="组合 16"/>
          <p:cNvGrpSpPr/>
          <p:nvPr/>
        </p:nvGrpSpPr>
        <p:grpSpPr>
          <a:xfrm>
            <a:off x="6299200" y="333375"/>
            <a:ext cx="2738438" cy="1714500"/>
            <a:chOff x="9810" y="790"/>
            <a:chExt cx="4312" cy="2700"/>
          </a:xfrm>
        </p:grpSpPr>
        <p:grpSp>
          <p:nvGrpSpPr>
            <p:cNvPr id="10258" name="Group 100"/>
            <p:cNvGrpSpPr/>
            <p:nvPr/>
          </p:nvGrpSpPr>
          <p:grpSpPr>
            <a:xfrm>
              <a:off x="9810" y="790"/>
              <a:ext cx="4312" cy="2700"/>
              <a:chOff x="628" y="1312"/>
              <a:chExt cx="1872" cy="1242"/>
            </a:xfrm>
          </p:grpSpPr>
          <p:sp>
            <p:nvSpPr>
              <p:cNvPr id="10259" name="AutoShape 101"/>
              <p:cNvSpPr/>
              <p:nvPr>
                <p:custDataLst>
                  <p:tags r:id="rId27"/>
                </p:custDataLst>
              </p:nvPr>
            </p:nvSpPr>
            <p:spPr>
              <a:xfrm flipV="1">
                <a:off x="1156" y="1607"/>
                <a:ext cx="912" cy="768"/>
              </a:xfrm>
              <a:prstGeom prst="flowChartDocumen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grpSp>
            <p:nvGrpSpPr>
              <p:cNvPr id="10260" name="Group 102"/>
              <p:cNvGrpSpPr/>
              <p:nvPr/>
            </p:nvGrpSpPr>
            <p:grpSpPr>
              <a:xfrm>
                <a:off x="628" y="1312"/>
                <a:ext cx="1872" cy="1242"/>
                <a:chOff x="628" y="1312"/>
                <a:chExt cx="1872" cy="1242"/>
              </a:xfrm>
            </p:grpSpPr>
            <p:pic>
              <p:nvPicPr>
                <p:cNvPr id="10261" name="Picture 103"/>
                <p:cNvPicPr>
                  <a:picLocks noChangeAspect="1"/>
                </p:cNvPicPr>
                <p:nvPr>
                  <p:custDataLst>
                    <p:tags r:id="rId28"/>
                  </p:custDataLst>
                </p:nvPr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8" y="1312"/>
                  <a:ext cx="1872" cy="12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graphicFrame>
              <p:nvGraphicFramePr>
                <p:cNvPr id="10262" name="Object 104"/>
                <p:cNvGraphicFramePr>
                  <a:graphicFrameLocks noChangeAspect="1"/>
                </p:cNvGraphicFramePr>
                <p:nvPr>
                  <p:custDataLst>
                    <p:tags r:id="rId30"/>
                  </p:custDataLst>
                </p:nvPr>
              </p:nvGraphicFramePr>
              <p:xfrm>
                <a:off x="1156" y="1349"/>
                <a:ext cx="780" cy="21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7" name="" r:id="rId31" imgW="1447165" imgH="406400" progId="Equation.3">
                        <p:embed/>
                      </p:oleObj>
                    </mc:Choice>
                    <mc:Fallback>
                      <p:oleObj name="" r:id="rId31" imgW="1447165" imgH="406400" progId="Equation.3">
                        <p:embed/>
                        <p:pic>
                          <p:nvPicPr>
                            <p:cNvPr id="0" name="图片 3096"/>
                            <p:cNvPicPr/>
                            <p:nvPr/>
                          </p:nvPicPr>
                          <p:blipFill>
                            <a:blip r:embed="rId3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56" y="1349"/>
                              <a:ext cx="780" cy="21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263" name="Object 105"/>
                <p:cNvGraphicFramePr>
                  <a:graphicFrameLocks noChangeAspect="1"/>
                </p:cNvGraphicFramePr>
                <p:nvPr>
                  <p:custDataLst>
                    <p:tags r:id="rId33"/>
                  </p:custDataLst>
                </p:nvPr>
              </p:nvGraphicFramePr>
              <p:xfrm>
                <a:off x="996" y="2216"/>
                <a:ext cx="144" cy="1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8" name="" r:id="rId34" imgW="228600" imgH="241300" progId="Equation.3">
                        <p:embed/>
                      </p:oleObj>
                    </mc:Choice>
                    <mc:Fallback>
                      <p:oleObj name="" r:id="rId34" imgW="228600" imgH="241300" progId="Equation.3">
                        <p:embed/>
                        <p:pic>
                          <p:nvPicPr>
                            <p:cNvPr id="0" name="图片 3097"/>
                            <p:cNvPicPr/>
                            <p:nvPr/>
                          </p:nvPicPr>
                          <p:blipFill>
                            <a:blip r:embed="rId3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96" y="2216"/>
                              <a:ext cx="144" cy="15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264" name="Object 106"/>
                <p:cNvGraphicFramePr>
                  <a:graphicFrameLocks noChangeAspect="1"/>
                </p:cNvGraphicFramePr>
                <p:nvPr>
                  <p:custDataLst>
                    <p:tags r:id="rId36"/>
                  </p:custDataLst>
                </p:nvPr>
              </p:nvGraphicFramePr>
              <p:xfrm>
                <a:off x="2109" y="2171"/>
                <a:ext cx="135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9" name="" r:id="rId37" imgW="215900" imgH="316865" progId="Equation.3">
                        <p:embed/>
                      </p:oleObj>
                    </mc:Choice>
                    <mc:Fallback>
                      <p:oleObj name="" r:id="rId37" imgW="215900" imgH="316865" progId="Equation.3">
                        <p:embed/>
                        <p:pic>
                          <p:nvPicPr>
                            <p:cNvPr id="0" name="图片 3088"/>
                            <p:cNvPicPr/>
                            <p:nvPr/>
                          </p:nvPicPr>
                          <p:blipFill>
                            <a:blip r:embed="rId3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109" y="2171"/>
                              <a:ext cx="135" cy="19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0265" name="Rectangle 107"/>
            <p:cNvSpPr/>
            <p:nvPr>
              <p:custDataLst>
                <p:tags r:id="rId39"/>
              </p:custDataLst>
            </p:nvPr>
          </p:nvSpPr>
          <p:spPr>
            <a:xfrm>
              <a:off x="11963" y="1487"/>
              <a:ext cx="310" cy="1614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10266" name="Object 109"/>
            <p:cNvGraphicFramePr>
              <a:graphicFrameLocks noChangeAspect="1"/>
            </p:cNvGraphicFramePr>
            <p:nvPr>
              <p:custDataLst>
                <p:tags r:id="rId40"/>
              </p:custDataLst>
            </p:nvPr>
          </p:nvGraphicFramePr>
          <p:xfrm>
            <a:off x="12273" y="3058"/>
            <a:ext cx="76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41" imgW="1015365" imgH="304800" progId="Equation.3">
                    <p:embed/>
                  </p:oleObj>
                </mc:Choice>
                <mc:Fallback>
                  <p:oleObj name="" r:id="rId41" imgW="1015365" imgH="3048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12273" y="3058"/>
                          <a:ext cx="768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7" name="Object 109"/>
            <p:cNvGraphicFramePr>
              <a:graphicFrameLocks noChangeAspect="1"/>
            </p:cNvGraphicFramePr>
            <p:nvPr>
              <p:custDataLst>
                <p:tags r:id="rId43"/>
              </p:custDataLst>
            </p:nvPr>
          </p:nvGraphicFramePr>
          <p:xfrm>
            <a:off x="11853" y="3113"/>
            <a:ext cx="27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44" imgW="139700" imgH="139700" progId="Equation.3">
                    <p:embed/>
                  </p:oleObj>
                </mc:Choice>
                <mc:Fallback>
                  <p:oleObj name="" r:id="rId44" imgW="139700" imgH="139700" progId="Equation.3">
                    <p:embed/>
                    <p:pic>
                      <p:nvPicPr>
                        <p:cNvPr id="0" name="图片 3"/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11853" y="3113"/>
                          <a:ext cx="276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68" name="Object 109"/>
          <p:cNvGraphicFramePr>
            <a:graphicFrameLocks noChangeAspect="1"/>
          </p:cNvGraphicFramePr>
          <p:nvPr>
            <p:custDataLst>
              <p:tags r:id="rId46"/>
            </p:custDataLst>
          </p:nvPr>
        </p:nvGraphicFramePr>
        <p:xfrm>
          <a:off x="7666038" y="1230313"/>
          <a:ext cx="565150" cy="17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47" imgW="233045" imgH="177165" progId="Equation.3">
                  <p:embed/>
                </p:oleObj>
              </mc:Choice>
              <mc:Fallback>
                <p:oleObj name="" r:id="rId47" imgW="233045" imgH="177165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7666038" y="1230313"/>
                        <a:ext cx="565150" cy="179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9697" name="Object 2"/>
          <p:cNvGraphicFramePr>
            <a:graphicFrameLocks noChangeAspect="1"/>
          </p:cNvGraphicFramePr>
          <p:nvPr/>
        </p:nvGraphicFramePr>
        <p:xfrm>
          <a:off x="819785" y="904399"/>
          <a:ext cx="717804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" imgW="6667500" imgH="866775" progId="Word.Document.8">
                  <p:embed/>
                </p:oleObj>
              </mc:Choice>
              <mc:Fallback>
                <p:oleObj name="" r:id="rId1" imgW="6667500" imgH="866775" progId="Word.Document.8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9785" y="904399"/>
                        <a:ext cx="7178040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1907540" y="1988820"/>
          <a:ext cx="2400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3" imgW="2400300" imgH="990600" progId="Equation.3">
                  <p:embed/>
                </p:oleObj>
              </mc:Choice>
              <mc:Fallback>
                <p:oleObj name="" r:id="rId3" imgW="2400300" imgH="9906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7540" y="1988820"/>
                        <a:ext cx="24003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985520" y="3493929"/>
          <a:ext cx="2448560" cy="46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5" imgW="2362200" imgH="447675" progId="Word.Document.8">
                  <p:embed/>
                </p:oleObj>
              </mc:Choice>
              <mc:Fallback>
                <p:oleObj name="" r:id="rId5" imgW="2362200" imgH="447675" progId="Word.Document.8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5520" y="3493929"/>
                        <a:ext cx="2448560" cy="4622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1149350" y="4318000"/>
          <a:ext cx="2578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7" imgW="2578100" imgH="990600" progId="Equation.3">
                  <p:embed/>
                </p:oleObj>
              </mc:Choice>
              <mc:Fallback>
                <p:oleObj name="" r:id="rId7" imgW="2578100" imgH="9906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9350" y="4318000"/>
                        <a:ext cx="25781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3752850" y="4254500"/>
          <a:ext cx="18669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9" imgW="1866900" imgH="1155700" progId="Equation.3">
                  <p:embed/>
                </p:oleObj>
              </mc:Choice>
              <mc:Fallback>
                <p:oleObj name="" r:id="rId9" imgW="1866900" imgH="11557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52850" y="4254500"/>
                        <a:ext cx="18669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5638800" y="4343400"/>
          <a:ext cx="1181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1" imgW="1180465" imgH="888365" progId="Equation.3">
                  <p:embed/>
                </p:oleObj>
              </mc:Choice>
              <mc:Fallback>
                <p:oleObj name="" r:id="rId11" imgW="1180465" imgH="888365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38800" y="4343400"/>
                        <a:ext cx="11811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24"/>
          <p:cNvGraphicFramePr>
            <a:graphicFrameLocks noChangeAspect="1"/>
          </p:cNvGraphicFramePr>
          <p:nvPr/>
        </p:nvGraphicFramePr>
        <p:xfrm>
          <a:off x="4953000" y="1838325"/>
          <a:ext cx="38290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3" imgW="3829050" imgH="2276475" progId="Paint.Picture">
                  <p:embed/>
                </p:oleObj>
              </mc:Choice>
              <mc:Fallback>
                <p:oleObj name="" r:id="rId13" imgW="3829050" imgH="2276475" progId="Paint.Picture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53000" y="1838325"/>
                        <a:ext cx="3829050" cy="227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17" name="Text Box 13"/>
          <p:cNvSpPr txBox="1"/>
          <p:nvPr/>
        </p:nvSpPr>
        <p:spPr>
          <a:xfrm>
            <a:off x="914400" y="24765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113FB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dirty="0">
              <a:solidFill>
                <a:srgbClr val="0113FB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7118" name="Object 14"/>
          <p:cNvGraphicFramePr>
            <a:graphicFrameLocks noChangeAspect="1"/>
          </p:cNvGraphicFramePr>
          <p:nvPr/>
        </p:nvGraphicFramePr>
        <p:xfrm>
          <a:off x="1676400" y="2254250"/>
          <a:ext cx="2374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" imgW="2374900" imgH="736600" progId="Equation.3">
                  <p:embed/>
                </p:oleObj>
              </mc:Choice>
              <mc:Fallback>
                <p:oleObj name="" r:id="rId1" imgW="2374900" imgH="7366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2254250"/>
                        <a:ext cx="2374900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9" name="Object 15"/>
          <p:cNvGraphicFramePr>
            <a:graphicFrameLocks noChangeAspect="1"/>
          </p:cNvGraphicFramePr>
          <p:nvPr/>
        </p:nvGraphicFramePr>
        <p:xfrm>
          <a:off x="863600" y="3048000"/>
          <a:ext cx="27940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3" imgW="2794000" imgH="1168400" progId="Equation.3">
                  <p:embed/>
                </p:oleObj>
              </mc:Choice>
              <mc:Fallback>
                <p:oleObj name="" r:id="rId3" imgW="2794000" imgH="11684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3600" y="3048000"/>
                        <a:ext cx="2794000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0" name="Object 16"/>
          <p:cNvGraphicFramePr>
            <a:graphicFrameLocks noChangeAspect="1"/>
          </p:cNvGraphicFramePr>
          <p:nvPr/>
        </p:nvGraphicFramePr>
        <p:xfrm>
          <a:off x="3733800" y="3505200"/>
          <a:ext cx="1676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5" imgW="1675765" imgH="406400" progId="Equation.3">
                  <p:embed/>
                </p:oleObj>
              </mc:Choice>
              <mc:Fallback>
                <p:oleObj name="" r:id="rId5" imgW="1675765" imgH="4064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33800" y="3505200"/>
                        <a:ext cx="16764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1" name="Object 17"/>
          <p:cNvGraphicFramePr>
            <a:graphicFrameLocks noChangeAspect="1"/>
          </p:cNvGraphicFramePr>
          <p:nvPr/>
        </p:nvGraphicFramePr>
        <p:xfrm>
          <a:off x="858203" y="4304983"/>
          <a:ext cx="595439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7" imgW="5495925" imgH="447675" progId="Word.Document.8">
                  <p:embed/>
                </p:oleObj>
              </mc:Choice>
              <mc:Fallback>
                <p:oleObj name="" r:id="rId7" imgW="5495925" imgH="447675" progId="Word.Document.8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8203" y="4304983"/>
                        <a:ext cx="5954395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2" name="Object 18"/>
          <p:cNvGraphicFramePr>
            <a:graphicFrameLocks noChangeAspect="1"/>
          </p:cNvGraphicFramePr>
          <p:nvPr/>
        </p:nvGraphicFramePr>
        <p:xfrm>
          <a:off x="1219200" y="4813300"/>
          <a:ext cx="3162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9" imgW="3162300" imgH="1168400" progId="Equation.3">
                  <p:embed/>
                </p:oleObj>
              </mc:Choice>
              <mc:Fallback>
                <p:oleObj name="" r:id="rId9" imgW="3162300" imgH="11684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19200" y="4813300"/>
                        <a:ext cx="3162300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3" name="Object 19"/>
          <p:cNvGraphicFramePr>
            <a:graphicFrameLocks noChangeAspect="1"/>
          </p:cNvGraphicFramePr>
          <p:nvPr/>
        </p:nvGraphicFramePr>
        <p:xfrm>
          <a:off x="4495800" y="5003800"/>
          <a:ext cx="1536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1" imgW="1536700" imgH="838200" progId="Equation.3">
                  <p:embed/>
                </p:oleObj>
              </mc:Choice>
              <mc:Fallback>
                <p:oleObj name="" r:id="rId11" imgW="1536700" imgH="8382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95800" y="5003800"/>
                        <a:ext cx="1536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31"/>
          <p:cNvGraphicFramePr>
            <a:graphicFrameLocks noChangeAspect="1"/>
          </p:cNvGraphicFramePr>
          <p:nvPr/>
        </p:nvGraphicFramePr>
        <p:xfrm>
          <a:off x="5943600" y="1905000"/>
          <a:ext cx="2828925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3" imgW="2828925" imgH="2857500" progId="Paint.Picture">
                  <p:embed/>
                </p:oleObj>
              </mc:Choice>
              <mc:Fallback>
                <p:oleObj name="" r:id="rId13" imgW="2828925" imgH="2857500" progId="Paint.Picture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43600" y="1905000"/>
                        <a:ext cx="2828925" cy="285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35"/>
          <p:cNvGraphicFramePr>
            <a:graphicFrameLocks noChangeAspect="1"/>
          </p:cNvGraphicFramePr>
          <p:nvPr/>
        </p:nvGraphicFramePr>
        <p:xfrm>
          <a:off x="869950" y="533400"/>
          <a:ext cx="65405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5" imgW="6540500" imgH="1282700" progId="Equation.DSMT4">
                  <p:embed/>
                </p:oleObj>
              </mc:Choice>
              <mc:Fallback>
                <p:oleObj name="" r:id="rId15" imgW="6540500" imgH="12827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69950" y="533400"/>
                        <a:ext cx="6540500" cy="1282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Text Box 1027"/>
          <p:cNvSpPr txBox="1"/>
          <p:nvPr/>
        </p:nvSpPr>
        <p:spPr>
          <a:xfrm>
            <a:off x="762000" y="622300"/>
            <a:ext cx="93027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113FB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rgbClr val="0113FB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11</a:t>
            </a:r>
            <a:endParaRPr lang="en-US" altLang="zh-CN" dirty="0">
              <a:solidFill>
                <a:srgbClr val="0113FB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1746" name="Object 1029"/>
          <p:cNvGraphicFramePr>
            <a:graphicFrameLocks noChangeAspect="1"/>
          </p:cNvGraphicFramePr>
          <p:nvPr/>
        </p:nvGraphicFramePr>
        <p:xfrm>
          <a:off x="2700020" y="2421255"/>
          <a:ext cx="2857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" imgW="2857500" imgH="698500" progId="Equation.DSMT4">
                  <p:embed/>
                </p:oleObj>
              </mc:Choice>
              <mc:Fallback>
                <p:oleObj name="" r:id="rId1" imgW="2857500" imgH="6985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00020" y="2421255"/>
                        <a:ext cx="28575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Text Box 1035"/>
          <p:cNvSpPr txBox="1"/>
          <p:nvPr/>
        </p:nvSpPr>
        <p:spPr>
          <a:xfrm>
            <a:off x="609600" y="1219200"/>
            <a:ext cx="7620000" cy="521970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</a:rPr>
              <a:t>直</a:t>
            </a:r>
            <a:r>
              <a:rPr lang="zh-CN" altLang="en-US" dirty="0">
                <a:latin typeface="黑体" panose="02010609060101010101" pitchFamily="2" charset="-122"/>
                <a:cs typeface="黑体" panose="02010609060101010101" pitchFamily="2" charset="-122"/>
              </a:rPr>
              <a:t>线</a:t>
            </a:r>
            <a:r>
              <a:rPr lang="en-US" altLang="zh-CN" i="1" dirty="0">
                <a:cs typeface="Times New Roman" panose="02020603050405020304" pitchFamily="18" charset="0"/>
              </a:rPr>
              <a:t>x=a</a:t>
            </a:r>
            <a:r>
              <a:rPr lang="zh-CN" altLang="en-US" dirty="0"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cs typeface="Times New Roman" panose="02020603050405020304" pitchFamily="18" charset="0"/>
              </a:rPr>
              <a:t>x=b</a:t>
            </a:r>
            <a:r>
              <a:rPr lang="zh-CN" altLang="en-US" dirty="0">
                <a:cs typeface="Times New Roman" panose="02020603050405020304" pitchFamily="18" charset="0"/>
              </a:rPr>
              <a:t>及</a:t>
            </a:r>
            <a:r>
              <a:rPr lang="en-US" altLang="zh-CN" i="1" dirty="0">
                <a:cs typeface="Times New Roman" panose="02020603050405020304" pitchFamily="18" charset="0"/>
              </a:rPr>
              <a:t>x </a:t>
            </a:r>
            <a:r>
              <a:rPr lang="zh-CN" altLang="en-US" dirty="0">
                <a:cs typeface="Times New Roman" panose="02020603050405020304" pitchFamily="18" charset="0"/>
              </a:rPr>
              <a:t>轴所围成的曲边梯形绕 </a:t>
            </a:r>
            <a:r>
              <a:rPr lang="en-US" altLang="zh-CN" i="1" dirty="0">
                <a:cs typeface="Times New Roman" panose="02020603050405020304" pitchFamily="18" charset="0"/>
              </a:rPr>
              <a:t>y </a:t>
            </a:r>
            <a:r>
              <a:rPr lang="zh-CN" altLang="en-US" dirty="0">
                <a:latin typeface="黑体" panose="02010609060101010101" pitchFamily="2" charset="-122"/>
                <a:cs typeface="黑体" panose="02010609060101010101" pitchFamily="2" charset="-122"/>
              </a:rPr>
              <a:t>轴</a:t>
            </a:r>
            <a:endParaRPr lang="zh-CN" altLang="en-US" dirty="0">
              <a:latin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31748" name="Text Box 1036"/>
          <p:cNvSpPr txBox="1"/>
          <p:nvPr/>
        </p:nvSpPr>
        <p:spPr>
          <a:xfrm>
            <a:off x="611505" y="1761490"/>
            <a:ext cx="6334125" cy="521970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</a:rPr>
              <a:t>旋转一周而成的立体，证明其体积为</a:t>
            </a:r>
            <a:endParaRPr lang="zh-CN" altLang="en-US" dirty="0">
              <a:latin typeface="黑体" panose="0201060906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92275" y="630555"/>
            <a:ext cx="3527425" cy="521970"/>
          </a:xfrm>
          <a:prstGeom prst="rect">
            <a:avLst/>
          </a:prstGeom>
          <a:noFill/>
        </p:spPr>
        <p:txBody>
          <a:bodyPr>
            <a:spAutoFit/>
          </a:bodyPr>
          <a:p>
            <a:pPr marR="0" algn="ctr" defTabSz="914400">
              <a:spcBef>
                <a:spcPct val="50000"/>
              </a:spcBef>
              <a:buClrTx/>
              <a:buSzTx/>
              <a:buFontTx/>
            </a:pPr>
            <a:r>
              <a:rPr kumimoji="0" lang="zh-CN" altLang="en-US" kern="1200" cap="none" spc="0" normalizeH="0" baseline="0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旋转体由平面上曲线 </a:t>
            </a:r>
            <a:r>
              <a:rPr kumimoji="0" lang="zh-CN" altLang="en-US" b="0" kern="1200" cap="none" spc="0" normalizeH="0" baseline="0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           </a:t>
            </a:r>
            <a:endParaRPr kumimoji="0" lang="zh-CN" altLang="en-US" b="0" kern="1200" cap="none" spc="0" normalizeH="0" baseline="0" noProof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31753" name="对象 2"/>
          <p:cNvGraphicFramePr>
            <a:graphicFrameLocks noChangeAspect="1"/>
          </p:cNvGraphicFramePr>
          <p:nvPr/>
        </p:nvGraphicFramePr>
        <p:xfrm>
          <a:off x="5219383" y="630555"/>
          <a:ext cx="19970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3" imgW="800100" imgH="203200" progId="Equation.DSMT4">
                  <p:embed/>
                </p:oleObj>
              </mc:Choice>
              <mc:Fallback>
                <p:oleObj name="" r:id="rId3" imgW="800100" imgH="203200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19383" y="630555"/>
                        <a:ext cx="1997075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8" name="Group 100"/>
          <p:cNvGrpSpPr/>
          <p:nvPr/>
        </p:nvGrpSpPr>
        <p:grpSpPr>
          <a:xfrm rot="0">
            <a:off x="6299200" y="2916555"/>
            <a:ext cx="2738755" cy="1714500"/>
            <a:chOff x="628" y="1312"/>
            <a:chExt cx="1872" cy="1242"/>
          </a:xfrm>
        </p:grpSpPr>
        <p:sp>
          <p:nvSpPr>
            <p:cNvPr id="10259" name="AutoShape 101"/>
            <p:cNvSpPr/>
            <p:nvPr>
              <p:custDataLst>
                <p:tags r:id="rId5"/>
              </p:custDataLst>
            </p:nvPr>
          </p:nvSpPr>
          <p:spPr>
            <a:xfrm flipV="1">
              <a:off x="1156" y="1607"/>
              <a:ext cx="912" cy="768"/>
            </a:xfrm>
            <a:prstGeom prst="flowChartDocumen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pSp>
          <p:nvGrpSpPr>
            <p:cNvPr id="10260" name="Group 102"/>
            <p:cNvGrpSpPr/>
            <p:nvPr/>
          </p:nvGrpSpPr>
          <p:grpSpPr>
            <a:xfrm>
              <a:off x="628" y="1312"/>
              <a:ext cx="1872" cy="1242"/>
              <a:chOff x="628" y="1312"/>
              <a:chExt cx="1872" cy="1242"/>
            </a:xfrm>
          </p:grpSpPr>
          <p:pic>
            <p:nvPicPr>
              <p:cNvPr id="10261" name="Picture 103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>
                <a:off x="628" y="1312"/>
                <a:ext cx="1872" cy="124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aphicFrame>
            <p:nvGraphicFramePr>
              <p:cNvPr id="10262" name="Object 104"/>
              <p:cNvGraphicFramePr>
                <a:graphicFrameLocks noChangeAspect="1"/>
              </p:cNvGraphicFramePr>
              <p:nvPr>
                <p:custDataLst>
                  <p:tags r:id="rId8"/>
                </p:custDataLst>
              </p:nvPr>
            </p:nvGraphicFramePr>
            <p:xfrm>
              <a:off x="1156" y="1349"/>
              <a:ext cx="780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7" name="" r:id="rId9" imgW="1447165" imgH="406400" progId="Equation.3">
                      <p:embed/>
                    </p:oleObj>
                  </mc:Choice>
                  <mc:Fallback>
                    <p:oleObj name="" r:id="rId9" imgW="1447165" imgH="406400" progId="Equation.3">
                      <p:embed/>
                      <p:pic>
                        <p:nvPicPr>
                          <p:cNvPr id="0" name="图片 3096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156" y="1349"/>
                            <a:ext cx="780" cy="21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3" name="Object 105"/>
              <p:cNvGraphicFramePr>
                <a:graphicFrameLocks noChangeAspect="1"/>
              </p:cNvGraphicFramePr>
              <p:nvPr>
                <p:custDataLst>
                  <p:tags r:id="rId11"/>
                </p:custDataLst>
              </p:nvPr>
            </p:nvGraphicFramePr>
            <p:xfrm>
              <a:off x="996" y="2216"/>
              <a:ext cx="144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8" name="" r:id="rId12" imgW="228600" imgH="241300" progId="Equation.3">
                      <p:embed/>
                    </p:oleObj>
                  </mc:Choice>
                  <mc:Fallback>
                    <p:oleObj name="" r:id="rId12" imgW="228600" imgH="241300" progId="Equation.3">
                      <p:embed/>
                      <p:pic>
                        <p:nvPicPr>
                          <p:cNvPr id="0" name="图片 3097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996" y="2216"/>
                            <a:ext cx="144" cy="1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4" name="Object 106"/>
              <p:cNvGraphicFramePr>
                <a:graphicFrameLocks noChangeAspect="1"/>
              </p:cNvGraphicFramePr>
              <p:nvPr>
                <p:custDataLst>
                  <p:tags r:id="rId14"/>
                </p:custDataLst>
              </p:nvPr>
            </p:nvGraphicFramePr>
            <p:xfrm>
              <a:off x="2109" y="2171"/>
              <a:ext cx="135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9" name="" r:id="rId15" imgW="215900" imgH="316865" progId="Equation.3">
                      <p:embed/>
                    </p:oleObj>
                  </mc:Choice>
                  <mc:Fallback>
                    <p:oleObj name="" r:id="rId15" imgW="215900" imgH="316865" progId="Equation.3">
                      <p:embed/>
                      <p:pic>
                        <p:nvPicPr>
                          <p:cNvPr id="0" name="图片 3088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2109" y="2171"/>
                            <a:ext cx="135" cy="1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4" name="Text Box 4"/>
          <p:cNvSpPr txBox="1"/>
          <p:nvPr/>
        </p:nvSpPr>
        <p:spPr>
          <a:xfrm>
            <a:off x="914400" y="182880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113FB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dirty="0">
              <a:solidFill>
                <a:srgbClr val="0113FB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4283710" y="1917065"/>
          <a:ext cx="1320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" imgW="1320165" imgH="406400" progId="Equation.3">
                  <p:embed/>
                </p:oleObj>
              </mc:Choice>
              <mc:Fallback>
                <p:oleObj name="" r:id="rId1" imgW="1320165" imgH="4064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83710" y="1917065"/>
                        <a:ext cx="13208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Text Box 8"/>
          <p:cNvSpPr txBox="1"/>
          <p:nvPr/>
        </p:nvSpPr>
        <p:spPr>
          <a:xfrm>
            <a:off x="1547495" y="2490153"/>
            <a:ext cx="2514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cs typeface="Times New Roman" panose="02020603050405020304" pitchFamily="18" charset="0"/>
              </a:rPr>
              <a:t>体积元素</a:t>
            </a:r>
            <a:r>
              <a:rPr lang="en-US" altLang="zh-CN" i="1" dirty="0">
                <a:cs typeface="Times New Roman" panose="02020603050405020304" pitchFamily="18" charset="0"/>
              </a:rPr>
              <a:t>dV</a:t>
            </a:r>
            <a:r>
              <a:rPr lang="zh-CN" altLang="en-US" dirty="0">
                <a:cs typeface="Times New Roman" panose="02020603050405020304" pitchFamily="18" charset="0"/>
              </a:rPr>
              <a:t>为</a:t>
            </a:r>
            <a:endParaRPr lang="en-US" altLang="zh-CN" i="1" dirty="0">
              <a:cs typeface="Times New Roman" panose="02020603050405020304" pitchFamily="18" charset="0"/>
            </a:endParaRPr>
          </a:p>
        </p:txBody>
      </p:sp>
      <p:graphicFrame>
        <p:nvGraphicFramePr>
          <p:cNvPr id="51211" name="Object 11"/>
          <p:cNvGraphicFramePr>
            <a:graphicFrameLocks noChangeAspect="1"/>
          </p:cNvGraphicFramePr>
          <p:nvPr/>
        </p:nvGraphicFramePr>
        <p:xfrm>
          <a:off x="2222500" y="4060825"/>
          <a:ext cx="2413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3" imgW="2413000" imgH="482600" progId="Equation.3">
                  <p:embed/>
                </p:oleObj>
              </mc:Choice>
              <mc:Fallback>
                <p:oleObj name="" r:id="rId3" imgW="2413000" imgH="4826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2500" y="4060825"/>
                        <a:ext cx="2413000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2" name="Object 12"/>
          <p:cNvGraphicFramePr>
            <a:graphicFrameLocks noChangeAspect="1"/>
          </p:cNvGraphicFramePr>
          <p:nvPr/>
        </p:nvGraphicFramePr>
        <p:xfrm>
          <a:off x="1524000" y="4679950"/>
          <a:ext cx="3111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5" imgW="3111500" imgH="698500" progId="Equation.3">
                  <p:embed/>
                </p:oleObj>
              </mc:Choice>
              <mc:Fallback>
                <p:oleObj name="" r:id="rId5" imgW="3111500" imgH="6985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4679950"/>
                        <a:ext cx="31115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Object 13"/>
          <p:cNvGraphicFramePr>
            <a:graphicFrameLocks noChangeAspect="1"/>
          </p:cNvGraphicFramePr>
          <p:nvPr/>
        </p:nvGraphicFramePr>
        <p:xfrm>
          <a:off x="4711700" y="4883150"/>
          <a:ext cx="9652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7" imgW="964565" imgH="304800" progId="Equation.3">
                  <p:embed/>
                </p:oleObj>
              </mc:Choice>
              <mc:Fallback>
                <p:oleObj name="" r:id="rId7" imgW="964565" imgH="3048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11700" y="4883150"/>
                        <a:ext cx="965200" cy="303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31"/>
          <p:cNvGraphicFramePr>
            <a:graphicFrameLocks noChangeAspect="1"/>
          </p:cNvGraphicFramePr>
          <p:nvPr/>
        </p:nvGraphicFramePr>
        <p:xfrm>
          <a:off x="889000" y="685800"/>
          <a:ext cx="7112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9" imgW="7112000" imgH="977900" progId="Equation.DSMT4">
                  <p:embed/>
                </p:oleObj>
              </mc:Choice>
              <mc:Fallback>
                <p:oleObj name="" r:id="rId9" imgW="7112000" imgH="977900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89000" y="685800"/>
                        <a:ext cx="7112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2" name="Object 32"/>
          <p:cNvGraphicFramePr>
            <a:graphicFrameLocks noChangeAspect="1"/>
          </p:cNvGraphicFramePr>
          <p:nvPr/>
        </p:nvGraphicFramePr>
        <p:xfrm>
          <a:off x="1619885" y="1904365"/>
          <a:ext cx="248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11" imgW="2489200" imgH="431800" progId="Equation.DSMT4">
                  <p:embed/>
                </p:oleObj>
              </mc:Choice>
              <mc:Fallback>
                <p:oleObj name="" r:id="rId11" imgW="2489200" imgH="431800" progId="Equation.DSMT4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19885" y="1904365"/>
                        <a:ext cx="2489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" name="Object 1038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676400" y="3213100"/>
          <a:ext cx="6007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4" imgW="6007100" imgH="520700" progId="Equation.DSMT4">
                  <p:embed/>
                </p:oleObj>
              </mc:Choice>
              <mc:Fallback>
                <p:oleObj name="" r:id="rId14" imgW="6007100" imgH="5207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676400" y="3213100"/>
                        <a:ext cx="60071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/>
      <p:bldP spid="5120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027"/>
          <p:cNvSpPr txBox="1"/>
          <p:nvPr>
            <p:custDataLst>
              <p:tags r:id="rId1"/>
            </p:custDataLst>
          </p:nvPr>
        </p:nvSpPr>
        <p:spPr>
          <a:xfrm>
            <a:off x="755650" y="710565"/>
            <a:ext cx="93027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113FB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练习：</a:t>
            </a:r>
            <a:endParaRPr lang="zh-CN" altLang="en-US" dirty="0">
              <a:solidFill>
                <a:srgbClr val="0113FB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7409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835468" y="737235"/>
          <a:ext cx="703516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3" imgW="7035165" imgH="495300" progId="Equation.DSMT4">
                  <p:embed/>
                </p:oleObj>
              </mc:Choice>
              <mc:Fallback>
                <p:oleObj name="" r:id="rId3" imgW="7035165" imgH="4953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468" y="737235"/>
                        <a:ext cx="7035165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0" name="Object 3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899795" y="1341120"/>
          <a:ext cx="7658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6" imgW="7658100" imgH="495300" progId="Equation.DSMT4">
                  <p:embed/>
                </p:oleObj>
              </mc:Choice>
              <mc:Fallback>
                <p:oleObj name="" r:id="rId6" imgW="7658100" imgH="4953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9795" y="1341120"/>
                        <a:ext cx="76581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13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5772150" y="2203450"/>
          <a:ext cx="329565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9" imgW="3295650" imgH="1876425" progId="Paint.Picture">
                  <p:embed/>
                </p:oleObj>
              </mc:Choice>
              <mc:Fallback>
                <p:oleObj name="" r:id="rId9" imgW="3295650" imgH="1876425" progId="Paint.Picture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72150" y="2203450"/>
                        <a:ext cx="3295650" cy="213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027"/>
          <p:cNvSpPr txBox="1"/>
          <p:nvPr>
            <p:custDataLst>
              <p:tags r:id="rId1"/>
            </p:custDataLst>
          </p:nvPr>
        </p:nvSpPr>
        <p:spPr>
          <a:xfrm>
            <a:off x="755650" y="710565"/>
            <a:ext cx="93027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113FB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练习：</a:t>
            </a:r>
            <a:endParaRPr lang="zh-CN" altLang="en-US" dirty="0">
              <a:solidFill>
                <a:srgbClr val="0113FB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7409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835785" y="764540"/>
          <a:ext cx="6324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3" imgW="6324600" imgH="495300" progId="Equation.DSMT4">
                  <p:embed/>
                </p:oleObj>
              </mc:Choice>
              <mc:Fallback>
                <p:oleObj name="" r:id="rId3" imgW="6324600" imgH="4953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785" y="764540"/>
                        <a:ext cx="63246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0" name="Object 3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827405" y="1341120"/>
          <a:ext cx="6781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6" imgW="6781800" imgH="495300" progId="Equation.DSMT4">
                  <p:embed/>
                </p:oleObj>
              </mc:Choice>
              <mc:Fallback>
                <p:oleObj name="" r:id="rId6" imgW="6781800" imgH="4953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7405" y="1341120"/>
                        <a:ext cx="67818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13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5772150" y="2203450"/>
          <a:ext cx="329565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9" imgW="3295650" imgH="1876425" progId="Paint.Picture">
                  <p:embed/>
                </p:oleObj>
              </mc:Choice>
              <mc:Fallback>
                <p:oleObj name="" r:id="rId9" imgW="3295650" imgH="1876425" progId="Paint.Picture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72150" y="2203450"/>
                        <a:ext cx="3295650" cy="213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6" name="Object 14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554673" y="2223770"/>
          <a:ext cx="497776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2" imgW="4977765" imgH="1155700" progId="Equation.DSMT4">
                  <p:embed/>
                </p:oleObj>
              </mc:Choice>
              <mc:Fallback>
                <p:oleObj name="" r:id="rId12" imgW="4977765" imgH="11557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4673" y="2223770"/>
                        <a:ext cx="4977765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7" name="Object 15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590550" y="3422650"/>
          <a:ext cx="51816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5" imgW="5181600" imgH="1155700" progId="Equation.DSMT4">
                  <p:embed/>
                </p:oleObj>
              </mc:Choice>
              <mc:Fallback>
                <p:oleObj name="" r:id="rId15" imgW="5181600" imgH="11557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0550" y="3422650"/>
                        <a:ext cx="51816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8" name="Object 16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635318" y="4337050"/>
          <a:ext cx="497776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8" imgW="4977765" imgH="1155700" progId="Equation.DSMT4">
                  <p:embed/>
                </p:oleObj>
              </mc:Choice>
              <mc:Fallback>
                <p:oleObj name="" r:id="rId18" imgW="4977765" imgH="11557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35318" y="4337050"/>
                        <a:ext cx="4977765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9" name="Object 17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635635" y="5877560"/>
          <a:ext cx="128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21" imgW="1282700" imgH="393700" progId="Equation.DSMT4">
                  <p:embed/>
                </p:oleObj>
              </mc:Choice>
              <mc:Fallback>
                <p:oleObj name="" r:id="rId21" imgW="1282700" imgH="3937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35635" y="5877560"/>
                        <a:ext cx="1282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6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590233" y="5157470"/>
          <a:ext cx="328866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4" imgW="3288665" imgH="698500" progId="Equation.DSMT4">
                  <p:embed/>
                </p:oleObj>
              </mc:Choice>
              <mc:Fallback>
                <p:oleObj name="" r:id="rId24" imgW="3288665" imgH="6985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90233" y="5157470"/>
                        <a:ext cx="3288665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027"/>
          <p:cNvSpPr txBox="1"/>
          <p:nvPr>
            <p:custDataLst>
              <p:tags r:id="rId1"/>
            </p:custDataLst>
          </p:nvPr>
        </p:nvSpPr>
        <p:spPr>
          <a:xfrm>
            <a:off x="467360" y="422910"/>
            <a:ext cx="93027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113FB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练习：</a:t>
            </a:r>
            <a:endParaRPr lang="zh-CN" altLang="en-US" dirty="0">
              <a:solidFill>
                <a:srgbClr val="0113FB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7409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47495" y="476885"/>
          <a:ext cx="6324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3" imgW="6324600" imgH="495300" progId="Equation.DSMT4">
                  <p:embed/>
                </p:oleObj>
              </mc:Choice>
              <mc:Fallback>
                <p:oleObj name="" r:id="rId3" imgW="6324600" imgH="4953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495" y="476885"/>
                        <a:ext cx="63246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0" name="Object 3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551815" y="1053465"/>
          <a:ext cx="6756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6" imgW="6756400" imgH="495300" progId="Equation.DSMT4">
                  <p:embed/>
                </p:oleObj>
              </mc:Choice>
              <mc:Fallback>
                <p:oleObj name="" r:id="rId6" imgW="6756400" imgH="4953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1815" y="1053465"/>
                        <a:ext cx="67564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13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6660515" y="1548765"/>
          <a:ext cx="226568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9" imgW="3295650" imgH="1876425" progId="Paint.Picture">
                  <p:embed/>
                </p:oleObj>
              </mc:Choice>
              <mc:Fallback>
                <p:oleObj name="" r:id="rId9" imgW="3295650" imgH="1876425" progId="Paint.Picture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60515" y="1548765"/>
                        <a:ext cx="2265680" cy="1466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6" name="Object 14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467360" y="2132965"/>
          <a:ext cx="51943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2" imgW="5194300" imgH="1155700" progId="Equation.DSMT4">
                  <p:embed/>
                </p:oleObj>
              </mc:Choice>
              <mc:Fallback>
                <p:oleObj name="" r:id="rId12" imgW="5194300" imgH="11557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7360" y="2132965"/>
                        <a:ext cx="51943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7" name="Object 15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691640" y="3051810"/>
          <a:ext cx="65913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5" imgW="6591300" imgH="1155700" progId="Equation.DSMT4">
                  <p:embed/>
                </p:oleObj>
              </mc:Choice>
              <mc:Fallback>
                <p:oleObj name="" r:id="rId15" imgW="6591300" imgH="11557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91640" y="3051810"/>
                        <a:ext cx="65913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8" name="Object 16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530350" y="3933190"/>
          <a:ext cx="48514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8" imgW="4851400" imgH="1155700" progId="Equation.DSMT4">
                  <p:embed/>
                </p:oleObj>
              </mc:Choice>
              <mc:Fallback>
                <p:oleObj name="" r:id="rId18" imgW="4851400" imgH="11557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30350" y="3933190"/>
                        <a:ext cx="48514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6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530350" y="4653280"/>
          <a:ext cx="59563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1" imgW="5956300" imgH="1155700" progId="Equation.DSMT4">
                  <p:embed/>
                </p:oleObj>
              </mc:Choice>
              <mc:Fallback>
                <p:oleObj name="" r:id="rId21" imgW="5956300" imgH="11557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30350" y="4653280"/>
                        <a:ext cx="59563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1473200" y="5373370"/>
          <a:ext cx="7640955" cy="963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4" imgW="9169400" imgH="1155700" progId="Equation.DSMT4">
                  <p:embed/>
                </p:oleObj>
              </mc:Choice>
              <mc:Fallback>
                <p:oleObj name="" r:id="rId24" imgW="9169400" imgH="11557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473200" y="5373370"/>
                        <a:ext cx="7640955" cy="963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Object 16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681355" y="476885"/>
          <a:ext cx="7640955" cy="963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" imgW="9169400" imgH="1155700" progId="Equation.DSMT4">
                  <p:embed/>
                </p:oleObj>
              </mc:Choice>
              <mc:Fallback>
                <p:oleObj name="" r:id="rId2" imgW="9169400" imgH="11557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1355" y="476885"/>
                        <a:ext cx="7640955" cy="963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6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681038" y="1412558"/>
          <a:ext cx="6181090" cy="116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7416800" imgH="1397000" progId="Equation.DSMT4">
                  <p:embed/>
                </p:oleObj>
              </mc:Choice>
              <mc:Fallback>
                <p:oleObj name="" r:id="rId5" imgW="7416800" imgH="13970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1038" y="1412558"/>
                        <a:ext cx="6181090" cy="1164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675640" y="2492693"/>
          <a:ext cx="5737225" cy="116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8" imgW="6883400" imgH="1397000" progId="Equation.DSMT4">
                  <p:embed/>
                </p:oleObj>
              </mc:Choice>
              <mc:Fallback>
                <p:oleObj name="" r:id="rId8" imgW="6883400" imgH="13970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5640" y="2492693"/>
                        <a:ext cx="5737225" cy="1164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747713" y="3501073"/>
          <a:ext cx="6002020" cy="116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1" imgW="7200900" imgH="1397000" progId="Equation.DSMT4">
                  <p:embed/>
                </p:oleObj>
              </mc:Choice>
              <mc:Fallback>
                <p:oleObj name="" r:id="rId11" imgW="7200900" imgH="13970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7713" y="3501073"/>
                        <a:ext cx="6002020" cy="1164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752793" y="4364673"/>
          <a:ext cx="4287520" cy="116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4" imgW="5143500" imgH="1397000" progId="Equation.DSMT4">
                  <p:embed/>
                </p:oleObj>
              </mc:Choice>
              <mc:Fallback>
                <p:oleObj name="" r:id="rId14" imgW="5143500" imgH="13970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52793" y="4364673"/>
                        <a:ext cx="4287520" cy="1164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758190" y="5301616"/>
          <a:ext cx="706183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7" imgW="8470900" imgH="1054100" progId="Equation.DSMT4">
                  <p:embed/>
                </p:oleObj>
              </mc:Choice>
              <mc:Fallback>
                <p:oleObj name="" r:id="rId17" imgW="8470900" imgH="10541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8190" y="5301616"/>
                        <a:ext cx="7061835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ext Box 2"/>
          <p:cNvSpPr txBox="1"/>
          <p:nvPr/>
        </p:nvSpPr>
        <p:spPr>
          <a:xfrm>
            <a:off x="574675" y="414338"/>
            <a:ext cx="7162800" cy="768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44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二、求平面图形的面积</a:t>
            </a:r>
            <a:endParaRPr lang="zh-CN" altLang="en-US" sz="4400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1266" name="Text Box 3"/>
          <p:cNvSpPr txBox="1"/>
          <p:nvPr/>
        </p:nvSpPr>
        <p:spPr>
          <a:xfrm>
            <a:off x="682625" y="1368425"/>
            <a:ext cx="7696200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113FB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1. </a:t>
            </a:r>
            <a:r>
              <a:rPr lang="zh-CN" altLang="en-US" sz="3200" dirty="0">
                <a:solidFill>
                  <a:srgbClr val="0113FB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直角坐标系下平面图形的面积</a:t>
            </a:r>
            <a:endParaRPr lang="zh-CN" altLang="en-US" sz="3200" dirty="0">
              <a:solidFill>
                <a:srgbClr val="0113FB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1267" name="Text Box 4"/>
          <p:cNvSpPr txBox="1"/>
          <p:nvPr/>
        </p:nvSpPr>
        <p:spPr>
          <a:xfrm>
            <a:off x="685800" y="1978025"/>
            <a:ext cx="4648200" cy="768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以</a:t>
            </a:r>
            <a:r>
              <a:rPr lang="en-US" altLang="zh-CN" sz="4400" i="1" dirty="0"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为积分变量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196" name="Text Box 28"/>
          <p:cNvSpPr txBox="1"/>
          <p:nvPr/>
        </p:nvSpPr>
        <p:spPr>
          <a:xfrm>
            <a:off x="919163" y="5067300"/>
            <a:ext cx="3048000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曲边梯形的面积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7197" name="Object 29"/>
          <p:cNvGraphicFramePr>
            <a:graphicFrameLocks noChangeAspect="1"/>
          </p:cNvGraphicFramePr>
          <p:nvPr/>
        </p:nvGraphicFramePr>
        <p:xfrm>
          <a:off x="1187450" y="5518150"/>
          <a:ext cx="2184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2184400" imgH="660400" progId="Equation.3">
                  <p:embed/>
                </p:oleObj>
              </mc:Choice>
              <mc:Fallback>
                <p:oleObj name="" r:id="rId1" imgW="2184400" imgH="6604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5518150"/>
                        <a:ext cx="21844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9" name="Text Box 31"/>
          <p:cNvSpPr txBox="1"/>
          <p:nvPr/>
        </p:nvSpPr>
        <p:spPr>
          <a:xfrm>
            <a:off x="4659313" y="5067300"/>
            <a:ext cx="3048000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曲边梯形的面积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7200" name="Object 32"/>
          <p:cNvGraphicFramePr>
            <a:graphicFrameLocks noChangeAspect="1"/>
          </p:cNvGraphicFramePr>
          <p:nvPr/>
        </p:nvGraphicFramePr>
        <p:xfrm>
          <a:off x="4716463" y="5518150"/>
          <a:ext cx="3695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3695700" imgH="660400" progId="Equation.3">
                  <p:embed/>
                </p:oleObj>
              </mc:Choice>
              <mc:Fallback>
                <p:oleObj name="" r:id="rId3" imgW="3695700" imgH="6604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463" y="5518150"/>
                        <a:ext cx="36957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27" name="Text Box 59"/>
          <p:cNvSpPr txBox="1"/>
          <p:nvPr/>
        </p:nvSpPr>
        <p:spPr>
          <a:xfrm>
            <a:off x="2155825" y="4549775"/>
            <a:ext cx="381000" cy="366713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800" i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endParaRPr lang="en-US" altLang="zh-CN" sz="1800" i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239" name="AutoShape 71"/>
          <p:cNvSpPr/>
          <p:nvPr/>
        </p:nvSpPr>
        <p:spPr>
          <a:xfrm rot="-5400000">
            <a:off x="5664200" y="2986088"/>
            <a:ext cx="911225" cy="1406525"/>
          </a:xfrm>
          <a:prstGeom prst="moon">
            <a:avLst>
              <a:gd name="adj" fmla="val 7447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240" name="Line 72"/>
          <p:cNvSpPr/>
          <p:nvPr/>
        </p:nvSpPr>
        <p:spPr>
          <a:xfrm>
            <a:off x="6269038" y="3441700"/>
            <a:ext cx="0" cy="1123950"/>
          </a:xfrm>
          <a:prstGeom prst="line">
            <a:avLst/>
          </a:prstGeom>
          <a:ln w="2857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7241" name="Line 73"/>
          <p:cNvSpPr/>
          <p:nvPr/>
        </p:nvSpPr>
        <p:spPr>
          <a:xfrm>
            <a:off x="6481763" y="3457575"/>
            <a:ext cx="0" cy="1104900"/>
          </a:xfrm>
          <a:prstGeom prst="line">
            <a:avLst/>
          </a:prstGeom>
          <a:ln w="2857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7242" name="Rectangle 74"/>
          <p:cNvSpPr/>
          <p:nvPr/>
        </p:nvSpPr>
        <p:spPr>
          <a:xfrm>
            <a:off x="6253163" y="3467100"/>
            <a:ext cx="228600" cy="685800"/>
          </a:xfrm>
          <a:prstGeom prst="rect">
            <a:avLst/>
          </a:prstGeom>
          <a:solidFill>
            <a:srgbClr val="00FFFF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7243" name="Object 75"/>
          <p:cNvGraphicFramePr>
            <a:graphicFrameLocks noChangeAspect="1"/>
          </p:cNvGraphicFramePr>
          <p:nvPr/>
        </p:nvGraphicFramePr>
        <p:xfrm>
          <a:off x="5948363" y="4584700"/>
          <a:ext cx="207962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254000" imgH="241300" progId="Equation.3">
                  <p:embed/>
                </p:oleObj>
              </mc:Choice>
              <mc:Fallback>
                <p:oleObj name="" r:id="rId5" imgW="254000" imgH="2413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8363" y="4584700"/>
                        <a:ext cx="207962" cy="196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4" name="Object 76"/>
          <p:cNvGraphicFramePr>
            <a:graphicFrameLocks noChangeAspect="1"/>
          </p:cNvGraphicFramePr>
          <p:nvPr/>
        </p:nvGraphicFramePr>
        <p:xfrm>
          <a:off x="6253163" y="4584700"/>
          <a:ext cx="609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7" imgW="1015365" imgH="304800" progId="Equation.DSMT4">
                  <p:embed/>
                </p:oleObj>
              </mc:Choice>
              <mc:Fallback>
                <p:oleObj name="" r:id="rId7" imgW="1015365" imgH="3048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53163" y="4584700"/>
                        <a:ext cx="609600" cy="20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81" name="Group 113"/>
          <p:cNvGrpSpPr/>
          <p:nvPr/>
        </p:nvGrpSpPr>
        <p:grpSpPr>
          <a:xfrm>
            <a:off x="4611688" y="4464050"/>
            <a:ext cx="3054350" cy="438150"/>
            <a:chOff x="2950" y="2948"/>
            <a:chExt cx="1924" cy="276"/>
          </a:xfrm>
        </p:grpSpPr>
        <p:grpSp>
          <p:nvGrpSpPr>
            <p:cNvPr id="11280" name="Group 86"/>
            <p:cNvGrpSpPr/>
            <p:nvPr/>
          </p:nvGrpSpPr>
          <p:grpSpPr>
            <a:xfrm>
              <a:off x="2950" y="2948"/>
              <a:ext cx="1781" cy="75"/>
              <a:chOff x="2950" y="2948"/>
              <a:chExt cx="1781" cy="75"/>
            </a:xfrm>
          </p:grpSpPr>
          <p:sp>
            <p:nvSpPr>
              <p:cNvPr id="11281" name="Rectangle 84"/>
              <p:cNvSpPr/>
              <p:nvPr/>
            </p:nvSpPr>
            <p:spPr>
              <a:xfrm>
                <a:off x="2950" y="2978"/>
                <a:ext cx="1707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11282" name="Freeform 85"/>
              <p:cNvSpPr/>
              <p:nvPr/>
            </p:nvSpPr>
            <p:spPr>
              <a:xfrm>
                <a:off x="4656" y="2948"/>
                <a:ext cx="75" cy="75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9"/>
                  </a:cxn>
                  <a:cxn ang="0">
                    <a:pos x="0" y="0"/>
                  </a:cxn>
                  <a:cxn ang="0">
                    <a:pos x="0" y="18"/>
                  </a:cxn>
                </a:cxnLst>
                <a:pathLst>
                  <a:path w="151" h="151">
                    <a:moveTo>
                      <a:pt x="0" y="151"/>
                    </a:moveTo>
                    <a:lnTo>
                      <a:pt x="151" y="75"/>
                    </a:lnTo>
                    <a:lnTo>
                      <a:pt x="0" y="0"/>
                    </a:lnTo>
                    <a:lnTo>
                      <a:pt x="0" y="1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1283" name="Rectangle 90"/>
            <p:cNvSpPr/>
            <p:nvPr/>
          </p:nvSpPr>
          <p:spPr>
            <a:xfrm>
              <a:off x="4671" y="2959"/>
              <a:ext cx="203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x</a:t>
              </a:r>
              <a:endParaRPr lang="en-US" altLang="zh-CN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7280" name="Group 112"/>
          <p:cNvGrpSpPr/>
          <p:nvPr/>
        </p:nvGrpSpPr>
        <p:grpSpPr>
          <a:xfrm>
            <a:off x="4640263" y="2746375"/>
            <a:ext cx="363537" cy="2152650"/>
            <a:chOff x="2968" y="1866"/>
            <a:chExt cx="229" cy="1356"/>
          </a:xfrm>
        </p:grpSpPr>
        <p:grpSp>
          <p:nvGrpSpPr>
            <p:cNvPr id="11285" name="Group 89"/>
            <p:cNvGrpSpPr/>
            <p:nvPr/>
          </p:nvGrpSpPr>
          <p:grpSpPr>
            <a:xfrm>
              <a:off x="3086" y="1930"/>
              <a:ext cx="76" cy="1211"/>
              <a:chOff x="3086" y="1930"/>
              <a:chExt cx="76" cy="1211"/>
            </a:xfrm>
          </p:grpSpPr>
          <p:sp>
            <p:nvSpPr>
              <p:cNvPr id="11286" name="Rectangle 87"/>
              <p:cNvSpPr/>
              <p:nvPr/>
            </p:nvSpPr>
            <p:spPr>
              <a:xfrm>
                <a:off x="3117" y="2003"/>
                <a:ext cx="14" cy="11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11287" name="Freeform 88"/>
              <p:cNvSpPr/>
              <p:nvPr/>
            </p:nvSpPr>
            <p:spPr>
              <a:xfrm>
                <a:off x="3086" y="1930"/>
                <a:ext cx="76" cy="75"/>
              </a:xfrm>
              <a:custGeom>
                <a:avLst/>
                <a:gdLst/>
                <a:ahLst/>
                <a:cxnLst>
                  <a:cxn ang="0">
                    <a:pos x="19" y="19"/>
                  </a:cxn>
                  <a:cxn ang="0">
                    <a:pos x="10" y="0"/>
                  </a:cxn>
                  <a:cxn ang="0">
                    <a:pos x="0" y="19"/>
                  </a:cxn>
                  <a:cxn ang="0">
                    <a:pos x="19" y="19"/>
                  </a:cxn>
                </a:cxnLst>
                <a:pathLst>
                  <a:path w="152" h="149">
                    <a:moveTo>
                      <a:pt x="152" y="149"/>
                    </a:moveTo>
                    <a:lnTo>
                      <a:pt x="75" y="0"/>
                    </a:lnTo>
                    <a:lnTo>
                      <a:pt x="0" y="149"/>
                    </a:lnTo>
                    <a:lnTo>
                      <a:pt x="152" y="1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1288" name="Rectangle 91"/>
            <p:cNvSpPr/>
            <p:nvPr/>
          </p:nvSpPr>
          <p:spPr>
            <a:xfrm>
              <a:off x="2968" y="1866"/>
              <a:ext cx="189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y</a:t>
              </a:r>
              <a:endParaRPr lang="en-US" altLang="zh-CN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1289" name="Rectangle 92"/>
            <p:cNvSpPr/>
            <p:nvPr/>
          </p:nvSpPr>
          <p:spPr>
            <a:xfrm>
              <a:off x="2977" y="2936"/>
              <a:ext cx="220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7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o</a:t>
              </a:r>
              <a:endParaRPr lang="en-US" altLang="zh-CN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7246" name="Object 78"/>
          <p:cNvGraphicFramePr>
            <a:graphicFrameLocks noChangeAspect="1"/>
          </p:cNvGraphicFramePr>
          <p:nvPr/>
        </p:nvGraphicFramePr>
        <p:xfrm>
          <a:off x="6561138" y="3883025"/>
          <a:ext cx="13922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9" imgW="1524000" imgH="457200" progId="Equation.3">
                  <p:embed/>
                </p:oleObj>
              </mc:Choice>
              <mc:Fallback>
                <p:oleObj name="" r:id="rId9" imgW="1524000" imgH="4572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61138" y="3883025"/>
                        <a:ext cx="1392237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7" name="Object 79"/>
          <p:cNvGraphicFramePr>
            <a:graphicFrameLocks noChangeAspect="1"/>
          </p:cNvGraphicFramePr>
          <p:nvPr/>
        </p:nvGraphicFramePr>
        <p:xfrm>
          <a:off x="6445250" y="2957513"/>
          <a:ext cx="13811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1" imgW="1536700" imgH="457200" progId="Equation.3">
                  <p:embed/>
                </p:oleObj>
              </mc:Choice>
              <mc:Fallback>
                <p:oleObj name="" r:id="rId11" imgW="1536700" imgH="4572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45250" y="2957513"/>
                        <a:ext cx="1381125" cy="407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8" name="Object 80"/>
          <p:cNvGraphicFramePr>
            <a:graphicFrameLocks noChangeAspect="1"/>
          </p:cNvGraphicFramePr>
          <p:nvPr/>
        </p:nvGraphicFramePr>
        <p:xfrm>
          <a:off x="5262563" y="4584700"/>
          <a:ext cx="2286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3" imgW="228600" imgH="241300" progId="Equation.3">
                  <p:embed/>
                </p:oleObj>
              </mc:Choice>
              <mc:Fallback>
                <p:oleObj name="" r:id="rId13" imgW="228600" imgH="2413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62563" y="4584700"/>
                        <a:ext cx="228600" cy="238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9" name="Object 81"/>
          <p:cNvGraphicFramePr>
            <a:graphicFrameLocks noChangeAspect="1"/>
          </p:cNvGraphicFramePr>
          <p:nvPr/>
        </p:nvGraphicFramePr>
        <p:xfrm>
          <a:off x="6953250" y="4508500"/>
          <a:ext cx="21431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5" imgW="215900" imgH="316865" progId="Equation.3">
                  <p:embed/>
                </p:oleObj>
              </mc:Choice>
              <mc:Fallback>
                <p:oleObj name="" r:id="rId15" imgW="215900" imgH="316865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53250" y="4508500"/>
                        <a:ext cx="214313" cy="31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0" name="Line 82"/>
          <p:cNvSpPr/>
          <p:nvPr/>
        </p:nvSpPr>
        <p:spPr>
          <a:xfrm>
            <a:off x="5422900" y="3287713"/>
            <a:ext cx="0" cy="1287462"/>
          </a:xfrm>
          <a:prstGeom prst="line">
            <a:avLst/>
          </a:prstGeom>
          <a:ln w="2857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7251" name="Line 83"/>
          <p:cNvSpPr/>
          <p:nvPr/>
        </p:nvSpPr>
        <p:spPr>
          <a:xfrm>
            <a:off x="6838950" y="3259138"/>
            <a:ext cx="0" cy="1287462"/>
          </a:xfrm>
          <a:prstGeom prst="line">
            <a:avLst/>
          </a:prstGeom>
          <a:ln w="2857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grpSp>
        <p:nvGrpSpPr>
          <p:cNvPr id="7268" name="Group 100"/>
          <p:cNvGrpSpPr/>
          <p:nvPr/>
        </p:nvGrpSpPr>
        <p:grpSpPr>
          <a:xfrm>
            <a:off x="925513" y="2857500"/>
            <a:ext cx="2971800" cy="1971675"/>
            <a:chOff x="628" y="1312"/>
            <a:chExt cx="1872" cy="1242"/>
          </a:xfrm>
        </p:grpSpPr>
        <p:sp>
          <p:nvSpPr>
            <p:cNvPr id="11297" name="AutoShape 101"/>
            <p:cNvSpPr/>
            <p:nvPr/>
          </p:nvSpPr>
          <p:spPr>
            <a:xfrm flipV="1">
              <a:off x="1156" y="1607"/>
              <a:ext cx="912" cy="768"/>
            </a:xfrm>
            <a:prstGeom prst="flowChartDocumen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pSp>
          <p:nvGrpSpPr>
            <p:cNvPr id="11298" name="Group 102"/>
            <p:cNvGrpSpPr/>
            <p:nvPr/>
          </p:nvGrpSpPr>
          <p:grpSpPr>
            <a:xfrm>
              <a:off x="628" y="1312"/>
              <a:ext cx="1872" cy="1242"/>
              <a:chOff x="628" y="1312"/>
              <a:chExt cx="1872" cy="1242"/>
            </a:xfrm>
          </p:grpSpPr>
          <p:pic>
            <p:nvPicPr>
              <p:cNvPr id="11299" name="Picture 103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8" y="1312"/>
                <a:ext cx="1872" cy="124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aphicFrame>
            <p:nvGraphicFramePr>
              <p:cNvPr id="11300" name="Object 104"/>
              <p:cNvGraphicFramePr>
                <a:graphicFrameLocks noChangeAspect="1"/>
              </p:cNvGraphicFramePr>
              <p:nvPr/>
            </p:nvGraphicFramePr>
            <p:xfrm>
              <a:off x="1156" y="1349"/>
              <a:ext cx="780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6" name="" r:id="rId18" imgW="1447165" imgH="406400" progId="Equation.3">
                      <p:embed/>
                    </p:oleObj>
                  </mc:Choice>
                  <mc:Fallback>
                    <p:oleObj name="" r:id="rId18" imgW="1447165" imgH="406400" progId="Equation.3">
                      <p:embed/>
                      <p:pic>
                        <p:nvPicPr>
                          <p:cNvPr id="0" name="图片 3105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1156" y="1349"/>
                            <a:ext cx="780" cy="21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01" name="Object 105"/>
              <p:cNvGraphicFramePr>
                <a:graphicFrameLocks noChangeAspect="1"/>
              </p:cNvGraphicFramePr>
              <p:nvPr/>
            </p:nvGraphicFramePr>
            <p:xfrm>
              <a:off x="996" y="2216"/>
              <a:ext cx="144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7" name="" r:id="rId20" imgW="228600" imgH="241300" progId="Equation.3">
                      <p:embed/>
                    </p:oleObj>
                  </mc:Choice>
                  <mc:Fallback>
                    <p:oleObj name="" r:id="rId20" imgW="228600" imgH="241300" progId="Equation.3">
                      <p:embed/>
                      <p:pic>
                        <p:nvPicPr>
                          <p:cNvPr id="0" name="图片 3106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996" y="2216"/>
                            <a:ext cx="144" cy="1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02" name="Object 106"/>
              <p:cNvGraphicFramePr>
                <a:graphicFrameLocks noChangeAspect="1"/>
              </p:cNvGraphicFramePr>
              <p:nvPr/>
            </p:nvGraphicFramePr>
            <p:xfrm>
              <a:off x="2109" y="2171"/>
              <a:ext cx="135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8" name="" r:id="rId21" imgW="215900" imgH="316865" progId="Equation.3">
                      <p:embed/>
                    </p:oleObj>
                  </mc:Choice>
                  <mc:Fallback>
                    <p:oleObj name="" r:id="rId21" imgW="215900" imgH="316865" progId="Equation.3">
                      <p:embed/>
                      <p:pic>
                        <p:nvPicPr>
                          <p:cNvPr id="0" name="图片 3107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2109" y="2171"/>
                            <a:ext cx="135" cy="1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275" name="Rectangle 107"/>
          <p:cNvSpPr/>
          <p:nvPr/>
        </p:nvSpPr>
        <p:spPr>
          <a:xfrm>
            <a:off x="2433638" y="3375025"/>
            <a:ext cx="228600" cy="11684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7276" name="Object 108"/>
          <p:cNvGraphicFramePr>
            <a:graphicFrameLocks noChangeAspect="1"/>
          </p:cNvGraphicFramePr>
          <p:nvPr/>
        </p:nvGraphicFramePr>
        <p:xfrm>
          <a:off x="2343150" y="4646613"/>
          <a:ext cx="176213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22" imgW="254000" imgH="241300" progId="Equation.3">
                  <p:embed/>
                </p:oleObj>
              </mc:Choice>
              <mc:Fallback>
                <p:oleObj name="" r:id="rId22" imgW="254000" imgH="2413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3150" y="4646613"/>
                        <a:ext cx="176213" cy="166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7" name="Object 109"/>
          <p:cNvGraphicFramePr>
            <a:graphicFrameLocks noChangeAspect="1"/>
          </p:cNvGraphicFramePr>
          <p:nvPr/>
        </p:nvGraphicFramePr>
        <p:xfrm>
          <a:off x="2493963" y="4600575"/>
          <a:ext cx="711200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23" imgW="1015365" imgH="304800" progId="Equation.3">
                  <p:embed/>
                </p:oleObj>
              </mc:Choice>
              <mc:Fallback>
                <p:oleObj name="" r:id="rId23" imgW="1015365" imgH="3048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493963" y="4600575"/>
                        <a:ext cx="711200" cy="212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6" grpId="0"/>
      <p:bldP spid="7199" grpId="0"/>
      <p:bldP spid="7227" grpId="0"/>
      <p:bldP spid="7239" grpId="0" bldLvl="0" animBg="1"/>
      <p:bldP spid="7242" grpId="0" bldLvl="0" animBg="1"/>
      <p:bldP spid="727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Text Box 3"/>
          <p:cNvSpPr txBox="1"/>
          <p:nvPr/>
        </p:nvSpPr>
        <p:spPr>
          <a:xfrm>
            <a:off x="838200" y="2147888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113FB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dirty="0">
              <a:solidFill>
                <a:srgbClr val="0113FB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196" name="Text Box 4"/>
          <p:cNvSpPr txBox="1"/>
          <p:nvPr/>
        </p:nvSpPr>
        <p:spPr>
          <a:xfrm>
            <a:off x="1524000" y="2147888"/>
            <a:ext cx="2971800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两曲线的交点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4114800" y="2262188"/>
          <a:ext cx="18034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1802765" imgH="406400" progId="Equation.3">
                  <p:embed/>
                </p:oleObj>
              </mc:Choice>
              <mc:Fallback>
                <p:oleObj name="" r:id="rId1" imgW="1802765" imgH="4064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2262188"/>
                        <a:ext cx="18034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/>
          <p:nvPr/>
        </p:nvSpPr>
        <p:spPr>
          <a:xfrm>
            <a:off x="1524000" y="3581400"/>
            <a:ext cx="1828800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面积微元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3276600" y="3621088"/>
          <a:ext cx="27813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" imgW="2781300" imgH="495300" progId="Equation.3">
                  <p:embed/>
                </p:oleObj>
              </mc:Choice>
              <mc:Fallback>
                <p:oleObj name="" r:id="rId3" imgW="2781300" imgH="4953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3621088"/>
                        <a:ext cx="2781300" cy="49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0" name="Group 8"/>
          <p:cNvGrpSpPr/>
          <p:nvPr/>
        </p:nvGrpSpPr>
        <p:grpSpPr>
          <a:xfrm>
            <a:off x="1524000" y="2895600"/>
            <a:ext cx="3200400" cy="522288"/>
            <a:chOff x="1008" y="2121"/>
            <a:chExt cx="2016" cy="329"/>
          </a:xfrm>
        </p:grpSpPr>
        <p:sp>
          <p:nvSpPr>
            <p:cNvPr id="12295" name="Text Box 9"/>
            <p:cNvSpPr txBox="1"/>
            <p:nvPr/>
          </p:nvSpPr>
          <p:spPr>
            <a:xfrm>
              <a:off x="1008" y="2121"/>
              <a:ext cx="201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黑体" panose="02010609060101010101" pitchFamily="2" charset="-122"/>
                  <a:ea typeface="黑体" panose="02010609060101010101" pitchFamily="2" charset="-122"/>
                </a:rPr>
                <a:t>选  为积分变量</a:t>
              </a:r>
              <a:endParaRPr lang="zh-CN" altLang="en-US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12296" name="Object 10"/>
            <p:cNvGraphicFramePr>
              <a:graphicFrameLocks noChangeAspect="1"/>
            </p:cNvGraphicFramePr>
            <p:nvPr/>
          </p:nvGraphicFramePr>
          <p:xfrm>
            <a:off x="1324" y="2208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5" imgW="266700" imgH="254000" progId="Equation.3">
                    <p:embed/>
                  </p:oleObj>
                </mc:Choice>
                <mc:Fallback>
                  <p:oleObj name="" r:id="rId5" imgW="266700" imgH="2540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24" y="2208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4343400" y="2971800"/>
          <a:ext cx="1295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7" imgW="1294765" imgH="406400" progId="Equation.3">
                  <p:embed/>
                </p:oleObj>
              </mc:Choice>
              <mc:Fallback>
                <p:oleObj name="" r:id="rId7" imgW="1294765" imgH="4064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43400" y="2971800"/>
                        <a:ext cx="12954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1638300" y="4368800"/>
          <a:ext cx="2933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9" imgW="2933700" imgH="660400" progId="Equation.3">
                  <p:embed/>
                </p:oleObj>
              </mc:Choice>
              <mc:Fallback>
                <p:oleObj name="" r:id="rId9" imgW="2933700" imgH="6604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38300" y="4368800"/>
                        <a:ext cx="29337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2057400" y="5168900"/>
          <a:ext cx="22225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1" imgW="2222500" imgH="1155700" progId="Equation.3">
                  <p:embed/>
                </p:oleObj>
              </mc:Choice>
              <mc:Fallback>
                <p:oleObj name="" r:id="rId11" imgW="2222500" imgH="11557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57400" y="5168900"/>
                        <a:ext cx="22225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4419600" y="5410200"/>
          <a:ext cx="64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3" imgW="647700" imgH="838200" progId="Equation.3">
                  <p:embed/>
                </p:oleObj>
              </mc:Choice>
              <mc:Fallback>
                <p:oleObj name="" r:id="rId13" imgW="647700" imgH="8382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19600" y="5410200"/>
                        <a:ext cx="647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21"/>
          <p:cNvGraphicFramePr>
            <a:graphicFrameLocks noChangeAspect="1"/>
          </p:cNvGraphicFramePr>
          <p:nvPr/>
        </p:nvGraphicFramePr>
        <p:xfrm>
          <a:off x="6400800" y="2262188"/>
          <a:ext cx="2286000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5" imgW="1847850" imgH="2000250" progId="Paint.Picture">
                  <p:embed/>
                </p:oleObj>
              </mc:Choice>
              <mc:Fallback>
                <p:oleObj name="" r:id="rId15" imgW="1847850" imgH="2000250" progId="Paint.Picture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00800" y="2262188"/>
                        <a:ext cx="2286000" cy="2462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25"/>
          <p:cNvGraphicFramePr>
            <a:graphicFrameLocks noChangeAspect="1"/>
          </p:cNvGraphicFramePr>
          <p:nvPr/>
        </p:nvGraphicFramePr>
        <p:xfrm>
          <a:off x="900113" y="685800"/>
          <a:ext cx="7315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7" imgW="7315200" imgH="977900" progId="Equation.DSMT4">
                  <p:embed/>
                </p:oleObj>
              </mc:Choice>
              <mc:Fallback>
                <p:oleObj name="" r:id="rId17" imgW="7315200" imgH="9779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00113" y="685800"/>
                        <a:ext cx="7315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6" grpId="0"/>
      <p:bldP spid="81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Text Box 3"/>
          <p:cNvSpPr txBox="1"/>
          <p:nvPr/>
        </p:nvSpPr>
        <p:spPr>
          <a:xfrm>
            <a:off x="611188" y="1773238"/>
            <a:ext cx="17526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113FB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解法</a:t>
            </a:r>
            <a:r>
              <a:rPr lang="en-US" altLang="zh-CN" dirty="0">
                <a:solidFill>
                  <a:srgbClr val="0113FB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endParaRPr lang="en-US" altLang="zh-CN" dirty="0">
              <a:solidFill>
                <a:srgbClr val="0113FB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1268" name="Text Box 4"/>
          <p:cNvSpPr txBox="1"/>
          <p:nvPr/>
        </p:nvSpPr>
        <p:spPr>
          <a:xfrm>
            <a:off x="1692275" y="1774825"/>
            <a:ext cx="3111500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两曲线的交点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2519363" y="2636838"/>
          <a:ext cx="2311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2311400" imgH="393700" progId="Equation.3">
                  <p:embed/>
                </p:oleObj>
              </mc:Choice>
              <mc:Fallback>
                <p:oleObj name="" r:id="rId1" imgW="2311400" imgH="3937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9363" y="2636838"/>
                        <a:ext cx="231140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738188" y="2349500"/>
          <a:ext cx="1625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" imgW="1625600" imgH="1092200" progId="Equation.3">
                  <p:embed/>
                </p:oleObj>
              </mc:Choice>
              <mc:Fallback>
                <p:oleObj name="" r:id="rId3" imgW="1625600" imgH="10922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188" y="2349500"/>
                        <a:ext cx="1625600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Line 25"/>
          <p:cNvSpPr/>
          <p:nvPr/>
        </p:nvSpPr>
        <p:spPr>
          <a:xfrm>
            <a:off x="5638800" y="3124200"/>
            <a:ext cx="2209800" cy="0"/>
          </a:xfrm>
          <a:prstGeom prst="line">
            <a:avLst/>
          </a:prstGeom>
          <a:ln w="31750">
            <a:noFill/>
          </a:ln>
        </p:spPr>
      </p:sp>
      <p:sp>
        <p:nvSpPr>
          <p:cNvPr id="13318" name="Text Box 24"/>
          <p:cNvSpPr txBox="1"/>
          <p:nvPr/>
        </p:nvSpPr>
        <p:spPr>
          <a:xfrm>
            <a:off x="7162800" y="4186238"/>
            <a:ext cx="1143000" cy="519112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endParaRPr lang="zh-CN" altLang="zh-CN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1302" name="Object 38"/>
          <p:cNvGraphicFramePr>
            <a:graphicFrameLocks noChangeAspect="1"/>
          </p:cNvGraphicFramePr>
          <p:nvPr/>
        </p:nvGraphicFramePr>
        <p:xfrm>
          <a:off x="647700" y="5084763"/>
          <a:ext cx="7327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5" imgW="7327900" imgH="736600" progId="Equation.DSMT4">
                  <p:embed/>
                </p:oleObj>
              </mc:Choice>
              <mc:Fallback>
                <p:oleObj name="" r:id="rId5" imgW="7327900" imgH="7366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7700" y="5084763"/>
                        <a:ext cx="7327900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40"/>
          <p:cNvGraphicFramePr>
            <a:graphicFrameLocks noChangeAspect="1"/>
          </p:cNvGraphicFramePr>
          <p:nvPr/>
        </p:nvGraphicFramePr>
        <p:xfrm>
          <a:off x="6237288" y="908050"/>
          <a:ext cx="2746375" cy="263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7" imgW="2971800" imgH="2847975" progId="Paint.Picture">
                  <p:embed/>
                </p:oleObj>
              </mc:Choice>
              <mc:Fallback>
                <p:oleObj name="" r:id="rId7" imgW="2971800" imgH="2847975" progId="Paint.Picture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37288" y="908050"/>
                        <a:ext cx="2746375" cy="2633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44"/>
          <p:cNvGraphicFramePr>
            <a:graphicFrameLocks noChangeAspect="1"/>
          </p:cNvGraphicFramePr>
          <p:nvPr/>
        </p:nvGraphicFramePr>
        <p:xfrm>
          <a:off x="611188" y="404813"/>
          <a:ext cx="7581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9" imgW="7581900" imgH="977900" progId="Equation.DSMT4">
                  <p:embed/>
                </p:oleObj>
              </mc:Choice>
              <mc:Fallback>
                <p:oleObj name="" r:id="rId9" imgW="7581900" imgH="9779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188" y="404813"/>
                        <a:ext cx="7581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8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971550" y="6021388"/>
          <a:ext cx="660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2" imgW="660400" imgH="316865" progId="Equation.DSMT4">
                  <p:embed/>
                </p:oleObj>
              </mc:Choice>
              <mc:Fallback>
                <p:oleObj name="" r:id="rId12" imgW="660400" imgH="316865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71550" y="6021388"/>
                        <a:ext cx="6604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8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755650" y="3860800"/>
          <a:ext cx="74914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5" imgW="7492365" imgH="723900" progId="Equation.DSMT4">
                  <p:embed/>
                </p:oleObj>
              </mc:Choice>
              <mc:Fallback>
                <p:oleObj name="" r:id="rId15" imgW="7492365" imgH="7239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55650" y="3860800"/>
                        <a:ext cx="7491413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9" name="Text Box 3"/>
          <p:cNvSpPr txBox="1"/>
          <p:nvPr/>
        </p:nvSpPr>
        <p:spPr>
          <a:xfrm>
            <a:off x="838200" y="2212975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113FB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解法</a:t>
            </a:r>
            <a:r>
              <a:rPr lang="en-US" altLang="zh-CN" dirty="0">
                <a:solidFill>
                  <a:srgbClr val="0113FB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endParaRPr lang="en-US" altLang="zh-CN" dirty="0">
              <a:solidFill>
                <a:srgbClr val="0113FB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9940" name="Text Box 4"/>
          <p:cNvSpPr txBox="1"/>
          <p:nvPr/>
        </p:nvSpPr>
        <p:spPr>
          <a:xfrm>
            <a:off x="2451100" y="2212975"/>
            <a:ext cx="3111500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两曲线的交点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2946400" y="3265488"/>
          <a:ext cx="2311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2311400" imgH="393700" progId="Equation.3">
                  <p:embed/>
                </p:oleObj>
              </mc:Choice>
              <mc:Fallback>
                <p:oleObj name="" r:id="rId1" imgW="2311400" imgH="3937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46400" y="3265488"/>
                        <a:ext cx="231140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1041400" y="2946400"/>
          <a:ext cx="1625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3" imgW="1625600" imgH="1092200" progId="Equation.3">
                  <p:embed/>
                </p:oleObj>
              </mc:Choice>
              <mc:Fallback>
                <p:oleObj name="" r:id="rId3" imgW="1625600" imgH="10922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1400" y="2946400"/>
                        <a:ext cx="1625600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11"/>
          <p:cNvGraphicFramePr>
            <a:graphicFrameLocks noChangeAspect="1"/>
          </p:cNvGraphicFramePr>
          <p:nvPr/>
        </p:nvGraphicFramePr>
        <p:xfrm>
          <a:off x="762000" y="5029200"/>
          <a:ext cx="31623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5" imgW="3162300" imgH="1054100" progId="Equation.3">
                  <p:embed/>
                </p:oleObj>
              </mc:Choice>
              <mc:Fallback>
                <p:oleObj name="" r:id="rId5" imgW="3162300" imgH="10541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5029200"/>
                        <a:ext cx="31623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8" name="Object 12"/>
          <p:cNvGraphicFramePr>
            <a:graphicFrameLocks noChangeAspect="1"/>
          </p:cNvGraphicFramePr>
          <p:nvPr/>
        </p:nvGraphicFramePr>
        <p:xfrm>
          <a:off x="4337050" y="5029200"/>
          <a:ext cx="4140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7" imgW="4140200" imgH="1054100" progId="Equation.DSMT4">
                  <p:embed/>
                </p:oleObj>
              </mc:Choice>
              <mc:Fallback>
                <p:oleObj name="" r:id="rId7" imgW="4140200" imgH="10541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37050" y="5029200"/>
                        <a:ext cx="41402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68" name="Group 32"/>
          <p:cNvGrpSpPr/>
          <p:nvPr/>
        </p:nvGrpSpPr>
        <p:grpSpPr>
          <a:xfrm>
            <a:off x="838200" y="4205288"/>
            <a:ext cx="4508500" cy="522287"/>
            <a:chOff x="528" y="2496"/>
            <a:chExt cx="2840" cy="329"/>
          </a:xfrm>
        </p:grpSpPr>
        <p:grpSp>
          <p:nvGrpSpPr>
            <p:cNvPr id="14344" name="Group 7"/>
            <p:cNvGrpSpPr/>
            <p:nvPr/>
          </p:nvGrpSpPr>
          <p:grpSpPr>
            <a:xfrm>
              <a:off x="528" y="2496"/>
              <a:ext cx="2016" cy="329"/>
              <a:chOff x="1016" y="2555"/>
              <a:chExt cx="2016" cy="329"/>
            </a:xfrm>
          </p:grpSpPr>
          <p:sp>
            <p:nvSpPr>
              <p:cNvPr id="14345" name="Text Box 8"/>
              <p:cNvSpPr txBox="1"/>
              <p:nvPr/>
            </p:nvSpPr>
            <p:spPr>
              <a:xfrm>
                <a:off x="1016" y="2555"/>
                <a:ext cx="2016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选  为积分变量</a:t>
                </a:r>
                <a:endParaRPr lang="zh-CN" altLang="en-US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graphicFrame>
            <p:nvGraphicFramePr>
              <p:cNvPr id="14346" name="Object 9"/>
              <p:cNvGraphicFramePr>
                <a:graphicFrameLocks noChangeAspect="1"/>
              </p:cNvGraphicFramePr>
              <p:nvPr/>
            </p:nvGraphicFramePr>
            <p:xfrm>
              <a:off x="1332" y="2618"/>
              <a:ext cx="167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1" name="" r:id="rId9" imgW="266700" imgH="330200" progId="Equation.3">
                      <p:embed/>
                    </p:oleObj>
                  </mc:Choice>
                  <mc:Fallback>
                    <p:oleObj name="" r:id="rId9" imgW="266700" imgH="330200" progId="Equation.3">
                      <p:embed/>
                      <p:pic>
                        <p:nvPicPr>
                          <p:cNvPr id="0" name="图片 3130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332" y="2618"/>
                            <a:ext cx="167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347" name="Object 10"/>
            <p:cNvGraphicFramePr>
              <a:graphicFrameLocks noChangeAspect="1"/>
            </p:cNvGraphicFramePr>
            <p:nvPr/>
          </p:nvGraphicFramePr>
          <p:xfrm>
            <a:off x="2352" y="2544"/>
            <a:ext cx="101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11" imgW="1612900" imgH="406400" progId="Equation.3">
                    <p:embed/>
                  </p:oleObj>
                </mc:Choice>
                <mc:Fallback>
                  <p:oleObj name="" r:id="rId11" imgW="1612900" imgH="4064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352" y="2544"/>
                          <a:ext cx="1016" cy="2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8" name="Object 33"/>
          <p:cNvGraphicFramePr>
            <a:graphicFrameLocks noChangeAspect="1"/>
          </p:cNvGraphicFramePr>
          <p:nvPr/>
        </p:nvGraphicFramePr>
        <p:xfrm>
          <a:off x="5940425" y="1268413"/>
          <a:ext cx="2686050" cy="271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3" imgW="3019425" imgH="3057525" progId="Paint.Picture">
                  <p:embed/>
                </p:oleObj>
              </mc:Choice>
              <mc:Fallback>
                <p:oleObj name="" r:id="rId13" imgW="3019425" imgH="3057525" progId="Paint.Picture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40425" y="1268413"/>
                        <a:ext cx="2686050" cy="2719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44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647700" y="650875"/>
          <a:ext cx="7581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6" imgW="7581900" imgH="977900" progId="Equation.DSMT4">
                  <p:embed/>
                </p:oleObj>
              </mc:Choice>
              <mc:Fallback>
                <p:oleObj name="" r:id="rId16" imgW="7581900" imgH="9779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47700" y="650875"/>
                        <a:ext cx="7581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399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361" name="Group 13"/>
          <p:cNvGrpSpPr/>
          <p:nvPr/>
        </p:nvGrpSpPr>
        <p:grpSpPr>
          <a:xfrm>
            <a:off x="762000" y="623888"/>
            <a:ext cx="8610600" cy="522287"/>
            <a:chOff x="624" y="336"/>
            <a:chExt cx="5424" cy="329"/>
          </a:xfrm>
        </p:grpSpPr>
        <p:sp>
          <p:nvSpPr>
            <p:cNvPr id="15362" name="Text Box 2"/>
            <p:cNvSpPr txBox="1"/>
            <p:nvPr/>
          </p:nvSpPr>
          <p:spPr>
            <a:xfrm>
              <a:off x="624" y="336"/>
              <a:ext cx="5424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113FB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2.</a:t>
              </a:r>
              <a:endParaRPr lang="en-US" altLang="zh-CN" dirty="0">
                <a:solidFill>
                  <a:srgbClr val="0113FB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5363" name="Rectangle 3"/>
            <p:cNvSpPr/>
            <p:nvPr/>
          </p:nvSpPr>
          <p:spPr>
            <a:xfrm>
              <a:off x="960" y="336"/>
              <a:ext cx="4512" cy="329"/>
            </a:xfrm>
            <a:prstGeom prst="rect">
              <a:avLst/>
            </a:prstGeom>
            <a:noFill/>
            <a:ln w="317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0113FB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曲边梯形的曲边为参数方程时的情形</a:t>
              </a:r>
              <a:endParaRPr lang="zh-CN" altLang="en-US" dirty="0">
                <a:solidFill>
                  <a:srgbClr val="0113FB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2292" name="Text Box 4"/>
          <p:cNvSpPr txBox="1"/>
          <p:nvPr/>
        </p:nvSpPr>
        <p:spPr>
          <a:xfrm>
            <a:off x="990600" y="1412875"/>
            <a:ext cx="5410200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如果曲边梯形的曲边为参数方程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6235700" y="1295400"/>
          <a:ext cx="15367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" imgW="1536700" imgH="1041400" progId="Equation.3">
                  <p:embed/>
                </p:oleObj>
              </mc:Choice>
              <mc:Fallback>
                <p:oleObj name="" r:id="rId1" imgW="1536700" imgH="10414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35700" y="1295400"/>
                        <a:ext cx="15367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6"/>
          <p:cNvSpPr/>
          <p:nvPr/>
        </p:nvSpPr>
        <p:spPr>
          <a:xfrm>
            <a:off x="1066800" y="2528888"/>
            <a:ext cx="3657600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曲边梯形的面积为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1259840" y="3495675"/>
          <a:ext cx="68961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3" imgW="6896100" imgH="749300" progId="Equation.DSMT4">
                  <p:embed/>
                </p:oleObj>
              </mc:Choice>
              <mc:Fallback>
                <p:oleObj name="" r:id="rId3" imgW="6896100" imgH="7493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840" y="3495675"/>
                        <a:ext cx="6896100" cy="749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1619250" y="4797425"/>
          <a:ext cx="4318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5" imgW="4318000" imgH="508000" progId="Equation.DSMT4">
                  <p:embed/>
                </p:oleObj>
              </mc:Choice>
              <mc:Fallback>
                <p:oleObj name="" r:id="rId5" imgW="4318000" imgH="5080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9250" y="4797425"/>
                        <a:ext cx="43180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5" name="Text Box 3"/>
          <p:cNvSpPr txBox="1"/>
          <p:nvPr/>
        </p:nvSpPr>
        <p:spPr>
          <a:xfrm>
            <a:off x="838200" y="2212975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113FB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dirty="0">
              <a:solidFill>
                <a:srgbClr val="0113FB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316" name="Text Box 4"/>
          <p:cNvSpPr txBox="1"/>
          <p:nvPr/>
        </p:nvSpPr>
        <p:spPr>
          <a:xfrm>
            <a:off x="1524000" y="2212975"/>
            <a:ext cx="2895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</a:rPr>
              <a:t>椭圆的参数方程</a:t>
            </a:r>
            <a:endParaRPr lang="zh-CN" altLang="en-US" dirty="0">
              <a:latin typeface="黑体" panose="02010609060101010101" pitchFamily="2" charset="-122"/>
            </a:endParaRP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4191000" y="2006600"/>
          <a:ext cx="1778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1778000" imgH="1041400" progId="Equation.3">
                  <p:embed/>
                </p:oleObj>
              </mc:Choice>
              <mc:Fallback>
                <p:oleObj name="" r:id="rId1" imgW="1778000" imgH="10414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91000" y="2006600"/>
                        <a:ext cx="17780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6"/>
          <p:cNvSpPr txBox="1"/>
          <p:nvPr/>
        </p:nvSpPr>
        <p:spPr>
          <a:xfrm>
            <a:off x="914400" y="3291205"/>
            <a:ext cx="79635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  <a:cs typeface="黑体" panose="02010609060101010101" pitchFamily="2" charset="-122"/>
              </a:rPr>
              <a:t>由对称性知总面积等于第一象限部分面积的</a:t>
            </a:r>
            <a:r>
              <a:rPr lang="en-US" altLang="zh-CN" dirty="0"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dirty="0">
                <a:latin typeface="黑体" panose="02010609060101010101" pitchFamily="2" charset="-122"/>
                <a:cs typeface="黑体" panose="02010609060101010101" pitchFamily="2" charset="-122"/>
                <a:sym typeface="+mn-ea"/>
              </a:rPr>
              <a:t>倍</a:t>
            </a:r>
            <a:r>
              <a:rPr lang="zh-CN" altLang="en-US" dirty="0">
                <a:latin typeface="黑体" panose="02010609060101010101" pitchFamily="2" charset="-122"/>
                <a:cs typeface="黑体" panose="02010609060101010101" pitchFamily="2" charset="-122"/>
              </a:rPr>
              <a:t>．</a:t>
            </a:r>
            <a:endParaRPr lang="zh-CN" altLang="en-US" dirty="0">
              <a:latin typeface="黑体" panose="02010609060101010101" pitchFamily="2" charset="-122"/>
              <a:cs typeface="黑体" panose="02010609060101010101" pitchFamily="2" charset="-122"/>
            </a:endParaRPr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1428750" y="4038600"/>
          <a:ext cx="1841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3" imgW="1841500" imgH="660400" progId="Equation.3">
                  <p:embed/>
                </p:oleObj>
              </mc:Choice>
              <mc:Fallback>
                <p:oleObj name="" r:id="rId3" imgW="1841500" imgH="6604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8750" y="4038600"/>
                        <a:ext cx="18415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3390900" y="4038600"/>
          <a:ext cx="2946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5" imgW="2946400" imgH="889000" progId="Equation.3">
                  <p:embed/>
                </p:oleObj>
              </mc:Choice>
              <mc:Fallback>
                <p:oleObj name="" r:id="rId5" imgW="2946400" imgH="8890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90900" y="4038600"/>
                        <a:ext cx="2946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1790700" y="4865688"/>
          <a:ext cx="22860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7" imgW="2286000" imgH="876300" progId="Equation.3">
                  <p:embed/>
                </p:oleObj>
              </mc:Choice>
              <mc:Fallback>
                <p:oleObj name="" r:id="rId7" imgW="2286000" imgH="8763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0700" y="4865688"/>
                        <a:ext cx="2286000" cy="874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4222750" y="5259388"/>
          <a:ext cx="9779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9" imgW="977265" imgH="304800" progId="Equation.3">
                  <p:embed/>
                </p:oleObj>
              </mc:Choice>
              <mc:Fallback>
                <p:oleObj name="" r:id="rId9" imgW="977265" imgH="3048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22750" y="5259388"/>
                        <a:ext cx="977900" cy="303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11"/>
          <p:cNvGraphicFramePr>
            <a:graphicFrameLocks noChangeAspect="1"/>
          </p:cNvGraphicFramePr>
          <p:nvPr/>
        </p:nvGraphicFramePr>
        <p:xfrm>
          <a:off x="6169025" y="1825625"/>
          <a:ext cx="190817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1" imgW="2647950" imgH="1695450" progId="Paint.Picture">
                  <p:embed/>
                </p:oleObj>
              </mc:Choice>
              <mc:Fallback>
                <p:oleObj name="" r:id="rId11" imgW="2647950" imgH="1695450" progId="Paint.Picture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69025" y="1825625"/>
                        <a:ext cx="1908175" cy="122237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99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6169025" y="1824038"/>
          <a:ext cx="190817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3" imgW="2647950" imgH="1695450" progId="Paint.Picture">
                  <p:embed/>
                </p:oleObj>
              </mc:Choice>
              <mc:Fallback>
                <p:oleObj name="" r:id="rId13" imgW="2647950" imgH="1695450" progId="Paint.Picture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69025" y="1824038"/>
                        <a:ext cx="1908175" cy="122237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99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Rectangle 13"/>
          <p:cNvSpPr/>
          <p:nvPr/>
        </p:nvSpPr>
        <p:spPr>
          <a:xfrm>
            <a:off x="7264400" y="2133600"/>
            <a:ext cx="76200" cy="3587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6396" name="Object 17"/>
          <p:cNvGraphicFramePr>
            <a:graphicFrameLocks noChangeAspect="1"/>
          </p:cNvGraphicFramePr>
          <p:nvPr/>
        </p:nvGraphicFramePr>
        <p:xfrm>
          <a:off x="914400" y="787400"/>
          <a:ext cx="4686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5" imgW="4686300" imgH="889000" progId="Equation.DSMT4">
                  <p:embed/>
                </p:oleObj>
              </mc:Choice>
              <mc:Fallback>
                <p:oleObj name="" r:id="rId15" imgW="4686300" imgH="8890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14400" y="787400"/>
                        <a:ext cx="46863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6" grpId="0"/>
      <p:bldP spid="13318" grpId="0"/>
      <p:bldP spid="133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409" name="Object 2"/>
          <p:cNvGraphicFramePr>
            <a:graphicFrameLocks noChangeAspect="1"/>
          </p:cNvGraphicFramePr>
          <p:nvPr/>
        </p:nvGraphicFramePr>
        <p:xfrm>
          <a:off x="654050" y="762000"/>
          <a:ext cx="7213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" imgW="7213600" imgH="952500" progId="Equation.DSMT4">
                  <p:embed/>
                </p:oleObj>
              </mc:Choice>
              <mc:Fallback>
                <p:oleObj name="" r:id="rId1" imgW="7213600" imgH="9525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4050" y="762000"/>
                        <a:ext cx="72136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1612900" y="1524000"/>
          <a:ext cx="4940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3" imgW="4940300" imgH="508000" progId="Equation.DSMT4">
                  <p:embed/>
                </p:oleObj>
              </mc:Choice>
              <mc:Fallback>
                <p:oleObj name="" r:id="rId3" imgW="4940300" imgH="5080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2900" y="1524000"/>
                        <a:ext cx="49403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13"/>
          <p:cNvGraphicFramePr>
            <a:graphicFrameLocks noChangeAspect="1"/>
          </p:cNvGraphicFramePr>
          <p:nvPr/>
        </p:nvGraphicFramePr>
        <p:xfrm>
          <a:off x="5695950" y="2209800"/>
          <a:ext cx="329565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5" imgW="3295650" imgH="1876425" progId="Paint.Picture">
                  <p:embed/>
                </p:oleObj>
              </mc:Choice>
              <mc:Fallback>
                <p:oleObj name="" r:id="rId5" imgW="3295650" imgH="1876425" progId="Paint.Picture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95950" y="2209800"/>
                        <a:ext cx="3295650" cy="213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6" name="Object 14"/>
          <p:cNvGraphicFramePr>
            <a:graphicFrameLocks noChangeAspect="1"/>
          </p:cNvGraphicFramePr>
          <p:nvPr/>
        </p:nvGraphicFramePr>
        <p:xfrm>
          <a:off x="381000" y="2444750"/>
          <a:ext cx="43942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7" imgW="4394200" imgH="1155700" progId="Equation.DSMT4">
                  <p:embed/>
                </p:oleObj>
              </mc:Choice>
              <mc:Fallback>
                <p:oleObj name="" r:id="rId7" imgW="4394200" imgH="11557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" y="2444750"/>
                        <a:ext cx="43942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7" name="Object 15"/>
          <p:cNvGraphicFramePr>
            <a:graphicFrameLocks noChangeAspect="1"/>
          </p:cNvGraphicFramePr>
          <p:nvPr/>
        </p:nvGraphicFramePr>
        <p:xfrm>
          <a:off x="876300" y="3429000"/>
          <a:ext cx="4610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9" imgW="4610100" imgH="1143000" progId="Equation.DSMT4">
                  <p:embed/>
                </p:oleObj>
              </mc:Choice>
              <mc:Fallback>
                <p:oleObj name="" r:id="rId9" imgW="4610100" imgH="11430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6300" y="3429000"/>
                        <a:ext cx="46101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8" name="Object 16"/>
          <p:cNvGraphicFramePr>
            <a:graphicFrameLocks noChangeAspect="1"/>
          </p:cNvGraphicFramePr>
          <p:nvPr/>
        </p:nvGraphicFramePr>
        <p:xfrm>
          <a:off x="914400" y="4343400"/>
          <a:ext cx="4419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1" imgW="4419600" imgH="1143000" progId="Equation.DSMT4">
                  <p:embed/>
                </p:oleObj>
              </mc:Choice>
              <mc:Fallback>
                <p:oleObj name="" r:id="rId11" imgW="4419600" imgH="11430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4400" y="4343400"/>
                        <a:ext cx="44196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9" name="Object 17"/>
          <p:cNvGraphicFramePr>
            <a:graphicFrameLocks noChangeAspect="1"/>
          </p:cNvGraphicFramePr>
          <p:nvPr/>
        </p:nvGraphicFramePr>
        <p:xfrm>
          <a:off x="977900" y="5410200"/>
          <a:ext cx="115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3" imgW="1155700" imgH="393700" progId="Equation.DSMT4">
                  <p:embed/>
                </p:oleObj>
              </mc:Choice>
              <mc:Fallback>
                <p:oleObj name="" r:id="rId13" imgW="1155700" imgH="3937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7900" y="5410200"/>
                        <a:ext cx="1155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commondata" val="eyJoZGlkIjoiZWQzMmVjZGJjMzkzZDc3ZDdiMmQ4NTJkMjVkZDlmYmE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</Words>
  <Application>WPS 演示</Application>
  <PresentationFormat/>
  <Paragraphs>142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219</vt:i4>
      </vt:variant>
      <vt:variant>
        <vt:lpstr>幻灯片标题</vt:lpstr>
      </vt:variant>
      <vt:variant>
        <vt:i4>27</vt:i4>
      </vt:variant>
    </vt:vector>
  </HeadingPairs>
  <TitlesOfParts>
    <vt:vector size="257" baseType="lpstr">
      <vt:lpstr>Arial</vt:lpstr>
      <vt:lpstr>宋体</vt:lpstr>
      <vt:lpstr>Wingdings</vt:lpstr>
      <vt:lpstr>Times New Roman</vt:lpstr>
      <vt:lpstr>黑体</vt:lpstr>
      <vt:lpstr>Calibri Light</vt:lpstr>
      <vt:lpstr>Calibri</vt:lpstr>
      <vt:lpstr>华文新魏</vt:lpstr>
      <vt:lpstr>微软雅黑</vt:lpstr>
      <vt:lpstr>Arial Unicode MS</vt:lpstr>
      <vt:lpstr>回顾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Paint.Picture</vt:lpstr>
      <vt:lpstr>Equation.3</vt:lpstr>
      <vt:lpstr>Equation.DSMT4</vt:lpstr>
      <vt:lpstr>Equation.3</vt:lpstr>
      <vt:lpstr>Equation.3</vt:lpstr>
      <vt:lpstr>Equation.3</vt:lpstr>
      <vt:lpstr>Paint.Picture</vt:lpstr>
      <vt:lpstr>Equation.DSMT4</vt:lpstr>
      <vt:lpstr>Paint.Picture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Paint.Picture</vt:lpstr>
      <vt:lpstr>Equation.DSMT4</vt:lpstr>
      <vt:lpstr>Equation.DSMT4</vt:lpstr>
      <vt:lpstr>Equation.DSMT4</vt:lpstr>
      <vt:lpstr>Equation.3</vt:lpstr>
      <vt:lpstr>Word.Document.8</vt:lpstr>
      <vt:lpstr>Equation.DSMT4</vt:lpstr>
      <vt:lpstr>Equation.3</vt:lpstr>
      <vt:lpstr>Equation.DSMT4</vt:lpstr>
      <vt:lpstr>Paint.Picture</vt:lpstr>
      <vt:lpstr>Equation.DSMT4</vt:lpstr>
      <vt:lpstr>Equation.DSMT4</vt:lpstr>
      <vt:lpstr>Equation.DSMT4</vt:lpstr>
      <vt:lpstr>Equation.DSMT4</vt:lpstr>
      <vt:lpstr>Equation.DSMT4</vt:lpstr>
      <vt:lpstr>Paint.Picture</vt:lpstr>
      <vt:lpstr>Paint.Picture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Word.Document.8</vt:lpstr>
      <vt:lpstr>Equation.3</vt:lpstr>
      <vt:lpstr>Paint.Picture</vt:lpstr>
      <vt:lpstr>Equation.DSMT4</vt:lpstr>
      <vt:lpstr>Equation.DSMT4</vt:lpstr>
      <vt:lpstr>Word.Document.8</vt:lpstr>
      <vt:lpstr>Equation.3</vt:lpstr>
      <vt:lpstr>Equation.3</vt:lpstr>
      <vt:lpstr>Word.Document.8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Paint.Picture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Paint.Picture</vt:lpstr>
      <vt:lpstr>Equation.DSMT4</vt:lpstr>
      <vt:lpstr>Equation.DSMT4</vt:lpstr>
      <vt:lpstr>Equation.DSMT4</vt:lpstr>
      <vt:lpstr>Equation.3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Paint.Picture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Paint.Picture</vt:lpstr>
      <vt:lpstr>Equation.DSMT4</vt:lpstr>
      <vt:lpstr>Equation.3</vt:lpstr>
      <vt:lpstr>Equation.3</vt:lpstr>
      <vt:lpstr>Equation.DSMT4</vt:lpstr>
      <vt:lpstr>Paint.Picture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Paint.Picture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Paint.Picture</vt:lpstr>
      <vt:lpstr>Paint.Picture</vt:lpstr>
      <vt:lpstr>Equation.3</vt:lpstr>
      <vt:lpstr>Equation.DSMT4</vt:lpstr>
      <vt:lpstr>Equation.DSMT4</vt:lpstr>
      <vt:lpstr>Equation.DSMT4</vt:lpstr>
      <vt:lpstr>Paint.Picture</vt:lpstr>
      <vt:lpstr>Equation.DSMT4</vt:lpstr>
      <vt:lpstr>Equation.DSMT4</vt:lpstr>
      <vt:lpstr>Equation.DSMT4</vt:lpstr>
      <vt:lpstr>Equation.DSMT4</vt:lpstr>
      <vt:lpstr>Equation.DSMT4</vt:lpstr>
      <vt:lpstr>Paint.Picture</vt:lpstr>
      <vt:lpstr>Equation.3</vt:lpstr>
      <vt:lpstr>Equation.DSMT4</vt:lpstr>
      <vt:lpstr>Equation.DSMT4</vt:lpstr>
      <vt:lpstr>Equation.3</vt:lpstr>
      <vt:lpstr>Equation.3</vt:lpstr>
      <vt:lpstr>Equation.3</vt:lpstr>
      <vt:lpstr>Paint.Picture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想你</cp:lastModifiedBy>
  <cp:revision>32</cp:revision>
  <dcterms:created xsi:type="dcterms:W3CDTF">2001-02-21T07:56:00Z</dcterms:created>
  <dcterms:modified xsi:type="dcterms:W3CDTF">2023-12-05T08:19:25Z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242C1003DF784396B746814DC638FCED_13</vt:lpwstr>
  </property>
</Properties>
</file>