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wmf" ContentType="image/x-wmf"/>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0" r:id="rId3"/>
    <p:sldId id="365" r:id="rId4"/>
    <p:sldId id="356" r:id="rId5"/>
    <p:sldId id="357" r:id="rId6"/>
    <p:sldId id="358" r:id="rId7"/>
    <p:sldId id="359" r:id="rId8"/>
    <p:sldId id="360" r:id="rId9"/>
    <p:sldId id="361" r:id="rId10"/>
    <p:sldId id="362" r:id="rId11"/>
    <p:sldId id="363" r:id="rId12"/>
    <p:sldId id="261" r:id="rId13"/>
    <p:sldId id="264" r:id="rId14"/>
    <p:sldId id="265" r:id="rId15"/>
    <p:sldId id="266" r:id="rId16"/>
    <p:sldId id="267" r:id="rId17"/>
    <p:sldId id="311" r:id="rId18"/>
    <p:sldId id="268" r:id="rId19"/>
    <p:sldId id="269" r:id="rId20"/>
    <p:sldId id="270" r:id="rId21"/>
    <p:sldId id="271" r:id="rId22"/>
    <p:sldId id="273" r:id="rId23"/>
    <p:sldId id="275" r:id="rId24"/>
    <p:sldId id="280" r:id="rId25"/>
    <p:sldId id="282" r:id="rId26"/>
    <p:sldId id="283" r:id="rId27"/>
  </p:sldIdLst>
  <p:sldSz cx="12192000" cy="6858000"/>
  <p:notesSz cx="6858000" cy="9144000"/>
  <p:custDataLst>
    <p:tags r:id="rId31"/>
  </p:custDataLst>
  <p:defaultTextStyle>
    <a:defPPr>
      <a:defRPr lang="zh-CN"/>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黑体" panose="02010609060101010101" pitchFamily="49" charset="-122"/>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黑体" panose="02010609060101010101" pitchFamily="49" charset="-122"/>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黑体" panose="02010609060101010101" pitchFamily="49" charset="-122"/>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黑体" panose="02010609060101010101" pitchFamily="49" charset="-122"/>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黑体" panose="02010609060101010101" pitchFamily="49" charset="-122"/>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黑体" panose="02010609060101010101" pitchFamily="49" charset="-122"/>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黑体" panose="02010609060101010101" pitchFamily="49" charset="-122"/>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黑体" panose="02010609060101010101" pitchFamily="49" charset="-122"/>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黑体" panose="02010609060101010101" pitchFamily="49" charset="-122"/>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9900"/>
    <a:srgbClr val="00CCFF"/>
    <a:srgbClr val="FFFFCC"/>
    <a:srgbClr val="FFFFFF"/>
    <a:srgbClr val="FF33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725"/>
    <p:restoredTop sz="94630"/>
  </p:normalViewPr>
  <p:slideViewPr>
    <p:cSldViewPr showGuides="1">
      <p:cViewPr varScale="1">
        <p:scale>
          <a:sx n="82" d="100"/>
          <a:sy n="82" d="100"/>
        </p:scale>
        <p:origin x="-1056"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1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86.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78.wmf"/><Relationship Id="rId8" Type="http://schemas.openxmlformats.org/officeDocument/2006/relationships/image" Target="../media/image77.wmf"/><Relationship Id="rId7" Type="http://schemas.openxmlformats.org/officeDocument/2006/relationships/image" Target="../media/image76.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1" Type="http://schemas.openxmlformats.org/officeDocument/2006/relationships/image" Target="../media/image80.wmf"/><Relationship Id="rId10" Type="http://schemas.openxmlformats.org/officeDocument/2006/relationships/image" Target="../media/image79.wmf"/><Relationship Id="rId1"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85.e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94.wmf"/><Relationship Id="rId8" Type="http://schemas.openxmlformats.org/officeDocument/2006/relationships/image" Target="../media/image93.emf"/><Relationship Id="rId7" Type="http://schemas.openxmlformats.org/officeDocument/2006/relationships/image" Target="../media/image92.wmf"/><Relationship Id="rId6" Type="http://schemas.openxmlformats.org/officeDocument/2006/relationships/image" Target="../media/image91.wmf"/><Relationship Id="rId5" Type="http://schemas.openxmlformats.org/officeDocument/2006/relationships/image" Target="../media/image90.emf"/><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103.wmf"/><Relationship Id="rId8" Type="http://schemas.openxmlformats.org/officeDocument/2006/relationships/image" Target="../media/image102.wmf"/><Relationship Id="rId7" Type="http://schemas.openxmlformats.org/officeDocument/2006/relationships/image" Target="../media/image101.wmf"/><Relationship Id="rId6" Type="http://schemas.openxmlformats.org/officeDocument/2006/relationships/image" Target="../media/image100.e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2" Type="http://schemas.openxmlformats.org/officeDocument/2006/relationships/image" Target="../media/image106.wmf"/><Relationship Id="rId11" Type="http://schemas.openxmlformats.org/officeDocument/2006/relationships/image" Target="../media/image105.wmf"/><Relationship Id="rId10" Type="http://schemas.openxmlformats.org/officeDocument/2006/relationships/image" Target="../media/image104.wmf"/><Relationship Id="rId1" Type="http://schemas.openxmlformats.org/officeDocument/2006/relationships/image" Target="../media/image9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14.wmf"/><Relationship Id="rId7" Type="http://schemas.openxmlformats.org/officeDocument/2006/relationships/image" Target="../media/image113.emf"/><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15.vml.rels><?xml version="1.0" encoding="UTF-8" standalone="yes"?>
<Relationships xmlns="http://schemas.openxmlformats.org/package/2006/relationships"><Relationship Id="rId7" Type="http://schemas.openxmlformats.org/officeDocument/2006/relationships/image" Target="../media/image121.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emf"/><Relationship Id="rId3" Type="http://schemas.openxmlformats.org/officeDocument/2006/relationships/image" Target="../media/image117.emf"/><Relationship Id="rId2" Type="http://schemas.openxmlformats.org/officeDocument/2006/relationships/image" Target="../media/image116.wmf"/><Relationship Id="rId1" Type="http://schemas.openxmlformats.org/officeDocument/2006/relationships/image" Target="../media/image115.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30.png"/><Relationship Id="rId8" Type="http://schemas.openxmlformats.org/officeDocument/2006/relationships/image" Target="../media/image129.wmf"/><Relationship Id="rId7" Type="http://schemas.openxmlformats.org/officeDocument/2006/relationships/image" Target="../media/image128.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39.wmf"/><Relationship Id="rId8" Type="http://schemas.openxmlformats.org/officeDocument/2006/relationships/image" Target="../media/image138.wmf"/><Relationship Id="rId7" Type="http://schemas.openxmlformats.org/officeDocument/2006/relationships/image" Target="../media/image137.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48.emf"/><Relationship Id="rId8" Type="http://schemas.openxmlformats.org/officeDocument/2006/relationships/image" Target="../media/image147.wmf"/><Relationship Id="rId7" Type="http://schemas.openxmlformats.org/officeDocument/2006/relationships/image" Target="../media/image146.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57.wmf"/><Relationship Id="rId8" Type="http://schemas.openxmlformats.org/officeDocument/2006/relationships/image" Target="../media/image156.wmf"/><Relationship Id="rId7" Type="http://schemas.openxmlformats.org/officeDocument/2006/relationships/image" Target="../media/image155.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 Id="rId3" Type="http://schemas.openxmlformats.org/officeDocument/2006/relationships/image" Target="../media/image151.wmf"/><Relationship Id="rId2" Type="http://schemas.openxmlformats.org/officeDocument/2006/relationships/image" Target="../media/image150.wmf"/><Relationship Id="rId10" Type="http://schemas.openxmlformats.org/officeDocument/2006/relationships/image" Target="../media/image158.wmf"/><Relationship Id="rId1" Type="http://schemas.openxmlformats.org/officeDocument/2006/relationships/image" Target="../media/image149.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image" Target="../media/image19.wmf"/><Relationship Id="rId7" Type="http://schemas.openxmlformats.org/officeDocument/2006/relationships/image" Target="../media/image18.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1" Type="http://schemas.openxmlformats.org/officeDocument/2006/relationships/image" Target="../media/image22.wmf"/><Relationship Id="rId10" Type="http://schemas.openxmlformats.org/officeDocument/2006/relationships/image" Target="../media/image21.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165.png"/><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70.emf"/><Relationship Id="rId4" Type="http://schemas.openxmlformats.org/officeDocument/2006/relationships/image" Target="../media/image169.emf"/><Relationship Id="rId3" Type="http://schemas.openxmlformats.org/officeDocument/2006/relationships/image" Target="../media/image168.emf"/><Relationship Id="rId2" Type="http://schemas.openxmlformats.org/officeDocument/2006/relationships/image" Target="../media/image167.emf"/><Relationship Id="rId1" Type="http://schemas.openxmlformats.org/officeDocument/2006/relationships/image" Target="../media/image166.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43.wmf"/><Relationship Id="rId8" Type="http://schemas.openxmlformats.org/officeDocument/2006/relationships/image" Target="../media/image42.wmf"/><Relationship Id="rId7" Type="http://schemas.openxmlformats.org/officeDocument/2006/relationships/image" Target="../media/image41.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emf"/><Relationship Id="rId2" Type="http://schemas.openxmlformats.org/officeDocument/2006/relationships/image" Target="../media/image36.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52.emf"/><Relationship Id="rId8" Type="http://schemas.openxmlformats.org/officeDocument/2006/relationships/image" Target="../media/image51.e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emf"/><Relationship Id="rId4" Type="http://schemas.openxmlformats.org/officeDocument/2006/relationships/image" Target="../media/image47.emf"/><Relationship Id="rId3" Type="http://schemas.openxmlformats.org/officeDocument/2006/relationships/image" Target="../media/image46.wmf"/><Relationship Id="rId2" Type="http://schemas.openxmlformats.org/officeDocument/2006/relationships/image" Target="../media/image45.wmf"/><Relationship Id="rId13" Type="http://schemas.openxmlformats.org/officeDocument/2006/relationships/image" Target="../media/image55.emf"/><Relationship Id="rId12" Type="http://schemas.openxmlformats.org/officeDocument/2006/relationships/image" Target="../media/image54.wmf"/><Relationship Id="rId11" Type="http://schemas.openxmlformats.org/officeDocument/2006/relationships/image" Target="../media/image53.wmf"/><Relationship Id="rId10" Type="http://schemas.openxmlformats.org/officeDocument/2006/relationships/image" Target="../media/image38.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emf"/><Relationship Id="rId1" Type="http://schemas.openxmlformats.org/officeDocument/2006/relationships/image" Target="../media/image56.e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69.wmf"/><Relationship Id="rId4" Type="http://schemas.openxmlformats.org/officeDocument/2006/relationships/image" Target="../media/image68.emf"/><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5" name="Rounded Rectangle 15"/>
          <p:cNvSpPr/>
          <p:nvPr/>
        </p:nvSpPr>
        <p:spPr>
          <a:xfrm>
            <a:off x="304800" y="228600"/>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800" b="1">
                <a:solidFill>
                  <a:schemeClr val="tx1"/>
                </a:solidFill>
                <a:latin typeface="黑体" panose="02010609060101010101" pitchFamily="49" charset="-122"/>
                <a:ea typeface="黑体" panose="02010609060101010101" pitchFamily="49" charset="-122"/>
              </a:defRPr>
            </a:lvl1pPr>
            <a:lvl2pPr marL="742950" indent="-285750">
              <a:defRPr kumimoji="1" sz="2800" b="1">
                <a:solidFill>
                  <a:schemeClr val="tx1"/>
                </a:solidFill>
                <a:latin typeface="黑体" panose="02010609060101010101" pitchFamily="49" charset="-122"/>
                <a:ea typeface="黑体" panose="02010609060101010101" pitchFamily="49" charset="-122"/>
              </a:defRPr>
            </a:lvl2pPr>
            <a:lvl3pPr marL="1143000" indent="-228600">
              <a:defRPr kumimoji="1" sz="2800" b="1">
                <a:solidFill>
                  <a:schemeClr val="tx1"/>
                </a:solidFill>
                <a:latin typeface="黑体" panose="02010609060101010101" pitchFamily="49" charset="-122"/>
                <a:ea typeface="黑体" panose="02010609060101010101" pitchFamily="49" charset="-122"/>
              </a:defRPr>
            </a:lvl3pPr>
            <a:lvl4pPr marL="1600200" indent="-228600">
              <a:defRPr kumimoji="1" sz="2800" b="1">
                <a:solidFill>
                  <a:schemeClr val="tx1"/>
                </a:solidFill>
                <a:latin typeface="黑体" panose="02010609060101010101" pitchFamily="49" charset="-122"/>
                <a:ea typeface="黑体" panose="02010609060101010101" pitchFamily="49" charset="-122"/>
              </a:defRPr>
            </a:lvl4pPr>
            <a:lvl5pPr marL="2057400" indent="-228600">
              <a:defRPr kumimoji="1" sz="28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800" b="1" i="0" u="none" strike="noStrike" kern="1200" cap="none" spc="0" normalizeH="0" baseline="0" noProof="0" smtClean="0">
              <a:ln>
                <a:noFill/>
              </a:ln>
              <a:solidFill>
                <a:srgbClr val="FFFFFF"/>
              </a:solidFill>
              <a:effectLst/>
              <a:uLnTx/>
              <a:uFillTx/>
              <a:latin typeface="Candara" panose="020E0502030303020204" pitchFamily="34" charset="0"/>
              <a:ea typeface="黑体" panose="02010609060101010101" pitchFamily="49" charset="-122"/>
              <a:cs typeface="+mn-cs"/>
            </a:endParaRPr>
          </a:p>
        </p:txBody>
      </p:sp>
      <p:grpSp>
        <p:nvGrpSpPr>
          <p:cNvPr id="27651" name="Group 9"/>
          <p:cNvGrpSpPr>
            <a:grpSpLocks noChangeAspect="1"/>
          </p:cNvGrpSpPr>
          <p:nvPr/>
        </p:nvGrpSpPr>
        <p:grpSpPr>
          <a:xfrm>
            <a:off x="280988" y="5354638"/>
            <a:ext cx="11631612" cy="1330325"/>
            <a:chOff x="-3905250" y="4294188"/>
            <a:chExt cx="13011150" cy="1892300"/>
          </a:xfrm>
        </p:grpSpPr>
        <p:sp>
          <p:nvSpPr>
            <p:cNvPr id="17" name="Freeform 14"/>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8" name="Freeform 18"/>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9" name="Freeform 22"/>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0" name="Freeform 26"/>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useBgFill="1">
          <p:nvSpPr>
            <p:cNvPr id="21" name="Freeform 10"/>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2" name="Date Placeholder 3"/>
          <p:cNvSpPr>
            <a:spLocks noGrp="1"/>
          </p:cNvSpPr>
          <p:nvPr>
            <p:ph type="dt" sz="half" idx="2"/>
          </p:nvPr>
        </p:nvSpPr>
        <p:spPr>
          <a:xfrm>
            <a:off x="6884988"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C0ABE91-22C3-4A4E-B30F-2303C1E6BD2D}"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3" name="Footer Placeholder 4"/>
          <p:cNvSpPr>
            <a:spLocks noGrp="1"/>
          </p:cNvSpPr>
          <p:nvPr>
            <p:ph type="ftr" sz="quarter" idx="3"/>
          </p:nvPr>
        </p:nvSpPr>
        <p:spPr>
          <a:xfrm>
            <a:off x="258763"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4" name="Slide Number Placeholder 5"/>
          <p:cNvSpPr>
            <a:spLocks noGrp="1"/>
          </p:cNvSpPr>
          <p:nvPr>
            <p:ph type="sldNum" sz="quarter" idx="4"/>
          </p:nvPr>
        </p:nvSpPr>
        <p:spPr>
          <a:xfrm>
            <a:off x="5321300" y="6249988"/>
            <a:ext cx="1549400" cy="365125"/>
          </a:xfrm>
          <a:prstGeom prst="rect">
            <a:avLst/>
          </a:prstGeom>
        </p:spPr>
        <p:txBody>
          <a:bodyPr vert="horz" wrap="square" lIns="91440" tIns="45720" rIns="91440" bIns="45720" numCol="1" anchor="ctr" anchorCtr="0" compatLnSpc="1"/>
          <a:p>
            <a:pPr algn="ctr"/>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EF29CBBA-D606-42DA-A519-AD077C06DFCB}"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黑体" panose="02010609060101010101" pitchFamily="49" charset="-122"/>
              </a:rPr>
            </a:fld>
            <a:endParaRPr lang="zh-CN" altLang="en-US" dirty="0">
              <a:latin typeface="黑体" panose="02010609060101010101" pitchFamily="49"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Pr>
        <a:solidFill>
          <a:schemeClr val="bg1"/>
        </a:solidFill>
        <a:effectLst/>
      </p:bgPr>
    </p:bg>
    <p:spTree>
      <p:nvGrpSpPr>
        <p:cNvPr id="1" name=""/>
        <p:cNvGrpSpPr/>
        <p:nvPr/>
      </p:nvGrpSpPr>
      <p:grpSpPr>
        <a:xfrm>
          <a:off x="0" y="0"/>
          <a:ext cx="0" cy="0"/>
          <a:chOff x="0" y="0"/>
          <a:chExt cx="0" cy="0"/>
        </a:xfrm>
      </p:grpSpPr>
      <p:sp>
        <p:nvSpPr>
          <p:cNvPr id="15" name="Rounded Rectangle 20"/>
          <p:cNvSpPr/>
          <p:nvPr/>
        </p:nvSpPr>
        <p:spPr bwMode="hidden">
          <a:xfrm>
            <a:off x="304800" y="228600"/>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800" b="1">
                <a:solidFill>
                  <a:schemeClr val="tx1"/>
                </a:solidFill>
                <a:latin typeface="黑体" panose="02010609060101010101" pitchFamily="49" charset="-122"/>
                <a:ea typeface="黑体" panose="02010609060101010101" pitchFamily="49" charset="-122"/>
              </a:defRPr>
            </a:lvl1pPr>
            <a:lvl2pPr marL="742950" indent="-285750">
              <a:defRPr kumimoji="1" sz="2800" b="1">
                <a:solidFill>
                  <a:schemeClr val="tx1"/>
                </a:solidFill>
                <a:latin typeface="黑体" panose="02010609060101010101" pitchFamily="49" charset="-122"/>
                <a:ea typeface="黑体" panose="02010609060101010101" pitchFamily="49" charset="-122"/>
              </a:defRPr>
            </a:lvl2pPr>
            <a:lvl3pPr marL="1143000" indent="-228600">
              <a:defRPr kumimoji="1" sz="2800" b="1">
                <a:solidFill>
                  <a:schemeClr val="tx1"/>
                </a:solidFill>
                <a:latin typeface="黑体" panose="02010609060101010101" pitchFamily="49" charset="-122"/>
                <a:ea typeface="黑体" panose="02010609060101010101" pitchFamily="49" charset="-122"/>
              </a:defRPr>
            </a:lvl3pPr>
            <a:lvl4pPr marL="1600200" indent="-228600">
              <a:defRPr kumimoji="1" sz="2800" b="1">
                <a:solidFill>
                  <a:schemeClr val="tx1"/>
                </a:solidFill>
                <a:latin typeface="黑体" panose="02010609060101010101" pitchFamily="49" charset="-122"/>
                <a:ea typeface="黑体" panose="02010609060101010101" pitchFamily="49" charset="-122"/>
              </a:defRPr>
            </a:lvl4pPr>
            <a:lvl5pPr marL="2057400" indent="-228600">
              <a:defRPr kumimoji="1" sz="28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800" b="1" i="0" u="none" strike="noStrike" kern="1200" cap="none" spc="0" normalizeH="0" baseline="0" noProof="0" smtClean="0">
              <a:ln>
                <a:noFill/>
              </a:ln>
              <a:solidFill>
                <a:srgbClr val="FFFFFF"/>
              </a:solidFill>
              <a:effectLst/>
              <a:uLnTx/>
              <a:uFillTx/>
              <a:latin typeface="Candara" panose="020E0502030303020204" pitchFamily="34" charset="0"/>
              <a:ea typeface="黑体" panose="02010609060101010101" pitchFamily="49" charset="-122"/>
              <a:cs typeface="+mn-cs"/>
            </a:endParaRPr>
          </a:p>
        </p:txBody>
      </p:sp>
      <p:grpSp>
        <p:nvGrpSpPr>
          <p:cNvPr id="32771" name="Group 14"/>
          <p:cNvGrpSpPr>
            <a:grpSpLocks noChangeAspect="1"/>
          </p:cNvGrpSpPr>
          <p:nvPr/>
        </p:nvGrpSpPr>
        <p:grpSpPr>
          <a:xfrm>
            <a:off x="280988" y="714375"/>
            <a:ext cx="11631612" cy="1331913"/>
            <a:chOff x="-3905250" y="4294188"/>
            <a:chExt cx="13011150" cy="1892300"/>
          </a:xfrm>
        </p:grpSpPr>
        <p:sp>
          <p:nvSpPr>
            <p:cNvPr id="17" name="Freeform 14"/>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8" name="Freeform 18"/>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9" name="Freeform 22"/>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0" name="Freeform 26"/>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useBgFill="1">
          <p:nvSpPr>
            <p:cNvPr id="21" name="Freeform 19"/>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2" name="Date Placeholder 3"/>
          <p:cNvSpPr>
            <a:spLocks noGrp="1"/>
          </p:cNvSpPr>
          <p:nvPr>
            <p:ph type="dt" sz="half" idx="2"/>
          </p:nvPr>
        </p:nvSpPr>
        <p:spPr>
          <a:xfrm>
            <a:off x="6884988"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D326495-9FE8-4F79-92D6-9C5DABB9C9CC}"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3" name="Footer Placeholder 4"/>
          <p:cNvSpPr>
            <a:spLocks noGrp="1"/>
          </p:cNvSpPr>
          <p:nvPr>
            <p:ph type="ftr" sz="quarter" idx="3"/>
          </p:nvPr>
        </p:nvSpPr>
        <p:spPr>
          <a:xfrm>
            <a:off x="258763"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4" name="Slide Number Placeholder 5"/>
          <p:cNvSpPr>
            <a:spLocks noGrp="1"/>
          </p:cNvSpPr>
          <p:nvPr>
            <p:ph type="sldNum" sz="quarter" idx="4"/>
          </p:nvPr>
        </p:nvSpPr>
        <p:spPr>
          <a:xfrm>
            <a:off x="5321300" y="6249988"/>
            <a:ext cx="1549400" cy="365125"/>
          </a:xfrm>
          <a:prstGeom prst="rect">
            <a:avLst/>
          </a:prstGeom>
        </p:spPr>
        <p:txBody>
          <a:bodyPr vert="horz" wrap="square" lIns="91440" tIns="45720" rIns="91440" bIns="45720" numCol="1" anchor="ctr" anchorCtr="0" compatLnSpc="1"/>
          <a:p>
            <a:pPr algn="ctr"/>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EF29CBBA-D606-42DA-A519-AD077C06DFCB}"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4" name="页脚占位符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黑体" panose="02010609060101010101" pitchFamily="49" charset="-122"/>
              </a:rPr>
            </a:fld>
            <a:endParaRPr lang="zh-CN" altLang="en-US" dirty="0">
              <a:latin typeface="黑体" panose="020106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15" name="Rounded Rectangle 13"/>
          <p:cNvSpPr/>
          <p:nvPr/>
        </p:nvSpPr>
        <p:spPr>
          <a:xfrm>
            <a:off x="304800"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800" b="1">
                <a:solidFill>
                  <a:schemeClr val="tx1"/>
                </a:solidFill>
                <a:latin typeface="黑体" panose="02010609060101010101" pitchFamily="49" charset="-122"/>
                <a:ea typeface="黑体" panose="02010609060101010101" pitchFamily="49" charset="-122"/>
              </a:defRPr>
            </a:lvl1pPr>
            <a:lvl2pPr marL="742950" indent="-285750">
              <a:defRPr kumimoji="1" sz="2800" b="1">
                <a:solidFill>
                  <a:schemeClr val="tx1"/>
                </a:solidFill>
                <a:latin typeface="黑体" panose="02010609060101010101" pitchFamily="49" charset="-122"/>
                <a:ea typeface="黑体" panose="02010609060101010101" pitchFamily="49" charset="-122"/>
              </a:defRPr>
            </a:lvl2pPr>
            <a:lvl3pPr marL="1143000" indent="-228600">
              <a:defRPr kumimoji="1" sz="2800" b="1">
                <a:solidFill>
                  <a:schemeClr val="tx1"/>
                </a:solidFill>
                <a:latin typeface="黑体" panose="02010609060101010101" pitchFamily="49" charset="-122"/>
                <a:ea typeface="黑体" panose="02010609060101010101" pitchFamily="49" charset="-122"/>
              </a:defRPr>
            </a:lvl3pPr>
            <a:lvl4pPr marL="1600200" indent="-228600">
              <a:defRPr kumimoji="1" sz="2800" b="1">
                <a:solidFill>
                  <a:schemeClr val="tx1"/>
                </a:solidFill>
                <a:latin typeface="黑体" panose="02010609060101010101" pitchFamily="49" charset="-122"/>
                <a:ea typeface="黑体" panose="02010609060101010101" pitchFamily="49" charset="-122"/>
              </a:defRPr>
            </a:lvl4pPr>
            <a:lvl5pPr marL="2057400" indent="-228600">
              <a:defRPr kumimoji="1" sz="28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800" b="1" i="0" u="none" strike="noStrike" kern="1200" cap="none" spc="0" normalizeH="0" baseline="0" noProof="0" smtClean="0">
              <a:ln>
                <a:noFill/>
              </a:ln>
              <a:solidFill>
                <a:srgbClr val="FFFFFF"/>
              </a:solidFill>
              <a:effectLst/>
              <a:uLnTx/>
              <a:uFillTx/>
              <a:latin typeface="Candara" panose="020E0502030303020204" pitchFamily="34" charset="0"/>
              <a:ea typeface="黑体" panose="02010609060101010101" pitchFamily="49" charset="-122"/>
              <a:cs typeface="+mn-cs"/>
            </a:endParaRPr>
          </a:p>
        </p:txBody>
      </p:sp>
      <p:sp>
        <p:nvSpPr>
          <p:cNvPr id="16" name="Freeform 14"/>
          <p:cNvSpPr/>
          <p:nvPr/>
        </p:nvSpPr>
        <p:spPr bwMode="hidden">
          <a:xfrm>
            <a:off x="8062913" y="4203700"/>
            <a:ext cx="3835400" cy="714375"/>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7" name="Freeform 18"/>
          <p:cNvSpPr/>
          <p:nvPr/>
        </p:nvSpPr>
        <p:spPr bwMode="hidden">
          <a:xfrm>
            <a:off x="3492500" y="4075113"/>
            <a:ext cx="7392988" cy="85090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8" name="Freeform 22"/>
          <p:cNvSpPr/>
          <p:nvPr/>
        </p:nvSpPr>
        <p:spPr bwMode="hidden">
          <a:xfrm>
            <a:off x="3771900" y="4087813"/>
            <a:ext cx="7289800" cy="77470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9" name="Freeform 26"/>
          <p:cNvSpPr/>
          <p:nvPr/>
        </p:nvSpPr>
        <p:spPr bwMode="hidden">
          <a:xfrm>
            <a:off x="7480300" y="4073525"/>
            <a:ext cx="4408488" cy="652463"/>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useBgFill="1">
        <p:nvSpPr>
          <p:cNvPr id="20" name="Freeform 10"/>
          <p:cNvSpPr/>
          <p:nvPr/>
        </p:nvSpPr>
        <p:spPr bwMode="hidden">
          <a:xfrm>
            <a:off x="280988" y="4059238"/>
            <a:ext cx="11631613" cy="1328738"/>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21" name="Date Placeholder 3"/>
          <p:cNvSpPr>
            <a:spLocks noGrp="1"/>
          </p:cNvSpPr>
          <p:nvPr>
            <p:ph type="dt" sz="half" idx="2"/>
          </p:nvPr>
        </p:nvSpPr>
        <p:spPr>
          <a:xfrm>
            <a:off x="6884988"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9DC4C83-C863-49EF-9257-ADD4E305C65A}"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2" name="Footer Placeholder 4"/>
          <p:cNvSpPr>
            <a:spLocks noGrp="1"/>
          </p:cNvSpPr>
          <p:nvPr>
            <p:ph type="ftr" sz="quarter" idx="3"/>
          </p:nvPr>
        </p:nvSpPr>
        <p:spPr>
          <a:xfrm>
            <a:off x="258763"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3" name="Slide Number Placeholder 5"/>
          <p:cNvSpPr>
            <a:spLocks noGrp="1"/>
          </p:cNvSpPr>
          <p:nvPr>
            <p:ph type="sldNum" sz="quarter" idx="4"/>
          </p:nvPr>
        </p:nvSpPr>
        <p:spPr>
          <a:xfrm>
            <a:off x="5321300" y="6249988"/>
            <a:ext cx="1549400" cy="365125"/>
          </a:xfrm>
          <a:prstGeom prst="rect">
            <a:avLst/>
          </a:prstGeom>
        </p:spPr>
        <p:txBody>
          <a:bodyPr vert="horz" wrap="square" lIns="91440" tIns="45720" rIns="91440" bIns="45720" numCol="1" anchor="ctr" anchorCtr="0" compatLnSpc="1"/>
          <a:p>
            <a:pPr algn="ctr"/>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日期占位符 2"/>
          <p:cNvSpPr>
            <a:spLocks noGrp="1"/>
          </p:cNvSpPr>
          <p:nvPr>
            <p:ph type="dt" sz="half" idx="15"/>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EF29CBBA-D606-42DA-A519-AD077C06DFCB}"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4" name="页脚占位符 3"/>
          <p:cNvSpPr>
            <a:spLocks noGrp="1"/>
          </p:cNvSpPr>
          <p:nvPr>
            <p:ph type="ftr" sz="quarter" idx="16"/>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5" name="灯片编号占位符 4"/>
          <p:cNvSpPr>
            <a:spLocks noGrp="1"/>
          </p:cNvSpPr>
          <p:nvPr>
            <p:ph type="sldNum" sz="quarter" idx="17"/>
          </p:nvPr>
        </p:nvSpPr>
        <p:spPr/>
        <p:txBody>
          <a:bodyPr/>
          <a:p>
            <a:pPr lvl="0"/>
            <a:fld id="{9A0DB2DC-4C9A-4742-B13C-FB6460FD3503}" type="slidenum">
              <a:rPr lang="zh-CN" altLang="en-US" dirty="0">
                <a:latin typeface="黑体" panose="02010609060101010101" pitchFamily="49" charset="-122"/>
              </a:rPr>
            </a:fld>
            <a:endParaRPr lang="zh-CN" altLang="en-US" dirty="0">
              <a:latin typeface="黑体" panose="02010609060101010101"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日期占位符 6"/>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EF29CBBA-D606-42DA-A519-AD077C06DFCB}"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8" name="页脚占位符 7"/>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a:fld id="{9A0DB2DC-4C9A-4742-B13C-FB6460FD3503}" type="slidenum">
              <a:rPr lang="zh-CN" altLang="en-US" dirty="0">
                <a:latin typeface="黑体" panose="02010609060101010101" pitchFamily="49" charset="-122"/>
              </a:rPr>
            </a:fld>
            <a:endParaRPr lang="zh-CN" altLang="en-US" dirty="0">
              <a:latin typeface="黑体" panose="02010609060101010101" pitchFamily="49"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EF29CBBA-D606-42DA-A519-AD077C06DFCB}"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4" name="页脚占位符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黑体" panose="02010609060101010101" pitchFamily="49" charset="-122"/>
              </a:rPr>
            </a:fld>
            <a:endParaRPr lang="zh-CN" altLang="en-US" dirty="0">
              <a:latin typeface="黑体" panose="02010609060101010101"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15" name="Rounded Rectangle 11"/>
          <p:cNvSpPr/>
          <p:nvPr/>
        </p:nvSpPr>
        <p:spPr>
          <a:xfrm>
            <a:off x="304800" y="228600"/>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800" b="1">
                <a:solidFill>
                  <a:schemeClr val="tx1"/>
                </a:solidFill>
                <a:latin typeface="黑体" panose="02010609060101010101" pitchFamily="49" charset="-122"/>
                <a:ea typeface="黑体" panose="02010609060101010101" pitchFamily="49" charset="-122"/>
              </a:defRPr>
            </a:lvl1pPr>
            <a:lvl2pPr marL="742950" indent="-285750">
              <a:defRPr kumimoji="1" sz="2800" b="1">
                <a:solidFill>
                  <a:schemeClr val="tx1"/>
                </a:solidFill>
                <a:latin typeface="黑体" panose="02010609060101010101" pitchFamily="49" charset="-122"/>
                <a:ea typeface="黑体" panose="02010609060101010101" pitchFamily="49" charset="-122"/>
              </a:defRPr>
            </a:lvl2pPr>
            <a:lvl3pPr marL="1143000" indent="-228600">
              <a:defRPr kumimoji="1" sz="2800" b="1">
                <a:solidFill>
                  <a:schemeClr val="tx1"/>
                </a:solidFill>
                <a:latin typeface="黑体" panose="02010609060101010101" pitchFamily="49" charset="-122"/>
                <a:ea typeface="黑体" panose="02010609060101010101" pitchFamily="49" charset="-122"/>
              </a:defRPr>
            </a:lvl3pPr>
            <a:lvl4pPr marL="1600200" indent="-228600">
              <a:defRPr kumimoji="1" sz="2800" b="1">
                <a:solidFill>
                  <a:schemeClr val="tx1"/>
                </a:solidFill>
                <a:latin typeface="黑体" panose="02010609060101010101" pitchFamily="49" charset="-122"/>
                <a:ea typeface="黑体" panose="02010609060101010101" pitchFamily="49" charset="-122"/>
              </a:defRPr>
            </a:lvl4pPr>
            <a:lvl5pPr marL="2057400" indent="-228600">
              <a:defRPr kumimoji="1" sz="28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800" b="1" i="0" u="none" strike="noStrike" kern="1200" cap="none" spc="0" normalizeH="0" baseline="0" noProof="0" smtClean="0">
              <a:ln>
                <a:noFill/>
              </a:ln>
              <a:solidFill>
                <a:srgbClr val="FFFFFF"/>
              </a:solidFill>
              <a:effectLst/>
              <a:uLnTx/>
              <a:uFillTx/>
              <a:latin typeface="Candara" panose="020E0502030303020204" pitchFamily="34" charset="0"/>
              <a:ea typeface="黑体" panose="02010609060101010101" pitchFamily="49" charset="-122"/>
              <a:cs typeface="+mn-cs"/>
            </a:endParaRPr>
          </a:p>
        </p:txBody>
      </p:sp>
      <p:grpSp>
        <p:nvGrpSpPr>
          <p:cNvPr id="29699" name="Group 5"/>
          <p:cNvGrpSpPr>
            <a:grpSpLocks noChangeAspect="1"/>
          </p:cNvGrpSpPr>
          <p:nvPr/>
        </p:nvGrpSpPr>
        <p:grpSpPr>
          <a:xfrm>
            <a:off x="280988" y="714375"/>
            <a:ext cx="11631612" cy="1330325"/>
            <a:chOff x="-3905251" y="4294188"/>
            <a:chExt cx="13027839" cy="1892300"/>
          </a:xfrm>
        </p:grpSpPr>
        <p:sp>
          <p:nvSpPr>
            <p:cNvPr id="17" name="Freeform 14"/>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8" name="Freeform 18"/>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9" name="Freeform 22"/>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0" name="Freeform 26"/>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useBgFill="1">
          <p:nvSpPr>
            <p:cNvPr id="21" name="Freeform 10"/>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sp>
        <p:nvSpPr>
          <p:cNvPr id="22" name="Date Placeholder 1"/>
          <p:cNvSpPr>
            <a:spLocks noGrp="1"/>
          </p:cNvSpPr>
          <p:nvPr>
            <p:ph type="dt" sz="half" idx="2"/>
          </p:nvPr>
        </p:nvSpPr>
        <p:spPr>
          <a:xfrm>
            <a:off x="6884988"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3BF69FA7-57D9-4649-9D72-31916DAC1D81}"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3" name="Footer Placeholder 2"/>
          <p:cNvSpPr>
            <a:spLocks noGrp="1"/>
          </p:cNvSpPr>
          <p:nvPr>
            <p:ph type="ftr" sz="quarter" idx="3"/>
          </p:nvPr>
        </p:nvSpPr>
        <p:spPr>
          <a:xfrm>
            <a:off x="258763"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4" name="Slide Number Placeholder 3"/>
          <p:cNvSpPr>
            <a:spLocks noGrp="1"/>
          </p:cNvSpPr>
          <p:nvPr>
            <p:ph type="sldNum" sz="quarter" idx="4"/>
          </p:nvPr>
        </p:nvSpPr>
        <p:spPr>
          <a:xfrm>
            <a:off x="5321300" y="6249988"/>
            <a:ext cx="1549400" cy="365125"/>
          </a:xfrm>
          <a:prstGeom prst="rect">
            <a:avLst/>
          </a:prstGeom>
        </p:spPr>
        <p:txBody>
          <a:bodyPr vert="horz" wrap="square" lIns="91440" tIns="45720" rIns="91440" bIns="45720" numCol="1" anchor="ctr" anchorCtr="0" compatLnSpc="1"/>
          <a:p>
            <a:pPr algn="ctr"/>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15" name="Rounded Rectangle 14"/>
          <p:cNvSpPr/>
          <p:nvPr/>
        </p:nvSpPr>
        <p:spPr>
          <a:xfrm>
            <a:off x="304800" y="228600"/>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800" b="1">
                <a:solidFill>
                  <a:schemeClr val="tx1"/>
                </a:solidFill>
                <a:latin typeface="黑体" panose="02010609060101010101" pitchFamily="49" charset="-122"/>
                <a:ea typeface="黑体" panose="02010609060101010101" pitchFamily="49" charset="-122"/>
              </a:defRPr>
            </a:lvl1pPr>
            <a:lvl2pPr marL="742950" indent="-285750">
              <a:defRPr kumimoji="1" sz="2800" b="1">
                <a:solidFill>
                  <a:schemeClr val="tx1"/>
                </a:solidFill>
                <a:latin typeface="黑体" panose="02010609060101010101" pitchFamily="49" charset="-122"/>
                <a:ea typeface="黑体" panose="02010609060101010101" pitchFamily="49" charset="-122"/>
              </a:defRPr>
            </a:lvl2pPr>
            <a:lvl3pPr marL="1143000" indent="-228600">
              <a:defRPr kumimoji="1" sz="2800" b="1">
                <a:solidFill>
                  <a:schemeClr val="tx1"/>
                </a:solidFill>
                <a:latin typeface="黑体" panose="02010609060101010101" pitchFamily="49" charset="-122"/>
                <a:ea typeface="黑体" panose="02010609060101010101" pitchFamily="49" charset="-122"/>
              </a:defRPr>
            </a:lvl3pPr>
            <a:lvl4pPr marL="1600200" indent="-228600">
              <a:defRPr kumimoji="1" sz="2800" b="1">
                <a:solidFill>
                  <a:schemeClr val="tx1"/>
                </a:solidFill>
                <a:latin typeface="黑体" panose="02010609060101010101" pitchFamily="49" charset="-122"/>
                <a:ea typeface="黑体" panose="02010609060101010101" pitchFamily="49" charset="-122"/>
              </a:defRPr>
            </a:lvl4pPr>
            <a:lvl5pPr marL="2057400" indent="-228600">
              <a:defRPr kumimoji="1" sz="28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800" b="1" i="0" u="none" strike="noStrike" kern="1200" cap="none" spc="0" normalizeH="0" baseline="0" noProof="0" smtClean="0">
              <a:ln>
                <a:noFill/>
              </a:ln>
              <a:solidFill>
                <a:srgbClr val="FFFFFF"/>
              </a:solidFill>
              <a:effectLst/>
              <a:uLnTx/>
              <a:uFillTx/>
              <a:latin typeface="Candara" panose="020E0502030303020204" pitchFamily="34" charset="0"/>
              <a:ea typeface="黑体" panose="02010609060101010101" pitchFamily="49" charset="-122"/>
              <a:cs typeface="+mn-cs"/>
            </a:endParaRPr>
          </a:p>
        </p:txBody>
      </p:sp>
      <p:grpSp>
        <p:nvGrpSpPr>
          <p:cNvPr id="30723" name="Group 23"/>
          <p:cNvGrpSpPr>
            <a:grpSpLocks noChangeAspect="1"/>
          </p:cNvGrpSpPr>
          <p:nvPr/>
        </p:nvGrpSpPr>
        <p:grpSpPr>
          <a:xfrm>
            <a:off x="280988" y="714375"/>
            <a:ext cx="11631612" cy="1331913"/>
            <a:chOff x="-3905250" y="4294188"/>
            <a:chExt cx="13011150" cy="1892300"/>
          </a:xfrm>
        </p:grpSpPr>
        <p:sp>
          <p:nvSpPr>
            <p:cNvPr id="17" name="Freeform 14"/>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8" name="Freeform 18"/>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9" name="Freeform 22"/>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0" name="Freeform 26"/>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useBgFill="1">
          <p:nvSpPr>
            <p:cNvPr id="21" name="Freeform 28"/>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Date Placeholder 4"/>
          <p:cNvSpPr>
            <a:spLocks noGrp="1"/>
          </p:cNvSpPr>
          <p:nvPr>
            <p:ph type="dt" sz="half" idx="12"/>
          </p:nvPr>
        </p:nvSpPr>
        <p:spPr>
          <a:xfrm>
            <a:off x="6884988"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303642F-DF6D-46F2-BA98-77D10C082178}"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3" name="Footer Placeholder 5"/>
          <p:cNvSpPr>
            <a:spLocks noGrp="1"/>
          </p:cNvSpPr>
          <p:nvPr>
            <p:ph type="ftr" sz="quarter" idx="3"/>
          </p:nvPr>
        </p:nvSpPr>
        <p:spPr>
          <a:xfrm>
            <a:off x="258763"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4" name="Slide Number Placeholder 6"/>
          <p:cNvSpPr>
            <a:spLocks noGrp="1"/>
          </p:cNvSpPr>
          <p:nvPr>
            <p:ph type="sldNum" sz="quarter" idx="4"/>
          </p:nvPr>
        </p:nvSpPr>
        <p:spPr>
          <a:xfrm>
            <a:off x="5321300" y="6249988"/>
            <a:ext cx="1549400" cy="365125"/>
          </a:xfrm>
          <a:prstGeom prst="rect">
            <a:avLst/>
          </a:prstGeom>
        </p:spPr>
        <p:txBody>
          <a:bodyPr vert="horz" wrap="square" lIns="91440" tIns="45720" rIns="91440" bIns="45720" numCol="1" anchor="ctr" anchorCtr="0" compatLnSpc="1"/>
          <a:p>
            <a:pPr algn="ctr"/>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15" name="Rounded Rectangle 14"/>
          <p:cNvSpPr/>
          <p:nvPr/>
        </p:nvSpPr>
        <p:spPr>
          <a:xfrm>
            <a:off x="304800" y="228600"/>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800" b="1">
                <a:solidFill>
                  <a:schemeClr val="tx1"/>
                </a:solidFill>
                <a:latin typeface="黑体" panose="02010609060101010101" pitchFamily="49" charset="-122"/>
                <a:ea typeface="黑体" panose="02010609060101010101" pitchFamily="49" charset="-122"/>
              </a:defRPr>
            </a:lvl1pPr>
            <a:lvl2pPr marL="742950" indent="-285750">
              <a:defRPr kumimoji="1" sz="2800" b="1">
                <a:solidFill>
                  <a:schemeClr val="tx1"/>
                </a:solidFill>
                <a:latin typeface="黑体" panose="02010609060101010101" pitchFamily="49" charset="-122"/>
                <a:ea typeface="黑体" panose="02010609060101010101" pitchFamily="49" charset="-122"/>
              </a:defRPr>
            </a:lvl2pPr>
            <a:lvl3pPr marL="1143000" indent="-228600">
              <a:defRPr kumimoji="1" sz="2800" b="1">
                <a:solidFill>
                  <a:schemeClr val="tx1"/>
                </a:solidFill>
                <a:latin typeface="黑体" panose="02010609060101010101" pitchFamily="49" charset="-122"/>
                <a:ea typeface="黑体" panose="02010609060101010101" pitchFamily="49" charset="-122"/>
              </a:defRPr>
            </a:lvl3pPr>
            <a:lvl4pPr marL="1600200" indent="-228600">
              <a:defRPr kumimoji="1" sz="2800" b="1">
                <a:solidFill>
                  <a:schemeClr val="tx1"/>
                </a:solidFill>
                <a:latin typeface="黑体" panose="02010609060101010101" pitchFamily="49" charset="-122"/>
                <a:ea typeface="黑体" panose="02010609060101010101" pitchFamily="49" charset="-122"/>
              </a:defRPr>
            </a:lvl4pPr>
            <a:lvl5pPr marL="2057400" indent="-228600">
              <a:defRPr kumimoji="1" sz="28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800" b="1" i="0" u="none" strike="noStrike" kern="1200" cap="none" spc="0" normalizeH="0" baseline="0" noProof="0" smtClean="0">
              <a:ln>
                <a:noFill/>
              </a:ln>
              <a:solidFill>
                <a:srgbClr val="FFFFFF"/>
              </a:solidFill>
              <a:effectLst/>
              <a:uLnTx/>
              <a:uFillTx/>
              <a:latin typeface="Candara" panose="020E0502030303020204" pitchFamily="34" charset="0"/>
              <a:ea typeface="黑体" panose="02010609060101010101" pitchFamily="49" charset="-122"/>
              <a:cs typeface="+mn-cs"/>
            </a:endParaRPr>
          </a:p>
        </p:txBody>
      </p:sp>
      <p:grpSp>
        <p:nvGrpSpPr>
          <p:cNvPr id="31747" name="Group 8"/>
          <p:cNvGrpSpPr>
            <a:grpSpLocks noChangeAspect="1"/>
          </p:cNvGrpSpPr>
          <p:nvPr/>
        </p:nvGrpSpPr>
        <p:grpSpPr>
          <a:xfrm>
            <a:off x="280988" y="5354638"/>
            <a:ext cx="11631612" cy="1330325"/>
            <a:chOff x="-3905250" y="4294188"/>
            <a:chExt cx="13011150" cy="1892300"/>
          </a:xfrm>
        </p:grpSpPr>
        <p:sp>
          <p:nvSpPr>
            <p:cNvPr id="17" name="Freeform 14"/>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8" name="Freeform 18"/>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9" name="Freeform 22"/>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0" name="Freeform 26"/>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useBgFill="1">
          <p:nvSpPr>
            <p:cNvPr id="21" name="Freeform 10"/>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vert="horz" wrap="square" lIns="91440" tIns="45720" rIns="91440" bIns="45720" numCol="1" rtlCol="0" anchor="t" anchorCtr="0" compatLnSpc="1">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0" fontAlgn="base" latinLnBrk="0" hangingPunct="0">
              <a:lnSpc>
                <a:spcPct val="100000"/>
              </a:lnSpc>
              <a:spcBef>
                <a:spcPct val="20000"/>
              </a:spcBef>
              <a:spcAft>
                <a:spcPct val="0"/>
              </a:spcAft>
              <a:buClr>
                <a:schemeClr val="accent1"/>
              </a:buClr>
              <a:buSzPct val="100000"/>
              <a:buFont typeface="Symbol" panose="05050102010706020507" pitchFamily="18" charset="2"/>
              <a:buNone/>
              <a:defRPr/>
            </a:pPr>
            <a:r>
              <a:rPr kumimoji="0" lang="zh-CN" altLang="en-US" sz="3200" b="0" i="0" u="none" strike="noStrike" kern="1200" cap="none" spc="0" normalizeH="0" baseline="0" noProof="0" smtClean="0">
                <a:ln>
                  <a:noFill/>
                </a:ln>
                <a:solidFill>
                  <a:schemeClr val="bg1"/>
                </a:solidFill>
                <a:effectLst/>
                <a:uLnTx/>
                <a:uFillTx/>
                <a:latin typeface="+mn-lt"/>
                <a:ea typeface="华文楷体" panose="02010600040101010101" pitchFamily="2" charset="-122"/>
                <a:cs typeface="+mn-cs"/>
              </a:rPr>
              <a:t>单击图标添加图片</a:t>
            </a:r>
            <a:endParaRPr kumimoji="0" lang="en-US" sz="3200" b="0" i="0" u="none" strike="noStrike" kern="1200" cap="none" spc="0" normalizeH="0" baseline="0" noProof="0" dirty="0">
              <a:ln>
                <a:noFill/>
              </a:ln>
              <a:solidFill>
                <a:schemeClr val="bg1"/>
              </a:solidFill>
              <a:effectLst/>
              <a:uLnTx/>
              <a:uFillTx/>
              <a:latin typeface="+mn-lt"/>
              <a:ea typeface="华文楷体" panose="02010600040101010101" pitchFamily="2" charset="-122"/>
              <a:cs typeface="+mn-cs"/>
            </a:endParaRPr>
          </a:p>
        </p:txBody>
      </p:sp>
      <p:sp>
        <p:nvSpPr>
          <p:cNvPr id="22" name="Date Placeholder 4"/>
          <p:cNvSpPr>
            <a:spLocks noGrp="1"/>
          </p:cNvSpPr>
          <p:nvPr>
            <p:ph type="dt" sz="half" idx="12"/>
          </p:nvPr>
        </p:nvSpPr>
        <p:spPr>
          <a:xfrm>
            <a:off x="6884988"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EC29597-09D4-4DDD-85D0-88CF82B6A060}"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3" name="Footer Placeholder 5"/>
          <p:cNvSpPr>
            <a:spLocks noGrp="1"/>
          </p:cNvSpPr>
          <p:nvPr>
            <p:ph type="ftr" sz="quarter" idx="3"/>
          </p:nvPr>
        </p:nvSpPr>
        <p:spPr>
          <a:xfrm>
            <a:off x="258763" y="6249988"/>
            <a:ext cx="504825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24" name="Slide Number Placeholder 6"/>
          <p:cNvSpPr>
            <a:spLocks noGrp="1"/>
          </p:cNvSpPr>
          <p:nvPr>
            <p:ph type="sldNum" sz="quarter" idx="4"/>
          </p:nvPr>
        </p:nvSpPr>
        <p:spPr>
          <a:xfrm>
            <a:off x="5321300" y="6249988"/>
            <a:ext cx="1549400" cy="365125"/>
          </a:xfrm>
          <a:prstGeom prst="rect">
            <a:avLst/>
          </a:prstGeom>
        </p:spPr>
        <p:txBody>
          <a:bodyPr vert="horz" wrap="square" lIns="91440" tIns="45720" rIns="91440" bIns="45720" numCol="1" anchor="ctr" anchorCtr="0" compatLnSpc="1"/>
          <a:p>
            <a:pPr algn="ctr"/>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 name="Rounded Rectangle 13"/>
          <p:cNvSpPr/>
          <p:nvPr/>
        </p:nvSpPr>
        <p:spPr>
          <a:xfrm>
            <a:off x="304800" y="228600"/>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800" b="1">
                <a:solidFill>
                  <a:schemeClr val="tx1"/>
                </a:solidFill>
                <a:latin typeface="黑体" panose="02010609060101010101" pitchFamily="49" charset="-122"/>
                <a:ea typeface="黑体" panose="02010609060101010101" pitchFamily="49" charset="-122"/>
              </a:defRPr>
            </a:lvl1pPr>
            <a:lvl2pPr marL="742950" indent="-285750">
              <a:defRPr kumimoji="1" sz="2800" b="1">
                <a:solidFill>
                  <a:schemeClr val="tx1"/>
                </a:solidFill>
                <a:latin typeface="黑体" panose="02010609060101010101" pitchFamily="49" charset="-122"/>
                <a:ea typeface="黑体" panose="02010609060101010101" pitchFamily="49" charset="-122"/>
              </a:defRPr>
            </a:lvl2pPr>
            <a:lvl3pPr marL="1143000" indent="-228600">
              <a:defRPr kumimoji="1" sz="2800" b="1">
                <a:solidFill>
                  <a:schemeClr val="tx1"/>
                </a:solidFill>
                <a:latin typeface="黑体" panose="02010609060101010101" pitchFamily="49" charset="-122"/>
                <a:ea typeface="黑体" panose="02010609060101010101" pitchFamily="49" charset="-122"/>
              </a:defRPr>
            </a:lvl3pPr>
            <a:lvl4pPr marL="1600200" indent="-228600">
              <a:defRPr kumimoji="1" sz="2800" b="1">
                <a:solidFill>
                  <a:schemeClr val="tx1"/>
                </a:solidFill>
                <a:latin typeface="黑体" panose="02010609060101010101" pitchFamily="49" charset="-122"/>
                <a:ea typeface="黑体" panose="02010609060101010101" pitchFamily="49" charset="-122"/>
              </a:defRPr>
            </a:lvl4pPr>
            <a:lvl5pPr marL="2057400" indent="-228600">
              <a:defRPr kumimoji="1" sz="28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800" b="1" i="0" u="none" strike="noStrike" kern="1200" cap="none" spc="0" normalizeH="0" baseline="0" noProof="0" smtClean="0">
              <a:ln>
                <a:noFill/>
              </a:ln>
              <a:solidFill>
                <a:srgbClr val="FFFFFF"/>
              </a:solidFill>
              <a:effectLst/>
              <a:uLnTx/>
              <a:uFillTx/>
              <a:latin typeface="Candara" panose="020E0502030303020204" pitchFamily="34" charset="0"/>
              <a:ea typeface="黑体" panose="02010609060101010101" pitchFamily="49" charset="-122"/>
              <a:cs typeface="+mn-cs"/>
            </a:endParaRPr>
          </a:p>
        </p:txBody>
      </p:sp>
      <p:grpSp>
        <p:nvGrpSpPr>
          <p:cNvPr id="26627" name="Group 15"/>
          <p:cNvGrpSpPr>
            <a:grpSpLocks noChangeAspect="1"/>
          </p:cNvGrpSpPr>
          <p:nvPr/>
        </p:nvGrpSpPr>
        <p:grpSpPr>
          <a:xfrm>
            <a:off x="280988" y="1679575"/>
            <a:ext cx="11631612" cy="1330325"/>
            <a:chOff x="-3905251" y="4294188"/>
            <a:chExt cx="13027839" cy="1892300"/>
          </a:xfrm>
        </p:grpSpPr>
        <p:sp>
          <p:nvSpPr>
            <p:cNvPr id="1034" name="Freeform 14"/>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035" name="Freeform 18"/>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036" name="Freeform 22"/>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037" name="Freeform 26"/>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useBgFill="1">
          <p:nvSpPr>
            <p:cNvPr id="1038" name="Freeform 10"/>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sp>
        <p:nvSpPr>
          <p:cNvPr id="26628" name="Title Placeholder 1"/>
          <p:cNvSpPr>
            <a:spLocks noGrp="1"/>
          </p:cNvSpPr>
          <p:nvPr>
            <p:ph type="title"/>
          </p:nvPr>
        </p:nvSpPr>
        <p:spPr>
          <a:xfrm>
            <a:off x="609600" y="338138"/>
            <a:ext cx="10972800" cy="1252537"/>
          </a:xfrm>
          <a:prstGeom prst="rect">
            <a:avLst/>
          </a:prstGeom>
          <a:noFill/>
          <a:ln w="9525">
            <a:noFill/>
          </a:ln>
        </p:spPr>
        <p:txBody>
          <a:bodyPr anchor="ctr" anchorCtr="0"/>
          <a:p>
            <a:pPr lvl="0"/>
            <a:r>
              <a:rPr lang="zh-CN" altLang="en-US" dirty="0"/>
              <a:t>单击此处编辑母版标题样式</a:t>
            </a:r>
            <a:endParaRPr lang="en-US" altLang="zh-CN" dirty="0"/>
          </a:p>
        </p:txBody>
      </p:sp>
      <p:sp>
        <p:nvSpPr>
          <p:cNvPr id="4" name="Date Placeholder 3"/>
          <p:cNvSpPr>
            <a:spLocks noGrp="1"/>
          </p:cNvSpPr>
          <p:nvPr>
            <p:ph type="dt" sz="half" idx="2"/>
          </p:nvPr>
        </p:nvSpPr>
        <p:spPr>
          <a:xfrm>
            <a:off x="6884988" y="6249988"/>
            <a:ext cx="5048250" cy="365125"/>
          </a:xfrm>
          <a:prstGeom prst="rect">
            <a:avLst/>
          </a:prstGeom>
        </p:spPr>
        <p:txBody>
          <a:bodyPr vert="horz" wrap="square" lIns="91440" tIns="45720" rIns="91440" bIns="45720" numCol="1" anchor="ctr" anchorCtr="0" compatLnSpc="1"/>
          <a:lstStyle>
            <a:lvl1pPr algn="r">
              <a:defRPr sz="1000">
                <a:solidFill>
                  <a:schemeClr val="tx2"/>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EF29CBBA-D606-42DA-A519-AD077C06DFCB}" type="datetimeFigureOut">
              <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rPr>
            </a:fld>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5" name="Footer Placeholder 4"/>
          <p:cNvSpPr>
            <a:spLocks noGrp="1"/>
          </p:cNvSpPr>
          <p:nvPr>
            <p:ph type="ftr" sz="quarter" idx="3"/>
          </p:nvPr>
        </p:nvSpPr>
        <p:spPr>
          <a:xfrm>
            <a:off x="258763" y="6249988"/>
            <a:ext cx="5048250" cy="365125"/>
          </a:xfrm>
          <a:prstGeom prst="rect">
            <a:avLst/>
          </a:prstGeom>
        </p:spPr>
        <p:txBody>
          <a:bodyPr vert="horz" wrap="square" lIns="91440" tIns="45720" rIns="91440" bIns="45720" numCol="1" anchor="ctr" anchorCtr="0" compatLnSpc="1"/>
          <a:lstStyle>
            <a:lvl1pPr>
              <a:defRPr sz="1000">
                <a:solidFill>
                  <a:schemeClr val="tx2"/>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000" b="1" i="0" u="none" strike="noStrike" kern="1200" cap="none" spc="0" normalizeH="0" baseline="0" noProof="0">
              <a:ln>
                <a:noFill/>
              </a:ln>
              <a:solidFill>
                <a:schemeClr val="tx2"/>
              </a:solidFill>
              <a:effectLst/>
              <a:uLnTx/>
              <a:uFillTx/>
              <a:latin typeface="黑体" panose="02010609060101010101" pitchFamily="49" charset="-122"/>
              <a:ea typeface="黑体" panose="02010609060101010101" pitchFamily="49" charset="-122"/>
              <a:cs typeface="+mn-cs"/>
            </a:endParaRPr>
          </a:p>
        </p:txBody>
      </p:sp>
      <p:sp>
        <p:nvSpPr>
          <p:cNvPr id="6" name="Slide Number Placeholder 5"/>
          <p:cNvSpPr>
            <a:spLocks noGrp="1"/>
          </p:cNvSpPr>
          <p:nvPr>
            <p:ph type="sldNum" sz="quarter" idx="4"/>
          </p:nvPr>
        </p:nvSpPr>
        <p:spPr>
          <a:xfrm>
            <a:off x="5321300" y="6249988"/>
            <a:ext cx="1549400" cy="365125"/>
          </a:xfrm>
          <a:prstGeom prst="rect">
            <a:avLst/>
          </a:prstGeom>
        </p:spPr>
        <p:txBody>
          <a:bodyPr vert="horz" wrap="square" lIns="91440" tIns="45720" rIns="91440" bIns="45720" numCol="1" anchor="ctr" anchorCtr="0" compatLnSpc="1"/>
          <a:lstStyle>
            <a:lvl1pPr algn="ctr">
              <a:defRPr sz="1000">
                <a:solidFill>
                  <a:schemeClr val="tx2"/>
                </a:solidFill>
              </a:defRPr>
            </a:lvl1pPr>
          </a:lstStyle>
          <a:p>
            <a:pPr lvl="0"/>
            <a:fld id="{9A0DB2DC-4C9A-4742-B13C-FB6460FD3503}" type="slidenum">
              <a:rPr lang="zh-CN" altLang="en-US" dirty="0">
                <a:latin typeface="黑体" panose="02010609060101010101" pitchFamily="49" charset="-122"/>
              </a:rPr>
            </a:fld>
            <a:endParaRPr lang="zh-CN" altLang="en-US" dirty="0">
              <a:latin typeface="黑体" panose="02010609060101010101" pitchFamily="49" charset="-122"/>
            </a:endParaRPr>
          </a:p>
        </p:txBody>
      </p:sp>
      <p:sp>
        <p:nvSpPr>
          <p:cNvPr id="26632" name="Text Placeholder 2"/>
          <p:cNvSpPr>
            <a:spLocks noGrp="1"/>
          </p:cNvSpPr>
          <p:nvPr>
            <p:ph type="body" idx="1"/>
          </p:nvPr>
        </p:nvSpPr>
        <p:spPr>
          <a:xfrm>
            <a:off x="1162050" y="2674938"/>
            <a:ext cx="9879013" cy="34512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pic>
        <p:nvPicPr>
          <p:cNvPr id="26633" name="Picture 7" descr="C:\My Documents\My Pictures\uestc\last\noyear-Logo2-blue.jpg"/>
          <p:cNvPicPr>
            <a:picLocks noChangeAspect="1"/>
          </p:cNvPicPr>
          <p:nvPr userDrawn="1"/>
        </p:nvPicPr>
        <p:blipFill>
          <a:blip r:embed="rId12"/>
          <a:stretch>
            <a:fillRect/>
          </a:stretch>
        </p:blipFill>
        <p:spPr>
          <a:xfrm>
            <a:off x="10871200" y="49213"/>
            <a:ext cx="1219200" cy="484187"/>
          </a:xfrm>
          <a:prstGeom prst="rect">
            <a:avLst/>
          </a:prstGeom>
          <a:solidFill>
            <a:srgbClr val="FF9900">
              <a:alpha val="50195"/>
            </a:srgbClr>
          </a:solid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华文楷体" panose="02010600040101010101" pitchFamily="2" charset="-122"/>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华文楷体" panose="02010600040101010101" pitchFamily="2" charset="-122"/>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华文楷体" panose="02010600040101010101" pitchFamily="2" charset="-122"/>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华文楷体" panose="02010600040101010101" pitchFamily="2" charset="-122"/>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华文楷体" panose="02010600040101010101" pitchFamily="2" charset="-122"/>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image" Target="../media/image45.wmf"/><Relationship Id="rId7" Type="http://schemas.openxmlformats.org/officeDocument/2006/relationships/oleObject" Target="../embeddings/oleObject41.bin"/><Relationship Id="rId6" Type="http://schemas.openxmlformats.org/officeDocument/2006/relationships/tags" Target="../tags/tag67.xml"/><Relationship Id="rId5" Type="http://schemas.openxmlformats.org/officeDocument/2006/relationships/image" Target="../media/image44.wmf"/><Relationship Id="rId49" Type="http://schemas.openxmlformats.org/officeDocument/2006/relationships/vmlDrawing" Target="../drawings/vmlDrawing6.vml"/><Relationship Id="rId48" Type="http://schemas.openxmlformats.org/officeDocument/2006/relationships/slideLayout" Target="../slideLayouts/slideLayout7.xml"/><Relationship Id="rId47" Type="http://schemas.openxmlformats.org/officeDocument/2006/relationships/image" Target="../media/image55.emf"/><Relationship Id="rId46" Type="http://schemas.openxmlformats.org/officeDocument/2006/relationships/oleObject" Target="../embeddings/oleObject52.bin"/><Relationship Id="rId45" Type="http://schemas.openxmlformats.org/officeDocument/2006/relationships/tags" Target="../tags/tag84.xml"/><Relationship Id="rId44" Type="http://schemas.openxmlformats.org/officeDocument/2006/relationships/tags" Target="../tags/tag83.xml"/><Relationship Id="rId43" Type="http://schemas.openxmlformats.org/officeDocument/2006/relationships/tags" Target="../tags/tag82.xml"/><Relationship Id="rId42" Type="http://schemas.openxmlformats.org/officeDocument/2006/relationships/image" Target="../media/image54.wmf"/><Relationship Id="rId41" Type="http://schemas.openxmlformats.org/officeDocument/2006/relationships/oleObject" Target="../embeddings/oleObject51.bin"/><Relationship Id="rId40" Type="http://schemas.openxmlformats.org/officeDocument/2006/relationships/tags" Target="../tags/tag81.xml"/><Relationship Id="rId4" Type="http://schemas.openxmlformats.org/officeDocument/2006/relationships/oleObject" Target="../embeddings/oleObject40.bin"/><Relationship Id="rId39" Type="http://schemas.openxmlformats.org/officeDocument/2006/relationships/image" Target="../media/image53.wmf"/><Relationship Id="rId38" Type="http://schemas.openxmlformats.org/officeDocument/2006/relationships/oleObject" Target="../embeddings/oleObject50.bin"/><Relationship Id="rId37" Type="http://schemas.openxmlformats.org/officeDocument/2006/relationships/tags" Target="../tags/tag80.xml"/><Relationship Id="rId36" Type="http://schemas.openxmlformats.org/officeDocument/2006/relationships/image" Target="../media/image38.wmf"/><Relationship Id="rId35" Type="http://schemas.openxmlformats.org/officeDocument/2006/relationships/oleObject" Target="../embeddings/oleObject49.bin"/><Relationship Id="rId34" Type="http://schemas.openxmlformats.org/officeDocument/2006/relationships/tags" Target="../tags/tag79.xml"/><Relationship Id="rId33" Type="http://schemas.openxmlformats.org/officeDocument/2006/relationships/tags" Target="../tags/tag78.xml"/><Relationship Id="rId32" Type="http://schemas.openxmlformats.org/officeDocument/2006/relationships/image" Target="../media/image52.emf"/><Relationship Id="rId31" Type="http://schemas.openxmlformats.org/officeDocument/2006/relationships/oleObject" Target="../embeddings/oleObject48.bin"/><Relationship Id="rId30" Type="http://schemas.openxmlformats.org/officeDocument/2006/relationships/tags" Target="../tags/tag77.xml"/><Relationship Id="rId3" Type="http://schemas.openxmlformats.org/officeDocument/2006/relationships/tags" Target="../tags/tag66.xml"/><Relationship Id="rId29" Type="http://schemas.openxmlformats.org/officeDocument/2006/relationships/tags" Target="../tags/tag76.xml"/><Relationship Id="rId28" Type="http://schemas.openxmlformats.org/officeDocument/2006/relationships/image" Target="../media/image51.emf"/><Relationship Id="rId27" Type="http://schemas.openxmlformats.org/officeDocument/2006/relationships/oleObject" Target="../embeddings/oleObject47.bin"/><Relationship Id="rId26" Type="http://schemas.openxmlformats.org/officeDocument/2006/relationships/tags" Target="../tags/tag75.xml"/><Relationship Id="rId25" Type="http://schemas.openxmlformats.org/officeDocument/2006/relationships/image" Target="../media/image50.wmf"/><Relationship Id="rId24" Type="http://schemas.openxmlformats.org/officeDocument/2006/relationships/oleObject" Target="../embeddings/oleObject46.bin"/><Relationship Id="rId23" Type="http://schemas.openxmlformats.org/officeDocument/2006/relationships/tags" Target="../tags/tag74.xml"/><Relationship Id="rId22" Type="http://schemas.openxmlformats.org/officeDocument/2006/relationships/tags" Target="../tags/tag73.xml"/><Relationship Id="rId21" Type="http://schemas.openxmlformats.org/officeDocument/2006/relationships/image" Target="../media/image49.wmf"/><Relationship Id="rId20" Type="http://schemas.openxmlformats.org/officeDocument/2006/relationships/oleObject" Target="../embeddings/oleObject45.bin"/><Relationship Id="rId2" Type="http://schemas.openxmlformats.org/officeDocument/2006/relationships/tags" Target="../tags/tag65.xml"/><Relationship Id="rId19" Type="http://schemas.openxmlformats.org/officeDocument/2006/relationships/tags" Target="../tags/tag72.xml"/><Relationship Id="rId18" Type="http://schemas.openxmlformats.org/officeDocument/2006/relationships/tags" Target="../tags/tag71.xml"/><Relationship Id="rId17" Type="http://schemas.openxmlformats.org/officeDocument/2006/relationships/image" Target="../media/image48.emf"/><Relationship Id="rId16" Type="http://schemas.openxmlformats.org/officeDocument/2006/relationships/oleObject" Target="../embeddings/oleObject44.bin"/><Relationship Id="rId15" Type="http://schemas.openxmlformats.org/officeDocument/2006/relationships/image" Target="../media/image47.emf"/><Relationship Id="rId14" Type="http://schemas.openxmlformats.org/officeDocument/2006/relationships/oleObject" Target="../embeddings/oleObject43.bin"/><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image" Target="../media/image46.wmf"/><Relationship Id="rId10" Type="http://schemas.openxmlformats.org/officeDocument/2006/relationships/oleObject" Target="../embeddings/oleObject42.bin"/><Relationship Id="rId1" Type="http://schemas.openxmlformats.org/officeDocument/2006/relationships/tags" Target="../tags/tag64.xml"/></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58.wmf"/><Relationship Id="rId5" Type="http://schemas.openxmlformats.org/officeDocument/2006/relationships/oleObject" Target="../embeddings/oleObject55.bin"/><Relationship Id="rId4" Type="http://schemas.openxmlformats.org/officeDocument/2006/relationships/image" Target="../media/image57.emf"/><Relationship Id="rId3" Type="http://schemas.openxmlformats.org/officeDocument/2006/relationships/oleObject" Target="../embeddings/oleObject54.bin"/><Relationship Id="rId2" Type="http://schemas.openxmlformats.org/officeDocument/2006/relationships/image" Target="../media/image56.emf"/><Relationship Id="rId1" Type="http://schemas.openxmlformats.org/officeDocument/2006/relationships/oleObject" Target="../embeddings/oleObject53.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62.emf"/><Relationship Id="rId7" Type="http://schemas.openxmlformats.org/officeDocument/2006/relationships/oleObject" Target="../embeddings/oleObject59.bin"/><Relationship Id="rId6" Type="http://schemas.openxmlformats.org/officeDocument/2006/relationships/image" Target="../media/image61.emf"/><Relationship Id="rId5" Type="http://schemas.openxmlformats.org/officeDocument/2006/relationships/oleObject" Target="../embeddings/oleObject58.bin"/><Relationship Id="rId4" Type="http://schemas.openxmlformats.org/officeDocument/2006/relationships/image" Target="../media/image60.emf"/><Relationship Id="rId3" Type="http://schemas.openxmlformats.org/officeDocument/2006/relationships/oleObject" Target="../embeddings/oleObject57.bin"/><Relationship Id="rId2" Type="http://schemas.openxmlformats.org/officeDocument/2006/relationships/image" Target="../media/image59.emf"/><Relationship Id="rId14" Type="http://schemas.openxmlformats.org/officeDocument/2006/relationships/vmlDrawing" Target="../drawings/vmlDrawing8.vml"/><Relationship Id="rId13" Type="http://schemas.openxmlformats.org/officeDocument/2006/relationships/slideLayout" Target="../slideLayouts/slideLayout7.xml"/><Relationship Id="rId12" Type="http://schemas.openxmlformats.org/officeDocument/2006/relationships/image" Target="../media/image64.emf"/><Relationship Id="rId11" Type="http://schemas.openxmlformats.org/officeDocument/2006/relationships/oleObject" Target="../embeddings/oleObject61.bin"/><Relationship Id="rId10" Type="http://schemas.openxmlformats.org/officeDocument/2006/relationships/image" Target="../media/image63.emf"/><Relationship Id="rId1" Type="http://schemas.openxmlformats.org/officeDocument/2006/relationships/oleObject" Target="../embeddings/oleObject56.bin"/></Relationships>
</file>

<file path=ppt/slides/_rels/slide13.xml.rels><?xml version="1.0" encoding="UTF-8" standalone="yes"?>
<Relationships xmlns="http://schemas.openxmlformats.org/package/2006/relationships"><Relationship Id="rId9" Type="http://schemas.openxmlformats.org/officeDocument/2006/relationships/image" Target="../media/image68.emf"/><Relationship Id="rId8" Type="http://schemas.openxmlformats.org/officeDocument/2006/relationships/oleObject" Target="../embeddings/oleObject66.bin"/><Relationship Id="rId7" Type="http://schemas.openxmlformats.org/officeDocument/2006/relationships/image" Target="../media/image67.emf"/><Relationship Id="rId6" Type="http://schemas.openxmlformats.org/officeDocument/2006/relationships/oleObject" Target="../embeddings/oleObject65.bin"/><Relationship Id="rId5" Type="http://schemas.openxmlformats.org/officeDocument/2006/relationships/image" Target="../media/image66.emf"/><Relationship Id="rId4" Type="http://schemas.openxmlformats.org/officeDocument/2006/relationships/oleObject" Target="../embeddings/oleObject64.bin"/><Relationship Id="rId3" Type="http://schemas.openxmlformats.org/officeDocument/2006/relationships/oleObject" Target="../embeddings/oleObject63.bin"/><Relationship Id="rId2" Type="http://schemas.openxmlformats.org/officeDocument/2006/relationships/image" Target="../media/image65.wmf"/><Relationship Id="rId14" Type="http://schemas.openxmlformats.org/officeDocument/2006/relationships/vmlDrawing" Target="../drawings/vmlDrawing9.vml"/><Relationship Id="rId13" Type="http://schemas.openxmlformats.org/officeDocument/2006/relationships/slideLayout" Target="../slideLayouts/slideLayout7.xml"/><Relationship Id="rId12" Type="http://schemas.openxmlformats.org/officeDocument/2006/relationships/image" Target="../media/image69.wmf"/><Relationship Id="rId11" Type="http://schemas.openxmlformats.org/officeDocument/2006/relationships/oleObject" Target="../embeddings/oleObject68.bin"/><Relationship Id="rId10" Type="http://schemas.openxmlformats.org/officeDocument/2006/relationships/oleObject" Target="../embeddings/oleObject67.bin"/><Relationship Id="rId1" Type="http://schemas.openxmlformats.org/officeDocument/2006/relationships/oleObject" Target="../embeddings/oleObject62.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73.wmf"/><Relationship Id="rId7" Type="http://schemas.openxmlformats.org/officeDocument/2006/relationships/oleObject" Target="../embeddings/oleObject72.bin"/><Relationship Id="rId6" Type="http://schemas.openxmlformats.org/officeDocument/2006/relationships/image" Target="../media/image72.wmf"/><Relationship Id="rId5" Type="http://schemas.openxmlformats.org/officeDocument/2006/relationships/oleObject" Target="../embeddings/oleObject71.bin"/><Relationship Id="rId4" Type="http://schemas.openxmlformats.org/officeDocument/2006/relationships/image" Target="../media/image71.wmf"/><Relationship Id="rId3" Type="http://schemas.openxmlformats.org/officeDocument/2006/relationships/oleObject" Target="../embeddings/oleObject70.bin"/><Relationship Id="rId24" Type="http://schemas.openxmlformats.org/officeDocument/2006/relationships/vmlDrawing" Target="../drawings/vmlDrawing10.vml"/><Relationship Id="rId23" Type="http://schemas.openxmlformats.org/officeDocument/2006/relationships/slideLayout" Target="../slideLayouts/slideLayout7.xml"/><Relationship Id="rId22" Type="http://schemas.openxmlformats.org/officeDocument/2006/relationships/image" Target="../media/image80.wmf"/><Relationship Id="rId21" Type="http://schemas.openxmlformats.org/officeDocument/2006/relationships/oleObject" Target="../embeddings/oleObject79.bin"/><Relationship Id="rId20" Type="http://schemas.openxmlformats.org/officeDocument/2006/relationships/image" Target="../media/image79.wmf"/><Relationship Id="rId2" Type="http://schemas.openxmlformats.org/officeDocument/2006/relationships/image" Target="../media/image70.wmf"/><Relationship Id="rId19" Type="http://schemas.openxmlformats.org/officeDocument/2006/relationships/oleObject" Target="../embeddings/oleObject78.bin"/><Relationship Id="rId18" Type="http://schemas.openxmlformats.org/officeDocument/2006/relationships/image" Target="../media/image78.wmf"/><Relationship Id="rId17" Type="http://schemas.openxmlformats.org/officeDocument/2006/relationships/oleObject" Target="../embeddings/oleObject77.bin"/><Relationship Id="rId16" Type="http://schemas.openxmlformats.org/officeDocument/2006/relationships/image" Target="../media/image77.wmf"/><Relationship Id="rId15" Type="http://schemas.openxmlformats.org/officeDocument/2006/relationships/oleObject" Target="../embeddings/oleObject76.bin"/><Relationship Id="rId14" Type="http://schemas.openxmlformats.org/officeDocument/2006/relationships/image" Target="../media/image76.wmf"/><Relationship Id="rId13" Type="http://schemas.openxmlformats.org/officeDocument/2006/relationships/oleObject" Target="../embeddings/oleObject75.bin"/><Relationship Id="rId12" Type="http://schemas.openxmlformats.org/officeDocument/2006/relationships/image" Target="../media/image75.wmf"/><Relationship Id="rId11" Type="http://schemas.openxmlformats.org/officeDocument/2006/relationships/oleObject" Target="../embeddings/oleObject74.bin"/><Relationship Id="rId10" Type="http://schemas.openxmlformats.org/officeDocument/2006/relationships/image" Target="../media/image74.wmf"/><Relationship Id="rId1" Type="http://schemas.openxmlformats.org/officeDocument/2006/relationships/oleObject" Target="../embeddings/oleObject69.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84.wmf"/><Relationship Id="rId7" Type="http://schemas.openxmlformats.org/officeDocument/2006/relationships/oleObject" Target="../embeddings/oleObject83.bin"/><Relationship Id="rId6" Type="http://schemas.openxmlformats.org/officeDocument/2006/relationships/image" Target="../media/image83.wmf"/><Relationship Id="rId5" Type="http://schemas.openxmlformats.org/officeDocument/2006/relationships/oleObject" Target="../embeddings/oleObject82.bin"/><Relationship Id="rId4" Type="http://schemas.openxmlformats.org/officeDocument/2006/relationships/image" Target="../media/image82.wmf"/><Relationship Id="rId3" Type="http://schemas.openxmlformats.org/officeDocument/2006/relationships/oleObject" Target="../embeddings/oleObject81.bin"/><Relationship Id="rId2" Type="http://schemas.openxmlformats.org/officeDocument/2006/relationships/image" Target="../media/image81.wmf"/><Relationship Id="rId12" Type="http://schemas.openxmlformats.org/officeDocument/2006/relationships/vmlDrawing" Target="../drawings/vmlDrawing11.vml"/><Relationship Id="rId11" Type="http://schemas.openxmlformats.org/officeDocument/2006/relationships/slideLayout" Target="../slideLayouts/slideLayout7.xml"/><Relationship Id="rId10" Type="http://schemas.openxmlformats.org/officeDocument/2006/relationships/image" Target="../media/image85.emf"/><Relationship Id="rId1" Type="http://schemas.openxmlformats.org/officeDocument/2006/relationships/oleObject" Target="../embeddings/oleObject80.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89.wmf"/><Relationship Id="rId7" Type="http://schemas.openxmlformats.org/officeDocument/2006/relationships/oleObject" Target="../embeddings/oleObject88.bin"/><Relationship Id="rId6" Type="http://schemas.openxmlformats.org/officeDocument/2006/relationships/image" Target="../media/image88.wmf"/><Relationship Id="rId5" Type="http://schemas.openxmlformats.org/officeDocument/2006/relationships/oleObject" Target="../embeddings/oleObject87.bin"/><Relationship Id="rId4" Type="http://schemas.openxmlformats.org/officeDocument/2006/relationships/image" Target="../media/image87.wmf"/><Relationship Id="rId3" Type="http://schemas.openxmlformats.org/officeDocument/2006/relationships/oleObject" Target="../embeddings/oleObject86.bin"/><Relationship Id="rId21" Type="http://schemas.openxmlformats.org/officeDocument/2006/relationships/vmlDrawing" Target="../drawings/vmlDrawing12.vml"/><Relationship Id="rId20" Type="http://schemas.openxmlformats.org/officeDocument/2006/relationships/slideLayout" Target="../slideLayouts/slideLayout7.xml"/><Relationship Id="rId2" Type="http://schemas.openxmlformats.org/officeDocument/2006/relationships/image" Target="../media/image86.wmf"/><Relationship Id="rId19" Type="http://schemas.openxmlformats.org/officeDocument/2006/relationships/image" Target="../media/image94.wmf"/><Relationship Id="rId18" Type="http://schemas.openxmlformats.org/officeDocument/2006/relationships/oleObject" Target="../embeddings/oleObject93.bin"/><Relationship Id="rId17" Type="http://schemas.openxmlformats.org/officeDocument/2006/relationships/tags" Target="../tags/tag85.xml"/><Relationship Id="rId16" Type="http://schemas.openxmlformats.org/officeDocument/2006/relationships/image" Target="../media/image93.emf"/><Relationship Id="rId15" Type="http://schemas.openxmlformats.org/officeDocument/2006/relationships/oleObject" Target="../embeddings/oleObject92.bin"/><Relationship Id="rId14" Type="http://schemas.openxmlformats.org/officeDocument/2006/relationships/image" Target="../media/image92.wmf"/><Relationship Id="rId13" Type="http://schemas.openxmlformats.org/officeDocument/2006/relationships/oleObject" Target="../embeddings/oleObject91.bin"/><Relationship Id="rId12" Type="http://schemas.openxmlformats.org/officeDocument/2006/relationships/image" Target="../media/image91.wmf"/><Relationship Id="rId11" Type="http://schemas.openxmlformats.org/officeDocument/2006/relationships/oleObject" Target="../embeddings/oleObject90.bin"/><Relationship Id="rId10" Type="http://schemas.openxmlformats.org/officeDocument/2006/relationships/image" Target="../media/image90.emf"/><Relationship Id="rId1" Type="http://schemas.openxmlformats.org/officeDocument/2006/relationships/oleObject" Target="../embeddings/oleObject85.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98.wmf"/><Relationship Id="rId7" Type="http://schemas.openxmlformats.org/officeDocument/2006/relationships/oleObject" Target="../embeddings/oleObject97.bin"/><Relationship Id="rId6" Type="http://schemas.openxmlformats.org/officeDocument/2006/relationships/image" Target="../media/image97.wmf"/><Relationship Id="rId5" Type="http://schemas.openxmlformats.org/officeDocument/2006/relationships/oleObject" Target="../embeddings/oleObject96.bin"/><Relationship Id="rId4" Type="http://schemas.openxmlformats.org/officeDocument/2006/relationships/image" Target="../media/image96.wmf"/><Relationship Id="rId3" Type="http://schemas.openxmlformats.org/officeDocument/2006/relationships/oleObject" Target="../embeddings/oleObject95.bin"/><Relationship Id="rId26" Type="http://schemas.openxmlformats.org/officeDocument/2006/relationships/vmlDrawing" Target="../drawings/vmlDrawing13.vml"/><Relationship Id="rId25" Type="http://schemas.openxmlformats.org/officeDocument/2006/relationships/slideLayout" Target="../slideLayouts/slideLayout7.xml"/><Relationship Id="rId24" Type="http://schemas.openxmlformats.org/officeDocument/2006/relationships/image" Target="../media/image106.wmf"/><Relationship Id="rId23" Type="http://schemas.openxmlformats.org/officeDocument/2006/relationships/oleObject" Target="../embeddings/oleObject105.bin"/><Relationship Id="rId22" Type="http://schemas.openxmlformats.org/officeDocument/2006/relationships/image" Target="../media/image105.wmf"/><Relationship Id="rId21" Type="http://schemas.openxmlformats.org/officeDocument/2006/relationships/oleObject" Target="../embeddings/oleObject104.bin"/><Relationship Id="rId20" Type="http://schemas.openxmlformats.org/officeDocument/2006/relationships/image" Target="../media/image104.wmf"/><Relationship Id="rId2" Type="http://schemas.openxmlformats.org/officeDocument/2006/relationships/image" Target="../media/image95.wmf"/><Relationship Id="rId19" Type="http://schemas.openxmlformats.org/officeDocument/2006/relationships/oleObject" Target="../embeddings/oleObject103.bin"/><Relationship Id="rId18" Type="http://schemas.openxmlformats.org/officeDocument/2006/relationships/image" Target="../media/image103.wmf"/><Relationship Id="rId17" Type="http://schemas.openxmlformats.org/officeDocument/2006/relationships/oleObject" Target="../embeddings/oleObject102.bin"/><Relationship Id="rId16" Type="http://schemas.openxmlformats.org/officeDocument/2006/relationships/image" Target="../media/image102.wmf"/><Relationship Id="rId15" Type="http://schemas.openxmlformats.org/officeDocument/2006/relationships/oleObject" Target="../embeddings/oleObject101.bin"/><Relationship Id="rId14" Type="http://schemas.openxmlformats.org/officeDocument/2006/relationships/image" Target="../media/image101.wmf"/><Relationship Id="rId13" Type="http://schemas.openxmlformats.org/officeDocument/2006/relationships/oleObject" Target="../embeddings/oleObject100.bin"/><Relationship Id="rId12" Type="http://schemas.openxmlformats.org/officeDocument/2006/relationships/image" Target="../media/image100.emf"/><Relationship Id="rId11" Type="http://schemas.openxmlformats.org/officeDocument/2006/relationships/oleObject" Target="../embeddings/oleObject99.bin"/><Relationship Id="rId10" Type="http://schemas.openxmlformats.org/officeDocument/2006/relationships/image" Target="../media/image99.wmf"/><Relationship Id="rId1" Type="http://schemas.openxmlformats.org/officeDocument/2006/relationships/oleObject" Target="../embeddings/oleObject94.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10.wmf"/><Relationship Id="rId7" Type="http://schemas.openxmlformats.org/officeDocument/2006/relationships/oleObject" Target="../embeddings/oleObject109.bin"/><Relationship Id="rId6" Type="http://schemas.openxmlformats.org/officeDocument/2006/relationships/image" Target="../media/image109.wmf"/><Relationship Id="rId5" Type="http://schemas.openxmlformats.org/officeDocument/2006/relationships/oleObject" Target="../embeddings/oleObject108.bin"/><Relationship Id="rId4" Type="http://schemas.openxmlformats.org/officeDocument/2006/relationships/image" Target="../media/image108.wmf"/><Relationship Id="rId3" Type="http://schemas.openxmlformats.org/officeDocument/2006/relationships/oleObject" Target="../embeddings/oleObject107.bin"/><Relationship Id="rId2" Type="http://schemas.openxmlformats.org/officeDocument/2006/relationships/image" Target="../media/image107.wmf"/><Relationship Id="rId18" Type="http://schemas.openxmlformats.org/officeDocument/2006/relationships/vmlDrawing" Target="../drawings/vmlDrawing14.vml"/><Relationship Id="rId17" Type="http://schemas.openxmlformats.org/officeDocument/2006/relationships/slideLayout" Target="../slideLayouts/slideLayout7.xml"/><Relationship Id="rId16" Type="http://schemas.openxmlformats.org/officeDocument/2006/relationships/image" Target="../media/image114.wmf"/><Relationship Id="rId15" Type="http://schemas.openxmlformats.org/officeDocument/2006/relationships/oleObject" Target="../embeddings/oleObject113.bin"/><Relationship Id="rId14" Type="http://schemas.openxmlformats.org/officeDocument/2006/relationships/image" Target="../media/image113.emf"/><Relationship Id="rId13" Type="http://schemas.openxmlformats.org/officeDocument/2006/relationships/oleObject" Target="../embeddings/oleObject112.bin"/><Relationship Id="rId12" Type="http://schemas.openxmlformats.org/officeDocument/2006/relationships/image" Target="../media/image112.emf"/><Relationship Id="rId11" Type="http://schemas.openxmlformats.org/officeDocument/2006/relationships/oleObject" Target="../embeddings/oleObject111.bin"/><Relationship Id="rId10" Type="http://schemas.openxmlformats.org/officeDocument/2006/relationships/image" Target="../media/image111.emf"/><Relationship Id="rId1" Type="http://schemas.openxmlformats.org/officeDocument/2006/relationships/oleObject" Target="../embeddings/oleObject106.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18.emf"/><Relationship Id="rId7" Type="http://schemas.openxmlformats.org/officeDocument/2006/relationships/oleObject" Target="../embeddings/oleObject117.bin"/><Relationship Id="rId6" Type="http://schemas.openxmlformats.org/officeDocument/2006/relationships/image" Target="../media/image117.emf"/><Relationship Id="rId5" Type="http://schemas.openxmlformats.org/officeDocument/2006/relationships/oleObject" Target="../embeddings/oleObject116.bin"/><Relationship Id="rId4" Type="http://schemas.openxmlformats.org/officeDocument/2006/relationships/image" Target="../media/image116.wmf"/><Relationship Id="rId3" Type="http://schemas.openxmlformats.org/officeDocument/2006/relationships/oleObject" Target="../embeddings/oleObject115.bin"/><Relationship Id="rId2" Type="http://schemas.openxmlformats.org/officeDocument/2006/relationships/image" Target="../media/image115.wmf"/><Relationship Id="rId16" Type="http://schemas.openxmlformats.org/officeDocument/2006/relationships/vmlDrawing" Target="../drawings/vmlDrawing15.vml"/><Relationship Id="rId15" Type="http://schemas.openxmlformats.org/officeDocument/2006/relationships/slideLayout" Target="../slideLayouts/slideLayout7.xml"/><Relationship Id="rId14" Type="http://schemas.openxmlformats.org/officeDocument/2006/relationships/image" Target="../media/image121.wmf"/><Relationship Id="rId13" Type="http://schemas.openxmlformats.org/officeDocument/2006/relationships/oleObject" Target="../embeddings/oleObject120.bin"/><Relationship Id="rId12" Type="http://schemas.openxmlformats.org/officeDocument/2006/relationships/image" Target="../media/image120.wmf"/><Relationship Id="rId11" Type="http://schemas.openxmlformats.org/officeDocument/2006/relationships/oleObject" Target="../embeddings/oleObject119.bin"/><Relationship Id="rId10" Type="http://schemas.openxmlformats.org/officeDocument/2006/relationships/image" Target="../media/image119.wmf"/><Relationship Id="rId1" Type="http://schemas.openxmlformats.org/officeDocument/2006/relationships/oleObject" Target="../embeddings/oleObject11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25.bin"/><Relationship Id="rId8" Type="http://schemas.openxmlformats.org/officeDocument/2006/relationships/image" Target="../media/image125.wmf"/><Relationship Id="rId7" Type="http://schemas.openxmlformats.org/officeDocument/2006/relationships/oleObject" Target="../embeddings/oleObject124.bin"/><Relationship Id="rId6" Type="http://schemas.openxmlformats.org/officeDocument/2006/relationships/image" Target="../media/image124.wmf"/><Relationship Id="rId5" Type="http://schemas.openxmlformats.org/officeDocument/2006/relationships/oleObject" Target="../embeddings/oleObject123.bin"/><Relationship Id="rId4" Type="http://schemas.openxmlformats.org/officeDocument/2006/relationships/image" Target="../media/image123.wmf"/><Relationship Id="rId3" Type="http://schemas.openxmlformats.org/officeDocument/2006/relationships/oleObject" Target="../embeddings/oleObject122.bin"/><Relationship Id="rId20" Type="http://schemas.openxmlformats.org/officeDocument/2006/relationships/vmlDrawing" Target="../drawings/vmlDrawing16.vml"/><Relationship Id="rId2" Type="http://schemas.openxmlformats.org/officeDocument/2006/relationships/image" Target="../media/image122.wmf"/><Relationship Id="rId19" Type="http://schemas.openxmlformats.org/officeDocument/2006/relationships/slideLayout" Target="../slideLayouts/slideLayout7.xml"/><Relationship Id="rId18" Type="http://schemas.openxmlformats.org/officeDocument/2006/relationships/image" Target="../media/image130.png"/><Relationship Id="rId17" Type="http://schemas.openxmlformats.org/officeDocument/2006/relationships/oleObject" Target="../embeddings/oleObject129.bin"/><Relationship Id="rId16" Type="http://schemas.openxmlformats.org/officeDocument/2006/relationships/image" Target="../media/image129.wmf"/><Relationship Id="rId15" Type="http://schemas.openxmlformats.org/officeDocument/2006/relationships/oleObject" Target="../embeddings/oleObject128.bin"/><Relationship Id="rId14" Type="http://schemas.openxmlformats.org/officeDocument/2006/relationships/image" Target="../media/image128.wmf"/><Relationship Id="rId13" Type="http://schemas.openxmlformats.org/officeDocument/2006/relationships/oleObject" Target="../embeddings/oleObject127.bin"/><Relationship Id="rId12" Type="http://schemas.openxmlformats.org/officeDocument/2006/relationships/image" Target="../media/image127.wmf"/><Relationship Id="rId11" Type="http://schemas.openxmlformats.org/officeDocument/2006/relationships/oleObject" Target="../embeddings/oleObject126.bin"/><Relationship Id="rId10" Type="http://schemas.openxmlformats.org/officeDocument/2006/relationships/image" Target="../media/image126.wmf"/><Relationship Id="rId1" Type="http://schemas.openxmlformats.org/officeDocument/2006/relationships/oleObject" Target="../embeddings/oleObject121.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34.bin"/><Relationship Id="rId8" Type="http://schemas.openxmlformats.org/officeDocument/2006/relationships/image" Target="../media/image134.wmf"/><Relationship Id="rId7" Type="http://schemas.openxmlformats.org/officeDocument/2006/relationships/oleObject" Target="../embeddings/oleObject133.bin"/><Relationship Id="rId6" Type="http://schemas.openxmlformats.org/officeDocument/2006/relationships/image" Target="../media/image133.wmf"/><Relationship Id="rId5" Type="http://schemas.openxmlformats.org/officeDocument/2006/relationships/oleObject" Target="../embeddings/oleObject132.bin"/><Relationship Id="rId4" Type="http://schemas.openxmlformats.org/officeDocument/2006/relationships/image" Target="../media/image132.wmf"/><Relationship Id="rId3" Type="http://schemas.openxmlformats.org/officeDocument/2006/relationships/oleObject" Target="../embeddings/oleObject131.bin"/><Relationship Id="rId20" Type="http://schemas.openxmlformats.org/officeDocument/2006/relationships/vmlDrawing" Target="../drawings/vmlDrawing17.vml"/><Relationship Id="rId2" Type="http://schemas.openxmlformats.org/officeDocument/2006/relationships/image" Target="../media/image131.wmf"/><Relationship Id="rId19" Type="http://schemas.openxmlformats.org/officeDocument/2006/relationships/slideLayout" Target="../slideLayouts/slideLayout7.xml"/><Relationship Id="rId18" Type="http://schemas.openxmlformats.org/officeDocument/2006/relationships/image" Target="../media/image139.wmf"/><Relationship Id="rId17" Type="http://schemas.openxmlformats.org/officeDocument/2006/relationships/oleObject" Target="../embeddings/oleObject138.bin"/><Relationship Id="rId16" Type="http://schemas.openxmlformats.org/officeDocument/2006/relationships/image" Target="../media/image138.wmf"/><Relationship Id="rId15" Type="http://schemas.openxmlformats.org/officeDocument/2006/relationships/oleObject" Target="../embeddings/oleObject137.bin"/><Relationship Id="rId14" Type="http://schemas.openxmlformats.org/officeDocument/2006/relationships/image" Target="../media/image137.wmf"/><Relationship Id="rId13" Type="http://schemas.openxmlformats.org/officeDocument/2006/relationships/oleObject" Target="../embeddings/oleObject136.bin"/><Relationship Id="rId12" Type="http://schemas.openxmlformats.org/officeDocument/2006/relationships/image" Target="../media/image136.wmf"/><Relationship Id="rId11" Type="http://schemas.openxmlformats.org/officeDocument/2006/relationships/oleObject" Target="../embeddings/oleObject135.bin"/><Relationship Id="rId10" Type="http://schemas.openxmlformats.org/officeDocument/2006/relationships/image" Target="../media/image135.wmf"/><Relationship Id="rId1" Type="http://schemas.openxmlformats.org/officeDocument/2006/relationships/oleObject" Target="../embeddings/oleObject13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43.bin"/><Relationship Id="rId8" Type="http://schemas.openxmlformats.org/officeDocument/2006/relationships/image" Target="../media/image143.wmf"/><Relationship Id="rId7" Type="http://schemas.openxmlformats.org/officeDocument/2006/relationships/oleObject" Target="../embeddings/oleObject142.bin"/><Relationship Id="rId6" Type="http://schemas.openxmlformats.org/officeDocument/2006/relationships/image" Target="../media/image142.wmf"/><Relationship Id="rId5" Type="http://schemas.openxmlformats.org/officeDocument/2006/relationships/oleObject" Target="../embeddings/oleObject141.bin"/><Relationship Id="rId4" Type="http://schemas.openxmlformats.org/officeDocument/2006/relationships/image" Target="../media/image141.wmf"/><Relationship Id="rId3" Type="http://schemas.openxmlformats.org/officeDocument/2006/relationships/oleObject" Target="../embeddings/oleObject140.bin"/><Relationship Id="rId21" Type="http://schemas.openxmlformats.org/officeDocument/2006/relationships/vmlDrawing" Target="../drawings/vmlDrawing18.vml"/><Relationship Id="rId20" Type="http://schemas.openxmlformats.org/officeDocument/2006/relationships/slideLayout" Target="../slideLayouts/slideLayout7.xml"/><Relationship Id="rId2" Type="http://schemas.openxmlformats.org/officeDocument/2006/relationships/image" Target="../media/image140.wmf"/><Relationship Id="rId19" Type="http://schemas.openxmlformats.org/officeDocument/2006/relationships/audio" Target="../media/audio1.wav"/><Relationship Id="rId18" Type="http://schemas.openxmlformats.org/officeDocument/2006/relationships/image" Target="../media/image148.emf"/><Relationship Id="rId17" Type="http://schemas.openxmlformats.org/officeDocument/2006/relationships/oleObject" Target="../embeddings/oleObject147.bin"/><Relationship Id="rId16" Type="http://schemas.openxmlformats.org/officeDocument/2006/relationships/image" Target="../media/image147.wmf"/><Relationship Id="rId15" Type="http://schemas.openxmlformats.org/officeDocument/2006/relationships/oleObject" Target="../embeddings/oleObject146.bin"/><Relationship Id="rId14" Type="http://schemas.openxmlformats.org/officeDocument/2006/relationships/image" Target="../media/image146.wmf"/><Relationship Id="rId13" Type="http://schemas.openxmlformats.org/officeDocument/2006/relationships/oleObject" Target="../embeddings/oleObject145.bin"/><Relationship Id="rId12" Type="http://schemas.openxmlformats.org/officeDocument/2006/relationships/image" Target="../media/image145.wmf"/><Relationship Id="rId11" Type="http://schemas.openxmlformats.org/officeDocument/2006/relationships/oleObject" Target="../embeddings/oleObject144.bin"/><Relationship Id="rId10" Type="http://schemas.openxmlformats.org/officeDocument/2006/relationships/image" Target="../media/image144.wmf"/><Relationship Id="rId1" Type="http://schemas.openxmlformats.org/officeDocument/2006/relationships/oleObject" Target="../embeddings/oleObject139.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52.bin"/><Relationship Id="rId8" Type="http://schemas.openxmlformats.org/officeDocument/2006/relationships/image" Target="../media/image152.wmf"/><Relationship Id="rId7" Type="http://schemas.openxmlformats.org/officeDocument/2006/relationships/oleObject" Target="../embeddings/oleObject151.bin"/><Relationship Id="rId6" Type="http://schemas.openxmlformats.org/officeDocument/2006/relationships/image" Target="../media/image151.wmf"/><Relationship Id="rId5" Type="http://schemas.openxmlformats.org/officeDocument/2006/relationships/oleObject" Target="../embeddings/oleObject150.bin"/><Relationship Id="rId4" Type="http://schemas.openxmlformats.org/officeDocument/2006/relationships/image" Target="../media/image150.wmf"/><Relationship Id="rId3" Type="http://schemas.openxmlformats.org/officeDocument/2006/relationships/oleObject" Target="../embeddings/oleObject149.bin"/><Relationship Id="rId22" Type="http://schemas.openxmlformats.org/officeDocument/2006/relationships/vmlDrawing" Target="../drawings/vmlDrawing19.vml"/><Relationship Id="rId21" Type="http://schemas.openxmlformats.org/officeDocument/2006/relationships/slideLayout" Target="../slideLayouts/slideLayout7.xml"/><Relationship Id="rId20" Type="http://schemas.openxmlformats.org/officeDocument/2006/relationships/image" Target="../media/image158.wmf"/><Relationship Id="rId2" Type="http://schemas.openxmlformats.org/officeDocument/2006/relationships/image" Target="../media/image149.wmf"/><Relationship Id="rId19" Type="http://schemas.openxmlformats.org/officeDocument/2006/relationships/oleObject" Target="../embeddings/oleObject157.bin"/><Relationship Id="rId18" Type="http://schemas.openxmlformats.org/officeDocument/2006/relationships/image" Target="../media/image157.wmf"/><Relationship Id="rId17" Type="http://schemas.openxmlformats.org/officeDocument/2006/relationships/oleObject" Target="../embeddings/oleObject156.bin"/><Relationship Id="rId16" Type="http://schemas.openxmlformats.org/officeDocument/2006/relationships/image" Target="../media/image156.wmf"/><Relationship Id="rId15" Type="http://schemas.openxmlformats.org/officeDocument/2006/relationships/oleObject" Target="../embeddings/oleObject155.bin"/><Relationship Id="rId14" Type="http://schemas.openxmlformats.org/officeDocument/2006/relationships/image" Target="../media/image155.wmf"/><Relationship Id="rId13" Type="http://schemas.openxmlformats.org/officeDocument/2006/relationships/oleObject" Target="../embeddings/oleObject154.bin"/><Relationship Id="rId12" Type="http://schemas.openxmlformats.org/officeDocument/2006/relationships/image" Target="../media/image154.wmf"/><Relationship Id="rId11" Type="http://schemas.openxmlformats.org/officeDocument/2006/relationships/oleObject" Target="../embeddings/oleObject153.bin"/><Relationship Id="rId10" Type="http://schemas.openxmlformats.org/officeDocument/2006/relationships/image" Target="../media/image153.wmf"/><Relationship Id="rId1" Type="http://schemas.openxmlformats.org/officeDocument/2006/relationships/oleObject" Target="../embeddings/oleObject148.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62.bin"/><Relationship Id="rId8" Type="http://schemas.openxmlformats.org/officeDocument/2006/relationships/image" Target="../media/image162.wmf"/><Relationship Id="rId7" Type="http://schemas.openxmlformats.org/officeDocument/2006/relationships/oleObject" Target="../embeddings/oleObject161.bin"/><Relationship Id="rId6" Type="http://schemas.openxmlformats.org/officeDocument/2006/relationships/image" Target="../media/image161.wmf"/><Relationship Id="rId5" Type="http://schemas.openxmlformats.org/officeDocument/2006/relationships/oleObject" Target="../embeddings/oleObject160.bin"/><Relationship Id="rId4" Type="http://schemas.openxmlformats.org/officeDocument/2006/relationships/image" Target="../media/image160.wmf"/><Relationship Id="rId3" Type="http://schemas.openxmlformats.org/officeDocument/2006/relationships/oleObject" Target="../embeddings/oleObject159.bin"/><Relationship Id="rId2" Type="http://schemas.openxmlformats.org/officeDocument/2006/relationships/image" Target="../media/image159.wmf"/><Relationship Id="rId16" Type="http://schemas.openxmlformats.org/officeDocument/2006/relationships/vmlDrawing" Target="../drawings/vmlDrawing20.vml"/><Relationship Id="rId15" Type="http://schemas.openxmlformats.org/officeDocument/2006/relationships/slideLayout" Target="../slideLayouts/slideLayout7.xml"/><Relationship Id="rId14" Type="http://schemas.openxmlformats.org/officeDocument/2006/relationships/image" Target="../media/image165.png"/><Relationship Id="rId13" Type="http://schemas.openxmlformats.org/officeDocument/2006/relationships/oleObject" Target="../embeddings/oleObject164.bin"/><Relationship Id="rId12" Type="http://schemas.openxmlformats.org/officeDocument/2006/relationships/image" Target="../media/image164.wmf"/><Relationship Id="rId11" Type="http://schemas.openxmlformats.org/officeDocument/2006/relationships/oleObject" Target="../embeddings/oleObject163.bin"/><Relationship Id="rId10" Type="http://schemas.openxmlformats.org/officeDocument/2006/relationships/image" Target="../media/image163.wmf"/><Relationship Id="rId1" Type="http://schemas.openxmlformats.org/officeDocument/2006/relationships/oleObject" Target="../embeddings/oleObject158.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69.emf"/><Relationship Id="rId7" Type="http://schemas.openxmlformats.org/officeDocument/2006/relationships/oleObject" Target="../embeddings/oleObject168.bin"/><Relationship Id="rId6" Type="http://schemas.openxmlformats.org/officeDocument/2006/relationships/image" Target="../media/image168.emf"/><Relationship Id="rId5" Type="http://schemas.openxmlformats.org/officeDocument/2006/relationships/oleObject" Target="../embeddings/oleObject167.bin"/><Relationship Id="rId4" Type="http://schemas.openxmlformats.org/officeDocument/2006/relationships/image" Target="../media/image167.emf"/><Relationship Id="rId3" Type="http://schemas.openxmlformats.org/officeDocument/2006/relationships/oleObject" Target="../embeddings/oleObject166.bin"/><Relationship Id="rId2" Type="http://schemas.openxmlformats.org/officeDocument/2006/relationships/image" Target="../media/image166.wmf"/><Relationship Id="rId12" Type="http://schemas.openxmlformats.org/officeDocument/2006/relationships/vmlDrawing" Target="../drawings/vmlDrawing21.vml"/><Relationship Id="rId11" Type="http://schemas.openxmlformats.org/officeDocument/2006/relationships/slideLayout" Target="../slideLayouts/slideLayout7.xml"/><Relationship Id="rId10" Type="http://schemas.openxmlformats.org/officeDocument/2006/relationships/image" Target="../media/image170.emf"/><Relationship Id="rId1" Type="http://schemas.openxmlformats.org/officeDocument/2006/relationships/oleObject" Target="../embeddings/oleObject165.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6.wmf"/><Relationship Id="rId7" Type="http://schemas.openxmlformats.org/officeDocument/2006/relationships/oleObject" Target="../embeddings/oleObject2.bin"/><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5.wmf"/><Relationship Id="rId34" Type="http://schemas.openxmlformats.org/officeDocument/2006/relationships/vmlDrawing" Target="../drawings/vmlDrawing1.vml"/><Relationship Id="rId33" Type="http://schemas.openxmlformats.org/officeDocument/2006/relationships/slideLayout" Target="../slideLayouts/slideLayout1.xml"/><Relationship Id="rId32" Type="http://schemas.openxmlformats.org/officeDocument/2006/relationships/image" Target="../media/image11.wmf"/><Relationship Id="rId31" Type="http://schemas.openxmlformats.org/officeDocument/2006/relationships/oleObject" Target="../embeddings/oleObject7.bin"/><Relationship Id="rId30" Type="http://schemas.openxmlformats.org/officeDocument/2006/relationships/tags" Target="../tags/tag18.xml"/><Relationship Id="rId3" Type="http://schemas.openxmlformats.org/officeDocument/2006/relationships/oleObject" Target="../embeddings/oleObject1.bin"/><Relationship Id="rId29" Type="http://schemas.openxmlformats.org/officeDocument/2006/relationships/image" Target="../media/image10.wmf"/><Relationship Id="rId28" Type="http://schemas.openxmlformats.org/officeDocument/2006/relationships/oleObject" Target="../embeddings/oleObject6.bin"/><Relationship Id="rId27" Type="http://schemas.openxmlformats.org/officeDocument/2006/relationships/tags" Target="../tags/tag17.xml"/><Relationship Id="rId26" Type="http://schemas.openxmlformats.org/officeDocument/2006/relationships/image" Target="../media/image9.wmf"/><Relationship Id="rId25" Type="http://schemas.openxmlformats.org/officeDocument/2006/relationships/oleObject" Target="../embeddings/oleObject5.bin"/><Relationship Id="rId24" Type="http://schemas.openxmlformats.org/officeDocument/2006/relationships/tags" Target="../tags/tag16.xml"/><Relationship Id="rId23" Type="http://schemas.openxmlformats.org/officeDocument/2006/relationships/image" Target="../media/image8.wmf"/><Relationship Id="rId22" Type="http://schemas.openxmlformats.org/officeDocument/2006/relationships/oleObject" Target="../embeddings/oleObject4.bin"/><Relationship Id="rId21" Type="http://schemas.openxmlformats.org/officeDocument/2006/relationships/tags" Target="../tags/tag15.xml"/><Relationship Id="rId20" Type="http://schemas.openxmlformats.org/officeDocument/2006/relationships/image" Target="../media/image7.wmf"/><Relationship Id="rId2" Type="http://schemas.openxmlformats.org/officeDocument/2006/relationships/tags" Target="../tags/tag2.xml"/><Relationship Id="rId19" Type="http://schemas.openxmlformats.org/officeDocument/2006/relationships/oleObject" Target="../embeddings/oleObject3.bin"/><Relationship Id="rId18" Type="http://schemas.openxmlformats.org/officeDocument/2006/relationships/tags" Target="../tags/tag14.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4.GIF"/></Relationships>
</file>

<file path=ppt/slides/_rels/slide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media/image13.wmf"/><Relationship Id="rId6" Type="http://schemas.openxmlformats.org/officeDocument/2006/relationships/oleObject" Target="../embeddings/oleObject9.bin"/><Relationship Id="rId5" Type="http://schemas.openxmlformats.org/officeDocument/2006/relationships/tags" Target="../tags/tag21.xml"/><Relationship Id="rId49" Type="http://schemas.openxmlformats.org/officeDocument/2006/relationships/vmlDrawing" Target="../drawings/vmlDrawing2.vml"/><Relationship Id="rId48" Type="http://schemas.openxmlformats.org/officeDocument/2006/relationships/slideLayout" Target="../slideLayouts/slideLayout2.xml"/><Relationship Id="rId47" Type="http://schemas.openxmlformats.org/officeDocument/2006/relationships/image" Target="../media/image23.jpeg"/><Relationship Id="rId46" Type="http://schemas.openxmlformats.org/officeDocument/2006/relationships/image" Target="../media/image22.wmf"/><Relationship Id="rId45" Type="http://schemas.openxmlformats.org/officeDocument/2006/relationships/oleObject" Target="../embeddings/oleObject18.bin"/><Relationship Id="rId44" Type="http://schemas.openxmlformats.org/officeDocument/2006/relationships/tags" Target="../tags/tag42.xml"/><Relationship Id="rId43" Type="http://schemas.openxmlformats.org/officeDocument/2006/relationships/image" Target="../media/image21.wmf"/><Relationship Id="rId42" Type="http://schemas.openxmlformats.org/officeDocument/2006/relationships/oleObject" Target="../embeddings/oleObject17.bin"/><Relationship Id="rId41" Type="http://schemas.openxmlformats.org/officeDocument/2006/relationships/tags" Target="../tags/tag41.xml"/><Relationship Id="rId40" Type="http://schemas.openxmlformats.org/officeDocument/2006/relationships/image" Target="../media/image20.wmf"/><Relationship Id="rId4" Type="http://schemas.openxmlformats.org/officeDocument/2006/relationships/image" Target="../media/image12.wmf"/><Relationship Id="rId39" Type="http://schemas.openxmlformats.org/officeDocument/2006/relationships/oleObject" Target="../embeddings/oleObject16.bin"/><Relationship Id="rId38" Type="http://schemas.openxmlformats.org/officeDocument/2006/relationships/tags" Target="../tags/tag40.xml"/><Relationship Id="rId37" Type="http://schemas.openxmlformats.org/officeDocument/2006/relationships/tags" Target="../tags/tag39.xml"/><Relationship Id="rId36" Type="http://schemas.openxmlformats.org/officeDocument/2006/relationships/image" Target="../media/image19.wmf"/><Relationship Id="rId35" Type="http://schemas.openxmlformats.org/officeDocument/2006/relationships/oleObject" Target="../embeddings/oleObject15.bin"/><Relationship Id="rId34" Type="http://schemas.openxmlformats.org/officeDocument/2006/relationships/tags" Target="../tags/tag38.xml"/><Relationship Id="rId33" Type="http://schemas.openxmlformats.org/officeDocument/2006/relationships/tags" Target="../tags/tag37.xml"/><Relationship Id="rId32" Type="http://schemas.openxmlformats.org/officeDocument/2006/relationships/image" Target="../media/image18.wmf"/><Relationship Id="rId31" Type="http://schemas.openxmlformats.org/officeDocument/2006/relationships/oleObject" Target="../embeddings/oleObject14.bin"/><Relationship Id="rId30" Type="http://schemas.openxmlformats.org/officeDocument/2006/relationships/tags" Target="../tags/tag36.xml"/><Relationship Id="rId3" Type="http://schemas.openxmlformats.org/officeDocument/2006/relationships/oleObject" Target="../embeddings/oleObject8.bin"/><Relationship Id="rId29" Type="http://schemas.openxmlformats.org/officeDocument/2006/relationships/image" Target="../media/image17.wmf"/><Relationship Id="rId28" Type="http://schemas.openxmlformats.org/officeDocument/2006/relationships/oleObject" Target="../embeddings/oleObject13.bin"/><Relationship Id="rId27" Type="http://schemas.openxmlformats.org/officeDocument/2006/relationships/tags" Target="../tags/tag35.xml"/><Relationship Id="rId26" Type="http://schemas.openxmlformats.org/officeDocument/2006/relationships/image" Target="../media/image16.wmf"/><Relationship Id="rId25" Type="http://schemas.openxmlformats.org/officeDocument/2006/relationships/oleObject" Target="../embeddings/oleObject12.bin"/><Relationship Id="rId24" Type="http://schemas.openxmlformats.org/officeDocument/2006/relationships/tags" Target="../tags/tag34.xml"/><Relationship Id="rId23" Type="http://schemas.openxmlformats.org/officeDocument/2006/relationships/image" Target="../media/image15.wmf"/><Relationship Id="rId22" Type="http://schemas.openxmlformats.org/officeDocument/2006/relationships/oleObject" Target="../embeddings/oleObject11.bin"/><Relationship Id="rId21" Type="http://schemas.openxmlformats.org/officeDocument/2006/relationships/tags" Target="../tags/tag33.xml"/><Relationship Id="rId20" Type="http://schemas.openxmlformats.org/officeDocument/2006/relationships/tags" Target="../tags/tag32.xml"/><Relationship Id="rId2" Type="http://schemas.openxmlformats.org/officeDocument/2006/relationships/tags" Target="../tags/tag20.xml"/><Relationship Id="rId19" Type="http://schemas.openxmlformats.org/officeDocument/2006/relationships/tags" Target="../tags/tag31.xml"/><Relationship Id="rId18" Type="http://schemas.openxmlformats.org/officeDocument/2006/relationships/image" Target="../media/image14.wmf"/><Relationship Id="rId17" Type="http://schemas.openxmlformats.org/officeDocument/2006/relationships/oleObject" Target="../embeddings/oleObject10.bin"/><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oleObject" Target="../embeddings/oleObject22.bin"/><Relationship Id="rId7" Type="http://schemas.openxmlformats.org/officeDocument/2006/relationships/tags" Target="../tags/tag43.x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 Id="rId3" Type="http://schemas.openxmlformats.org/officeDocument/2006/relationships/oleObject" Target="../embeddings/oleObject20.bin"/><Relationship Id="rId2" Type="http://schemas.openxmlformats.org/officeDocument/2006/relationships/image" Target="../media/image25.wmf"/><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image" Target="../media/image29.wmf"/><Relationship Id="rId11" Type="http://schemas.openxmlformats.org/officeDocument/2006/relationships/oleObject" Target="../embeddings/oleObject23.bin"/><Relationship Id="rId10" Type="http://schemas.openxmlformats.org/officeDocument/2006/relationships/tags" Target="../tags/tag44.xml"/><Relationship Id="rId1"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31.wmf"/><Relationship Id="rId7" Type="http://schemas.openxmlformats.org/officeDocument/2006/relationships/oleObject" Target="../embeddings/oleObject25.bin"/><Relationship Id="rId6" Type="http://schemas.openxmlformats.org/officeDocument/2006/relationships/tags" Target="../tags/tag48.xml"/><Relationship Id="rId5" Type="http://schemas.openxmlformats.org/officeDocument/2006/relationships/image" Target="../media/image30.wmf"/><Relationship Id="rId4" Type="http://schemas.openxmlformats.org/officeDocument/2006/relationships/oleObject" Target="../embeddings/oleObject24.bin"/><Relationship Id="rId3" Type="http://schemas.openxmlformats.org/officeDocument/2006/relationships/tags" Target="../tags/tag47.xml"/><Relationship Id="rId21" Type="http://schemas.openxmlformats.org/officeDocument/2006/relationships/vmlDrawing" Target="../drawings/vmlDrawing4.vml"/><Relationship Id="rId20" Type="http://schemas.openxmlformats.org/officeDocument/2006/relationships/slideLayout" Target="../slideLayouts/slideLayout2.xml"/><Relationship Id="rId2" Type="http://schemas.openxmlformats.org/officeDocument/2006/relationships/tags" Target="../tags/tag46.xml"/><Relationship Id="rId19" Type="http://schemas.openxmlformats.org/officeDocument/2006/relationships/image" Target="../media/image34.wmf"/><Relationship Id="rId18" Type="http://schemas.openxmlformats.org/officeDocument/2006/relationships/oleObject" Target="../embeddings/oleObject30.bin"/><Relationship Id="rId17" Type="http://schemas.openxmlformats.org/officeDocument/2006/relationships/image" Target="../media/image33.wmf"/><Relationship Id="rId16" Type="http://schemas.openxmlformats.org/officeDocument/2006/relationships/oleObject" Target="../embeddings/oleObject29.bin"/><Relationship Id="rId15" Type="http://schemas.openxmlformats.org/officeDocument/2006/relationships/oleObject" Target="../embeddings/oleObject28.bin"/><Relationship Id="rId14" Type="http://schemas.openxmlformats.org/officeDocument/2006/relationships/tags" Target="../tags/tag51.xml"/><Relationship Id="rId13" Type="http://schemas.openxmlformats.org/officeDocument/2006/relationships/oleObject" Target="../embeddings/oleObject27.bin"/><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image" Target="../media/image32.wmf"/><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6.wmf"/><Relationship Id="rId7" Type="http://schemas.openxmlformats.org/officeDocument/2006/relationships/oleObject" Target="../embeddings/oleObject32.bin"/><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image" Target="../media/image35.wmf"/><Relationship Id="rId32" Type="http://schemas.openxmlformats.org/officeDocument/2006/relationships/vmlDrawing" Target="../drawings/vmlDrawing5.vml"/><Relationship Id="rId31" Type="http://schemas.openxmlformats.org/officeDocument/2006/relationships/slideLayout" Target="../slideLayouts/slideLayout7.xml"/><Relationship Id="rId30" Type="http://schemas.openxmlformats.org/officeDocument/2006/relationships/image" Target="../media/image43.wmf"/><Relationship Id="rId3" Type="http://schemas.openxmlformats.org/officeDocument/2006/relationships/oleObject" Target="../embeddings/oleObject31.bin"/><Relationship Id="rId29" Type="http://schemas.openxmlformats.org/officeDocument/2006/relationships/oleObject" Target="../embeddings/oleObject39.bin"/><Relationship Id="rId28" Type="http://schemas.openxmlformats.org/officeDocument/2006/relationships/tags" Target="../tags/tag63.xml"/><Relationship Id="rId27" Type="http://schemas.openxmlformats.org/officeDocument/2006/relationships/tags" Target="../tags/tag62.xml"/><Relationship Id="rId26" Type="http://schemas.openxmlformats.org/officeDocument/2006/relationships/image" Target="../media/image42.wmf"/><Relationship Id="rId25" Type="http://schemas.openxmlformats.org/officeDocument/2006/relationships/oleObject" Target="../embeddings/oleObject38.bin"/><Relationship Id="rId24" Type="http://schemas.openxmlformats.org/officeDocument/2006/relationships/image" Target="../media/image41.wmf"/><Relationship Id="rId23" Type="http://schemas.openxmlformats.org/officeDocument/2006/relationships/oleObject" Target="../embeddings/oleObject37.bin"/><Relationship Id="rId22" Type="http://schemas.openxmlformats.org/officeDocument/2006/relationships/tags" Target="../tags/tag61.xml"/><Relationship Id="rId21" Type="http://schemas.openxmlformats.org/officeDocument/2006/relationships/image" Target="../media/image40.wmf"/><Relationship Id="rId20" Type="http://schemas.openxmlformats.org/officeDocument/2006/relationships/oleObject" Target="../embeddings/oleObject36.bin"/><Relationship Id="rId2" Type="http://schemas.openxmlformats.org/officeDocument/2006/relationships/tags" Target="../tags/tag53.xml"/><Relationship Id="rId19" Type="http://schemas.openxmlformats.org/officeDocument/2006/relationships/tags" Target="../tags/tag60.xml"/><Relationship Id="rId18" Type="http://schemas.openxmlformats.org/officeDocument/2006/relationships/tags" Target="../tags/tag59.xml"/><Relationship Id="rId17" Type="http://schemas.openxmlformats.org/officeDocument/2006/relationships/image" Target="../media/image39.wmf"/><Relationship Id="rId16" Type="http://schemas.openxmlformats.org/officeDocument/2006/relationships/oleObject" Target="../embeddings/oleObject35.bin"/><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image" Target="../media/image38.wmf"/><Relationship Id="rId12" Type="http://schemas.openxmlformats.org/officeDocument/2006/relationships/oleObject" Target="../embeddings/oleObject34.bin"/><Relationship Id="rId11" Type="http://schemas.openxmlformats.org/officeDocument/2006/relationships/tags" Target="../tags/tag56.xml"/><Relationship Id="rId10" Type="http://schemas.openxmlformats.org/officeDocument/2006/relationships/image" Target="../media/image37.emf"/><Relationship Id="rId1" Type="http://schemas.openxmlformats.org/officeDocument/2006/relationships/tags" Target="../tags/tag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9" name="Text Box 2050"/>
          <p:cNvSpPr txBox="1"/>
          <p:nvPr/>
        </p:nvSpPr>
        <p:spPr>
          <a:xfrm>
            <a:off x="1847850" y="836295"/>
            <a:ext cx="7620000" cy="762000"/>
          </a:xfrm>
          <a:prstGeom prst="rect">
            <a:avLst/>
          </a:prstGeom>
          <a:noFill/>
          <a:ln w="9525">
            <a:noFill/>
          </a:ln>
        </p:spPr>
        <p:txBody>
          <a:bodyPr>
            <a:spAutoFit/>
          </a:bodyPr>
          <a:p>
            <a:pPr eaLnBrk="1" hangingPunct="1">
              <a:spcBef>
                <a:spcPct val="50000"/>
              </a:spcBef>
            </a:pPr>
            <a:r>
              <a:rPr lang="zh-CN" altLang="en-US" sz="4400" dirty="0">
                <a:latin typeface="黑体" panose="02010609060101010101" pitchFamily="49" charset="-122"/>
              </a:rPr>
              <a:t>第二章  一元函数微分学</a:t>
            </a:r>
            <a:endParaRPr lang="zh-CN" altLang="en-US" sz="4400" dirty="0">
              <a:latin typeface="黑体" panose="02010609060101010101" pitchFamily="49" charset="-122"/>
            </a:endParaRPr>
          </a:p>
        </p:txBody>
      </p:sp>
      <p:sp>
        <p:nvSpPr>
          <p:cNvPr id="1030" name="Text Box 2051"/>
          <p:cNvSpPr txBox="1"/>
          <p:nvPr/>
        </p:nvSpPr>
        <p:spPr>
          <a:xfrm>
            <a:off x="1816100" y="1844675"/>
            <a:ext cx="8441055" cy="4399915"/>
          </a:xfrm>
          <a:prstGeom prst="rect">
            <a:avLst/>
          </a:prstGeom>
          <a:noFill/>
          <a:ln w="9525">
            <a:noFill/>
          </a:ln>
        </p:spPr>
        <p:txBody>
          <a:bodyPr wrap="square">
            <a:spAutoFit/>
          </a:bodyPr>
          <a:p>
            <a:pPr eaLnBrk="1" hangingPunct="1">
              <a:spcBef>
                <a:spcPct val="50000"/>
              </a:spcBef>
            </a:pPr>
            <a:r>
              <a:rPr lang="en-US" altLang="zh-CN" sz="4000" dirty="0">
                <a:latin typeface="黑体" panose="02010609060101010101" pitchFamily="49" charset="-122"/>
              </a:rPr>
              <a:t>§2.1  </a:t>
            </a:r>
            <a:r>
              <a:rPr lang="zh-CN" altLang="en-US" sz="4000" dirty="0">
                <a:latin typeface="黑体" panose="02010609060101010101" pitchFamily="49" charset="-122"/>
              </a:rPr>
              <a:t>导数的概念</a:t>
            </a:r>
            <a:endParaRPr lang="zh-CN" altLang="en-US" sz="4000" dirty="0">
              <a:latin typeface="黑体" panose="02010609060101010101" pitchFamily="49" charset="-122"/>
            </a:endParaRPr>
          </a:p>
          <a:p>
            <a:pPr eaLnBrk="1" hangingPunct="1">
              <a:spcBef>
                <a:spcPct val="50000"/>
              </a:spcBef>
            </a:pPr>
            <a:r>
              <a:rPr lang="en-US" altLang="zh-CN" sz="4000" dirty="0">
                <a:sym typeface="+mn-ea"/>
              </a:rPr>
              <a:t>§2.2  </a:t>
            </a:r>
            <a:r>
              <a:rPr lang="zh-CN" altLang="en-US" sz="4000" dirty="0">
                <a:sym typeface="+mn-ea"/>
              </a:rPr>
              <a:t>导数的运算法则</a:t>
            </a:r>
            <a:endParaRPr lang="en-US" altLang="zh-CN" sz="4000" dirty="0">
              <a:sym typeface="+mn-ea"/>
            </a:endParaRPr>
          </a:p>
          <a:p>
            <a:pPr eaLnBrk="1" hangingPunct="1">
              <a:spcBef>
                <a:spcPct val="50000"/>
              </a:spcBef>
            </a:pPr>
            <a:r>
              <a:rPr lang="en-US" altLang="zh-CN" sz="4000" dirty="0">
                <a:sym typeface="+mn-ea"/>
              </a:rPr>
              <a:t>§2.3  </a:t>
            </a:r>
            <a:r>
              <a:rPr lang="zh-CN" altLang="en-US" sz="4000" dirty="0">
                <a:sym typeface="+mn-ea"/>
              </a:rPr>
              <a:t>隐函数及参数式函数的导数</a:t>
            </a:r>
            <a:endParaRPr lang="en-US" altLang="zh-CN" sz="4000" dirty="0">
              <a:sym typeface="+mn-ea"/>
            </a:endParaRPr>
          </a:p>
          <a:p>
            <a:pPr eaLnBrk="1" hangingPunct="1">
              <a:spcBef>
                <a:spcPct val="50000"/>
              </a:spcBef>
            </a:pPr>
            <a:r>
              <a:rPr lang="en-US" altLang="zh-CN" sz="4000" dirty="0">
                <a:sym typeface="+mn-ea"/>
              </a:rPr>
              <a:t>§2.4  </a:t>
            </a:r>
            <a:r>
              <a:rPr lang="zh-CN" altLang="en-US" sz="4000" dirty="0">
                <a:sym typeface="+mn-ea"/>
              </a:rPr>
              <a:t>高阶导数</a:t>
            </a:r>
            <a:endParaRPr lang="zh-CN" altLang="en-US" sz="4000" dirty="0">
              <a:sym typeface="+mn-ea"/>
            </a:endParaRPr>
          </a:p>
          <a:p>
            <a:pPr eaLnBrk="1" hangingPunct="1">
              <a:spcBef>
                <a:spcPct val="50000"/>
              </a:spcBef>
            </a:pPr>
            <a:r>
              <a:rPr lang="en-US" altLang="zh-CN" sz="4000" dirty="0">
                <a:sym typeface="+mn-ea"/>
              </a:rPr>
              <a:t>§2.5  </a:t>
            </a:r>
            <a:r>
              <a:rPr lang="zh-CN" altLang="en-US" sz="4000" dirty="0">
                <a:sym typeface="+mn-ea"/>
              </a:rPr>
              <a:t>函数的微分</a:t>
            </a:r>
            <a:endParaRPr lang="zh-CN" altLang="en-US" sz="4000" dirty="0">
              <a:latin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7219527" y="1731433"/>
            <a:ext cx="4572000" cy="3556000"/>
            <a:chOff x="8527" y="2045"/>
            <a:chExt cx="5400" cy="4200"/>
          </a:xfrm>
        </p:grpSpPr>
        <p:grpSp>
          <p:nvGrpSpPr>
            <p:cNvPr id="2" name="Group 3"/>
            <p:cNvGrpSpPr/>
            <p:nvPr/>
          </p:nvGrpSpPr>
          <p:grpSpPr>
            <a:xfrm>
              <a:off x="8527" y="2045"/>
              <a:ext cx="5400" cy="4200"/>
              <a:chOff x="3168" y="472"/>
              <a:chExt cx="2496" cy="1928"/>
            </a:xfrm>
          </p:grpSpPr>
          <p:sp>
            <p:nvSpPr>
              <p:cNvPr id="20506" name="Line 4"/>
              <p:cNvSpPr/>
              <p:nvPr>
                <p:custDataLst>
                  <p:tags r:id="rId1"/>
                </p:custDataLst>
              </p:nvPr>
            </p:nvSpPr>
            <p:spPr>
              <a:xfrm>
                <a:off x="3168" y="2112"/>
                <a:ext cx="2496" cy="0"/>
              </a:xfrm>
              <a:prstGeom prst="line">
                <a:avLst/>
              </a:prstGeom>
              <a:ln w="25400" cap="flat" cmpd="sng">
                <a:solidFill>
                  <a:schemeClr val="tx1"/>
                </a:solidFill>
                <a:prstDash val="solid"/>
                <a:headEnd type="none" w="med" len="med"/>
                <a:tailEnd type="triangle" w="sm" len="med"/>
              </a:ln>
            </p:spPr>
          </p:sp>
          <p:sp>
            <p:nvSpPr>
              <p:cNvPr id="20507" name="Line 5"/>
              <p:cNvSpPr/>
              <p:nvPr>
                <p:custDataLst>
                  <p:tags r:id="rId2"/>
                </p:custDataLst>
              </p:nvPr>
            </p:nvSpPr>
            <p:spPr>
              <a:xfrm flipV="1">
                <a:off x="3456" y="576"/>
                <a:ext cx="0" cy="1824"/>
              </a:xfrm>
              <a:prstGeom prst="line">
                <a:avLst/>
              </a:prstGeom>
              <a:ln w="25400" cap="flat" cmpd="sng">
                <a:solidFill>
                  <a:schemeClr val="tx1"/>
                </a:solidFill>
                <a:prstDash val="solid"/>
                <a:headEnd type="none" w="med" len="med"/>
                <a:tailEnd type="triangle" w="sm" len="med"/>
              </a:ln>
            </p:spPr>
          </p:sp>
          <p:graphicFrame>
            <p:nvGraphicFramePr>
              <p:cNvPr id="20489" name="Object 6"/>
              <p:cNvGraphicFramePr>
                <a:graphicFrameLocks noChangeAspect="1"/>
              </p:cNvGraphicFramePr>
              <p:nvPr>
                <p:custDataLst>
                  <p:tags r:id="rId3"/>
                </p:custDataLst>
              </p:nvPr>
            </p:nvGraphicFramePr>
            <p:xfrm>
              <a:off x="3273" y="2153"/>
              <a:ext cx="135" cy="151"/>
            </p:xfrm>
            <a:graphic>
              <a:graphicData uri="http://schemas.openxmlformats.org/presentationml/2006/ole">
                <mc:AlternateContent xmlns:mc="http://schemas.openxmlformats.org/markup-compatibility/2006">
                  <mc:Choice xmlns:v="urn:schemas-microsoft-com:vml" Requires="v">
                    <p:oleObj spid="_x0000_s3195" name="" r:id="rId4" imgW="215900" imgH="241300" progId="Equation.3">
                      <p:embed/>
                    </p:oleObj>
                  </mc:Choice>
                  <mc:Fallback>
                    <p:oleObj name="" r:id="rId4" imgW="215900" imgH="241300" progId="Equation.3">
                      <p:embed/>
                      <p:pic>
                        <p:nvPicPr>
                          <p:cNvPr id="0" name="图片 3194"/>
                          <p:cNvPicPr/>
                          <p:nvPr/>
                        </p:nvPicPr>
                        <p:blipFill>
                          <a:blip r:embed="rId5"/>
                          <a:stretch>
                            <a:fillRect/>
                          </a:stretch>
                        </p:blipFill>
                        <p:spPr>
                          <a:xfrm>
                            <a:off x="3273" y="2153"/>
                            <a:ext cx="135" cy="151"/>
                          </a:xfrm>
                          <a:prstGeom prst="rect">
                            <a:avLst/>
                          </a:prstGeom>
                          <a:noFill/>
                          <a:ln w="38100">
                            <a:noFill/>
                            <a:miter/>
                          </a:ln>
                        </p:spPr>
                      </p:pic>
                    </p:oleObj>
                  </mc:Fallback>
                </mc:AlternateContent>
              </a:graphicData>
            </a:graphic>
          </p:graphicFrame>
          <p:graphicFrame>
            <p:nvGraphicFramePr>
              <p:cNvPr id="20490" name="Object 7"/>
              <p:cNvGraphicFramePr>
                <a:graphicFrameLocks noChangeAspect="1"/>
              </p:cNvGraphicFramePr>
              <p:nvPr>
                <p:custDataLst>
                  <p:tags r:id="rId6"/>
                </p:custDataLst>
              </p:nvPr>
            </p:nvGraphicFramePr>
            <p:xfrm>
              <a:off x="5505" y="2172"/>
              <a:ext cx="159" cy="151"/>
            </p:xfrm>
            <a:graphic>
              <a:graphicData uri="http://schemas.openxmlformats.org/presentationml/2006/ole">
                <mc:AlternateContent xmlns:mc="http://schemas.openxmlformats.org/markup-compatibility/2006">
                  <mc:Choice xmlns:v="urn:schemas-microsoft-com:vml" Requires="v">
                    <p:oleObj spid="_x0000_s3196" name="" r:id="rId7" imgW="254000" imgH="241300" progId="Equation.3">
                      <p:embed/>
                    </p:oleObj>
                  </mc:Choice>
                  <mc:Fallback>
                    <p:oleObj name="" r:id="rId7" imgW="254000" imgH="241300" progId="Equation.3">
                      <p:embed/>
                      <p:pic>
                        <p:nvPicPr>
                          <p:cNvPr id="0" name="图片 3195"/>
                          <p:cNvPicPr/>
                          <p:nvPr/>
                        </p:nvPicPr>
                        <p:blipFill>
                          <a:blip r:embed="rId8"/>
                          <a:stretch>
                            <a:fillRect/>
                          </a:stretch>
                        </p:blipFill>
                        <p:spPr>
                          <a:xfrm>
                            <a:off x="5505" y="2172"/>
                            <a:ext cx="159" cy="151"/>
                          </a:xfrm>
                          <a:prstGeom prst="rect">
                            <a:avLst/>
                          </a:prstGeom>
                          <a:noFill/>
                          <a:ln w="38100">
                            <a:noFill/>
                            <a:miter/>
                          </a:ln>
                        </p:spPr>
                      </p:pic>
                    </p:oleObj>
                  </mc:Fallback>
                </mc:AlternateContent>
              </a:graphicData>
            </a:graphic>
          </p:graphicFrame>
          <p:graphicFrame>
            <p:nvGraphicFramePr>
              <p:cNvPr id="20491" name="Object 8"/>
              <p:cNvGraphicFramePr>
                <a:graphicFrameLocks noChangeAspect="1"/>
              </p:cNvGraphicFramePr>
              <p:nvPr>
                <p:custDataLst>
                  <p:tags r:id="rId9"/>
                </p:custDataLst>
              </p:nvPr>
            </p:nvGraphicFramePr>
            <p:xfrm>
              <a:off x="3252" y="576"/>
              <a:ext cx="159" cy="199"/>
            </p:xfrm>
            <a:graphic>
              <a:graphicData uri="http://schemas.openxmlformats.org/presentationml/2006/ole">
                <mc:AlternateContent xmlns:mc="http://schemas.openxmlformats.org/markup-compatibility/2006">
                  <mc:Choice xmlns:v="urn:schemas-microsoft-com:vml" Requires="v">
                    <p:oleObj spid="_x0000_s3197" name="" r:id="rId10" imgW="254000" imgH="317500" progId="Equation.3">
                      <p:embed/>
                    </p:oleObj>
                  </mc:Choice>
                  <mc:Fallback>
                    <p:oleObj name="" r:id="rId10" imgW="254000" imgH="317500" progId="Equation.3">
                      <p:embed/>
                      <p:pic>
                        <p:nvPicPr>
                          <p:cNvPr id="0" name="图片 3196"/>
                          <p:cNvPicPr/>
                          <p:nvPr/>
                        </p:nvPicPr>
                        <p:blipFill>
                          <a:blip r:embed="rId11"/>
                          <a:stretch>
                            <a:fillRect/>
                          </a:stretch>
                        </p:blipFill>
                        <p:spPr>
                          <a:xfrm>
                            <a:off x="3252" y="576"/>
                            <a:ext cx="159" cy="199"/>
                          </a:xfrm>
                          <a:prstGeom prst="rect">
                            <a:avLst/>
                          </a:prstGeom>
                          <a:noFill/>
                          <a:ln w="38100">
                            <a:noFill/>
                            <a:miter/>
                          </a:ln>
                        </p:spPr>
                      </p:pic>
                    </p:oleObj>
                  </mc:Fallback>
                </mc:AlternateContent>
              </a:graphicData>
            </a:graphic>
          </p:graphicFrame>
          <p:sp>
            <p:nvSpPr>
              <p:cNvPr id="20508" name="弧 9"/>
              <p:cNvSpPr/>
              <p:nvPr>
                <p:custDataLst>
                  <p:tags r:id="rId12"/>
                </p:custDataLst>
              </p:nvPr>
            </p:nvSpPr>
            <p:spPr>
              <a:xfrm rot="1220612" flipH="1">
                <a:off x="3963" y="472"/>
                <a:ext cx="1052" cy="1606"/>
              </a:xfrm>
              <a:custGeom>
                <a:avLst/>
                <a:gdLst>
                  <a:gd name="txL" fmla="*/ 0 w 21600"/>
                  <a:gd name="txT" fmla="*/ 0 h 28873"/>
                  <a:gd name="txR" fmla="*/ 21600 w 21600"/>
                  <a:gd name="txB" fmla="*/ 28873 h 28873"/>
                </a:gdLst>
                <a:ahLst/>
                <a:cxnLst>
                  <a:cxn ang="0">
                    <a:pos x="50" y="89"/>
                  </a:cxn>
                  <a:cxn ang="0">
                    <a:pos x="3" y="0"/>
                  </a:cxn>
                  <a:cxn ang="0">
                    <a:pos x="51" y="22"/>
                  </a:cxn>
                </a:cxnLst>
                <a:rect l="txL" t="txT" r="txR" b="txB"/>
                <a:pathLst>
                  <a:path w="21600" h="28873" fill="none">
                    <a:moveTo>
                      <a:pt x="21278" y="28872"/>
                    </a:moveTo>
                    <a:cubicBezTo>
                      <a:pt x="9475" y="28696"/>
                      <a:pt x="0" y="19078"/>
                      <a:pt x="0" y="7275"/>
                    </a:cubicBezTo>
                    <a:cubicBezTo>
                      <a:pt x="0" y="4795"/>
                      <a:pt x="426" y="2334"/>
                      <a:pt x="1261" y="-1"/>
                    </a:cubicBezTo>
                  </a:path>
                  <a:path w="21600" h="28873" stroke="0">
                    <a:moveTo>
                      <a:pt x="21278" y="28872"/>
                    </a:moveTo>
                    <a:cubicBezTo>
                      <a:pt x="9475" y="28696"/>
                      <a:pt x="0" y="19078"/>
                      <a:pt x="0" y="7275"/>
                    </a:cubicBezTo>
                    <a:cubicBezTo>
                      <a:pt x="0" y="4795"/>
                      <a:pt x="426" y="2334"/>
                      <a:pt x="1261" y="-1"/>
                    </a:cubicBezTo>
                    <a:lnTo>
                      <a:pt x="21600" y="7275"/>
                    </a:lnTo>
                    <a:lnTo>
                      <a:pt x="21278" y="28872"/>
                    </a:lnTo>
                    <a:close/>
                  </a:path>
                </a:pathLst>
              </a:custGeom>
              <a:noFill/>
              <a:ln w="28575" cap="flat" cmpd="sng">
                <a:solidFill>
                  <a:schemeClr val="accent2"/>
                </a:solidFill>
                <a:prstDash val="solid"/>
                <a:round/>
                <a:headEnd type="none" w="med" len="med"/>
                <a:tailEnd type="none" w="med" len="med"/>
              </a:ln>
            </p:spPr>
            <p:txBody>
              <a:bodyPr wrap="none" anchor="ctr" anchorCtr="0"/>
              <a:p>
                <a:pPr>
                  <a:buNone/>
                </a:pPr>
                <a:endParaRPr lang="zh-CN" altLang="en-US" sz="3735" dirty="0">
                  <a:latin typeface="黑体" panose="02010609060101010101" pitchFamily="49" charset="-122"/>
                </a:endParaRPr>
              </a:p>
            </p:txBody>
          </p:sp>
          <p:graphicFrame>
            <p:nvGraphicFramePr>
              <p:cNvPr id="20492" name="Object 10"/>
              <p:cNvGraphicFramePr>
                <a:graphicFrameLocks noChangeAspect="1"/>
              </p:cNvGraphicFramePr>
              <p:nvPr>
                <p:custDataLst>
                  <p:tags r:id="rId13"/>
                </p:custDataLst>
              </p:nvPr>
            </p:nvGraphicFramePr>
            <p:xfrm>
              <a:off x="4420" y="816"/>
              <a:ext cx="668" cy="193"/>
            </p:xfrm>
            <a:graphic>
              <a:graphicData uri="http://schemas.openxmlformats.org/presentationml/2006/ole">
                <mc:AlternateContent xmlns:mc="http://schemas.openxmlformats.org/markup-compatibility/2006">
                  <mc:Choice xmlns:v="urn:schemas-microsoft-com:vml" Requires="v">
                    <p:oleObj spid="_x0000_s3198" name="" r:id="rId14" imgW="1739900" imgH="444500" progId="Equation.3">
                      <p:embed/>
                    </p:oleObj>
                  </mc:Choice>
                  <mc:Fallback>
                    <p:oleObj name="" r:id="rId14" imgW="1739900" imgH="444500" progId="Equation.3">
                      <p:embed/>
                      <p:pic>
                        <p:nvPicPr>
                          <p:cNvPr id="0" name="图片 3197"/>
                          <p:cNvPicPr/>
                          <p:nvPr/>
                        </p:nvPicPr>
                        <p:blipFill>
                          <a:blip r:embed="rId15">
                            <a:clrChange>
                              <a:clrFrom>
                                <a:srgbClr val="000000"/>
                              </a:clrFrom>
                              <a:clrTo>
                                <a:srgbClr val="4584D3"/>
                              </a:clrTo>
                            </a:clrChange>
                          </a:blip>
                          <a:stretch>
                            <a:fillRect/>
                          </a:stretch>
                        </p:blipFill>
                        <p:spPr>
                          <a:xfrm>
                            <a:off x="4420" y="816"/>
                            <a:ext cx="668" cy="193"/>
                          </a:xfrm>
                          <a:prstGeom prst="rect">
                            <a:avLst/>
                          </a:prstGeom>
                          <a:noFill/>
                          <a:ln w="38100">
                            <a:noFill/>
                            <a:miter/>
                          </a:ln>
                        </p:spPr>
                      </p:pic>
                    </p:oleObj>
                  </mc:Fallback>
                </mc:AlternateContent>
              </a:graphicData>
            </a:graphic>
          </p:graphicFrame>
        </p:grpSp>
        <p:graphicFrame>
          <p:nvGraphicFramePr>
            <p:cNvPr id="18443" name="Object 11"/>
            <p:cNvGraphicFramePr>
              <a:graphicFrameLocks noChangeAspect="1"/>
            </p:cNvGraphicFramePr>
            <p:nvPr/>
          </p:nvGraphicFramePr>
          <p:xfrm>
            <a:off x="10400" y="5355"/>
            <a:ext cx="287" cy="260"/>
          </p:xfrm>
          <a:graphic>
            <a:graphicData uri="http://schemas.openxmlformats.org/presentationml/2006/ole">
              <mc:AlternateContent xmlns:mc="http://schemas.openxmlformats.org/markup-compatibility/2006">
                <mc:Choice xmlns:v="urn:schemas-microsoft-com:vml" Requires="v">
                  <p:oleObj spid="_x0000_s3199" name="" r:id="rId16" imgW="279400" imgH="241300" progId="Equation.3">
                    <p:embed/>
                  </p:oleObj>
                </mc:Choice>
                <mc:Fallback>
                  <p:oleObj name="" r:id="rId16" imgW="279400" imgH="241300" progId="Equation.3">
                    <p:embed/>
                    <p:pic>
                      <p:nvPicPr>
                        <p:cNvPr id="0" name="图片 3198"/>
                        <p:cNvPicPr/>
                        <p:nvPr/>
                      </p:nvPicPr>
                      <p:blipFill>
                        <a:blip r:embed="rId17">
                          <a:clrChange>
                            <a:clrFrom>
                              <a:srgbClr val="000000"/>
                            </a:clrFrom>
                            <a:clrTo>
                              <a:srgbClr val="FF0000"/>
                            </a:clrTo>
                          </a:clrChange>
                        </a:blip>
                        <a:stretch>
                          <a:fillRect/>
                        </a:stretch>
                      </p:blipFill>
                      <p:spPr>
                        <a:xfrm>
                          <a:off x="10400" y="5355"/>
                          <a:ext cx="287" cy="260"/>
                        </a:xfrm>
                        <a:prstGeom prst="rect">
                          <a:avLst/>
                        </a:prstGeom>
                        <a:noFill/>
                        <a:ln w="38100">
                          <a:noFill/>
                          <a:miter/>
                        </a:ln>
                      </p:spPr>
                    </p:pic>
                  </p:oleObj>
                </mc:Fallback>
              </mc:AlternateContent>
            </a:graphicData>
          </a:graphic>
        </p:graphicFrame>
        <p:grpSp>
          <p:nvGrpSpPr>
            <p:cNvPr id="3" name="Group 12"/>
            <p:cNvGrpSpPr/>
            <p:nvPr/>
          </p:nvGrpSpPr>
          <p:grpSpPr>
            <a:xfrm>
              <a:off x="9247" y="3778"/>
              <a:ext cx="4660" cy="1710"/>
              <a:chOff x="3456" y="1797"/>
              <a:chExt cx="1864" cy="684"/>
            </a:xfrm>
          </p:grpSpPr>
          <p:sp>
            <p:nvSpPr>
              <p:cNvPr id="20505" name="Line 13"/>
              <p:cNvSpPr/>
              <p:nvPr>
                <p:custDataLst>
                  <p:tags r:id="rId18"/>
                </p:custDataLst>
              </p:nvPr>
            </p:nvSpPr>
            <p:spPr>
              <a:xfrm rot="-425106" flipV="1">
                <a:off x="3456" y="2016"/>
                <a:ext cx="1720" cy="465"/>
              </a:xfrm>
              <a:prstGeom prst="line">
                <a:avLst/>
              </a:prstGeom>
              <a:ln w="25400" cap="flat" cmpd="sng">
                <a:solidFill>
                  <a:srgbClr val="FF0000"/>
                </a:solidFill>
                <a:prstDash val="solid"/>
                <a:headEnd type="none" w="med" len="med"/>
                <a:tailEnd type="none" w="med" len="med"/>
              </a:ln>
            </p:spPr>
          </p:sp>
          <p:graphicFrame>
            <p:nvGraphicFramePr>
              <p:cNvPr id="20488" name="Object 14"/>
              <p:cNvGraphicFramePr>
                <a:graphicFrameLocks noChangeAspect="1"/>
              </p:cNvGraphicFramePr>
              <p:nvPr>
                <p:custDataLst>
                  <p:tags r:id="rId19"/>
                </p:custDataLst>
              </p:nvPr>
            </p:nvGraphicFramePr>
            <p:xfrm>
              <a:off x="5179" y="1797"/>
              <a:ext cx="141" cy="146"/>
            </p:xfrm>
            <a:graphic>
              <a:graphicData uri="http://schemas.openxmlformats.org/presentationml/2006/ole">
                <mc:AlternateContent xmlns:mc="http://schemas.openxmlformats.org/markup-compatibility/2006">
                  <mc:Choice xmlns:v="urn:schemas-microsoft-com:vml" Requires="v">
                    <p:oleObj spid="_x0000_s3200" name="" r:id="rId20" imgW="279400" imgH="292100" progId="Equation.3">
                      <p:embed/>
                    </p:oleObj>
                  </mc:Choice>
                  <mc:Fallback>
                    <p:oleObj name="" r:id="rId20" imgW="279400" imgH="292100" progId="Equation.3">
                      <p:embed/>
                      <p:pic>
                        <p:nvPicPr>
                          <p:cNvPr id="0" name="图片 3199"/>
                          <p:cNvPicPr/>
                          <p:nvPr/>
                        </p:nvPicPr>
                        <p:blipFill>
                          <a:blip r:embed="rId21"/>
                          <a:stretch>
                            <a:fillRect/>
                          </a:stretch>
                        </p:blipFill>
                        <p:spPr>
                          <a:xfrm>
                            <a:off x="5179" y="1797"/>
                            <a:ext cx="141" cy="146"/>
                          </a:xfrm>
                          <a:prstGeom prst="rect">
                            <a:avLst/>
                          </a:prstGeom>
                          <a:noFill/>
                          <a:ln w="38100">
                            <a:noFill/>
                            <a:miter/>
                          </a:ln>
                        </p:spPr>
                      </p:pic>
                    </p:oleObj>
                  </mc:Fallback>
                </mc:AlternateContent>
              </a:graphicData>
            </a:graphic>
          </p:graphicFrame>
        </p:grpSp>
        <p:grpSp>
          <p:nvGrpSpPr>
            <p:cNvPr id="4" name="Group 15"/>
            <p:cNvGrpSpPr/>
            <p:nvPr/>
          </p:nvGrpSpPr>
          <p:grpSpPr>
            <a:xfrm>
              <a:off x="11022" y="5033"/>
              <a:ext cx="505" cy="1140"/>
              <a:chOff x="4166" y="2299"/>
              <a:chExt cx="202" cy="456"/>
            </a:xfrm>
          </p:grpSpPr>
          <p:sp>
            <p:nvSpPr>
              <p:cNvPr id="20504" name="Line 16"/>
              <p:cNvSpPr/>
              <p:nvPr>
                <p:custDataLst>
                  <p:tags r:id="rId22"/>
                </p:custDataLst>
              </p:nvPr>
            </p:nvSpPr>
            <p:spPr>
              <a:xfrm>
                <a:off x="4224" y="2299"/>
                <a:ext cx="1" cy="209"/>
              </a:xfrm>
              <a:prstGeom prst="line">
                <a:avLst/>
              </a:prstGeom>
              <a:ln w="25400" cap="flat" cmpd="sng">
                <a:solidFill>
                  <a:schemeClr val="tx1"/>
                </a:solidFill>
                <a:prstDash val="sysDot"/>
                <a:headEnd type="none" w="med" len="med"/>
                <a:tailEnd type="none" w="med" len="med"/>
              </a:ln>
            </p:spPr>
          </p:sp>
          <p:graphicFrame>
            <p:nvGraphicFramePr>
              <p:cNvPr id="20487" name="Object 17"/>
              <p:cNvGraphicFramePr>
                <a:graphicFrameLocks noChangeAspect="1"/>
              </p:cNvGraphicFramePr>
              <p:nvPr>
                <p:custDataLst>
                  <p:tags r:id="rId23"/>
                </p:custDataLst>
              </p:nvPr>
            </p:nvGraphicFramePr>
            <p:xfrm>
              <a:off x="4166" y="2519"/>
              <a:ext cx="202" cy="236"/>
            </p:xfrm>
            <a:graphic>
              <a:graphicData uri="http://schemas.openxmlformats.org/presentationml/2006/ole">
                <mc:AlternateContent xmlns:mc="http://schemas.openxmlformats.org/markup-compatibility/2006">
                  <mc:Choice xmlns:v="urn:schemas-microsoft-com:vml" Requires="v">
                    <p:oleObj spid="_x0000_s3139" name="" r:id="rId24" imgW="368300" imgH="431800" progId="Equation.3">
                      <p:embed/>
                    </p:oleObj>
                  </mc:Choice>
                  <mc:Fallback>
                    <p:oleObj name="" r:id="rId24" imgW="368300" imgH="431800" progId="Equation.3">
                      <p:embed/>
                      <p:pic>
                        <p:nvPicPr>
                          <p:cNvPr id="0" name="图片 3138"/>
                          <p:cNvPicPr/>
                          <p:nvPr/>
                        </p:nvPicPr>
                        <p:blipFill>
                          <a:blip r:embed="rId25"/>
                          <a:stretch>
                            <a:fillRect/>
                          </a:stretch>
                        </p:blipFill>
                        <p:spPr>
                          <a:xfrm>
                            <a:off x="4166" y="2519"/>
                            <a:ext cx="202" cy="236"/>
                          </a:xfrm>
                          <a:prstGeom prst="rect">
                            <a:avLst/>
                          </a:prstGeom>
                          <a:noFill/>
                          <a:ln w="38100">
                            <a:noFill/>
                            <a:miter/>
                          </a:ln>
                        </p:spPr>
                      </p:pic>
                    </p:oleObj>
                  </mc:Fallback>
                </mc:AlternateContent>
              </a:graphicData>
            </a:graphic>
          </p:graphicFrame>
        </p:grpSp>
        <p:grpSp>
          <p:nvGrpSpPr>
            <p:cNvPr id="5" name="Group 18"/>
            <p:cNvGrpSpPr/>
            <p:nvPr/>
          </p:nvGrpSpPr>
          <p:grpSpPr>
            <a:xfrm>
              <a:off x="10687" y="4495"/>
              <a:ext cx="515" cy="550"/>
              <a:chOff x="4118" y="1632"/>
              <a:chExt cx="238" cy="252"/>
            </a:xfrm>
          </p:grpSpPr>
          <p:graphicFrame>
            <p:nvGraphicFramePr>
              <p:cNvPr id="20486" name="Object 19"/>
              <p:cNvGraphicFramePr>
                <a:graphicFrameLocks noChangeAspect="1"/>
              </p:cNvGraphicFramePr>
              <p:nvPr>
                <p:custDataLst>
                  <p:tags r:id="rId26"/>
                </p:custDataLst>
              </p:nvPr>
            </p:nvGraphicFramePr>
            <p:xfrm>
              <a:off x="4118" y="1632"/>
              <a:ext cx="233" cy="167"/>
            </p:xfrm>
            <a:graphic>
              <a:graphicData uri="http://schemas.openxmlformats.org/presentationml/2006/ole">
                <mc:AlternateContent xmlns:mc="http://schemas.openxmlformats.org/markup-compatibility/2006">
                  <mc:Choice xmlns:v="urn:schemas-microsoft-com:vml" Requires="v">
                    <p:oleObj spid="_x0000_s3140" name="" r:id="rId27" imgW="469900" imgH="317500" progId="Equation.3">
                      <p:embed/>
                    </p:oleObj>
                  </mc:Choice>
                  <mc:Fallback>
                    <p:oleObj name="" r:id="rId27" imgW="469900" imgH="317500" progId="Equation.3">
                      <p:embed/>
                      <p:pic>
                        <p:nvPicPr>
                          <p:cNvPr id="0" name="图片 3139"/>
                          <p:cNvPicPr/>
                          <p:nvPr/>
                        </p:nvPicPr>
                        <p:blipFill>
                          <a:blip r:embed="rId28">
                            <a:clrChange>
                              <a:clrFrom>
                                <a:srgbClr val="000000"/>
                              </a:clrFrom>
                              <a:clrTo>
                                <a:srgbClr val="31B6FD"/>
                              </a:clrTo>
                            </a:clrChange>
                          </a:blip>
                          <a:stretch>
                            <a:fillRect/>
                          </a:stretch>
                        </p:blipFill>
                        <p:spPr>
                          <a:xfrm>
                            <a:off x="4118" y="1632"/>
                            <a:ext cx="233" cy="167"/>
                          </a:xfrm>
                          <a:prstGeom prst="rect">
                            <a:avLst/>
                          </a:prstGeom>
                          <a:noFill/>
                          <a:ln w="38100">
                            <a:noFill/>
                            <a:miter/>
                          </a:ln>
                        </p:spPr>
                      </p:pic>
                    </p:oleObj>
                  </mc:Fallback>
                </mc:AlternateContent>
              </a:graphicData>
            </a:graphic>
          </p:graphicFrame>
          <p:sp>
            <p:nvSpPr>
              <p:cNvPr id="20503" name="Oval 20"/>
              <p:cNvSpPr/>
              <p:nvPr>
                <p:custDataLst>
                  <p:tags r:id="rId29"/>
                </p:custDataLst>
              </p:nvPr>
            </p:nvSpPr>
            <p:spPr>
              <a:xfrm>
                <a:off x="4307" y="1836"/>
                <a:ext cx="49"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spcBef>
                    <a:spcPct val="50000"/>
                  </a:spcBef>
                </a:pPr>
                <a:endParaRPr lang="zh-CN" altLang="en-US" sz="3735" dirty="0">
                  <a:latin typeface="黑体" panose="02010609060101010101" pitchFamily="49" charset="-122"/>
                </a:endParaRPr>
              </a:p>
            </p:txBody>
          </p:sp>
        </p:grpSp>
      </p:grpSp>
      <p:graphicFrame>
        <p:nvGraphicFramePr>
          <p:cNvPr id="18457" name="Object 25"/>
          <p:cNvGraphicFramePr>
            <a:graphicFrameLocks noChangeAspect="1"/>
          </p:cNvGraphicFramePr>
          <p:nvPr>
            <p:custDataLst>
              <p:tags r:id="rId30"/>
            </p:custDataLst>
          </p:nvPr>
        </p:nvGraphicFramePr>
        <p:xfrm>
          <a:off x="1410547" y="2277533"/>
          <a:ext cx="4588933" cy="550333"/>
        </p:xfrm>
        <a:graphic>
          <a:graphicData uri="http://schemas.openxmlformats.org/presentationml/2006/ole">
            <mc:AlternateContent xmlns:mc="http://schemas.openxmlformats.org/markup-compatibility/2006">
              <mc:Choice xmlns:v="urn:schemas-microsoft-com:vml" Requires="v">
                <p:oleObj spid="_x0000_s3142" name="" r:id="rId31" imgW="4699000" imgH="495300" progId="Equation.3">
                  <p:embed/>
                </p:oleObj>
              </mc:Choice>
              <mc:Fallback>
                <p:oleObj name="" r:id="rId31" imgW="4699000" imgH="495300" progId="Equation.3">
                  <p:embed/>
                  <p:pic>
                    <p:nvPicPr>
                      <p:cNvPr id="0" name="图片 3141"/>
                      <p:cNvPicPr/>
                      <p:nvPr/>
                    </p:nvPicPr>
                    <p:blipFill>
                      <a:blip r:embed="rId32">
                        <a:clrChange>
                          <a:clrFrom>
                            <a:srgbClr val="000000"/>
                          </a:clrFrom>
                          <a:clrTo>
                            <a:srgbClr val="FF0000"/>
                          </a:clrTo>
                        </a:clrChange>
                      </a:blip>
                      <a:stretch>
                        <a:fillRect/>
                      </a:stretch>
                    </p:blipFill>
                    <p:spPr>
                      <a:xfrm>
                        <a:off x="1410547" y="2277533"/>
                        <a:ext cx="4588933" cy="550333"/>
                      </a:xfrm>
                      <a:prstGeom prst="rect">
                        <a:avLst/>
                      </a:prstGeom>
                      <a:solidFill>
                        <a:srgbClr val="FFFFCC"/>
                      </a:solidFill>
                      <a:ln w="19050" cap="flat" cmpd="sng">
                        <a:solidFill>
                          <a:srgbClr val="0000FF"/>
                        </a:solidFill>
                        <a:prstDash val="solid"/>
                        <a:miter/>
                        <a:headEnd type="none" w="med" len="med"/>
                        <a:tailEnd type="none" w="med" len="med"/>
                      </a:ln>
                    </p:spPr>
                  </p:pic>
                </p:oleObj>
              </mc:Fallback>
            </mc:AlternateContent>
          </a:graphicData>
        </a:graphic>
      </p:graphicFrame>
      <p:grpSp>
        <p:nvGrpSpPr>
          <p:cNvPr id="15" name="组合 14"/>
          <p:cNvGrpSpPr/>
          <p:nvPr/>
        </p:nvGrpSpPr>
        <p:grpSpPr>
          <a:xfrm>
            <a:off x="673100" y="1094740"/>
            <a:ext cx="10384367" cy="481753"/>
            <a:chOff x="795" y="1293"/>
            <a:chExt cx="12265" cy="569"/>
          </a:xfrm>
        </p:grpSpPr>
        <p:grpSp>
          <p:nvGrpSpPr>
            <p:cNvPr id="10" name="组合 9"/>
            <p:cNvGrpSpPr/>
            <p:nvPr/>
          </p:nvGrpSpPr>
          <p:grpSpPr>
            <a:xfrm>
              <a:off x="795" y="1293"/>
              <a:ext cx="12265" cy="569"/>
              <a:chOff x="795" y="1293"/>
              <a:chExt cx="12265" cy="569"/>
            </a:xfrm>
          </p:grpSpPr>
          <p:sp>
            <p:nvSpPr>
              <p:cNvPr id="46" name="文本框 45"/>
              <p:cNvSpPr txBox="1"/>
              <p:nvPr>
                <p:custDataLst>
                  <p:tags r:id="rId33"/>
                </p:custDataLst>
              </p:nvPr>
            </p:nvSpPr>
            <p:spPr>
              <a:xfrm>
                <a:off x="795" y="1293"/>
                <a:ext cx="12265" cy="544"/>
              </a:xfrm>
              <a:prstGeom prst="rect">
                <a:avLst/>
              </a:prstGeom>
              <a:noFill/>
            </p:spPr>
            <p:txBody>
              <a:bodyPr wrap="square" rtlCol="0" anchor="t">
                <a:spAutoFit/>
              </a:bodyPr>
              <a:p>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(6) </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400" b="1" dirty="0">
                    <a:solidFill>
                      <a:srgbClr val="0000FF"/>
                    </a:solidFill>
                    <a:latin typeface="Times New Roman" panose="02020603050405020304" pitchFamily="18" charset="0"/>
                    <a:cs typeface="Times New Roman" panose="02020603050405020304" pitchFamily="18" charset="0"/>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函数</a:t>
                </a:r>
                <a:r>
                  <a:rPr lang="en-US" alt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 </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f </a:t>
                </a:r>
                <a:r>
                  <a:rPr lang="en-US" altLang="zh-CN" sz="2400" b="1" dirty="0">
                    <a:solidFill>
                      <a:srgbClr val="0000FF"/>
                    </a:solidFill>
                    <a:latin typeface="Times New Roman" panose="02020603050405020304" pitchFamily="18" charset="0"/>
                    <a:cs typeface="Times New Roman" panose="02020603050405020304" pitchFamily="18" charset="0"/>
                    <a:sym typeface="+mn-ea"/>
                  </a:rPr>
                  <a:t>(</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x</a:t>
                </a:r>
                <a:r>
                  <a:rPr lang="en-US" altLang="zh-CN" sz="2400" b="1" dirty="0">
                    <a:solidFill>
                      <a:srgbClr val="0000FF"/>
                    </a:solidFill>
                    <a:latin typeface="Times New Roman" panose="02020603050405020304" pitchFamily="18" charset="0"/>
                    <a:cs typeface="Times New Roman" panose="02020603050405020304" pitchFamily="18" charset="0"/>
                    <a:sym typeface="+mn-ea"/>
                  </a:rPr>
                  <a:t>) </a:t>
                </a:r>
                <a:r>
                  <a:rPr 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在</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的导数值</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是切线</a:t>
                </a:r>
                <a:r>
                  <a:rPr lang="en-US" altLang="zh-CN" sz="2400" b="1" i="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MT</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的斜率（</a:t>
                </a:r>
                <a:r>
                  <a:rPr lang="zh-CN" altLang="en-US"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几何意义</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graphicFrame>
            <p:nvGraphicFramePr>
              <p:cNvPr id="6" name="Object 7"/>
              <p:cNvGraphicFramePr>
                <a:graphicFrameLocks noChangeAspect="1"/>
              </p:cNvGraphicFramePr>
              <p:nvPr>
                <p:custDataLst>
                  <p:tags r:id="rId34"/>
                </p:custDataLst>
              </p:nvPr>
            </p:nvGraphicFramePr>
            <p:xfrm>
              <a:off x="3594" y="1378"/>
              <a:ext cx="392" cy="484"/>
            </p:xfrm>
            <a:graphic>
              <a:graphicData uri="http://schemas.openxmlformats.org/presentationml/2006/ole">
                <mc:AlternateContent xmlns:mc="http://schemas.openxmlformats.org/markup-compatibility/2006">
                  <mc:Choice xmlns:v="urn:schemas-microsoft-com:vml" Requires="v">
                    <p:oleObj spid="_x0000_s7" name="" r:id="rId35" imgW="355600" imgH="431800" progId="Equation.DSMT4">
                      <p:embed/>
                    </p:oleObj>
                  </mc:Choice>
                  <mc:Fallback>
                    <p:oleObj name="" r:id="rId35" imgW="355600" imgH="431800" progId="Equation.DSMT4">
                      <p:embed/>
                      <p:pic>
                        <p:nvPicPr>
                          <p:cNvPr id="0" name="图片 3111"/>
                          <p:cNvPicPr/>
                          <p:nvPr/>
                        </p:nvPicPr>
                        <p:blipFill>
                          <a:blip r:embed="rId36"/>
                          <a:stretch>
                            <a:fillRect/>
                          </a:stretch>
                        </p:blipFill>
                        <p:spPr>
                          <a:xfrm>
                            <a:off x="3594" y="1378"/>
                            <a:ext cx="392" cy="484"/>
                          </a:xfrm>
                          <a:prstGeom prst="rect">
                            <a:avLst/>
                          </a:prstGeom>
                          <a:noFill/>
                          <a:ln w="38100">
                            <a:noFill/>
                            <a:miter/>
                          </a:ln>
                        </p:spPr>
                      </p:pic>
                    </p:oleObj>
                  </mc:Fallback>
                </mc:AlternateContent>
              </a:graphicData>
            </a:graphic>
          </p:graphicFrame>
        </p:grpSp>
        <p:graphicFrame>
          <p:nvGraphicFramePr>
            <p:cNvPr id="16" name="Object 7"/>
            <p:cNvGraphicFramePr>
              <a:graphicFrameLocks noChangeAspect="1"/>
            </p:cNvGraphicFramePr>
            <p:nvPr>
              <p:custDataLst>
                <p:tags r:id="rId37"/>
              </p:custDataLst>
            </p:nvPr>
          </p:nvGraphicFramePr>
          <p:xfrm>
            <a:off x="5620" y="1363"/>
            <a:ext cx="1132" cy="476"/>
          </p:xfrm>
          <a:graphic>
            <a:graphicData uri="http://schemas.openxmlformats.org/presentationml/2006/ole">
              <mc:AlternateContent xmlns:mc="http://schemas.openxmlformats.org/markup-compatibility/2006">
                <mc:Choice xmlns:v="urn:schemas-microsoft-com:vml" Requires="v">
                  <p:oleObj spid="_x0000_s17" name="" r:id="rId38" imgW="1028700" imgH="431800" progId="Equation.DSMT4">
                    <p:embed/>
                  </p:oleObj>
                </mc:Choice>
                <mc:Fallback>
                  <p:oleObj name="" r:id="rId38" imgW="1028700" imgH="431800" progId="Equation.DSMT4">
                    <p:embed/>
                    <p:pic>
                      <p:nvPicPr>
                        <p:cNvPr id="0" name="图片 3076"/>
                        <p:cNvPicPr/>
                        <p:nvPr/>
                      </p:nvPicPr>
                      <p:blipFill>
                        <a:blip r:embed="rId39"/>
                        <a:stretch>
                          <a:fillRect/>
                        </a:stretch>
                      </p:blipFill>
                      <p:spPr>
                        <a:xfrm>
                          <a:off x="5620" y="1363"/>
                          <a:ext cx="1132" cy="476"/>
                        </a:xfrm>
                        <a:prstGeom prst="rect">
                          <a:avLst/>
                        </a:prstGeom>
                        <a:noFill/>
                        <a:ln w="38100">
                          <a:noFill/>
                          <a:miter/>
                        </a:ln>
                      </p:spPr>
                    </p:pic>
                  </p:oleObj>
                </mc:Fallback>
              </mc:AlternateContent>
            </a:graphicData>
          </a:graphic>
        </p:graphicFrame>
      </p:grpSp>
      <p:sp>
        <p:nvSpPr>
          <p:cNvPr id="8" name="文本框 7"/>
          <p:cNvSpPr txBox="1"/>
          <p:nvPr/>
        </p:nvSpPr>
        <p:spPr>
          <a:xfrm>
            <a:off x="1261533" y="1665393"/>
            <a:ext cx="6096000" cy="460375"/>
          </a:xfrm>
          <a:prstGeom prst="rect">
            <a:avLst/>
          </a:prstGeom>
          <a:noFill/>
        </p:spPr>
        <p:txBody>
          <a:bodyPr wrap="square" rtlCol="0" anchor="t">
            <a:spAutoFit/>
          </a:bodyPr>
          <a:p>
            <a:r>
              <a:rPr lang="zh-CN" altLang="en-US" sz="2400" b="1" dirty="0">
                <a:solidFill>
                  <a:srgbClr val="0000FF"/>
                </a:solidFill>
                <a:latin typeface="华文楷体" panose="02010600040101010101" pitchFamily="2" charset="-122"/>
                <a:ea typeface="华文楷体" panose="02010600040101010101" pitchFamily="2" charset="-122"/>
                <a:sym typeface="+mn-ea"/>
              </a:rPr>
              <a:t>切线方程为：</a:t>
            </a:r>
            <a:endParaRPr lang="zh-CN" altLang="en-US" sz="2400" b="1" dirty="0">
              <a:solidFill>
                <a:srgbClr val="0000FF"/>
              </a:solidFill>
              <a:latin typeface="华文楷体" panose="02010600040101010101" pitchFamily="2" charset="-122"/>
              <a:ea typeface="华文楷体" panose="02010600040101010101" pitchFamily="2" charset="-122"/>
              <a:sym typeface="+mn-ea"/>
            </a:endParaRPr>
          </a:p>
        </p:txBody>
      </p:sp>
      <p:sp>
        <p:nvSpPr>
          <p:cNvPr id="12" name="文本框 11"/>
          <p:cNvSpPr txBox="1"/>
          <p:nvPr/>
        </p:nvSpPr>
        <p:spPr>
          <a:xfrm>
            <a:off x="791633" y="5206153"/>
            <a:ext cx="5853007" cy="460375"/>
          </a:xfrm>
          <a:prstGeom prst="rect">
            <a:avLst/>
          </a:prstGeom>
          <a:noFill/>
        </p:spPr>
        <p:txBody>
          <a:bodyPr wrap="square" rtlCol="0" anchor="t">
            <a:spAutoFit/>
          </a:bodyPr>
          <a:p>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(7) </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400" b="1" dirty="0">
                <a:solidFill>
                  <a:srgbClr val="0000FF"/>
                </a:solidFill>
                <a:latin typeface="Times New Roman" panose="02020603050405020304" pitchFamily="18" charset="0"/>
                <a:cs typeface="Times New Roman" panose="02020603050405020304" pitchFamily="18" charset="0"/>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若函数</a:t>
            </a:r>
            <a:r>
              <a:rPr lang="en-US" alt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 </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s</a:t>
            </a:r>
            <a:r>
              <a:rPr lang="en-US" altLang="zh-CN" sz="2400" b="1" dirty="0">
                <a:solidFill>
                  <a:srgbClr val="0000FF"/>
                </a:solidFill>
                <a:latin typeface="Times New Roman" panose="02020603050405020304" pitchFamily="18" charset="0"/>
                <a:cs typeface="Times New Roman" panose="02020603050405020304" pitchFamily="18" charset="0"/>
                <a:sym typeface="+mn-ea"/>
              </a:rPr>
              <a:t>(</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t</a:t>
            </a:r>
            <a:r>
              <a:rPr lang="en-US" altLang="zh-CN" sz="2400" b="1" dirty="0">
                <a:solidFill>
                  <a:srgbClr val="0000FF"/>
                </a:solidFill>
                <a:latin typeface="Times New Roman" panose="02020603050405020304" pitchFamily="18" charset="0"/>
                <a:cs typeface="Times New Roman" panose="02020603050405020304" pitchFamily="18" charset="0"/>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表示物体的运动轨迹，则</a:t>
            </a:r>
            <a:endParaRPr lang="en-US" alt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grpSp>
        <p:nvGrpSpPr>
          <p:cNvPr id="24" name="组合 23"/>
          <p:cNvGrpSpPr/>
          <p:nvPr/>
        </p:nvGrpSpPr>
        <p:grpSpPr>
          <a:xfrm>
            <a:off x="1559560" y="5733627"/>
            <a:ext cx="5569373" cy="829733"/>
            <a:chOff x="1842" y="6772"/>
            <a:chExt cx="6578" cy="980"/>
          </a:xfrm>
        </p:grpSpPr>
        <p:graphicFrame>
          <p:nvGraphicFramePr>
            <p:cNvPr id="18" name="Object 7"/>
            <p:cNvGraphicFramePr>
              <a:graphicFrameLocks noChangeAspect="1"/>
            </p:cNvGraphicFramePr>
            <p:nvPr>
              <p:custDataLst>
                <p:tags r:id="rId40"/>
              </p:custDataLst>
            </p:nvPr>
          </p:nvGraphicFramePr>
          <p:xfrm>
            <a:off x="1842" y="6867"/>
            <a:ext cx="769" cy="434"/>
          </p:xfrm>
          <a:graphic>
            <a:graphicData uri="http://schemas.openxmlformats.org/presentationml/2006/ole">
              <mc:AlternateContent xmlns:mc="http://schemas.openxmlformats.org/markup-compatibility/2006">
                <mc:Choice xmlns:v="urn:schemas-microsoft-com:vml" Requires="v">
                  <p:oleObj spid="_x0000_s19" name="" r:id="rId41" imgW="698500" imgH="393700" progId="Equation.DSMT4">
                    <p:embed/>
                  </p:oleObj>
                </mc:Choice>
                <mc:Fallback>
                  <p:oleObj name="" r:id="rId41" imgW="698500" imgH="393700" progId="Equation.DSMT4">
                    <p:embed/>
                    <p:pic>
                      <p:nvPicPr>
                        <p:cNvPr id="0" name="图片 3076"/>
                        <p:cNvPicPr/>
                        <p:nvPr/>
                      </p:nvPicPr>
                      <p:blipFill>
                        <a:blip r:embed="rId42"/>
                        <a:stretch>
                          <a:fillRect/>
                        </a:stretch>
                      </p:blipFill>
                      <p:spPr>
                        <a:xfrm>
                          <a:off x="1842" y="6867"/>
                          <a:ext cx="769" cy="434"/>
                        </a:xfrm>
                        <a:prstGeom prst="rect">
                          <a:avLst/>
                        </a:prstGeom>
                        <a:noFill/>
                        <a:ln w="38100">
                          <a:noFill/>
                          <a:miter/>
                        </a:ln>
                      </p:spPr>
                    </p:pic>
                  </p:oleObj>
                </mc:Fallback>
              </mc:AlternateContent>
            </a:graphicData>
          </a:graphic>
        </p:graphicFrame>
        <p:sp>
          <p:nvSpPr>
            <p:cNvPr id="20" name="文本框 19"/>
            <p:cNvSpPr txBox="1"/>
            <p:nvPr>
              <p:custDataLst>
                <p:tags r:id="rId43"/>
              </p:custDataLst>
            </p:nvPr>
          </p:nvSpPr>
          <p:spPr>
            <a:xfrm>
              <a:off x="2457" y="6772"/>
              <a:ext cx="5963" cy="980"/>
            </a:xfrm>
            <a:prstGeom prst="rect">
              <a:avLst/>
            </a:prstGeom>
            <a:noFill/>
          </p:spPr>
          <p:txBody>
            <a:bodyPr wrap="square" rtlCol="0" anchor="t">
              <a:spAutoFit/>
            </a:bodyPr>
            <a:p>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表示物理的运动速度</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物理意义</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grpSp>
      <p:sp>
        <p:nvSpPr>
          <p:cNvPr id="23" name="文本框 22"/>
          <p:cNvSpPr txBox="1"/>
          <p:nvPr>
            <p:custDataLst>
              <p:tags r:id="rId44"/>
            </p:custDataLst>
          </p:nvPr>
        </p:nvSpPr>
        <p:spPr>
          <a:xfrm>
            <a:off x="1236133" y="2996353"/>
            <a:ext cx="6096000" cy="460375"/>
          </a:xfrm>
          <a:prstGeom prst="rect">
            <a:avLst/>
          </a:prstGeom>
          <a:noFill/>
        </p:spPr>
        <p:txBody>
          <a:bodyPr wrap="square" rtlCol="0" anchor="t">
            <a:spAutoFit/>
          </a:bodyPr>
          <a:p>
            <a:r>
              <a:rPr lang="zh-CN" altLang="en-US" sz="2400" b="1" dirty="0">
                <a:solidFill>
                  <a:srgbClr val="0000FF"/>
                </a:solidFill>
                <a:latin typeface="华文楷体" panose="02010600040101010101" pitchFamily="2" charset="-122"/>
                <a:ea typeface="华文楷体" panose="02010600040101010101" pitchFamily="2" charset="-122"/>
                <a:sym typeface="+mn-ea"/>
              </a:rPr>
              <a:t>法线方程为：</a:t>
            </a:r>
            <a:endParaRPr lang="zh-CN" altLang="en-US" sz="2400" b="1" dirty="0">
              <a:solidFill>
                <a:srgbClr val="0000FF"/>
              </a:solidFill>
              <a:latin typeface="华文楷体" panose="02010600040101010101" pitchFamily="2" charset="-122"/>
              <a:ea typeface="华文楷体" panose="02010600040101010101" pitchFamily="2" charset="-122"/>
              <a:sym typeface="+mn-ea"/>
            </a:endParaRPr>
          </a:p>
        </p:txBody>
      </p:sp>
      <p:graphicFrame>
        <p:nvGraphicFramePr>
          <p:cNvPr id="18458" name="Object 26"/>
          <p:cNvGraphicFramePr>
            <a:graphicFrameLocks noChangeAspect="1"/>
          </p:cNvGraphicFramePr>
          <p:nvPr>
            <p:custDataLst>
              <p:tags r:id="rId45"/>
            </p:custDataLst>
          </p:nvPr>
        </p:nvGraphicFramePr>
        <p:xfrm>
          <a:off x="1450340" y="3561504"/>
          <a:ext cx="4995333" cy="1187449"/>
        </p:xfrm>
        <a:graphic>
          <a:graphicData uri="http://schemas.openxmlformats.org/presentationml/2006/ole">
            <mc:AlternateContent xmlns:mc="http://schemas.openxmlformats.org/markup-compatibility/2006">
              <mc:Choice xmlns:v="urn:schemas-microsoft-com:vml" Requires="v">
                <p:oleObj spid="_x0000_s3143" name="" r:id="rId46" imgW="5118100" imgH="1155700" progId="Equation.3">
                  <p:embed/>
                </p:oleObj>
              </mc:Choice>
              <mc:Fallback>
                <p:oleObj name="" r:id="rId46" imgW="5118100" imgH="1155700" progId="Equation.3">
                  <p:embed/>
                  <p:pic>
                    <p:nvPicPr>
                      <p:cNvPr id="0" name="图片 3142"/>
                      <p:cNvPicPr/>
                      <p:nvPr/>
                    </p:nvPicPr>
                    <p:blipFill>
                      <a:blip r:embed="rId47">
                        <a:clrChange>
                          <a:clrFrom>
                            <a:srgbClr val="000000"/>
                          </a:clrFrom>
                          <a:clrTo>
                            <a:srgbClr val="FF0000"/>
                          </a:clrTo>
                        </a:clrChange>
                      </a:blip>
                      <a:stretch>
                        <a:fillRect/>
                      </a:stretch>
                    </p:blipFill>
                    <p:spPr>
                      <a:xfrm>
                        <a:off x="1450340" y="3561504"/>
                        <a:ext cx="4995333" cy="1187449"/>
                      </a:xfrm>
                      <a:prstGeom prst="rect">
                        <a:avLst/>
                      </a:prstGeom>
                      <a:solidFill>
                        <a:srgbClr val="FFFFCC"/>
                      </a:solidFill>
                      <a:ln w="31750" cap="flat" cmpd="sng">
                        <a:solidFill>
                          <a:srgbClr val="0000FF"/>
                        </a:solidFill>
                        <a:prstDash val="solid"/>
                        <a:miter/>
                        <a:headEnd type="none" w="med" len="med"/>
                        <a:tailEnd type="none" w="med" len="med"/>
                      </a:ln>
                    </p:spPr>
                  </p:pic>
                </p:oleObj>
              </mc:Fallback>
            </mc:AlternateContent>
          </a:graphicData>
        </a:graphic>
      </p:graphicFrame>
      <p:sp>
        <p:nvSpPr>
          <p:cNvPr id="11" name="Line 13"/>
          <p:cNvSpPr/>
          <p:nvPr/>
        </p:nvSpPr>
        <p:spPr>
          <a:xfrm rot="-425106" flipH="1" flipV="1">
            <a:off x="9014460" y="1689100"/>
            <a:ext cx="624840" cy="4245187"/>
          </a:xfrm>
          <a:prstGeom prst="line">
            <a:avLst/>
          </a:prstGeom>
          <a:ln w="25400" cap="flat" cmpd="sng">
            <a:solidFill>
              <a:srgbClr val="FF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457"/>
                                        </p:tgtEl>
                                        <p:attrNameLst>
                                          <p:attrName>style.visibility</p:attrName>
                                        </p:attrNameLst>
                                      </p:cBhvr>
                                      <p:to>
                                        <p:strVal val="visible"/>
                                      </p:to>
                                    </p:set>
                                    <p:animEffect transition="in" filter="wipe(left)">
                                      <p:cBhvr>
                                        <p:cTn id="11" dur="500"/>
                                        <p:tgtEl>
                                          <p:spTgt spid="1845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8458"/>
                                        </p:tgtEl>
                                        <p:attrNameLst>
                                          <p:attrName>style.visibility</p:attrName>
                                        </p:attrNameLst>
                                      </p:cBhvr>
                                      <p:to>
                                        <p:strVal val="visible"/>
                                      </p:to>
                                    </p:set>
                                    <p:animEffect transition="in" filter="wipe(left)">
                                      <p:cBhvr>
                                        <p:cTn id="20" dur="500"/>
                                        <p:tgtEl>
                                          <p:spTgt spid="18458"/>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3" grpId="0"/>
      <p:bldP spid="23" grpId="1"/>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70" name="Object 2"/>
          <p:cNvGraphicFramePr>
            <a:graphicFrameLocks noChangeAspect="1"/>
          </p:cNvGraphicFramePr>
          <p:nvPr/>
        </p:nvGraphicFramePr>
        <p:xfrm>
          <a:off x="1703705" y="908685"/>
          <a:ext cx="6394450" cy="838200"/>
        </p:xfrm>
        <a:graphic>
          <a:graphicData uri="http://schemas.openxmlformats.org/presentationml/2006/ole">
            <mc:AlternateContent xmlns:mc="http://schemas.openxmlformats.org/markup-compatibility/2006">
              <mc:Choice xmlns:v="urn:schemas-microsoft-com:vml" Requires="v">
                <p:oleObj spid="_x0000_s3078" name="" r:id="rId1" imgW="8369300" imgH="1041400" progId="Equation.3">
                  <p:embed/>
                </p:oleObj>
              </mc:Choice>
              <mc:Fallback>
                <p:oleObj name="" r:id="rId1" imgW="8369300" imgH="1041400" progId="Equation.3">
                  <p:embed/>
                  <p:pic>
                    <p:nvPicPr>
                      <p:cNvPr id="0" name="图片 3077"/>
                      <p:cNvPicPr/>
                      <p:nvPr/>
                    </p:nvPicPr>
                    <p:blipFill>
                      <a:blip r:embed="rId2">
                        <a:clrChange>
                          <a:clrFrom>
                            <a:srgbClr val="000000"/>
                          </a:clrFrom>
                          <a:clrTo>
                            <a:srgbClr val="0000FF"/>
                          </a:clrTo>
                        </a:clrChange>
                      </a:blip>
                      <a:stretch>
                        <a:fillRect/>
                      </a:stretch>
                    </p:blipFill>
                    <p:spPr>
                      <a:xfrm>
                        <a:off x="1703705" y="908685"/>
                        <a:ext cx="6394450" cy="838200"/>
                      </a:xfrm>
                      <a:prstGeom prst="rect">
                        <a:avLst/>
                      </a:prstGeom>
                      <a:noFill/>
                      <a:ln w="38100">
                        <a:noFill/>
                        <a:miter/>
                      </a:ln>
                    </p:spPr>
                  </p:pic>
                </p:oleObj>
              </mc:Fallback>
            </mc:AlternateContent>
          </a:graphicData>
        </a:graphic>
      </p:graphicFrame>
      <p:sp>
        <p:nvSpPr>
          <p:cNvPr id="7173" name="Text Box 5"/>
          <p:cNvSpPr txBox="1"/>
          <p:nvPr/>
        </p:nvSpPr>
        <p:spPr>
          <a:xfrm>
            <a:off x="1631950" y="2061210"/>
            <a:ext cx="2743200" cy="519113"/>
          </a:xfrm>
          <a:prstGeom prst="rect">
            <a:avLst/>
          </a:prstGeom>
          <a:noFill/>
          <a:ln w="9525">
            <a:noFill/>
          </a:ln>
        </p:spPr>
        <p:txBody>
          <a:bodyPr>
            <a:spAutoFit/>
          </a:bodyPr>
          <a:p>
            <a:pPr eaLnBrk="1" hangingPunct="1">
              <a:spcBef>
                <a:spcPct val="50000"/>
              </a:spcBef>
            </a:pPr>
            <a:r>
              <a:rPr lang="zh-CN" altLang="en-US" dirty="0">
                <a:solidFill>
                  <a:srgbClr val="0000FF"/>
                </a:solidFill>
                <a:latin typeface="Times New Roman" panose="02020603050405020304" pitchFamily="18" charset="0"/>
                <a:ea typeface="宋体" panose="02010600030101010101" pitchFamily="2" charset="-122"/>
              </a:rPr>
              <a:t>也可以表示为</a:t>
            </a:r>
            <a:endParaRPr lang="zh-CN" altLang="en-US" dirty="0">
              <a:solidFill>
                <a:srgbClr val="0000FF"/>
              </a:solidFill>
              <a:latin typeface="Times New Roman" panose="02020603050405020304" pitchFamily="18" charset="0"/>
              <a:ea typeface="宋体" panose="02010600030101010101" pitchFamily="2" charset="-122"/>
            </a:endParaRPr>
          </a:p>
        </p:txBody>
      </p:sp>
      <p:graphicFrame>
        <p:nvGraphicFramePr>
          <p:cNvPr id="7174" name="Object 6"/>
          <p:cNvGraphicFramePr>
            <a:graphicFrameLocks noChangeAspect="1"/>
          </p:cNvGraphicFramePr>
          <p:nvPr/>
        </p:nvGraphicFramePr>
        <p:xfrm>
          <a:off x="4368165" y="2127250"/>
          <a:ext cx="4127500" cy="927100"/>
        </p:xfrm>
        <a:graphic>
          <a:graphicData uri="http://schemas.openxmlformats.org/presentationml/2006/ole">
            <mc:AlternateContent xmlns:mc="http://schemas.openxmlformats.org/markup-compatibility/2006">
              <mc:Choice xmlns:v="urn:schemas-microsoft-com:vml" Requires="v">
                <p:oleObj spid="_x0000_s3104" name="" r:id="rId3" imgW="5422900" imgH="1155700" progId="Equation.3">
                  <p:embed/>
                </p:oleObj>
              </mc:Choice>
              <mc:Fallback>
                <p:oleObj name="" r:id="rId3" imgW="5422900" imgH="1155700" progId="Equation.3">
                  <p:embed/>
                  <p:pic>
                    <p:nvPicPr>
                      <p:cNvPr id="0" name="图片 3103"/>
                      <p:cNvPicPr/>
                      <p:nvPr/>
                    </p:nvPicPr>
                    <p:blipFill>
                      <a:blip r:embed="rId4">
                        <a:clrChange>
                          <a:clrFrom>
                            <a:srgbClr val="000000"/>
                          </a:clrFrom>
                          <a:clrTo>
                            <a:srgbClr val="0000FF"/>
                          </a:clrTo>
                        </a:clrChange>
                      </a:blip>
                      <a:stretch>
                        <a:fillRect/>
                      </a:stretch>
                    </p:blipFill>
                    <p:spPr>
                      <a:xfrm>
                        <a:off x="4368165" y="2127250"/>
                        <a:ext cx="4127500" cy="927100"/>
                      </a:xfrm>
                      <a:prstGeom prst="rect">
                        <a:avLst/>
                      </a:prstGeom>
                      <a:noFill/>
                      <a:ln w="38100">
                        <a:noFill/>
                        <a:miter/>
                      </a:ln>
                    </p:spPr>
                  </p:pic>
                </p:oleObj>
              </mc:Fallback>
            </mc:AlternateContent>
          </a:graphicData>
        </a:graphic>
      </p:graphicFrame>
      <p:grpSp>
        <p:nvGrpSpPr>
          <p:cNvPr id="2" name="Group 9"/>
          <p:cNvGrpSpPr/>
          <p:nvPr/>
        </p:nvGrpSpPr>
        <p:grpSpPr>
          <a:xfrm>
            <a:off x="6553200" y="3863340"/>
            <a:ext cx="3733800" cy="1828800"/>
            <a:chOff x="3168" y="2976"/>
            <a:chExt cx="2352" cy="1152"/>
          </a:xfrm>
        </p:grpSpPr>
        <p:sp>
          <p:nvSpPr>
            <p:cNvPr id="8204" name="AutoShape 7"/>
            <p:cNvSpPr/>
            <p:nvPr/>
          </p:nvSpPr>
          <p:spPr>
            <a:xfrm>
              <a:off x="3168" y="2976"/>
              <a:ext cx="2352" cy="1152"/>
            </a:xfrm>
            <a:prstGeom prst="wedgeRoundRectCallout">
              <a:avLst>
                <a:gd name="adj1" fmla="val -32398"/>
                <a:gd name="adj2" fmla="val -91579"/>
                <a:gd name="adj3" fmla="val 16667"/>
              </a:avLst>
            </a:prstGeom>
            <a:solidFill>
              <a:srgbClr val="FFFFCC"/>
            </a:solidFill>
            <a:ln w="31750" cap="flat" cmpd="sng">
              <a:solidFill>
                <a:schemeClr val="accent2"/>
              </a:solidFill>
              <a:prstDash val="solid"/>
              <a:miter/>
              <a:headEnd type="none" w="med" len="med"/>
              <a:tailEnd type="none" w="med" len="med"/>
            </a:ln>
          </p:spPr>
          <p:txBody>
            <a:bodyPr/>
            <a:p>
              <a:pPr algn="ctr" eaLnBrk="1" hangingPunct="1"/>
              <a:endParaRPr lang="zh-CN" altLang="zh-CN" dirty="0">
                <a:latin typeface="Times New Roman" panose="02020603050405020304" pitchFamily="18" charset="0"/>
              </a:endParaRPr>
            </a:p>
          </p:txBody>
        </p:sp>
        <p:graphicFrame>
          <p:nvGraphicFramePr>
            <p:cNvPr id="8197" name="Object 8"/>
            <p:cNvGraphicFramePr>
              <a:graphicFrameLocks noChangeAspect="1"/>
            </p:cNvGraphicFramePr>
            <p:nvPr/>
          </p:nvGraphicFramePr>
          <p:xfrm>
            <a:off x="3692" y="3292"/>
            <a:ext cx="1352" cy="632"/>
          </p:xfrm>
          <a:graphic>
            <a:graphicData uri="http://schemas.openxmlformats.org/presentationml/2006/ole">
              <mc:AlternateContent xmlns:mc="http://schemas.openxmlformats.org/markup-compatibility/2006">
                <mc:Choice xmlns:v="urn:schemas-microsoft-com:vml" Requires="v">
                  <p:oleObj spid="_x0000_s3105" name="" r:id="rId5" imgW="2145665" imgH="1002665" progId="Equation.DSMT4">
                    <p:embed/>
                  </p:oleObj>
                </mc:Choice>
                <mc:Fallback>
                  <p:oleObj name="" r:id="rId5" imgW="2145665" imgH="1002665" progId="Equation.DSMT4">
                    <p:embed/>
                    <p:pic>
                      <p:nvPicPr>
                        <p:cNvPr id="0" name="图片 3104"/>
                        <p:cNvPicPr/>
                        <p:nvPr/>
                      </p:nvPicPr>
                      <p:blipFill>
                        <a:blip r:embed="rId6"/>
                        <a:stretch>
                          <a:fillRect/>
                        </a:stretch>
                      </p:blipFill>
                      <p:spPr>
                        <a:xfrm>
                          <a:off x="3692" y="3292"/>
                          <a:ext cx="1352" cy="632"/>
                        </a:xfrm>
                        <a:prstGeom prst="rect">
                          <a:avLst/>
                        </a:prstGeom>
                        <a:noFill/>
                        <a:ln w="38100">
                          <a:noFill/>
                          <a:miter/>
                        </a:ln>
                      </p:spPr>
                    </p:pic>
                  </p:oleObj>
                </mc:Fallback>
              </mc:AlternateContent>
            </a:graphicData>
          </a:graphic>
        </p:graphicFrame>
      </p:grpSp>
      <p:sp>
        <p:nvSpPr>
          <p:cNvPr id="3" name="文本框 2"/>
          <p:cNvSpPr txBox="1"/>
          <p:nvPr/>
        </p:nvSpPr>
        <p:spPr>
          <a:xfrm>
            <a:off x="911860" y="1125220"/>
            <a:ext cx="6096000" cy="460375"/>
          </a:xfrm>
          <a:prstGeom prst="rect">
            <a:avLst/>
          </a:prstGeom>
          <a:noFill/>
        </p:spPr>
        <p:txBody>
          <a:bodyPr wrap="square" rtlCol="0" anchor="t">
            <a:spAutoFit/>
          </a:bodyPr>
          <a:p>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(8) </a:t>
            </a:r>
            <a:r>
              <a:rPr lang="en-US" altLang="zh-CN" sz="2400"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endParaRPr lang="en-US" altLang="zh-CN" sz="2400"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wipe(left)">
                                      <p:cBhvr>
                                        <p:cTn id="12" dur="500"/>
                                        <p:tgtEl>
                                          <p:spTgt spid="71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wipe(left)">
                                      <p:cBhvr>
                                        <p:cTn id="17" dur="500"/>
                                        <p:tgtEl>
                                          <p:spTgt spid="717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2" name="Text Box 4"/>
          <p:cNvSpPr txBox="1"/>
          <p:nvPr/>
        </p:nvSpPr>
        <p:spPr>
          <a:xfrm>
            <a:off x="407670" y="206058"/>
            <a:ext cx="7543800" cy="706755"/>
          </a:xfrm>
          <a:prstGeom prst="rect">
            <a:avLst/>
          </a:prstGeom>
          <a:noFill/>
          <a:ln w="9525">
            <a:noFill/>
          </a:ln>
        </p:spPr>
        <p:txBody>
          <a:bodyPr>
            <a:spAutoFit/>
          </a:bodyPr>
          <a:p>
            <a:pPr eaLnBrk="1" hangingPunct="1">
              <a:spcBef>
                <a:spcPct val="50000"/>
              </a:spcBef>
            </a:pPr>
            <a:r>
              <a:rPr lang="zh-CN" altLang="en-US" sz="4000" dirty="0">
                <a:solidFill>
                  <a:srgbClr val="FF0000"/>
                </a:solidFill>
                <a:latin typeface="+mj-ea"/>
                <a:ea typeface="+mj-ea"/>
                <a:cs typeface="+mj-ea"/>
              </a:rPr>
              <a:t>三 单侧导数</a:t>
            </a:r>
            <a:endParaRPr lang="zh-CN" altLang="en-US" sz="4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0246" name="Text Box 6"/>
          <p:cNvSpPr txBox="1"/>
          <p:nvPr/>
        </p:nvSpPr>
        <p:spPr>
          <a:xfrm>
            <a:off x="1981200" y="2286000"/>
            <a:ext cx="2362200" cy="519113"/>
          </a:xfrm>
          <a:prstGeom prst="rect">
            <a:avLst/>
          </a:prstGeom>
          <a:noFill/>
          <a:ln w="9525">
            <a:noFill/>
          </a:ln>
        </p:spPr>
        <p:txBody>
          <a:bodyPr>
            <a:spAutoFit/>
          </a:bodyPr>
          <a:p>
            <a:pPr eaLnBrk="1" hangingPunct="1"/>
            <a:r>
              <a:rPr lang="zh-CN" altLang="en-US" dirty="0">
                <a:solidFill>
                  <a:srgbClr val="0000FF"/>
                </a:solidFill>
                <a:latin typeface="Times New Roman" panose="02020603050405020304" pitchFamily="18" charset="0"/>
                <a:ea typeface="宋体" panose="02010600030101010101" pitchFamily="2" charset="-122"/>
              </a:rPr>
              <a:t>（</a:t>
            </a:r>
            <a:r>
              <a:rPr lang="en-US" altLang="zh-CN" dirty="0">
                <a:solidFill>
                  <a:srgbClr val="0000FF"/>
                </a:solidFill>
                <a:latin typeface="Times New Roman" panose="02020603050405020304" pitchFamily="18" charset="0"/>
                <a:ea typeface="宋体" panose="02010600030101010101" pitchFamily="2" charset="-122"/>
              </a:rPr>
              <a:t>2</a:t>
            </a:r>
            <a:r>
              <a:rPr lang="zh-CN" altLang="en-US"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黑体" panose="02010609060101010101" pitchFamily="49" charset="-122"/>
              </a:rPr>
              <a:t>右导数</a:t>
            </a:r>
            <a:r>
              <a:rPr lang="en-US" altLang="zh-CN" dirty="0">
                <a:solidFill>
                  <a:srgbClr val="0000FF"/>
                </a:solidFill>
                <a:latin typeface="黑体" panose="02010609060101010101" pitchFamily="49" charset="-122"/>
              </a:rPr>
              <a:t>:</a:t>
            </a:r>
            <a:endParaRPr lang="en-US" altLang="zh-CN" sz="1800" b="0" dirty="0">
              <a:solidFill>
                <a:srgbClr val="0000FF"/>
              </a:solidFill>
              <a:latin typeface="黑体" panose="02010609060101010101" pitchFamily="49" charset="-122"/>
            </a:endParaRPr>
          </a:p>
        </p:txBody>
      </p:sp>
      <p:sp>
        <p:nvSpPr>
          <p:cNvPr id="10247" name="Text Box 7"/>
          <p:cNvSpPr txBox="1"/>
          <p:nvPr/>
        </p:nvSpPr>
        <p:spPr>
          <a:xfrm>
            <a:off x="1981200" y="914400"/>
            <a:ext cx="2667000" cy="519113"/>
          </a:xfrm>
          <a:prstGeom prst="rect">
            <a:avLst/>
          </a:prstGeom>
          <a:noFill/>
          <a:ln w="9525">
            <a:noFill/>
          </a:ln>
        </p:spPr>
        <p:txBody>
          <a:bodyPr>
            <a:spAutoFit/>
          </a:bodyPr>
          <a:p>
            <a:pPr eaLnBrk="1" hangingPunct="1"/>
            <a:r>
              <a:rPr lang="zh-CN" altLang="en-US" dirty="0">
                <a:solidFill>
                  <a:srgbClr val="0000FF"/>
                </a:solidFill>
                <a:latin typeface="Times New Roman" panose="02020603050405020304" pitchFamily="18" charset="0"/>
                <a:ea typeface="宋体" panose="02010600030101010101" pitchFamily="2" charset="-122"/>
              </a:rPr>
              <a:t>（</a:t>
            </a:r>
            <a:r>
              <a:rPr lang="en-US" altLang="zh-CN" dirty="0">
                <a:solidFill>
                  <a:srgbClr val="0000FF"/>
                </a:solidFill>
                <a:latin typeface="Times New Roman" panose="02020603050405020304" pitchFamily="18" charset="0"/>
                <a:ea typeface="宋体" panose="02010600030101010101" pitchFamily="2" charset="-122"/>
              </a:rPr>
              <a:t>1</a:t>
            </a:r>
            <a:r>
              <a:rPr lang="zh-CN" altLang="en-US"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黑体" panose="02010609060101010101" pitchFamily="49" charset="-122"/>
              </a:rPr>
              <a:t>左导数</a:t>
            </a:r>
            <a:r>
              <a:rPr lang="en-US" altLang="zh-CN" dirty="0">
                <a:solidFill>
                  <a:srgbClr val="0000FF"/>
                </a:solidFill>
                <a:latin typeface="黑体" panose="02010609060101010101" pitchFamily="49" charset="-122"/>
              </a:rPr>
              <a:t>:</a:t>
            </a:r>
            <a:endParaRPr lang="en-US" altLang="zh-CN" sz="1800" b="0" dirty="0">
              <a:solidFill>
                <a:srgbClr val="0000FF"/>
              </a:solidFill>
              <a:latin typeface="黑体" panose="02010609060101010101" pitchFamily="49" charset="-122"/>
            </a:endParaRPr>
          </a:p>
        </p:txBody>
      </p:sp>
      <p:graphicFrame>
        <p:nvGraphicFramePr>
          <p:cNvPr id="10248" name="Object 8"/>
          <p:cNvGraphicFramePr>
            <a:graphicFrameLocks noChangeAspect="1"/>
          </p:cNvGraphicFramePr>
          <p:nvPr/>
        </p:nvGraphicFramePr>
        <p:xfrm>
          <a:off x="2706688" y="1412875"/>
          <a:ext cx="7275512" cy="822325"/>
        </p:xfrm>
        <a:graphic>
          <a:graphicData uri="http://schemas.openxmlformats.org/presentationml/2006/ole">
            <mc:AlternateContent xmlns:mc="http://schemas.openxmlformats.org/markup-compatibility/2006">
              <mc:Choice xmlns:v="urn:schemas-microsoft-com:vml" Requires="v">
                <p:oleObj spid="_x0000_s3076" name="" r:id="rId1" imgW="10858500" imgH="1155700" progId="Equation.DSMT4">
                  <p:embed/>
                </p:oleObj>
              </mc:Choice>
              <mc:Fallback>
                <p:oleObj name="" r:id="rId1" imgW="10858500" imgH="1155700" progId="Equation.DSMT4">
                  <p:embed/>
                  <p:pic>
                    <p:nvPicPr>
                      <p:cNvPr id="0" name="图片 3075"/>
                      <p:cNvPicPr/>
                      <p:nvPr/>
                    </p:nvPicPr>
                    <p:blipFill>
                      <a:blip r:embed="rId2">
                        <a:clrChange>
                          <a:clrFrom>
                            <a:srgbClr val="000000"/>
                          </a:clrFrom>
                          <a:clrTo>
                            <a:srgbClr val="0000FF"/>
                          </a:clrTo>
                        </a:clrChange>
                        <a:clrChange>
                          <a:clrFrom>
                            <a:srgbClr val="FFFFFF"/>
                          </a:clrFrom>
                          <a:clrTo>
                            <a:srgbClr val="4584D3"/>
                          </a:clrTo>
                        </a:clrChange>
                      </a:blip>
                      <a:stretch>
                        <a:fillRect/>
                      </a:stretch>
                    </p:blipFill>
                    <p:spPr>
                      <a:xfrm>
                        <a:off x="2706688" y="1412875"/>
                        <a:ext cx="7275512" cy="822325"/>
                      </a:xfrm>
                      <a:prstGeom prst="rect">
                        <a:avLst/>
                      </a:prstGeom>
                      <a:noFill/>
                      <a:ln w="38100">
                        <a:noFill/>
                        <a:miter/>
                      </a:ln>
                    </p:spPr>
                  </p:pic>
                </p:oleObj>
              </mc:Fallback>
            </mc:AlternateContent>
          </a:graphicData>
        </a:graphic>
      </p:graphicFrame>
      <p:graphicFrame>
        <p:nvGraphicFramePr>
          <p:cNvPr id="10249" name="Object 9"/>
          <p:cNvGraphicFramePr>
            <a:graphicFrameLocks noChangeAspect="1"/>
          </p:cNvGraphicFramePr>
          <p:nvPr/>
        </p:nvGraphicFramePr>
        <p:xfrm>
          <a:off x="2686050" y="2819400"/>
          <a:ext cx="7296150" cy="822325"/>
        </p:xfrm>
        <a:graphic>
          <a:graphicData uri="http://schemas.openxmlformats.org/presentationml/2006/ole">
            <mc:AlternateContent xmlns:mc="http://schemas.openxmlformats.org/markup-compatibility/2006">
              <mc:Choice xmlns:v="urn:schemas-microsoft-com:vml" Requires="v">
                <p:oleObj spid="_x0000_s3077" name="" r:id="rId3" imgW="10858500" imgH="1155700" progId="Equation.DSMT4">
                  <p:embed/>
                </p:oleObj>
              </mc:Choice>
              <mc:Fallback>
                <p:oleObj name="" r:id="rId3" imgW="10858500" imgH="1155700" progId="Equation.DSMT4">
                  <p:embed/>
                  <p:pic>
                    <p:nvPicPr>
                      <p:cNvPr id="0" name="图片 3076"/>
                      <p:cNvPicPr/>
                      <p:nvPr/>
                    </p:nvPicPr>
                    <p:blipFill>
                      <a:blip r:embed="rId4">
                        <a:clrChange>
                          <a:clrFrom>
                            <a:srgbClr val="000000"/>
                          </a:clrFrom>
                          <a:clrTo>
                            <a:srgbClr val="0000FF"/>
                          </a:clrTo>
                        </a:clrChange>
                      </a:blip>
                      <a:stretch>
                        <a:fillRect/>
                      </a:stretch>
                    </p:blipFill>
                    <p:spPr>
                      <a:xfrm>
                        <a:off x="2686050" y="2819400"/>
                        <a:ext cx="7296150" cy="822325"/>
                      </a:xfrm>
                      <a:prstGeom prst="rect">
                        <a:avLst/>
                      </a:prstGeom>
                      <a:noFill/>
                      <a:ln w="38100">
                        <a:noFill/>
                        <a:miter/>
                      </a:ln>
                    </p:spPr>
                  </p:pic>
                </p:oleObj>
              </mc:Fallback>
            </mc:AlternateContent>
          </a:graphicData>
        </a:graphic>
      </p:graphicFrame>
      <p:grpSp>
        <p:nvGrpSpPr>
          <p:cNvPr id="2" name="Group 46"/>
          <p:cNvGrpSpPr/>
          <p:nvPr/>
        </p:nvGrpSpPr>
        <p:grpSpPr>
          <a:xfrm>
            <a:off x="2209800" y="4800600"/>
            <a:ext cx="8391525" cy="1166813"/>
            <a:chOff x="432" y="3216"/>
            <a:chExt cx="5286" cy="735"/>
          </a:xfrm>
        </p:grpSpPr>
        <p:graphicFrame>
          <p:nvGraphicFramePr>
            <p:cNvPr id="11271" name="Object 23"/>
            <p:cNvGraphicFramePr>
              <a:graphicFrameLocks noChangeAspect="1"/>
            </p:cNvGraphicFramePr>
            <p:nvPr/>
          </p:nvGraphicFramePr>
          <p:xfrm>
            <a:off x="1044" y="3239"/>
            <a:ext cx="4674" cy="712"/>
          </p:xfrm>
          <a:graphic>
            <a:graphicData uri="http://schemas.openxmlformats.org/presentationml/2006/ole">
              <mc:AlternateContent xmlns:mc="http://schemas.openxmlformats.org/markup-compatibility/2006">
                <mc:Choice xmlns:v="urn:schemas-microsoft-com:vml" Requires="v">
                  <p:oleObj spid="_x0000_s3078" name="" r:id="rId5" imgW="7505700" imgH="1203960" progId="Word.Document.8">
                    <p:embed/>
                  </p:oleObj>
                </mc:Choice>
                <mc:Fallback>
                  <p:oleObj name="" r:id="rId5" imgW="7505700" imgH="1203960" progId="Word.Document.8">
                    <p:embed/>
                    <p:pic>
                      <p:nvPicPr>
                        <p:cNvPr id="0" name="图片 3077"/>
                        <p:cNvPicPr/>
                        <p:nvPr/>
                      </p:nvPicPr>
                      <p:blipFill>
                        <a:blip r:embed="rId6">
                          <a:clrChange>
                            <a:clrFrom>
                              <a:srgbClr val="000000"/>
                            </a:clrFrom>
                            <a:clrTo>
                              <a:srgbClr val="0000FF"/>
                            </a:clrTo>
                          </a:clrChange>
                        </a:blip>
                        <a:stretch>
                          <a:fillRect/>
                        </a:stretch>
                      </p:blipFill>
                      <p:spPr>
                        <a:xfrm>
                          <a:off x="1044" y="3239"/>
                          <a:ext cx="4674" cy="712"/>
                        </a:xfrm>
                        <a:prstGeom prst="rect">
                          <a:avLst/>
                        </a:prstGeom>
                        <a:noFill/>
                        <a:ln w="38100">
                          <a:noFill/>
                          <a:miter/>
                        </a:ln>
                      </p:spPr>
                    </p:pic>
                  </p:oleObj>
                </mc:Fallback>
              </mc:AlternateContent>
            </a:graphicData>
          </a:graphic>
        </p:graphicFrame>
        <p:sp>
          <p:nvSpPr>
            <p:cNvPr id="11279" name="Text Box 24"/>
            <p:cNvSpPr txBox="1"/>
            <p:nvPr/>
          </p:nvSpPr>
          <p:spPr>
            <a:xfrm>
              <a:off x="432" y="3216"/>
              <a:ext cx="384" cy="327"/>
            </a:xfrm>
            <a:prstGeom prst="rect">
              <a:avLst/>
            </a:prstGeom>
            <a:noFill/>
            <a:ln w="9525">
              <a:noFill/>
            </a:ln>
          </p:spPr>
          <p:txBody>
            <a:bodyPr>
              <a:spAutoFit/>
            </a:bodyPr>
            <a:p>
              <a:pPr eaLnBrk="1" hangingPunct="1">
                <a:spcBef>
                  <a:spcPct val="50000"/>
                </a:spcBef>
                <a:buNone/>
              </a:pPr>
              <a:r>
                <a:rPr lang="en-US" altLang="zh-CN" dirty="0">
                  <a:solidFill>
                    <a:srgbClr val="0000FF"/>
                  </a:solidFill>
                  <a:latin typeface="Times New Roman" panose="02020603050405020304" pitchFamily="18" charset="0"/>
                </a:rPr>
                <a:t>(4)</a:t>
              </a:r>
              <a:endParaRPr lang="en-US" altLang="zh-CN" dirty="0">
                <a:solidFill>
                  <a:srgbClr val="0000FF"/>
                </a:solidFill>
                <a:latin typeface="Times New Roman" panose="02020603050405020304" pitchFamily="18" charset="0"/>
              </a:endParaRPr>
            </a:p>
          </p:txBody>
        </p:sp>
      </p:grpSp>
      <p:graphicFrame>
        <p:nvGraphicFramePr>
          <p:cNvPr id="10284" name="Object 44"/>
          <p:cNvGraphicFramePr>
            <a:graphicFrameLocks noChangeAspect="1"/>
          </p:cNvGraphicFramePr>
          <p:nvPr/>
        </p:nvGraphicFramePr>
        <p:xfrm>
          <a:off x="2286000" y="3733800"/>
          <a:ext cx="4648200" cy="476250"/>
        </p:xfrm>
        <a:graphic>
          <a:graphicData uri="http://schemas.openxmlformats.org/presentationml/2006/ole">
            <mc:AlternateContent xmlns:mc="http://schemas.openxmlformats.org/markup-compatibility/2006">
              <mc:Choice xmlns:v="urn:schemas-microsoft-com:vml" Requires="v">
                <p:oleObj spid="_x0000_s3079" name="" r:id="rId7" imgW="5715000" imgH="520700" progId="Equation.3">
                  <p:embed/>
                </p:oleObj>
              </mc:Choice>
              <mc:Fallback>
                <p:oleObj name="" r:id="rId7" imgW="5715000" imgH="520700" progId="Equation.3">
                  <p:embed/>
                  <p:pic>
                    <p:nvPicPr>
                      <p:cNvPr id="0" name="图片 3078"/>
                      <p:cNvPicPr/>
                      <p:nvPr/>
                    </p:nvPicPr>
                    <p:blipFill>
                      <a:blip r:embed="rId8">
                        <a:clrChange>
                          <a:clrFrom>
                            <a:srgbClr val="000000"/>
                          </a:clrFrom>
                          <a:clrTo>
                            <a:srgbClr val="0000FF"/>
                          </a:clrTo>
                        </a:clrChange>
                      </a:blip>
                      <a:stretch>
                        <a:fillRect/>
                      </a:stretch>
                    </p:blipFill>
                    <p:spPr>
                      <a:xfrm>
                        <a:off x="2286000" y="3733800"/>
                        <a:ext cx="4648200" cy="476250"/>
                      </a:xfrm>
                      <a:prstGeom prst="rect">
                        <a:avLst/>
                      </a:prstGeom>
                      <a:noFill/>
                      <a:ln w="38100">
                        <a:noFill/>
                        <a:miter/>
                      </a:ln>
                    </p:spPr>
                  </p:pic>
                </p:oleObj>
              </mc:Fallback>
            </mc:AlternateContent>
          </a:graphicData>
        </a:graphic>
      </p:graphicFrame>
      <p:graphicFrame>
        <p:nvGraphicFramePr>
          <p:cNvPr id="10285" name="Object 45"/>
          <p:cNvGraphicFramePr>
            <a:graphicFrameLocks noChangeAspect="1"/>
          </p:cNvGraphicFramePr>
          <p:nvPr/>
        </p:nvGraphicFramePr>
        <p:xfrm>
          <a:off x="3886200" y="4267200"/>
          <a:ext cx="4419600" cy="508000"/>
        </p:xfrm>
        <a:graphic>
          <a:graphicData uri="http://schemas.openxmlformats.org/presentationml/2006/ole">
            <mc:AlternateContent xmlns:mc="http://schemas.openxmlformats.org/markup-compatibility/2006">
              <mc:Choice xmlns:v="urn:schemas-microsoft-com:vml" Requires="v">
                <p:oleObj spid="_x0000_s3080" name="" r:id="rId9" imgW="5905500" imgH="596900" progId="Equation.3">
                  <p:embed/>
                </p:oleObj>
              </mc:Choice>
              <mc:Fallback>
                <p:oleObj name="" r:id="rId9" imgW="5905500" imgH="596900" progId="Equation.3">
                  <p:embed/>
                  <p:pic>
                    <p:nvPicPr>
                      <p:cNvPr id="0" name="图片 3079"/>
                      <p:cNvPicPr/>
                      <p:nvPr/>
                    </p:nvPicPr>
                    <p:blipFill>
                      <a:blip r:embed="rId10">
                        <a:clrChange>
                          <a:clrFrom>
                            <a:srgbClr val="000000"/>
                          </a:clrFrom>
                          <a:clrTo>
                            <a:srgbClr val="0000FF"/>
                          </a:clrTo>
                        </a:clrChange>
                      </a:blip>
                      <a:stretch>
                        <a:fillRect/>
                      </a:stretch>
                    </p:blipFill>
                    <p:spPr>
                      <a:xfrm>
                        <a:off x="3886200" y="4267200"/>
                        <a:ext cx="4419600" cy="508000"/>
                      </a:xfrm>
                      <a:prstGeom prst="rect">
                        <a:avLst/>
                      </a:prstGeom>
                      <a:noFill/>
                      <a:ln w="38100">
                        <a:noFill/>
                        <a:miter/>
                      </a:ln>
                    </p:spPr>
                  </p:pic>
                </p:oleObj>
              </mc:Fallback>
            </mc:AlternateContent>
          </a:graphicData>
        </a:graphic>
      </p:graphicFrame>
      <p:graphicFrame>
        <p:nvGraphicFramePr>
          <p:cNvPr id="10289" name="Object 49"/>
          <p:cNvGraphicFramePr>
            <a:graphicFrameLocks noChangeAspect="1"/>
          </p:cNvGraphicFramePr>
          <p:nvPr/>
        </p:nvGraphicFramePr>
        <p:xfrm>
          <a:off x="3905250" y="6019800"/>
          <a:ext cx="3187700" cy="431800"/>
        </p:xfrm>
        <a:graphic>
          <a:graphicData uri="http://schemas.openxmlformats.org/presentationml/2006/ole">
            <mc:AlternateContent xmlns:mc="http://schemas.openxmlformats.org/markup-compatibility/2006">
              <mc:Choice xmlns:v="urn:schemas-microsoft-com:vml" Requires="v">
                <p:oleObj spid="_x0000_s3081" name="" r:id="rId11" imgW="4178300" imgH="495300" progId="Equation.3">
                  <p:embed/>
                </p:oleObj>
              </mc:Choice>
              <mc:Fallback>
                <p:oleObj name="" r:id="rId11" imgW="4178300" imgH="495300" progId="Equation.3">
                  <p:embed/>
                  <p:pic>
                    <p:nvPicPr>
                      <p:cNvPr id="0" name="图片 3080"/>
                      <p:cNvPicPr/>
                      <p:nvPr/>
                    </p:nvPicPr>
                    <p:blipFill>
                      <a:blip r:embed="rId12">
                        <a:clrChange>
                          <a:clrFrom>
                            <a:srgbClr val="000000"/>
                          </a:clrFrom>
                          <a:clrTo>
                            <a:srgbClr val="0000FF"/>
                          </a:clrTo>
                        </a:clrChange>
                      </a:blip>
                      <a:stretch>
                        <a:fillRect/>
                      </a:stretch>
                    </p:blipFill>
                    <p:spPr>
                      <a:xfrm>
                        <a:off x="3905250" y="6019800"/>
                        <a:ext cx="31877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247"/>
                                        </p:tgtEl>
                                        <p:attrNameLst>
                                          <p:attrName>style.visibility</p:attrName>
                                        </p:attrNameLst>
                                      </p:cBhvr>
                                      <p:to>
                                        <p:strVal val="visible"/>
                                      </p:to>
                                    </p:set>
                                    <p:animEffect transition="in" filter="wipe(left)">
                                      <p:cBhvr>
                                        <p:cTn id="7" dur="75"/>
                                        <p:tgtEl>
                                          <p:spTgt spid="102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wipe(left)">
                                      <p:cBhvr>
                                        <p:cTn id="12" dur="500"/>
                                        <p:tgtEl>
                                          <p:spTgt spid="102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0246"/>
                                        </p:tgtEl>
                                        <p:attrNameLst>
                                          <p:attrName>style.visibility</p:attrName>
                                        </p:attrNameLst>
                                      </p:cBhvr>
                                      <p:to>
                                        <p:strVal val="visible"/>
                                      </p:to>
                                    </p:set>
                                    <p:animEffect transition="in" filter="wipe(left)">
                                      <p:cBhvr>
                                        <p:cTn id="17" dur="75"/>
                                        <p:tgtEl>
                                          <p:spTgt spid="102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49"/>
                                        </p:tgtEl>
                                        <p:attrNameLst>
                                          <p:attrName>style.visibility</p:attrName>
                                        </p:attrNameLst>
                                      </p:cBhvr>
                                      <p:to>
                                        <p:strVal val="visible"/>
                                      </p:to>
                                    </p:set>
                                    <p:animEffect transition="in" filter="wipe(left)">
                                      <p:cBhvr>
                                        <p:cTn id="22" dur="500"/>
                                        <p:tgtEl>
                                          <p:spTgt spid="102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84"/>
                                        </p:tgtEl>
                                        <p:attrNameLst>
                                          <p:attrName>style.visibility</p:attrName>
                                        </p:attrNameLst>
                                      </p:cBhvr>
                                      <p:to>
                                        <p:strVal val="visible"/>
                                      </p:to>
                                    </p:set>
                                    <p:animEffect transition="in" filter="wipe(left)">
                                      <p:cBhvr>
                                        <p:cTn id="27" dur="500"/>
                                        <p:tgtEl>
                                          <p:spTgt spid="102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85"/>
                                        </p:tgtEl>
                                        <p:attrNameLst>
                                          <p:attrName>style.visibility</p:attrName>
                                        </p:attrNameLst>
                                      </p:cBhvr>
                                      <p:to>
                                        <p:strVal val="visible"/>
                                      </p:to>
                                    </p:set>
                                    <p:animEffect transition="in" filter="wipe(left)">
                                      <p:cBhvr>
                                        <p:cTn id="32" dur="500"/>
                                        <p:tgtEl>
                                          <p:spTgt spid="102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289"/>
                                        </p:tgtEl>
                                        <p:attrNameLst>
                                          <p:attrName>style.visibility</p:attrName>
                                        </p:attrNameLst>
                                      </p:cBhvr>
                                      <p:to>
                                        <p:strVal val="visible"/>
                                      </p:to>
                                    </p:set>
                                    <p:animEffect transition="in" filter="wipe(left)">
                                      <p:cBhvr>
                                        <p:cTn id="42" dur="500"/>
                                        <p:tgtEl>
                                          <p:spTgt spid="10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73" name="Object 9"/>
          <p:cNvGraphicFramePr>
            <a:graphicFrameLocks noChangeAspect="1"/>
          </p:cNvGraphicFramePr>
          <p:nvPr/>
        </p:nvGraphicFramePr>
        <p:xfrm>
          <a:off x="7167563" y="3968750"/>
          <a:ext cx="142875" cy="430213"/>
        </p:xfrm>
        <a:graphic>
          <a:graphicData uri="http://schemas.openxmlformats.org/presentationml/2006/ole">
            <mc:AlternateContent xmlns:mc="http://schemas.openxmlformats.org/markup-compatibility/2006">
              <mc:Choice xmlns:v="urn:schemas-microsoft-com:vml" Requires="v">
                <p:oleObj spid="_x0000_s3082" name="" r:id="rId1" imgW="177800" imgH="380365" progId="Equation.3">
                  <p:embed/>
                </p:oleObj>
              </mc:Choice>
              <mc:Fallback>
                <p:oleObj name="" r:id="rId1" imgW="177800" imgH="380365" progId="Equation.3">
                  <p:embed/>
                  <p:pic>
                    <p:nvPicPr>
                      <p:cNvPr id="0" name="图片 3081"/>
                      <p:cNvPicPr/>
                      <p:nvPr/>
                    </p:nvPicPr>
                    <p:blipFill>
                      <a:blip r:embed="rId2"/>
                      <a:stretch>
                        <a:fillRect/>
                      </a:stretch>
                    </p:blipFill>
                    <p:spPr>
                      <a:xfrm>
                        <a:off x="7167563" y="3968750"/>
                        <a:ext cx="142875" cy="430213"/>
                      </a:xfrm>
                      <a:prstGeom prst="rect">
                        <a:avLst/>
                      </a:prstGeom>
                      <a:noFill/>
                      <a:ln w="38100">
                        <a:noFill/>
                        <a:miter/>
                      </a:ln>
                    </p:spPr>
                  </p:pic>
                </p:oleObj>
              </mc:Fallback>
            </mc:AlternateContent>
          </a:graphicData>
        </a:graphic>
      </p:graphicFrame>
      <p:graphicFrame>
        <p:nvGraphicFramePr>
          <p:cNvPr id="11278" name="Object 14"/>
          <p:cNvGraphicFramePr>
            <a:graphicFrameLocks noChangeAspect="1"/>
          </p:cNvGraphicFramePr>
          <p:nvPr/>
        </p:nvGraphicFramePr>
        <p:xfrm>
          <a:off x="7835900" y="5091113"/>
          <a:ext cx="142875" cy="304800"/>
        </p:xfrm>
        <a:graphic>
          <a:graphicData uri="http://schemas.openxmlformats.org/presentationml/2006/ole">
            <mc:AlternateContent xmlns:mc="http://schemas.openxmlformats.org/markup-compatibility/2006">
              <mc:Choice xmlns:v="urn:schemas-microsoft-com:vml" Requires="v">
                <p:oleObj spid="_x0000_s3083" name="" r:id="rId3" imgW="177800" imgH="380365" progId="Equation.3">
                  <p:embed/>
                </p:oleObj>
              </mc:Choice>
              <mc:Fallback>
                <p:oleObj name="" r:id="rId3" imgW="177800" imgH="380365" progId="Equation.3">
                  <p:embed/>
                  <p:pic>
                    <p:nvPicPr>
                      <p:cNvPr id="0" name="图片 3082"/>
                      <p:cNvPicPr/>
                      <p:nvPr/>
                    </p:nvPicPr>
                    <p:blipFill>
                      <a:blip r:embed="rId2"/>
                      <a:stretch>
                        <a:fillRect/>
                      </a:stretch>
                    </p:blipFill>
                    <p:spPr>
                      <a:xfrm>
                        <a:off x="7835900" y="5091113"/>
                        <a:ext cx="142875" cy="304800"/>
                      </a:xfrm>
                      <a:prstGeom prst="rect">
                        <a:avLst/>
                      </a:prstGeom>
                      <a:noFill/>
                      <a:ln w="38100">
                        <a:noFill/>
                        <a:miter/>
                      </a:ln>
                    </p:spPr>
                  </p:pic>
                </p:oleObj>
              </mc:Fallback>
            </mc:AlternateContent>
          </a:graphicData>
        </a:graphic>
      </p:graphicFrame>
      <p:sp>
        <p:nvSpPr>
          <p:cNvPr id="12297" name="Rectangle 23"/>
          <p:cNvSpPr/>
          <p:nvPr/>
        </p:nvSpPr>
        <p:spPr>
          <a:xfrm>
            <a:off x="1919605" y="722630"/>
            <a:ext cx="7772400" cy="1143000"/>
          </a:xfrm>
          <a:prstGeom prst="rect">
            <a:avLst/>
          </a:prstGeom>
          <a:noFill/>
          <a:ln w="9525">
            <a:noFill/>
          </a:ln>
        </p:spPr>
        <p:txBody>
          <a:bodyPr anchor="ctr" anchorCtr="0"/>
          <a:p>
            <a:pPr eaLnBrk="1" hangingPunct="1"/>
            <a:r>
              <a:rPr lang="zh-CN" altLang="en-US" sz="4000" dirty="0">
                <a:solidFill>
                  <a:srgbClr val="FF0000"/>
                </a:solidFill>
                <a:latin typeface="华文楷体" panose="02010600040101010101" pitchFamily="2" charset="-122"/>
                <a:ea typeface="华文楷体" panose="02010600040101010101" pitchFamily="2" charset="-122"/>
              </a:rPr>
              <a:t>由定义求导数</a:t>
            </a:r>
            <a:endParaRPr lang="zh-CN" altLang="en-US" sz="4000" dirty="0">
              <a:solidFill>
                <a:srgbClr val="FF0000"/>
              </a:solidFill>
              <a:latin typeface="华文楷体" panose="02010600040101010101" pitchFamily="2" charset="-122"/>
              <a:ea typeface="华文楷体" panose="02010600040101010101" pitchFamily="2" charset="-122"/>
            </a:endParaRPr>
          </a:p>
        </p:txBody>
      </p:sp>
      <p:sp>
        <p:nvSpPr>
          <p:cNvPr id="11288" name="Text Box 24"/>
          <p:cNvSpPr txBox="1"/>
          <p:nvPr/>
        </p:nvSpPr>
        <p:spPr>
          <a:xfrm>
            <a:off x="1981200" y="1828800"/>
            <a:ext cx="1752600" cy="521970"/>
          </a:xfrm>
          <a:prstGeom prst="rect">
            <a:avLst/>
          </a:prstGeom>
          <a:noFill/>
          <a:ln w="9525">
            <a:noFill/>
          </a:ln>
        </p:spPr>
        <p:txBody>
          <a:bodyPr>
            <a:spAutoFit/>
          </a:bodyPr>
          <a:p>
            <a:pPr eaLnBrk="1" hangingPunct="1">
              <a:spcBef>
                <a:spcPct val="50000"/>
              </a:spcBef>
            </a:pPr>
            <a:r>
              <a:rPr lang="zh-CN" altLang="en-US" dirty="0">
                <a:solidFill>
                  <a:srgbClr val="0000FF"/>
                </a:solidFill>
                <a:cs typeface="黑体" panose="02010609060101010101" pitchFamily="49" charset="-122"/>
              </a:rPr>
              <a:t>步骤</a:t>
            </a:r>
            <a:r>
              <a:rPr lang="en-US" altLang="zh-CN" dirty="0">
                <a:solidFill>
                  <a:srgbClr val="0000FF"/>
                </a:solidFill>
                <a:cs typeface="黑体" panose="02010609060101010101" pitchFamily="49" charset="-122"/>
              </a:rPr>
              <a:t>:</a:t>
            </a:r>
            <a:endParaRPr lang="en-US" altLang="zh-CN" dirty="0">
              <a:solidFill>
                <a:srgbClr val="0000FF"/>
              </a:solidFill>
              <a:cs typeface="黑体" panose="02010609060101010101" pitchFamily="49" charset="-122"/>
            </a:endParaRPr>
          </a:p>
        </p:txBody>
      </p:sp>
      <p:graphicFrame>
        <p:nvGraphicFramePr>
          <p:cNvPr id="11289" name="Object 25"/>
          <p:cNvGraphicFramePr>
            <a:graphicFrameLocks noChangeAspect="1"/>
          </p:cNvGraphicFramePr>
          <p:nvPr/>
        </p:nvGraphicFramePr>
        <p:xfrm>
          <a:off x="3048000" y="1865313"/>
          <a:ext cx="5715000" cy="449262"/>
        </p:xfrm>
        <a:graphic>
          <a:graphicData uri="http://schemas.openxmlformats.org/presentationml/2006/ole">
            <mc:AlternateContent xmlns:mc="http://schemas.openxmlformats.org/markup-compatibility/2006">
              <mc:Choice xmlns:v="urn:schemas-microsoft-com:vml" Requires="v">
                <p:oleObj spid="_x0000_s3084" name="" r:id="rId4" imgW="7429500" imgH="520700" progId="Equation.3">
                  <p:embed/>
                </p:oleObj>
              </mc:Choice>
              <mc:Fallback>
                <p:oleObj name="" r:id="rId4" imgW="7429500" imgH="520700" progId="Equation.3">
                  <p:embed/>
                  <p:pic>
                    <p:nvPicPr>
                      <p:cNvPr id="0" name="图片 3083"/>
                      <p:cNvPicPr/>
                      <p:nvPr/>
                    </p:nvPicPr>
                    <p:blipFill>
                      <a:blip r:embed="rId5">
                        <a:clrChange>
                          <a:clrFrom>
                            <a:srgbClr val="000000"/>
                          </a:clrFrom>
                          <a:clrTo>
                            <a:srgbClr val="0000FF"/>
                          </a:clrTo>
                        </a:clrChange>
                      </a:blip>
                      <a:stretch>
                        <a:fillRect/>
                      </a:stretch>
                    </p:blipFill>
                    <p:spPr>
                      <a:xfrm>
                        <a:off x="3048000" y="1865313"/>
                        <a:ext cx="5715000" cy="449262"/>
                      </a:xfrm>
                      <a:prstGeom prst="rect">
                        <a:avLst/>
                      </a:prstGeom>
                      <a:noFill/>
                      <a:ln w="38100">
                        <a:noFill/>
                        <a:miter/>
                      </a:ln>
                    </p:spPr>
                  </p:pic>
                </p:oleObj>
              </mc:Fallback>
            </mc:AlternateContent>
          </a:graphicData>
        </a:graphic>
      </p:graphicFrame>
      <p:graphicFrame>
        <p:nvGraphicFramePr>
          <p:cNvPr id="11290" name="Object 26"/>
          <p:cNvGraphicFramePr>
            <a:graphicFrameLocks noChangeAspect="1"/>
          </p:cNvGraphicFramePr>
          <p:nvPr/>
        </p:nvGraphicFramePr>
        <p:xfrm>
          <a:off x="3048000" y="2576513"/>
          <a:ext cx="5410200" cy="787400"/>
        </p:xfrm>
        <a:graphic>
          <a:graphicData uri="http://schemas.openxmlformats.org/presentationml/2006/ole">
            <mc:AlternateContent xmlns:mc="http://schemas.openxmlformats.org/markup-compatibility/2006">
              <mc:Choice xmlns:v="urn:schemas-microsoft-com:vml" Requires="v">
                <p:oleObj spid="_x0000_s3085" name="" r:id="rId6" imgW="7594600" imgH="1041400" progId="Equation.3">
                  <p:embed/>
                </p:oleObj>
              </mc:Choice>
              <mc:Fallback>
                <p:oleObj name="" r:id="rId6" imgW="7594600" imgH="1041400" progId="Equation.3">
                  <p:embed/>
                  <p:pic>
                    <p:nvPicPr>
                      <p:cNvPr id="0" name="图片 3084"/>
                      <p:cNvPicPr/>
                      <p:nvPr/>
                    </p:nvPicPr>
                    <p:blipFill>
                      <a:blip r:embed="rId7">
                        <a:clrChange>
                          <a:clrFrom>
                            <a:srgbClr val="000000"/>
                          </a:clrFrom>
                          <a:clrTo>
                            <a:srgbClr val="0000FF"/>
                          </a:clrTo>
                        </a:clrChange>
                      </a:blip>
                      <a:stretch>
                        <a:fillRect/>
                      </a:stretch>
                    </p:blipFill>
                    <p:spPr>
                      <a:xfrm>
                        <a:off x="3048000" y="2576513"/>
                        <a:ext cx="5410200" cy="787400"/>
                      </a:xfrm>
                      <a:prstGeom prst="rect">
                        <a:avLst/>
                      </a:prstGeom>
                      <a:noFill/>
                      <a:ln w="38100">
                        <a:noFill/>
                        <a:miter/>
                      </a:ln>
                    </p:spPr>
                  </p:pic>
                </p:oleObj>
              </mc:Fallback>
            </mc:AlternateContent>
          </a:graphicData>
        </a:graphic>
      </p:graphicFrame>
      <p:graphicFrame>
        <p:nvGraphicFramePr>
          <p:cNvPr id="11291" name="Object 27"/>
          <p:cNvGraphicFramePr>
            <a:graphicFrameLocks noChangeAspect="1"/>
          </p:cNvGraphicFramePr>
          <p:nvPr/>
        </p:nvGraphicFramePr>
        <p:xfrm>
          <a:off x="3048000" y="3567113"/>
          <a:ext cx="4419600" cy="830262"/>
        </p:xfrm>
        <a:graphic>
          <a:graphicData uri="http://schemas.openxmlformats.org/presentationml/2006/ole">
            <mc:AlternateContent xmlns:mc="http://schemas.openxmlformats.org/markup-compatibility/2006">
              <mc:Choice xmlns:v="urn:schemas-microsoft-com:vml" Requires="v">
                <p:oleObj spid="_x0000_s3086" name="" r:id="rId8" imgW="5867400" imgH="1041400" progId="Equation.3">
                  <p:embed/>
                </p:oleObj>
              </mc:Choice>
              <mc:Fallback>
                <p:oleObj name="" r:id="rId8" imgW="5867400" imgH="1041400" progId="Equation.3">
                  <p:embed/>
                  <p:pic>
                    <p:nvPicPr>
                      <p:cNvPr id="0" name="图片 3085"/>
                      <p:cNvPicPr/>
                      <p:nvPr/>
                    </p:nvPicPr>
                    <p:blipFill>
                      <a:blip r:embed="rId9">
                        <a:clrChange>
                          <a:clrFrom>
                            <a:srgbClr val="000000"/>
                          </a:clrFrom>
                          <a:clrTo>
                            <a:srgbClr val="0000FF"/>
                          </a:clrTo>
                        </a:clrChange>
                      </a:blip>
                      <a:stretch>
                        <a:fillRect/>
                      </a:stretch>
                    </p:blipFill>
                    <p:spPr>
                      <a:xfrm>
                        <a:off x="3048000" y="3567113"/>
                        <a:ext cx="4419600" cy="830262"/>
                      </a:xfrm>
                      <a:prstGeom prst="rect">
                        <a:avLst/>
                      </a:prstGeom>
                      <a:noFill/>
                      <a:ln w="38100">
                        <a:noFill/>
                        <a:miter/>
                      </a:ln>
                    </p:spPr>
                  </p:pic>
                </p:oleObj>
              </mc:Fallback>
            </mc:AlternateContent>
          </a:graphicData>
        </a:graphic>
      </p:graphicFrame>
      <p:graphicFrame>
        <p:nvGraphicFramePr>
          <p:cNvPr id="12295" name="Object 28"/>
          <p:cNvGraphicFramePr>
            <a:graphicFrameLocks noChangeAspect="1"/>
          </p:cNvGraphicFramePr>
          <p:nvPr/>
        </p:nvGraphicFramePr>
        <p:xfrm>
          <a:off x="6007100" y="3238500"/>
          <a:ext cx="177800" cy="381000"/>
        </p:xfrm>
        <a:graphic>
          <a:graphicData uri="http://schemas.openxmlformats.org/presentationml/2006/ole">
            <mc:AlternateContent xmlns:mc="http://schemas.openxmlformats.org/markup-compatibility/2006">
              <mc:Choice xmlns:v="urn:schemas-microsoft-com:vml" Requires="v">
                <p:oleObj spid="_x0000_s3087" name="" r:id="rId10" imgW="177800" imgH="380365" progId="Equation.3">
                  <p:embed/>
                </p:oleObj>
              </mc:Choice>
              <mc:Fallback>
                <p:oleObj name="" r:id="rId10" imgW="177800" imgH="380365" progId="Equation.3">
                  <p:embed/>
                  <p:pic>
                    <p:nvPicPr>
                      <p:cNvPr id="0" name="图片 3086"/>
                      <p:cNvPicPr/>
                      <p:nvPr/>
                    </p:nvPicPr>
                    <p:blipFill>
                      <a:blip r:embed="rId2"/>
                      <a:stretch>
                        <a:fillRect/>
                      </a:stretch>
                    </p:blipFill>
                    <p:spPr>
                      <a:xfrm>
                        <a:off x="6007100" y="3238500"/>
                        <a:ext cx="177800" cy="381000"/>
                      </a:xfrm>
                      <a:prstGeom prst="rect">
                        <a:avLst/>
                      </a:prstGeom>
                      <a:noFill/>
                      <a:ln w="38100">
                        <a:noFill/>
                        <a:miter/>
                      </a:ln>
                    </p:spPr>
                  </p:pic>
                </p:oleObj>
              </mc:Fallback>
            </mc:AlternateContent>
          </a:graphicData>
        </a:graphic>
      </p:graphicFrame>
      <p:graphicFrame>
        <p:nvGraphicFramePr>
          <p:cNvPr id="13314" name="Object 6"/>
          <p:cNvGraphicFramePr>
            <a:graphicFrameLocks noChangeAspect="1"/>
          </p:cNvGraphicFramePr>
          <p:nvPr/>
        </p:nvGraphicFramePr>
        <p:xfrm>
          <a:off x="3072131" y="4570095"/>
          <a:ext cx="7583170" cy="838200"/>
        </p:xfrm>
        <a:graphic>
          <a:graphicData uri="http://schemas.openxmlformats.org/presentationml/2006/ole">
            <mc:AlternateContent xmlns:mc="http://schemas.openxmlformats.org/markup-compatibility/2006">
              <mc:Choice xmlns:v="urn:schemas-microsoft-com:vml" Requires="v">
                <p:oleObj spid="_x0000_s3089" name="" r:id="rId11" imgW="8166100" imgH="838200" progId="Equation.DSMT4">
                  <p:embed/>
                </p:oleObj>
              </mc:Choice>
              <mc:Fallback>
                <p:oleObj name="" r:id="rId11" imgW="8166100" imgH="838200" progId="Equation.DSMT4">
                  <p:embed/>
                  <p:pic>
                    <p:nvPicPr>
                      <p:cNvPr id="0" name="图片 3088"/>
                      <p:cNvPicPr/>
                      <p:nvPr/>
                    </p:nvPicPr>
                    <p:blipFill>
                      <a:blip r:embed="rId12"/>
                      <a:stretch>
                        <a:fillRect/>
                      </a:stretch>
                    </p:blipFill>
                    <p:spPr>
                      <a:xfrm>
                        <a:off x="3072131" y="4570095"/>
                        <a:ext cx="7583170" cy="838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88"/>
                                        </p:tgtEl>
                                        <p:attrNameLst>
                                          <p:attrName>style.visibility</p:attrName>
                                        </p:attrNameLst>
                                      </p:cBhvr>
                                      <p:to>
                                        <p:strVal val="visible"/>
                                      </p:to>
                                    </p:set>
                                    <p:animEffect transition="in" filter="wipe(left)">
                                      <p:cBhvr>
                                        <p:cTn id="7" dur="500"/>
                                        <p:tgtEl>
                                          <p:spTgt spid="112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89"/>
                                        </p:tgtEl>
                                        <p:attrNameLst>
                                          <p:attrName>style.visibility</p:attrName>
                                        </p:attrNameLst>
                                      </p:cBhvr>
                                      <p:to>
                                        <p:strVal val="visible"/>
                                      </p:to>
                                    </p:set>
                                    <p:animEffect transition="in" filter="wipe(left)">
                                      <p:cBhvr>
                                        <p:cTn id="12" dur="500"/>
                                        <p:tgtEl>
                                          <p:spTgt spid="112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90"/>
                                        </p:tgtEl>
                                        <p:attrNameLst>
                                          <p:attrName>style.visibility</p:attrName>
                                        </p:attrNameLst>
                                      </p:cBhvr>
                                      <p:to>
                                        <p:strVal val="visible"/>
                                      </p:to>
                                    </p:set>
                                    <p:animEffect transition="in" filter="wipe(left)">
                                      <p:cBhvr>
                                        <p:cTn id="17" dur="500"/>
                                        <p:tgtEl>
                                          <p:spTgt spid="112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91"/>
                                        </p:tgtEl>
                                        <p:attrNameLst>
                                          <p:attrName>style.visibility</p:attrName>
                                        </p:attrNameLst>
                                      </p:cBhvr>
                                      <p:to>
                                        <p:strVal val="visible"/>
                                      </p:to>
                                    </p:set>
                                    <p:animEffect transition="in" filter="wipe(left)">
                                      <p:cBhvr>
                                        <p:cTn id="22" dur="500"/>
                                        <p:tgtEl>
                                          <p:spTgt spid="11291"/>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273"/>
                                        </p:tgtEl>
                                        <p:attrNameLst>
                                          <p:attrName>style.visibility</p:attrName>
                                        </p:attrNameLst>
                                      </p:cBhvr>
                                      <p:to>
                                        <p:strVal val="visible"/>
                                      </p:to>
                                    </p:set>
                                    <p:animEffect transition="in" filter="wipe(left)">
                                      <p:cBhvr>
                                        <p:cTn id="26" dur="500"/>
                                        <p:tgtEl>
                                          <p:spTgt spid="1127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314"/>
                                        </p:tgtEl>
                                        <p:attrNameLst>
                                          <p:attrName>style.visibility</p:attrName>
                                        </p:attrNameLst>
                                      </p:cBhvr>
                                      <p:to>
                                        <p:strVal val="visible"/>
                                      </p:to>
                                    </p:set>
                                    <p:animEffect transition="in" filter="wipe(left)">
                                      <p:cBhvr>
                                        <p:cTn id="31" dur="500"/>
                                        <p:tgtEl>
                                          <p:spTgt spid="13314"/>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1278"/>
                                        </p:tgtEl>
                                        <p:attrNameLst>
                                          <p:attrName>style.visibility</p:attrName>
                                        </p:attrNameLst>
                                      </p:cBhvr>
                                      <p:to>
                                        <p:strVal val="visible"/>
                                      </p:to>
                                    </p:set>
                                    <p:animEffect transition="in" filter="wipe(left)">
                                      <p:cBhvr>
                                        <p:cTn id="35" dur="500"/>
                                        <p:tgtEl>
                                          <p:spTgt spid="1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4" name="Object 6"/>
          <p:cNvGraphicFramePr>
            <a:graphicFrameLocks noChangeAspect="1"/>
          </p:cNvGraphicFramePr>
          <p:nvPr/>
        </p:nvGraphicFramePr>
        <p:xfrm>
          <a:off x="1204913" y="548640"/>
          <a:ext cx="7087235" cy="508000"/>
        </p:xfrm>
        <a:graphic>
          <a:graphicData uri="http://schemas.openxmlformats.org/presentationml/2006/ole">
            <mc:AlternateContent xmlns:mc="http://schemas.openxmlformats.org/markup-compatibility/2006">
              <mc:Choice xmlns:v="urn:schemas-microsoft-com:vml" Requires="v">
                <p:oleObj spid="_x0000_s3089" name="" r:id="rId1" imgW="7632065" imgH="508000" progId="Equation.DSMT4">
                  <p:embed/>
                </p:oleObj>
              </mc:Choice>
              <mc:Fallback>
                <p:oleObj name="" r:id="rId1" imgW="7632065" imgH="508000" progId="Equation.DSMT4">
                  <p:embed/>
                  <p:pic>
                    <p:nvPicPr>
                      <p:cNvPr id="0" name="图片 3088"/>
                      <p:cNvPicPr/>
                      <p:nvPr/>
                    </p:nvPicPr>
                    <p:blipFill>
                      <a:blip r:embed="rId2"/>
                      <a:stretch>
                        <a:fillRect/>
                      </a:stretch>
                    </p:blipFill>
                    <p:spPr>
                      <a:xfrm>
                        <a:off x="1204913" y="548640"/>
                        <a:ext cx="7087235" cy="508000"/>
                      </a:xfrm>
                      <a:prstGeom prst="rect">
                        <a:avLst/>
                      </a:prstGeom>
                      <a:noFill/>
                      <a:ln w="38100">
                        <a:noFill/>
                        <a:miter/>
                      </a:ln>
                    </p:spPr>
                  </p:pic>
                </p:oleObj>
              </mc:Fallback>
            </mc:AlternateContent>
          </a:graphicData>
        </a:graphic>
      </p:graphicFrame>
      <p:graphicFrame>
        <p:nvGraphicFramePr>
          <p:cNvPr id="12295" name="Object 7"/>
          <p:cNvGraphicFramePr>
            <a:graphicFrameLocks noChangeAspect="1"/>
          </p:cNvGraphicFramePr>
          <p:nvPr/>
        </p:nvGraphicFramePr>
        <p:xfrm>
          <a:off x="1609725" y="1219200"/>
          <a:ext cx="2590800" cy="864235"/>
        </p:xfrm>
        <a:graphic>
          <a:graphicData uri="http://schemas.openxmlformats.org/presentationml/2006/ole">
            <mc:AlternateContent xmlns:mc="http://schemas.openxmlformats.org/markup-compatibility/2006">
              <mc:Choice xmlns:v="urn:schemas-microsoft-com:vml" Requires="v">
                <p:oleObj spid="_x0000_s3090" name="" r:id="rId3" imgW="1181100" imgH="393700" progId="Equation.3">
                  <p:embed/>
                </p:oleObj>
              </mc:Choice>
              <mc:Fallback>
                <p:oleObj name="" r:id="rId3" imgW="1181100" imgH="393700" progId="Equation.3">
                  <p:embed/>
                  <p:pic>
                    <p:nvPicPr>
                      <p:cNvPr id="0" name="图片 3089"/>
                      <p:cNvPicPr/>
                      <p:nvPr/>
                    </p:nvPicPr>
                    <p:blipFill>
                      <a:blip r:embed="rId4"/>
                      <a:stretch>
                        <a:fillRect/>
                      </a:stretch>
                    </p:blipFill>
                    <p:spPr>
                      <a:xfrm>
                        <a:off x="1609725" y="1219200"/>
                        <a:ext cx="2590800" cy="864235"/>
                      </a:xfrm>
                      <a:prstGeom prst="rect">
                        <a:avLst/>
                      </a:prstGeom>
                      <a:noFill/>
                      <a:ln w="38100">
                        <a:noFill/>
                        <a:miter/>
                      </a:ln>
                    </p:spPr>
                  </p:pic>
                </p:oleObj>
              </mc:Fallback>
            </mc:AlternateContent>
          </a:graphicData>
        </a:graphic>
      </p:graphicFrame>
      <p:graphicFrame>
        <p:nvGraphicFramePr>
          <p:cNvPr id="12296" name="Object 8"/>
          <p:cNvGraphicFramePr>
            <a:graphicFrameLocks noChangeAspect="1"/>
          </p:cNvGraphicFramePr>
          <p:nvPr/>
        </p:nvGraphicFramePr>
        <p:xfrm>
          <a:off x="7896225" y="1056640"/>
          <a:ext cx="2667000" cy="1400175"/>
        </p:xfrm>
        <a:graphic>
          <a:graphicData uri="http://schemas.openxmlformats.org/presentationml/2006/ole">
            <mc:AlternateContent xmlns:mc="http://schemas.openxmlformats.org/markup-compatibility/2006">
              <mc:Choice xmlns:v="urn:schemas-microsoft-com:vml" Requires="v">
                <p:oleObj spid="_x0000_s3091" name="" r:id="rId5" imgW="2971800" imgH="1409700" progId="Equation.3">
                  <p:embed/>
                </p:oleObj>
              </mc:Choice>
              <mc:Fallback>
                <p:oleObj name="" r:id="rId5" imgW="2971800" imgH="1409700" progId="Equation.3">
                  <p:embed/>
                  <p:pic>
                    <p:nvPicPr>
                      <p:cNvPr id="0" name="图片 3090"/>
                      <p:cNvPicPr/>
                      <p:nvPr/>
                    </p:nvPicPr>
                    <p:blipFill>
                      <a:blip r:embed="rId6"/>
                      <a:stretch>
                        <a:fillRect/>
                      </a:stretch>
                    </p:blipFill>
                    <p:spPr>
                      <a:xfrm>
                        <a:off x="7896225" y="1056640"/>
                        <a:ext cx="2667000" cy="1400175"/>
                      </a:xfrm>
                      <a:prstGeom prst="rect">
                        <a:avLst/>
                      </a:prstGeom>
                      <a:noFill/>
                      <a:ln w="38100">
                        <a:noFill/>
                        <a:miter/>
                      </a:ln>
                    </p:spPr>
                  </p:pic>
                </p:oleObj>
              </mc:Fallback>
            </mc:AlternateContent>
          </a:graphicData>
        </a:graphic>
      </p:graphicFrame>
      <p:graphicFrame>
        <p:nvGraphicFramePr>
          <p:cNvPr id="12297" name="Object 9"/>
          <p:cNvGraphicFramePr>
            <a:graphicFrameLocks noChangeAspect="1"/>
          </p:cNvGraphicFramePr>
          <p:nvPr/>
        </p:nvGraphicFramePr>
        <p:xfrm>
          <a:off x="2099945" y="3464560"/>
          <a:ext cx="4533900" cy="838200"/>
        </p:xfrm>
        <a:graphic>
          <a:graphicData uri="http://schemas.openxmlformats.org/presentationml/2006/ole">
            <mc:AlternateContent xmlns:mc="http://schemas.openxmlformats.org/markup-compatibility/2006">
              <mc:Choice xmlns:v="urn:schemas-microsoft-com:vml" Requires="v">
                <p:oleObj spid="_x0000_s3092" name="" r:id="rId7" imgW="4533900" imgH="838200" progId="Equation.3">
                  <p:embed/>
                </p:oleObj>
              </mc:Choice>
              <mc:Fallback>
                <p:oleObj name="" r:id="rId7" imgW="4533900" imgH="838200" progId="Equation.3">
                  <p:embed/>
                  <p:pic>
                    <p:nvPicPr>
                      <p:cNvPr id="0" name="图片 3091"/>
                      <p:cNvPicPr/>
                      <p:nvPr/>
                    </p:nvPicPr>
                    <p:blipFill>
                      <a:blip r:embed="rId8"/>
                      <a:stretch>
                        <a:fillRect/>
                      </a:stretch>
                    </p:blipFill>
                    <p:spPr>
                      <a:xfrm>
                        <a:off x="2099945" y="3464560"/>
                        <a:ext cx="4533900" cy="838200"/>
                      </a:xfrm>
                      <a:prstGeom prst="rect">
                        <a:avLst/>
                      </a:prstGeom>
                      <a:noFill/>
                      <a:ln w="38100">
                        <a:noFill/>
                        <a:miter/>
                      </a:ln>
                    </p:spPr>
                  </p:pic>
                </p:oleObj>
              </mc:Fallback>
            </mc:AlternateContent>
          </a:graphicData>
        </a:graphic>
      </p:graphicFrame>
      <p:graphicFrame>
        <p:nvGraphicFramePr>
          <p:cNvPr id="12298" name="Object 10"/>
          <p:cNvGraphicFramePr>
            <a:graphicFrameLocks noChangeAspect="1"/>
          </p:cNvGraphicFramePr>
          <p:nvPr/>
        </p:nvGraphicFramePr>
        <p:xfrm>
          <a:off x="6710045" y="3388360"/>
          <a:ext cx="3111500" cy="914400"/>
        </p:xfrm>
        <a:graphic>
          <a:graphicData uri="http://schemas.openxmlformats.org/presentationml/2006/ole">
            <mc:AlternateContent xmlns:mc="http://schemas.openxmlformats.org/markup-compatibility/2006">
              <mc:Choice xmlns:v="urn:schemas-microsoft-com:vml" Requires="v">
                <p:oleObj spid="_x0000_s3093" name="" r:id="rId9" imgW="3111500" imgH="914400" progId="Equation.3">
                  <p:embed/>
                </p:oleObj>
              </mc:Choice>
              <mc:Fallback>
                <p:oleObj name="" r:id="rId9" imgW="3111500" imgH="914400" progId="Equation.3">
                  <p:embed/>
                  <p:pic>
                    <p:nvPicPr>
                      <p:cNvPr id="0" name="图片 3092"/>
                      <p:cNvPicPr/>
                      <p:nvPr/>
                    </p:nvPicPr>
                    <p:blipFill>
                      <a:blip r:embed="rId10"/>
                      <a:stretch>
                        <a:fillRect/>
                      </a:stretch>
                    </p:blipFill>
                    <p:spPr>
                      <a:xfrm>
                        <a:off x="6710045" y="3388360"/>
                        <a:ext cx="3111500" cy="914400"/>
                      </a:xfrm>
                      <a:prstGeom prst="rect">
                        <a:avLst/>
                      </a:prstGeom>
                      <a:noFill/>
                      <a:ln w="38100">
                        <a:noFill/>
                        <a:miter/>
                      </a:ln>
                    </p:spPr>
                  </p:pic>
                </p:oleObj>
              </mc:Fallback>
            </mc:AlternateContent>
          </a:graphicData>
        </a:graphic>
      </p:graphicFrame>
      <p:graphicFrame>
        <p:nvGraphicFramePr>
          <p:cNvPr id="12301" name="Object 13"/>
          <p:cNvGraphicFramePr>
            <a:graphicFrameLocks noChangeAspect="1"/>
          </p:cNvGraphicFramePr>
          <p:nvPr/>
        </p:nvGraphicFramePr>
        <p:xfrm>
          <a:off x="6910070" y="2513330"/>
          <a:ext cx="2590800" cy="606425"/>
        </p:xfrm>
        <a:graphic>
          <a:graphicData uri="http://schemas.openxmlformats.org/presentationml/2006/ole">
            <mc:AlternateContent xmlns:mc="http://schemas.openxmlformats.org/markup-compatibility/2006">
              <mc:Choice xmlns:v="urn:schemas-microsoft-com:vml" Requires="v">
                <p:oleObj spid="_x0000_s3094" name="" r:id="rId11" imgW="2743200" imgH="558800" progId="Equation.3">
                  <p:embed/>
                </p:oleObj>
              </mc:Choice>
              <mc:Fallback>
                <p:oleObj name="" r:id="rId11" imgW="2743200" imgH="558800" progId="Equation.3">
                  <p:embed/>
                  <p:pic>
                    <p:nvPicPr>
                      <p:cNvPr id="0" name="图片 3093"/>
                      <p:cNvPicPr/>
                      <p:nvPr/>
                    </p:nvPicPr>
                    <p:blipFill>
                      <a:blip r:embed="rId12"/>
                      <a:stretch>
                        <a:fillRect/>
                      </a:stretch>
                    </p:blipFill>
                    <p:spPr>
                      <a:xfrm>
                        <a:off x="6910070" y="2513330"/>
                        <a:ext cx="2590800" cy="606425"/>
                      </a:xfrm>
                      <a:prstGeom prst="rect">
                        <a:avLst/>
                      </a:prstGeom>
                      <a:noFill/>
                      <a:ln w="38100">
                        <a:noFill/>
                        <a:miter/>
                      </a:ln>
                    </p:spPr>
                  </p:pic>
                </p:oleObj>
              </mc:Fallback>
            </mc:AlternateContent>
          </a:graphicData>
        </a:graphic>
      </p:graphicFrame>
      <p:graphicFrame>
        <p:nvGraphicFramePr>
          <p:cNvPr id="12302" name="Object 14"/>
          <p:cNvGraphicFramePr>
            <a:graphicFrameLocks noChangeAspect="1"/>
          </p:cNvGraphicFramePr>
          <p:nvPr/>
        </p:nvGraphicFramePr>
        <p:xfrm>
          <a:off x="2442845" y="4455160"/>
          <a:ext cx="4826000" cy="1435100"/>
        </p:xfrm>
        <a:graphic>
          <a:graphicData uri="http://schemas.openxmlformats.org/presentationml/2006/ole">
            <mc:AlternateContent xmlns:mc="http://schemas.openxmlformats.org/markup-compatibility/2006">
              <mc:Choice xmlns:v="urn:schemas-microsoft-com:vml" Requires="v">
                <p:oleObj spid="_x0000_s3095" name="" r:id="rId13" imgW="4826000" imgH="1435100" progId="Equation.3">
                  <p:embed/>
                </p:oleObj>
              </mc:Choice>
              <mc:Fallback>
                <p:oleObj name="" r:id="rId13" imgW="4826000" imgH="1435100" progId="Equation.3">
                  <p:embed/>
                  <p:pic>
                    <p:nvPicPr>
                      <p:cNvPr id="0" name="图片 3094"/>
                      <p:cNvPicPr/>
                      <p:nvPr/>
                    </p:nvPicPr>
                    <p:blipFill>
                      <a:blip r:embed="rId14"/>
                      <a:stretch>
                        <a:fillRect/>
                      </a:stretch>
                    </p:blipFill>
                    <p:spPr>
                      <a:xfrm>
                        <a:off x="2442845" y="4455160"/>
                        <a:ext cx="4826000" cy="1435100"/>
                      </a:xfrm>
                      <a:prstGeom prst="rect">
                        <a:avLst/>
                      </a:prstGeom>
                      <a:noFill/>
                      <a:ln w="38100">
                        <a:noFill/>
                        <a:miter/>
                      </a:ln>
                    </p:spPr>
                  </p:pic>
                </p:oleObj>
              </mc:Fallback>
            </mc:AlternateContent>
          </a:graphicData>
        </a:graphic>
      </p:graphicFrame>
      <p:graphicFrame>
        <p:nvGraphicFramePr>
          <p:cNvPr id="12303" name="Object 15"/>
          <p:cNvGraphicFramePr>
            <a:graphicFrameLocks noChangeAspect="1"/>
          </p:cNvGraphicFramePr>
          <p:nvPr/>
        </p:nvGraphicFramePr>
        <p:xfrm>
          <a:off x="7345045" y="4759960"/>
          <a:ext cx="3276600" cy="558800"/>
        </p:xfrm>
        <a:graphic>
          <a:graphicData uri="http://schemas.openxmlformats.org/presentationml/2006/ole">
            <mc:AlternateContent xmlns:mc="http://schemas.openxmlformats.org/markup-compatibility/2006">
              <mc:Choice xmlns:v="urn:schemas-microsoft-com:vml" Requires="v">
                <p:oleObj spid="_x0000_s3096" name="" r:id="rId15" imgW="3276600" imgH="558800" progId="Equation.3">
                  <p:embed/>
                </p:oleObj>
              </mc:Choice>
              <mc:Fallback>
                <p:oleObj name="" r:id="rId15" imgW="3276600" imgH="558800" progId="Equation.3">
                  <p:embed/>
                  <p:pic>
                    <p:nvPicPr>
                      <p:cNvPr id="0" name="图片 3095"/>
                      <p:cNvPicPr/>
                      <p:nvPr/>
                    </p:nvPicPr>
                    <p:blipFill>
                      <a:blip r:embed="rId16"/>
                      <a:stretch>
                        <a:fillRect/>
                      </a:stretch>
                    </p:blipFill>
                    <p:spPr>
                      <a:xfrm>
                        <a:off x="7345045" y="4759960"/>
                        <a:ext cx="3276600" cy="558800"/>
                      </a:xfrm>
                      <a:prstGeom prst="rect">
                        <a:avLst/>
                      </a:prstGeom>
                      <a:noFill/>
                      <a:ln w="38100">
                        <a:noFill/>
                        <a:miter/>
                      </a:ln>
                    </p:spPr>
                  </p:pic>
                </p:oleObj>
              </mc:Fallback>
            </mc:AlternateContent>
          </a:graphicData>
        </a:graphic>
      </p:graphicFrame>
      <p:graphicFrame>
        <p:nvGraphicFramePr>
          <p:cNvPr id="12304" name="Object 16"/>
          <p:cNvGraphicFramePr>
            <a:graphicFrameLocks noChangeAspect="1"/>
          </p:cNvGraphicFramePr>
          <p:nvPr/>
        </p:nvGraphicFramePr>
        <p:xfrm>
          <a:off x="2744470" y="2205355"/>
          <a:ext cx="3937000" cy="914400"/>
        </p:xfrm>
        <a:graphic>
          <a:graphicData uri="http://schemas.openxmlformats.org/presentationml/2006/ole">
            <mc:AlternateContent xmlns:mc="http://schemas.openxmlformats.org/markup-compatibility/2006">
              <mc:Choice xmlns:v="urn:schemas-microsoft-com:vml" Requires="v">
                <p:oleObj spid="_x0000_s3097" name="" r:id="rId17" imgW="3937000" imgH="914400" progId="Equation.3">
                  <p:embed/>
                </p:oleObj>
              </mc:Choice>
              <mc:Fallback>
                <p:oleObj name="" r:id="rId17" imgW="3937000" imgH="914400" progId="Equation.3">
                  <p:embed/>
                  <p:pic>
                    <p:nvPicPr>
                      <p:cNvPr id="0" name="图片 3096"/>
                      <p:cNvPicPr/>
                      <p:nvPr/>
                    </p:nvPicPr>
                    <p:blipFill>
                      <a:blip r:embed="rId18"/>
                      <a:stretch>
                        <a:fillRect/>
                      </a:stretch>
                    </p:blipFill>
                    <p:spPr>
                      <a:xfrm>
                        <a:off x="2744470" y="2205355"/>
                        <a:ext cx="3937000" cy="914400"/>
                      </a:xfrm>
                      <a:prstGeom prst="rect">
                        <a:avLst/>
                      </a:prstGeom>
                      <a:noFill/>
                      <a:ln w="38100">
                        <a:noFill/>
                        <a:miter/>
                      </a:ln>
                    </p:spPr>
                  </p:pic>
                </p:oleObj>
              </mc:Fallback>
            </mc:AlternateContent>
          </a:graphicData>
        </a:graphic>
      </p:graphicFrame>
      <p:graphicFrame>
        <p:nvGraphicFramePr>
          <p:cNvPr id="12305" name="Object 17"/>
          <p:cNvGraphicFramePr>
            <a:graphicFrameLocks noChangeAspect="1"/>
          </p:cNvGraphicFramePr>
          <p:nvPr/>
        </p:nvGraphicFramePr>
        <p:xfrm>
          <a:off x="4401820" y="1219200"/>
          <a:ext cx="3397250" cy="838200"/>
        </p:xfrm>
        <a:graphic>
          <a:graphicData uri="http://schemas.openxmlformats.org/presentationml/2006/ole">
            <mc:AlternateContent xmlns:mc="http://schemas.openxmlformats.org/markup-compatibility/2006">
              <mc:Choice xmlns:v="urn:schemas-microsoft-com:vml" Requires="v">
                <p:oleObj spid="_x0000_s3098" name="" r:id="rId19" imgW="3441700" imgH="838200" progId="Equation.3">
                  <p:embed/>
                </p:oleObj>
              </mc:Choice>
              <mc:Fallback>
                <p:oleObj name="" r:id="rId19" imgW="3441700" imgH="838200" progId="Equation.3">
                  <p:embed/>
                  <p:pic>
                    <p:nvPicPr>
                      <p:cNvPr id="0" name="图片 3097"/>
                      <p:cNvPicPr/>
                      <p:nvPr/>
                    </p:nvPicPr>
                    <p:blipFill>
                      <a:blip r:embed="rId20"/>
                      <a:stretch>
                        <a:fillRect/>
                      </a:stretch>
                    </p:blipFill>
                    <p:spPr>
                      <a:xfrm>
                        <a:off x="4401820" y="1219200"/>
                        <a:ext cx="3397250" cy="838200"/>
                      </a:xfrm>
                      <a:prstGeom prst="rect">
                        <a:avLst/>
                      </a:prstGeom>
                      <a:noFill/>
                      <a:ln w="38100">
                        <a:noFill/>
                        <a:miter/>
                      </a:ln>
                    </p:spPr>
                  </p:pic>
                </p:oleObj>
              </mc:Fallback>
            </mc:AlternateContent>
          </a:graphicData>
        </a:graphic>
      </p:graphicFrame>
      <p:graphicFrame>
        <p:nvGraphicFramePr>
          <p:cNvPr id="12306" name="Object 18"/>
          <p:cNvGraphicFramePr>
            <a:graphicFrameLocks noChangeAspect="1"/>
          </p:cNvGraphicFramePr>
          <p:nvPr/>
        </p:nvGraphicFramePr>
        <p:xfrm>
          <a:off x="2084070" y="5880735"/>
          <a:ext cx="4597400" cy="495300"/>
        </p:xfrm>
        <a:graphic>
          <a:graphicData uri="http://schemas.openxmlformats.org/presentationml/2006/ole">
            <mc:AlternateContent xmlns:mc="http://schemas.openxmlformats.org/markup-compatibility/2006">
              <mc:Choice xmlns:v="urn:schemas-microsoft-com:vml" Requires="v">
                <p:oleObj spid="_x0000_s3099" name="" r:id="rId21" imgW="4597400" imgH="495300" progId="Equation.DSMT4">
                  <p:embed/>
                </p:oleObj>
              </mc:Choice>
              <mc:Fallback>
                <p:oleObj name="" r:id="rId21" imgW="4597400" imgH="495300" progId="Equation.DSMT4">
                  <p:embed/>
                  <p:pic>
                    <p:nvPicPr>
                      <p:cNvPr id="0" name="图片 3098"/>
                      <p:cNvPicPr/>
                      <p:nvPr/>
                    </p:nvPicPr>
                    <p:blipFill>
                      <a:blip r:embed="rId22"/>
                      <a:stretch>
                        <a:fillRect/>
                      </a:stretch>
                    </p:blipFill>
                    <p:spPr>
                      <a:xfrm>
                        <a:off x="2084070" y="5880735"/>
                        <a:ext cx="4597400" cy="495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left)">
                                      <p:cBhvr>
                                        <p:cTn id="7" dur="500"/>
                                        <p:tgtEl>
                                          <p:spTgt spid="122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05"/>
                                        </p:tgtEl>
                                        <p:attrNameLst>
                                          <p:attrName>style.visibility</p:attrName>
                                        </p:attrNameLst>
                                      </p:cBhvr>
                                      <p:to>
                                        <p:strVal val="visible"/>
                                      </p:to>
                                    </p:set>
                                    <p:animEffect transition="in" filter="wipe(left)">
                                      <p:cBhvr>
                                        <p:cTn id="12" dur="500"/>
                                        <p:tgtEl>
                                          <p:spTgt spid="123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6"/>
                                        </p:tgtEl>
                                        <p:attrNameLst>
                                          <p:attrName>style.visibility</p:attrName>
                                        </p:attrNameLst>
                                      </p:cBhvr>
                                      <p:to>
                                        <p:strVal val="visible"/>
                                      </p:to>
                                    </p:set>
                                    <p:animEffect transition="in" filter="wipe(left)">
                                      <p:cBhvr>
                                        <p:cTn id="17" dur="500"/>
                                        <p:tgtEl>
                                          <p:spTgt spid="122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304"/>
                                        </p:tgtEl>
                                        <p:attrNameLst>
                                          <p:attrName>style.visibility</p:attrName>
                                        </p:attrNameLst>
                                      </p:cBhvr>
                                      <p:to>
                                        <p:strVal val="visible"/>
                                      </p:to>
                                    </p:set>
                                    <p:animEffect transition="in" filter="wipe(left)">
                                      <p:cBhvr>
                                        <p:cTn id="22" dur="500"/>
                                        <p:tgtEl>
                                          <p:spTgt spid="123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301"/>
                                        </p:tgtEl>
                                        <p:attrNameLst>
                                          <p:attrName>style.visibility</p:attrName>
                                        </p:attrNameLst>
                                      </p:cBhvr>
                                      <p:to>
                                        <p:strVal val="visible"/>
                                      </p:to>
                                    </p:set>
                                    <p:animEffect transition="in" filter="wipe(left)">
                                      <p:cBhvr>
                                        <p:cTn id="27" dur="500"/>
                                        <p:tgtEl>
                                          <p:spTgt spid="123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297"/>
                                        </p:tgtEl>
                                        <p:attrNameLst>
                                          <p:attrName>style.visibility</p:attrName>
                                        </p:attrNameLst>
                                      </p:cBhvr>
                                      <p:to>
                                        <p:strVal val="visible"/>
                                      </p:to>
                                    </p:set>
                                    <p:animEffect transition="in" filter="wipe(left)">
                                      <p:cBhvr>
                                        <p:cTn id="32" dur="500"/>
                                        <p:tgtEl>
                                          <p:spTgt spid="122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298"/>
                                        </p:tgtEl>
                                        <p:attrNameLst>
                                          <p:attrName>style.visibility</p:attrName>
                                        </p:attrNameLst>
                                      </p:cBhvr>
                                      <p:to>
                                        <p:strVal val="visible"/>
                                      </p:to>
                                    </p:set>
                                    <p:animEffect transition="in" filter="wipe(left)">
                                      <p:cBhvr>
                                        <p:cTn id="37" dur="500"/>
                                        <p:tgtEl>
                                          <p:spTgt spid="122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302"/>
                                        </p:tgtEl>
                                        <p:attrNameLst>
                                          <p:attrName>style.visibility</p:attrName>
                                        </p:attrNameLst>
                                      </p:cBhvr>
                                      <p:to>
                                        <p:strVal val="visible"/>
                                      </p:to>
                                    </p:set>
                                    <p:animEffect transition="in" filter="wipe(left)">
                                      <p:cBhvr>
                                        <p:cTn id="42" dur="500"/>
                                        <p:tgtEl>
                                          <p:spTgt spid="123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303"/>
                                        </p:tgtEl>
                                        <p:attrNameLst>
                                          <p:attrName>style.visibility</p:attrName>
                                        </p:attrNameLst>
                                      </p:cBhvr>
                                      <p:to>
                                        <p:strVal val="visible"/>
                                      </p:to>
                                    </p:set>
                                    <p:animEffect transition="in" filter="wipe(left)">
                                      <p:cBhvr>
                                        <p:cTn id="47" dur="500"/>
                                        <p:tgtEl>
                                          <p:spTgt spid="123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06"/>
                                        </p:tgtEl>
                                        <p:attrNameLst>
                                          <p:attrName>style.visibility</p:attrName>
                                        </p:attrNameLst>
                                      </p:cBhvr>
                                      <p:to>
                                        <p:strVal val="visible"/>
                                      </p:to>
                                    </p:set>
                                    <p:animEffect transition="in" filter="wipe(left)">
                                      <p:cBhvr>
                                        <p:cTn id="52" dur="500"/>
                                        <p:tgtEl>
                                          <p:spTgt spid="12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3" name="Text Box 2"/>
          <p:cNvSpPr txBox="1"/>
          <p:nvPr/>
        </p:nvSpPr>
        <p:spPr>
          <a:xfrm>
            <a:off x="1490345" y="1308735"/>
            <a:ext cx="1213485" cy="521970"/>
          </a:xfrm>
          <a:prstGeom prst="rect">
            <a:avLst/>
          </a:prstGeom>
          <a:noFill/>
          <a:ln w="9525">
            <a:noFill/>
          </a:ln>
        </p:spPr>
        <p:txBody>
          <a:bodyPr wrap="square">
            <a:spAutoFit/>
          </a:bodyPr>
          <a:p>
            <a:pPr eaLnBrk="1" hangingPunct="1">
              <a:spcBef>
                <a:spcPct val="50000"/>
              </a:spcBef>
            </a:pPr>
            <a:r>
              <a:rPr lang="zh-CN" altLang="en-US" dirty="0">
                <a:solidFill>
                  <a:srgbClr val="0000FF"/>
                </a:solidFill>
                <a:latin typeface="黑体" panose="02010609060101010101" pitchFamily="49" charset="-122"/>
              </a:rPr>
              <a:t>例</a:t>
            </a:r>
            <a:r>
              <a:rPr lang="en-US" altLang="zh-CN" dirty="0">
                <a:solidFill>
                  <a:srgbClr val="0000FF"/>
                </a:solidFill>
                <a:latin typeface="黑体" panose="02010609060101010101" pitchFamily="49" charset="-122"/>
              </a:rPr>
              <a:t> </a:t>
            </a:r>
            <a:r>
              <a:rPr lang="en-US" altLang="zh-CN" dirty="0">
                <a:solidFill>
                  <a:srgbClr val="0000FF"/>
                </a:solidFill>
                <a:latin typeface="Times New Roman" panose="02020603050405020304" pitchFamily="18" charset="0"/>
                <a:cs typeface="Times New Roman" panose="02020603050405020304" pitchFamily="18" charset="0"/>
              </a:rPr>
              <a:t>2.</a:t>
            </a:r>
            <a:endPar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4338" name="Object 3"/>
          <p:cNvGraphicFramePr>
            <a:graphicFrameLocks noChangeAspect="1"/>
          </p:cNvGraphicFramePr>
          <p:nvPr/>
        </p:nvGraphicFramePr>
        <p:xfrm>
          <a:off x="2779713" y="1357948"/>
          <a:ext cx="5373687" cy="430212"/>
        </p:xfrm>
        <a:graphic>
          <a:graphicData uri="http://schemas.openxmlformats.org/presentationml/2006/ole">
            <mc:AlternateContent xmlns:mc="http://schemas.openxmlformats.org/markup-compatibility/2006">
              <mc:Choice xmlns:v="urn:schemas-microsoft-com:vml" Requires="v">
                <p:oleObj spid="_x0000_s3100" name="" r:id="rId1" imgW="5372100" imgH="431800" progId="Equation.3">
                  <p:embed/>
                </p:oleObj>
              </mc:Choice>
              <mc:Fallback>
                <p:oleObj name="" r:id="rId1" imgW="5372100" imgH="431800" progId="Equation.3">
                  <p:embed/>
                  <p:pic>
                    <p:nvPicPr>
                      <p:cNvPr id="0" name="图片 3099"/>
                      <p:cNvPicPr/>
                      <p:nvPr/>
                    </p:nvPicPr>
                    <p:blipFill>
                      <a:blip r:embed="rId2"/>
                      <a:stretch>
                        <a:fillRect/>
                      </a:stretch>
                    </p:blipFill>
                    <p:spPr>
                      <a:xfrm>
                        <a:off x="2779713" y="1357948"/>
                        <a:ext cx="5373687" cy="430212"/>
                      </a:xfrm>
                      <a:prstGeom prst="rect">
                        <a:avLst/>
                      </a:prstGeom>
                      <a:noFill/>
                      <a:ln w="38100">
                        <a:noFill/>
                        <a:miter/>
                      </a:ln>
                    </p:spPr>
                  </p:pic>
                </p:oleObj>
              </mc:Fallback>
            </mc:AlternateContent>
          </a:graphicData>
        </a:graphic>
      </p:graphicFrame>
      <p:sp>
        <p:nvSpPr>
          <p:cNvPr id="13316" name="Text Box 4"/>
          <p:cNvSpPr txBox="1"/>
          <p:nvPr/>
        </p:nvSpPr>
        <p:spPr>
          <a:xfrm>
            <a:off x="1797050" y="2361248"/>
            <a:ext cx="1295400" cy="519112"/>
          </a:xfrm>
          <a:prstGeom prst="rect">
            <a:avLst/>
          </a:prstGeom>
          <a:noFill/>
          <a:ln w="9525">
            <a:noFill/>
          </a:ln>
        </p:spPr>
        <p:txBody>
          <a:bodyPr>
            <a:spAutoFit/>
          </a:bodyPr>
          <a:p>
            <a:pPr eaLnBrk="1" hangingPunct="1">
              <a:spcBef>
                <a:spcPct val="50000"/>
              </a:spcBef>
            </a:pPr>
            <a:r>
              <a:rPr lang="zh-CN" altLang="en-US" dirty="0">
                <a:latin typeface="黑体" panose="02010609060101010101" pitchFamily="49" charset="-122"/>
              </a:rPr>
              <a:t>解</a:t>
            </a:r>
            <a:endParaRPr lang="zh-CN" altLang="en-US" dirty="0">
              <a:latin typeface="Times New Roman" panose="02020603050405020304" pitchFamily="18" charset="0"/>
              <a:ea typeface="宋体" panose="02010600030101010101" pitchFamily="2" charset="-122"/>
            </a:endParaRPr>
          </a:p>
        </p:txBody>
      </p:sp>
      <p:graphicFrame>
        <p:nvGraphicFramePr>
          <p:cNvPr id="13317" name="Object 5"/>
          <p:cNvGraphicFramePr>
            <a:graphicFrameLocks noChangeAspect="1"/>
          </p:cNvGraphicFramePr>
          <p:nvPr/>
        </p:nvGraphicFramePr>
        <p:xfrm>
          <a:off x="2551113" y="2258060"/>
          <a:ext cx="4351337" cy="809625"/>
        </p:xfrm>
        <a:graphic>
          <a:graphicData uri="http://schemas.openxmlformats.org/presentationml/2006/ole">
            <mc:AlternateContent xmlns:mc="http://schemas.openxmlformats.org/markup-compatibility/2006">
              <mc:Choice xmlns:v="urn:schemas-microsoft-com:vml" Requires="v">
                <p:oleObj spid="_x0000_s3101" name="" r:id="rId3" imgW="4508500" imgH="838200" progId="Equation.3">
                  <p:embed/>
                </p:oleObj>
              </mc:Choice>
              <mc:Fallback>
                <p:oleObj name="" r:id="rId3" imgW="4508500" imgH="838200" progId="Equation.3">
                  <p:embed/>
                  <p:pic>
                    <p:nvPicPr>
                      <p:cNvPr id="0" name="图片 3100"/>
                      <p:cNvPicPr/>
                      <p:nvPr/>
                    </p:nvPicPr>
                    <p:blipFill>
                      <a:blip r:embed="rId4"/>
                      <a:stretch>
                        <a:fillRect/>
                      </a:stretch>
                    </p:blipFill>
                    <p:spPr>
                      <a:xfrm>
                        <a:off x="2551113" y="2258060"/>
                        <a:ext cx="4351337" cy="809625"/>
                      </a:xfrm>
                      <a:prstGeom prst="rect">
                        <a:avLst/>
                      </a:prstGeom>
                      <a:noFill/>
                      <a:ln w="38100">
                        <a:noFill/>
                        <a:miter/>
                      </a:ln>
                    </p:spPr>
                  </p:pic>
                </p:oleObj>
              </mc:Fallback>
            </mc:AlternateContent>
          </a:graphicData>
        </a:graphic>
      </p:graphicFrame>
      <p:graphicFrame>
        <p:nvGraphicFramePr>
          <p:cNvPr id="13318" name="Object 6"/>
          <p:cNvGraphicFramePr>
            <a:graphicFrameLocks noChangeAspect="1"/>
          </p:cNvGraphicFramePr>
          <p:nvPr/>
        </p:nvGraphicFramePr>
        <p:xfrm>
          <a:off x="7176135" y="2276793"/>
          <a:ext cx="1828800" cy="831850"/>
        </p:xfrm>
        <a:graphic>
          <a:graphicData uri="http://schemas.openxmlformats.org/presentationml/2006/ole">
            <mc:AlternateContent xmlns:mc="http://schemas.openxmlformats.org/markup-compatibility/2006">
              <mc:Choice xmlns:v="urn:schemas-microsoft-com:vml" Requires="v">
                <p:oleObj spid="_x0000_s3102" name="" r:id="rId5" imgW="1841500" imgH="838200" progId="Equation.3">
                  <p:embed/>
                </p:oleObj>
              </mc:Choice>
              <mc:Fallback>
                <p:oleObj name="" r:id="rId5" imgW="1841500" imgH="838200" progId="Equation.3">
                  <p:embed/>
                  <p:pic>
                    <p:nvPicPr>
                      <p:cNvPr id="0" name="图片 3101"/>
                      <p:cNvPicPr/>
                      <p:nvPr/>
                    </p:nvPicPr>
                    <p:blipFill>
                      <a:blip r:embed="rId6"/>
                      <a:stretch>
                        <a:fillRect/>
                      </a:stretch>
                    </p:blipFill>
                    <p:spPr>
                      <a:xfrm>
                        <a:off x="7176135" y="2276793"/>
                        <a:ext cx="1828800" cy="831850"/>
                      </a:xfrm>
                      <a:prstGeom prst="rect">
                        <a:avLst/>
                      </a:prstGeom>
                      <a:noFill/>
                      <a:ln w="38100">
                        <a:noFill/>
                        <a:miter/>
                      </a:ln>
                    </p:spPr>
                  </p:pic>
                </p:oleObj>
              </mc:Fallback>
            </mc:AlternateContent>
          </a:graphicData>
        </a:graphic>
      </p:graphicFrame>
      <p:graphicFrame>
        <p:nvGraphicFramePr>
          <p:cNvPr id="13319" name="Object 7"/>
          <p:cNvGraphicFramePr>
            <a:graphicFrameLocks noChangeAspect="1"/>
          </p:cNvGraphicFramePr>
          <p:nvPr/>
        </p:nvGraphicFramePr>
        <p:xfrm>
          <a:off x="9081135" y="2532380"/>
          <a:ext cx="609600" cy="338138"/>
        </p:xfrm>
        <a:graphic>
          <a:graphicData uri="http://schemas.openxmlformats.org/presentationml/2006/ole">
            <mc:AlternateContent xmlns:mc="http://schemas.openxmlformats.org/markup-compatibility/2006">
              <mc:Choice xmlns:v="urn:schemas-microsoft-com:vml" Requires="v">
                <p:oleObj spid="_x0000_s3103" name="" r:id="rId7" imgW="571500" imgH="317500" progId="Equation.3">
                  <p:embed/>
                </p:oleObj>
              </mc:Choice>
              <mc:Fallback>
                <p:oleObj name="" r:id="rId7" imgW="571500" imgH="317500" progId="Equation.3">
                  <p:embed/>
                  <p:pic>
                    <p:nvPicPr>
                      <p:cNvPr id="0" name="图片 3102"/>
                      <p:cNvPicPr/>
                      <p:nvPr/>
                    </p:nvPicPr>
                    <p:blipFill>
                      <a:blip r:embed="rId8"/>
                      <a:stretch>
                        <a:fillRect/>
                      </a:stretch>
                    </p:blipFill>
                    <p:spPr>
                      <a:xfrm>
                        <a:off x="9081135" y="2532380"/>
                        <a:ext cx="609600" cy="338138"/>
                      </a:xfrm>
                      <a:prstGeom prst="rect">
                        <a:avLst/>
                      </a:prstGeom>
                      <a:noFill/>
                      <a:ln w="38100">
                        <a:noFill/>
                        <a:miter/>
                      </a:ln>
                    </p:spPr>
                  </p:pic>
                </p:oleObj>
              </mc:Fallback>
            </mc:AlternateContent>
          </a:graphicData>
        </a:graphic>
      </p:graphicFrame>
      <p:graphicFrame>
        <p:nvGraphicFramePr>
          <p:cNvPr id="13320" name="Object 8"/>
          <p:cNvGraphicFramePr>
            <a:graphicFrameLocks noChangeAspect="1"/>
          </p:cNvGraphicFramePr>
          <p:nvPr/>
        </p:nvGraphicFramePr>
        <p:xfrm>
          <a:off x="1963738" y="4248468"/>
          <a:ext cx="1792287" cy="379412"/>
        </p:xfrm>
        <a:graphic>
          <a:graphicData uri="http://schemas.openxmlformats.org/presentationml/2006/ole">
            <mc:AlternateContent xmlns:mc="http://schemas.openxmlformats.org/markup-compatibility/2006">
              <mc:Choice xmlns:v="urn:schemas-microsoft-com:vml" Requires="v">
                <p:oleObj spid="_x0000_s3104" name="" r:id="rId9" imgW="2476500" imgH="469900" progId="Equation.3">
                  <p:embed/>
                </p:oleObj>
              </mc:Choice>
              <mc:Fallback>
                <p:oleObj name="" r:id="rId9" imgW="2476500" imgH="469900" progId="Equation.3">
                  <p:embed/>
                  <p:pic>
                    <p:nvPicPr>
                      <p:cNvPr id="0" name="图片 3103"/>
                      <p:cNvPicPr/>
                      <p:nvPr/>
                    </p:nvPicPr>
                    <p:blipFill>
                      <a:blip r:embed="rId10">
                        <a:clrChange>
                          <a:clrFrom>
                            <a:srgbClr val="000000"/>
                          </a:clrFrom>
                          <a:clrTo>
                            <a:srgbClr val="FF3300"/>
                          </a:clrTo>
                        </a:clrChange>
                      </a:blip>
                      <a:stretch>
                        <a:fillRect/>
                      </a:stretch>
                    </p:blipFill>
                    <p:spPr>
                      <a:xfrm>
                        <a:off x="1963738" y="4248468"/>
                        <a:ext cx="1792287" cy="379412"/>
                      </a:xfrm>
                      <a:prstGeom prst="rect">
                        <a:avLst/>
                      </a:prstGeom>
                      <a:solidFill>
                        <a:srgbClr val="FFFFCC"/>
                      </a:solidFill>
                      <a:ln w="31750" cap="flat" cmpd="sng">
                        <a:solidFill>
                          <a:srgbClr val="FF3300"/>
                        </a:solidFill>
                        <a:prstDash val="solid"/>
                        <a:miter/>
                        <a:headEnd type="none" w="med" len="med"/>
                        <a:tailEnd type="none" w="med" len="med"/>
                      </a:ln>
                    </p:spPr>
                  </p:pic>
                </p:oleObj>
              </mc:Fallback>
            </mc:AlternateContent>
          </a:graphicData>
        </a:graphic>
      </p:graphicFrame>
      <p:sp>
        <p:nvSpPr>
          <p:cNvPr id="13321" name="AutoShape 9"/>
          <p:cNvSpPr/>
          <p:nvPr/>
        </p:nvSpPr>
        <p:spPr>
          <a:xfrm>
            <a:off x="5232400" y="3861118"/>
            <a:ext cx="2438400" cy="609600"/>
          </a:xfrm>
          <a:prstGeom prst="wedgeRoundRectCallout">
            <a:avLst>
              <a:gd name="adj1" fmla="val -104037"/>
              <a:gd name="adj2" fmla="val 35676"/>
              <a:gd name="adj3" fmla="val 16667"/>
            </a:avLst>
          </a:prstGeom>
          <a:solidFill>
            <a:srgbClr val="FFFFCC"/>
          </a:solidFill>
          <a:ln w="31750" cap="flat" cmpd="sng">
            <a:solidFill>
              <a:schemeClr val="accent2"/>
            </a:solidFill>
            <a:prstDash val="solid"/>
            <a:miter/>
            <a:headEnd type="none" w="med" len="med"/>
            <a:tailEnd type="none" w="med" len="med"/>
          </a:ln>
        </p:spPr>
        <p:txBody>
          <a:bodyPr/>
          <a:p>
            <a:pPr eaLnBrk="1" hangingPunct="1"/>
            <a:r>
              <a:rPr lang="zh-CN" altLang="en-US" dirty="0">
                <a:solidFill>
                  <a:srgbClr val="FF3300"/>
                </a:solidFill>
                <a:latin typeface="Times New Roman" panose="02020603050405020304" pitchFamily="18" charset="0"/>
              </a:rPr>
              <a:t>记住公式</a:t>
            </a:r>
            <a:endParaRPr lang="zh-CN" altLang="en-US"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left)">
                                      <p:cBhvr>
                                        <p:cTn id="12" dur="500"/>
                                        <p:tgtEl>
                                          <p:spTgt spid="133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wipe(left)">
                                      <p:cBhvr>
                                        <p:cTn id="17" dur="500"/>
                                        <p:tgtEl>
                                          <p:spTgt spid="133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9"/>
                                        </p:tgtEl>
                                        <p:attrNameLst>
                                          <p:attrName>style.visibility</p:attrName>
                                        </p:attrNameLst>
                                      </p:cBhvr>
                                      <p:to>
                                        <p:strVal val="visible"/>
                                      </p:to>
                                    </p:set>
                                    <p:animEffect transition="in" filter="wipe(left)">
                                      <p:cBhvr>
                                        <p:cTn id="22" dur="500"/>
                                        <p:tgtEl>
                                          <p:spTgt spid="133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20"/>
                                        </p:tgtEl>
                                        <p:attrNameLst>
                                          <p:attrName>style.visibility</p:attrName>
                                        </p:attrNameLst>
                                      </p:cBhvr>
                                      <p:to>
                                        <p:strVal val="visible"/>
                                      </p:to>
                                    </p:set>
                                    <p:animEffect transition="in" filter="wipe(left)">
                                      <p:cBhvr>
                                        <p:cTn id="27" dur="500"/>
                                        <p:tgtEl>
                                          <p:spTgt spid="1332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321"/>
                                        </p:tgtEl>
                                        <p:attrNameLst>
                                          <p:attrName>style.visibility</p:attrName>
                                        </p:attrNameLst>
                                      </p:cBhvr>
                                      <p:to>
                                        <p:strVal val="visible"/>
                                      </p:to>
                                    </p:set>
                                    <p:animEffect transition="in" filter="dissolve">
                                      <p:cBhvr>
                                        <p:cTn id="32"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2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71" name="Text Box 2"/>
          <p:cNvSpPr txBox="1"/>
          <p:nvPr/>
        </p:nvSpPr>
        <p:spPr>
          <a:xfrm>
            <a:off x="1375410" y="655320"/>
            <a:ext cx="2057400" cy="521970"/>
          </a:xfrm>
          <a:prstGeom prst="rect">
            <a:avLst/>
          </a:prstGeom>
          <a:noFill/>
          <a:ln w="9525">
            <a:noFill/>
          </a:ln>
        </p:spPr>
        <p:txBody>
          <a:bodyPr>
            <a:spAutoFit/>
          </a:bodyPr>
          <a:p>
            <a:pPr eaLnBrk="1" hangingPunct="1">
              <a:spcBef>
                <a:spcPct val="50000"/>
              </a:spcBef>
            </a:pPr>
            <a:r>
              <a:rPr lang="zh-CN" altLang="en-US" dirty="0">
                <a:solidFill>
                  <a:srgbClr val="0000FF"/>
                </a:solidFill>
                <a:latin typeface="Times New Roman" panose="02020603050405020304" pitchFamily="18" charset="0"/>
                <a:cs typeface="Times New Roman" panose="02020603050405020304" pitchFamily="18" charset="0"/>
              </a:rPr>
              <a:t>例</a:t>
            </a:r>
            <a:r>
              <a:rPr lang="en-US" altLang="zh-CN" dirty="0">
                <a:solidFill>
                  <a:srgbClr val="0000FF"/>
                </a:solidFill>
                <a:latin typeface="Times New Roman" panose="02020603050405020304" pitchFamily="18" charset="0"/>
                <a:cs typeface="Times New Roman" panose="02020603050405020304" pitchFamily="18" charset="0"/>
              </a:rPr>
              <a:t> 3.</a:t>
            </a:r>
            <a:endPar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5362" name="Object 3"/>
          <p:cNvGraphicFramePr>
            <a:graphicFrameLocks noChangeAspect="1"/>
          </p:cNvGraphicFramePr>
          <p:nvPr/>
        </p:nvGraphicFramePr>
        <p:xfrm>
          <a:off x="2342198" y="389890"/>
          <a:ext cx="6554787" cy="1054100"/>
        </p:xfrm>
        <a:graphic>
          <a:graphicData uri="http://schemas.openxmlformats.org/presentationml/2006/ole">
            <mc:AlternateContent xmlns:mc="http://schemas.openxmlformats.org/markup-compatibility/2006">
              <mc:Choice xmlns:v="urn:schemas-microsoft-com:vml" Requires="v">
                <p:oleObj spid="_x0000_s3105" name="" r:id="rId1" imgW="6553200" imgH="1054100" progId="Equation.3">
                  <p:embed/>
                </p:oleObj>
              </mc:Choice>
              <mc:Fallback>
                <p:oleObj name="" r:id="rId1" imgW="6553200" imgH="1054100" progId="Equation.3">
                  <p:embed/>
                  <p:pic>
                    <p:nvPicPr>
                      <p:cNvPr id="0" name="图片 3104"/>
                      <p:cNvPicPr/>
                      <p:nvPr/>
                    </p:nvPicPr>
                    <p:blipFill>
                      <a:blip r:embed="rId2"/>
                      <a:stretch>
                        <a:fillRect/>
                      </a:stretch>
                    </p:blipFill>
                    <p:spPr>
                      <a:xfrm>
                        <a:off x="2342198" y="389890"/>
                        <a:ext cx="6554787" cy="1054100"/>
                      </a:xfrm>
                      <a:prstGeom prst="rect">
                        <a:avLst/>
                      </a:prstGeom>
                      <a:noFill/>
                      <a:ln w="38100">
                        <a:noFill/>
                        <a:miter/>
                      </a:ln>
                    </p:spPr>
                  </p:pic>
                </p:oleObj>
              </mc:Fallback>
            </mc:AlternateContent>
          </a:graphicData>
        </a:graphic>
      </p:graphicFrame>
      <p:sp>
        <p:nvSpPr>
          <p:cNvPr id="62468" name="Text Box 4"/>
          <p:cNvSpPr txBox="1"/>
          <p:nvPr/>
        </p:nvSpPr>
        <p:spPr>
          <a:xfrm>
            <a:off x="1397635" y="1736725"/>
            <a:ext cx="1295400" cy="519113"/>
          </a:xfrm>
          <a:prstGeom prst="rect">
            <a:avLst/>
          </a:prstGeom>
          <a:noFill/>
          <a:ln w="9525">
            <a:noFill/>
          </a:ln>
        </p:spPr>
        <p:txBody>
          <a:bodyPr>
            <a:spAutoFit/>
          </a:bodyPr>
          <a:p>
            <a:pPr eaLnBrk="1" hangingPunct="1">
              <a:spcBef>
                <a:spcPct val="50000"/>
              </a:spcBef>
            </a:pPr>
            <a:r>
              <a:rPr lang="zh-CN" altLang="en-US" dirty="0">
                <a:solidFill>
                  <a:srgbClr val="0000FF"/>
                </a:solidFill>
                <a:latin typeface="黑体" panose="02010609060101010101" pitchFamily="49" charset="-122"/>
              </a:rPr>
              <a:t>解</a:t>
            </a:r>
            <a:endParaRPr lang="zh-CN" altLang="en-US" dirty="0">
              <a:solidFill>
                <a:srgbClr val="0000FF"/>
              </a:solidFill>
              <a:latin typeface="黑体" panose="02010609060101010101" pitchFamily="49" charset="-122"/>
              <a:ea typeface="宋体" panose="02010600030101010101" pitchFamily="2" charset="-122"/>
            </a:endParaRPr>
          </a:p>
        </p:txBody>
      </p:sp>
      <p:graphicFrame>
        <p:nvGraphicFramePr>
          <p:cNvPr id="62469" name="Object 5"/>
          <p:cNvGraphicFramePr>
            <a:graphicFrameLocks noChangeAspect="1"/>
          </p:cNvGraphicFramePr>
          <p:nvPr/>
        </p:nvGraphicFramePr>
        <p:xfrm>
          <a:off x="2040573" y="1595438"/>
          <a:ext cx="4722812" cy="823912"/>
        </p:xfrm>
        <a:graphic>
          <a:graphicData uri="http://schemas.openxmlformats.org/presentationml/2006/ole">
            <mc:AlternateContent xmlns:mc="http://schemas.openxmlformats.org/markup-compatibility/2006">
              <mc:Choice xmlns:v="urn:schemas-microsoft-com:vml" Requires="v">
                <p:oleObj spid="_x0000_s3106" name="" r:id="rId3" imgW="4800600" imgH="838200" progId="Equation.DSMT4">
                  <p:embed/>
                </p:oleObj>
              </mc:Choice>
              <mc:Fallback>
                <p:oleObj name="" r:id="rId3" imgW="4800600" imgH="838200" progId="Equation.DSMT4">
                  <p:embed/>
                  <p:pic>
                    <p:nvPicPr>
                      <p:cNvPr id="0" name="图片 3105"/>
                      <p:cNvPicPr/>
                      <p:nvPr/>
                    </p:nvPicPr>
                    <p:blipFill>
                      <a:blip r:embed="rId4"/>
                      <a:stretch>
                        <a:fillRect/>
                      </a:stretch>
                    </p:blipFill>
                    <p:spPr>
                      <a:xfrm>
                        <a:off x="2040573" y="1595438"/>
                        <a:ext cx="4722812" cy="823912"/>
                      </a:xfrm>
                      <a:prstGeom prst="rect">
                        <a:avLst/>
                      </a:prstGeom>
                      <a:noFill/>
                      <a:ln w="38100">
                        <a:noFill/>
                        <a:miter/>
                      </a:ln>
                    </p:spPr>
                  </p:pic>
                </p:oleObj>
              </mc:Fallback>
            </mc:AlternateContent>
          </a:graphicData>
        </a:graphic>
      </p:graphicFrame>
      <p:graphicFrame>
        <p:nvGraphicFramePr>
          <p:cNvPr id="62470" name="Object 6"/>
          <p:cNvGraphicFramePr>
            <a:graphicFrameLocks noChangeAspect="1"/>
          </p:cNvGraphicFramePr>
          <p:nvPr/>
        </p:nvGraphicFramePr>
        <p:xfrm>
          <a:off x="2919254" y="2446338"/>
          <a:ext cx="3679825" cy="1574800"/>
        </p:xfrm>
        <a:graphic>
          <a:graphicData uri="http://schemas.openxmlformats.org/presentationml/2006/ole">
            <mc:AlternateContent xmlns:mc="http://schemas.openxmlformats.org/markup-compatibility/2006">
              <mc:Choice xmlns:v="urn:schemas-microsoft-com:vml" Requires="v">
                <p:oleObj spid="_x0000_s3107" name="" r:id="rId5" imgW="3886200" imgH="1663700" progId="Equation.DSMT4">
                  <p:embed/>
                </p:oleObj>
              </mc:Choice>
              <mc:Fallback>
                <p:oleObj name="" r:id="rId5" imgW="3886200" imgH="1663700" progId="Equation.DSMT4">
                  <p:embed/>
                  <p:pic>
                    <p:nvPicPr>
                      <p:cNvPr id="0" name="图片 3106"/>
                      <p:cNvPicPr/>
                      <p:nvPr/>
                    </p:nvPicPr>
                    <p:blipFill>
                      <a:blip r:embed="rId6"/>
                      <a:stretch>
                        <a:fillRect/>
                      </a:stretch>
                    </p:blipFill>
                    <p:spPr>
                      <a:xfrm>
                        <a:off x="2919254" y="2446338"/>
                        <a:ext cx="3679825" cy="1574800"/>
                      </a:xfrm>
                      <a:prstGeom prst="rect">
                        <a:avLst/>
                      </a:prstGeom>
                      <a:noFill/>
                      <a:ln w="38100">
                        <a:noFill/>
                        <a:miter/>
                      </a:ln>
                    </p:spPr>
                  </p:pic>
                </p:oleObj>
              </mc:Fallback>
            </mc:AlternateContent>
          </a:graphicData>
        </a:graphic>
      </p:graphicFrame>
      <p:graphicFrame>
        <p:nvGraphicFramePr>
          <p:cNvPr id="62471" name="Object 7"/>
          <p:cNvGraphicFramePr>
            <a:graphicFrameLocks noChangeAspect="1"/>
          </p:cNvGraphicFramePr>
          <p:nvPr/>
        </p:nvGraphicFramePr>
        <p:xfrm>
          <a:off x="6664960" y="3168650"/>
          <a:ext cx="1165225" cy="244475"/>
        </p:xfrm>
        <a:graphic>
          <a:graphicData uri="http://schemas.openxmlformats.org/presentationml/2006/ole">
            <mc:AlternateContent xmlns:mc="http://schemas.openxmlformats.org/markup-compatibility/2006">
              <mc:Choice xmlns:v="urn:schemas-microsoft-com:vml" Requires="v">
                <p:oleObj spid="_x0000_s3108" name="" r:id="rId7" imgW="1143000" imgH="241300" progId="Equation.3">
                  <p:embed/>
                </p:oleObj>
              </mc:Choice>
              <mc:Fallback>
                <p:oleObj name="" r:id="rId7" imgW="1143000" imgH="241300" progId="Equation.3">
                  <p:embed/>
                  <p:pic>
                    <p:nvPicPr>
                      <p:cNvPr id="0" name="图片 3107"/>
                      <p:cNvPicPr/>
                      <p:nvPr/>
                    </p:nvPicPr>
                    <p:blipFill>
                      <a:blip r:embed="rId8"/>
                      <a:stretch>
                        <a:fillRect/>
                      </a:stretch>
                    </p:blipFill>
                    <p:spPr>
                      <a:xfrm>
                        <a:off x="6664960" y="3168650"/>
                        <a:ext cx="1165225" cy="244475"/>
                      </a:xfrm>
                      <a:prstGeom prst="rect">
                        <a:avLst/>
                      </a:prstGeom>
                      <a:noFill/>
                      <a:ln w="38100">
                        <a:noFill/>
                        <a:miter/>
                      </a:ln>
                    </p:spPr>
                  </p:pic>
                </p:oleObj>
              </mc:Fallback>
            </mc:AlternateContent>
          </a:graphicData>
        </a:graphic>
      </p:graphicFrame>
      <p:graphicFrame>
        <p:nvGraphicFramePr>
          <p:cNvPr id="62472" name="Object 8"/>
          <p:cNvGraphicFramePr>
            <a:graphicFrameLocks noChangeAspect="1"/>
          </p:cNvGraphicFramePr>
          <p:nvPr/>
        </p:nvGraphicFramePr>
        <p:xfrm>
          <a:off x="2505710" y="4148773"/>
          <a:ext cx="2570163" cy="360362"/>
        </p:xfrm>
        <a:graphic>
          <a:graphicData uri="http://schemas.openxmlformats.org/presentationml/2006/ole">
            <mc:AlternateContent xmlns:mc="http://schemas.openxmlformats.org/markup-compatibility/2006">
              <mc:Choice xmlns:v="urn:schemas-microsoft-com:vml" Requires="v">
                <p:oleObj spid="_x0000_s3109" name="" r:id="rId9" imgW="3784600" imgH="469900" progId="Equation.3">
                  <p:embed/>
                </p:oleObj>
              </mc:Choice>
              <mc:Fallback>
                <p:oleObj name="" r:id="rId9" imgW="3784600" imgH="469900" progId="Equation.3">
                  <p:embed/>
                  <p:pic>
                    <p:nvPicPr>
                      <p:cNvPr id="0" name="图片 3108"/>
                      <p:cNvPicPr/>
                      <p:nvPr/>
                    </p:nvPicPr>
                    <p:blipFill>
                      <a:blip r:embed="rId10">
                        <a:clrChange>
                          <a:clrFrom>
                            <a:srgbClr val="000000"/>
                          </a:clrFrom>
                          <a:clrTo>
                            <a:srgbClr val="FF3300"/>
                          </a:clrTo>
                        </a:clrChange>
                      </a:blip>
                      <a:stretch>
                        <a:fillRect/>
                      </a:stretch>
                    </p:blipFill>
                    <p:spPr>
                      <a:xfrm>
                        <a:off x="2505710" y="4148773"/>
                        <a:ext cx="2570163" cy="360362"/>
                      </a:xfrm>
                      <a:prstGeom prst="rect">
                        <a:avLst/>
                      </a:prstGeom>
                      <a:solidFill>
                        <a:srgbClr val="FFFFCC"/>
                      </a:solidFill>
                      <a:ln w="31750" cap="flat" cmpd="sng">
                        <a:solidFill>
                          <a:srgbClr val="FF3300"/>
                        </a:solidFill>
                        <a:prstDash val="solid"/>
                        <a:miter/>
                        <a:headEnd type="none" w="med" len="med"/>
                        <a:tailEnd type="none" w="med" len="med"/>
                      </a:ln>
                    </p:spPr>
                  </p:pic>
                </p:oleObj>
              </mc:Fallback>
            </mc:AlternateContent>
          </a:graphicData>
        </a:graphic>
      </p:graphicFrame>
      <p:sp>
        <p:nvSpPr>
          <p:cNvPr id="62473" name="AutoShape 9"/>
          <p:cNvSpPr/>
          <p:nvPr/>
        </p:nvSpPr>
        <p:spPr>
          <a:xfrm>
            <a:off x="6664960" y="3789045"/>
            <a:ext cx="2438400" cy="609600"/>
          </a:xfrm>
          <a:prstGeom prst="wedgeRoundRectCallout">
            <a:avLst>
              <a:gd name="adj1" fmla="val -104037"/>
              <a:gd name="adj2" fmla="val 35676"/>
              <a:gd name="adj3" fmla="val 16667"/>
            </a:avLst>
          </a:prstGeom>
          <a:solidFill>
            <a:srgbClr val="FFFFCC"/>
          </a:solidFill>
          <a:ln w="31750" cap="flat" cmpd="sng">
            <a:solidFill>
              <a:schemeClr val="accent2"/>
            </a:solidFill>
            <a:prstDash val="solid"/>
            <a:miter/>
            <a:headEnd type="none" w="med" len="med"/>
            <a:tailEnd type="none" w="med" len="med"/>
          </a:ln>
        </p:spPr>
        <p:txBody>
          <a:bodyPr/>
          <a:p>
            <a:pPr eaLnBrk="1" hangingPunct="1"/>
            <a:r>
              <a:rPr lang="zh-CN" altLang="en-US" dirty="0">
                <a:solidFill>
                  <a:srgbClr val="FF3300"/>
                </a:solidFill>
                <a:latin typeface="Times New Roman" panose="02020603050405020304" pitchFamily="18" charset="0"/>
              </a:rPr>
              <a:t>记住公式</a:t>
            </a:r>
            <a:endParaRPr lang="zh-CN" altLang="en-US" dirty="0">
              <a:solidFill>
                <a:srgbClr val="FF3300"/>
              </a:solidFill>
              <a:latin typeface="Times New Roman" panose="02020603050405020304" pitchFamily="18" charset="0"/>
            </a:endParaRPr>
          </a:p>
        </p:txBody>
      </p:sp>
      <p:graphicFrame>
        <p:nvGraphicFramePr>
          <p:cNvPr id="62474" name="Object 10"/>
          <p:cNvGraphicFramePr>
            <a:graphicFrameLocks noChangeAspect="1"/>
          </p:cNvGraphicFramePr>
          <p:nvPr/>
        </p:nvGraphicFramePr>
        <p:xfrm>
          <a:off x="2648585" y="4830763"/>
          <a:ext cx="3406775" cy="1017587"/>
        </p:xfrm>
        <a:graphic>
          <a:graphicData uri="http://schemas.openxmlformats.org/presentationml/2006/ole">
            <mc:AlternateContent xmlns:mc="http://schemas.openxmlformats.org/markup-compatibility/2006">
              <mc:Choice xmlns:v="urn:schemas-microsoft-com:vml" Requires="v">
                <p:oleObj spid="_x0000_s3110" name="" r:id="rId11" imgW="3530600" imgH="1054100" progId="Equation.3">
                  <p:embed/>
                </p:oleObj>
              </mc:Choice>
              <mc:Fallback>
                <p:oleObj name="" r:id="rId11" imgW="3530600" imgH="1054100" progId="Equation.3">
                  <p:embed/>
                  <p:pic>
                    <p:nvPicPr>
                      <p:cNvPr id="0" name="图片 3109"/>
                      <p:cNvPicPr/>
                      <p:nvPr/>
                    </p:nvPicPr>
                    <p:blipFill>
                      <a:blip r:embed="rId12"/>
                      <a:stretch>
                        <a:fillRect/>
                      </a:stretch>
                    </p:blipFill>
                    <p:spPr>
                      <a:xfrm>
                        <a:off x="2648585" y="4830763"/>
                        <a:ext cx="3406775" cy="1017587"/>
                      </a:xfrm>
                      <a:prstGeom prst="rect">
                        <a:avLst/>
                      </a:prstGeom>
                      <a:noFill/>
                      <a:ln w="38100">
                        <a:noFill/>
                        <a:miter/>
                      </a:ln>
                    </p:spPr>
                  </p:pic>
                </p:oleObj>
              </mc:Fallback>
            </mc:AlternateContent>
          </a:graphicData>
        </a:graphic>
      </p:graphicFrame>
      <p:graphicFrame>
        <p:nvGraphicFramePr>
          <p:cNvPr id="62475" name="Object 11"/>
          <p:cNvGraphicFramePr>
            <a:graphicFrameLocks noChangeAspect="1"/>
          </p:cNvGraphicFramePr>
          <p:nvPr/>
        </p:nvGraphicFramePr>
        <p:xfrm>
          <a:off x="6153785" y="4918075"/>
          <a:ext cx="838200" cy="812800"/>
        </p:xfrm>
        <a:graphic>
          <a:graphicData uri="http://schemas.openxmlformats.org/presentationml/2006/ole">
            <mc:AlternateContent xmlns:mc="http://schemas.openxmlformats.org/markup-compatibility/2006">
              <mc:Choice xmlns:v="urn:schemas-microsoft-com:vml" Requires="v">
                <p:oleObj spid="_x0000_s3111" name="" r:id="rId13" imgW="901700" imgH="876300" progId="Equation.3">
                  <p:embed/>
                </p:oleObj>
              </mc:Choice>
              <mc:Fallback>
                <p:oleObj name="" r:id="rId13" imgW="901700" imgH="876300" progId="Equation.3">
                  <p:embed/>
                  <p:pic>
                    <p:nvPicPr>
                      <p:cNvPr id="0" name="图片 3110"/>
                      <p:cNvPicPr/>
                      <p:nvPr/>
                    </p:nvPicPr>
                    <p:blipFill>
                      <a:blip r:embed="rId14"/>
                      <a:stretch>
                        <a:fillRect/>
                      </a:stretch>
                    </p:blipFill>
                    <p:spPr>
                      <a:xfrm>
                        <a:off x="6153785" y="4918075"/>
                        <a:ext cx="838200" cy="812800"/>
                      </a:xfrm>
                      <a:prstGeom prst="rect">
                        <a:avLst/>
                      </a:prstGeom>
                      <a:noFill/>
                      <a:ln w="38100">
                        <a:noFill/>
                        <a:miter/>
                      </a:ln>
                    </p:spPr>
                  </p:pic>
                </p:oleObj>
              </mc:Fallback>
            </mc:AlternateContent>
          </a:graphicData>
        </a:graphic>
      </p:graphicFrame>
      <p:grpSp>
        <p:nvGrpSpPr>
          <p:cNvPr id="2" name="Group 18"/>
          <p:cNvGrpSpPr/>
          <p:nvPr/>
        </p:nvGrpSpPr>
        <p:grpSpPr>
          <a:xfrm>
            <a:off x="4172585" y="6091873"/>
            <a:ext cx="2971800" cy="533400"/>
            <a:chOff x="2256" y="3747"/>
            <a:chExt cx="1872" cy="336"/>
          </a:xfrm>
        </p:grpSpPr>
        <p:sp>
          <p:nvSpPr>
            <p:cNvPr id="15378" name="Rectangle 14"/>
            <p:cNvSpPr/>
            <p:nvPr/>
          </p:nvSpPr>
          <p:spPr>
            <a:xfrm>
              <a:off x="2256" y="3747"/>
              <a:ext cx="1872" cy="336"/>
            </a:xfrm>
            <a:prstGeom prst="rect">
              <a:avLst/>
            </a:prstGeom>
            <a:solidFill>
              <a:srgbClr val="FFFFCC"/>
            </a:solidFill>
            <a:ln w="28575" cap="flat" cmpd="sng">
              <a:solidFill>
                <a:srgbClr val="FF3300"/>
              </a:solidFill>
              <a:prstDash val="solid"/>
              <a:miter/>
              <a:headEnd type="none" w="med" len="med"/>
              <a:tailEnd type="none" w="med" len="med"/>
            </a:ln>
          </p:spPr>
          <p:txBody>
            <a:bodyPr anchor="ctr" anchorCtr="0">
              <a:spAutoFit/>
            </a:bodyPr>
            <a:p>
              <a:pPr eaLnBrk="1" hangingPunct="1">
                <a:spcBef>
                  <a:spcPct val="50000"/>
                </a:spcBef>
              </a:pPr>
              <a:endParaRPr lang="zh-CN" altLang="en-US" dirty="0">
                <a:latin typeface="黑体" panose="02010609060101010101" pitchFamily="49" charset="-122"/>
              </a:endParaRPr>
            </a:p>
          </p:txBody>
        </p:sp>
        <p:graphicFrame>
          <p:nvGraphicFramePr>
            <p:cNvPr id="15370" name="Object 17"/>
            <p:cNvGraphicFramePr>
              <a:graphicFrameLocks noChangeAspect="1"/>
            </p:cNvGraphicFramePr>
            <p:nvPr/>
          </p:nvGraphicFramePr>
          <p:xfrm>
            <a:off x="2368" y="3795"/>
            <a:ext cx="1472" cy="256"/>
          </p:xfrm>
          <a:graphic>
            <a:graphicData uri="http://schemas.openxmlformats.org/presentationml/2006/ole">
              <mc:AlternateContent xmlns:mc="http://schemas.openxmlformats.org/markup-compatibility/2006">
                <mc:Choice xmlns:v="urn:schemas-microsoft-com:vml" Requires="v">
                  <p:oleObj spid="_x0000_s3113" name="" r:id="rId15" imgW="3035300" imgH="469900" progId="Equation.3">
                    <p:embed/>
                  </p:oleObj>
                </mc:Choice>
                <mc:Fallback>
                  <p:oleObj name="" r:id="rId15" imgW="3035300" imgH="469900" progId="Equation.3">
                    <p:embed/>
                    <p:pic>
                      <p:nvPicPr>
                        <p:cNvPr id="0" name="图片 3112"/>
                        <p:cNvPicPr/>
                        <p:nvPr/>
                      </p:nvPicPr>
                      <p:blipFill>
                        <a:blip r:embed="rId16">
                          <a:clrChange>
                            <a:clrFrom>
                              <a:srgbClr val="000000"/>
                            </a:clrFrom>
                            <a:clrTo>
                              <a:srgbClr val="FF0000"/>
                            </a:clrTo>
                          </a:clrChange>
                        </a:blip>
                        <a:stretch>
                          <a:fillRect/>
                        </a:stretch>
                      </p:blipFill>
                      <p:spPr>
                        <a:xfrm>
                          <a:off x="2368" y="3795"/>
                          <a:ext cx="1472" cy="256"/>
                        </a:xfrm>
                        <a:prstGeom prst="rect">
                          <a:avLst/>
                        </a:prstGeom>
                        <a:noFill/>
                        <a:ln w="38100">
                          <a:noFill/>
                          <a:miter/>
                        </a:ln>
                      </p:spPr>
                    </p:pic>
                  </p:oleObj>
                </mc:Fallback>
              </mc:AlternateContent>
            </a:graphicData>
          </a:graphic>
        </p:graphicFrame>
      </p:grpSp>
      <p:graphicFrame>
        <p:nvGraphicFramePr>
          <p:cNvPr id="3" name="Object 6"/>
          <p:cNvGraphicFramePr>
            <a:graphicFrameLocks noChangeAspect="1"/>
          </p:cNvGraphicFramePr>
          <p:nvPr>
            <p:custDataLst>
              <p:tags r:id="rId17"/>
            </p:custDataLst>
          </p:nvPr>
        </p:nvGraphicFramePr>
        <p:xfrm>
          <a:off x="6741002" y="1329373"/>
          <a:ext cx="3836670" cy="1165860"/>
        </p:xfrm>
        <a:graphic>
          <a:graphicData uri="http://schemas.openxmlformats.org/presentationml/2006/ole">
            <mc:AlternateContent xmlns:mc="http://schemas.openxmlformats.org/markup-compatibility/2006">
              <mc:Choice xmlns:v="urn:schemas-microsoft-com:vml" Requires="v">
                <p:oleObj spid="_x0000_s4" name="" r:id="rId18" imgW="4051300" imgH="1231265" progId="Equation.DSMT4">
                  <p:embed/>
                </p:oleObj>
              </mc:Choice>
              <mc:Fallback>
                <p:oleObj name="" r:id="rId18" imgW="4051300" imgH="1231265" progId="Equation.DSMT4">
                  <p:embed/>
                  <p:pic>
                    <p:nvPicPr>
                      <p:cNvPr id="0" name="图片 3106"/>
                      <p:cNvPicPr/>
                      <p:nvPr/>
                    </p:nvPicPr>
                    <p:blipFill>
                      <a:blip r:embed="rId19"/>
                      <a:stretch>
                        <a:fillRect/>
                      </a:stretch>
                    </p:blipFill>
                    <p:spPr>
                      <a:xfrm>
                        <a:off x="6741002" y="1329373"/>
                        <a:ext cx="3836670" cy="1165860"/>
                      </a:xfrm>
                      <a:prstGeom prst="rect">
                        <a:avLst/>
                      </a:prstGeom>
                      <a:noFill/>
                      <a:ln w="38100">
                        <a:noFill/>
                        <a:miter/>
                      </a:ln>
                    </p:spPr>
                  </p:pic>
                </p:oleObj>
              </mc:Fallback>
            </mc:AlternateContent>
          </a:graphicData>
        </a:graphic>
      </p:graphicFrame>
      <p:sp>
        <p:nvSpPr>
          <p:cNvPr id="5" name="AutoShape 9"/>
          <p:cNvSpPr/>
          <p:nvPr/>
        </p:nvSpPr>
        <p:spPr>
          <a:xfrm>
            <a:off x="8472805" y="5805805"/>
            <a:ext cx="2438400" cy="609600"/>
          </a:xfrm>
          <a:prstGeom prst="wedgeRoundRectCallout">
            <a:avLst>
              <a:gd name="adj1" fmla="val -104037"/>
              <a:gd name="adj2" fmla="val 35676"/>
              <a:gd name="adj3" fmla="val 16667"/>
            </a:avLst>
          </a:prstGeom>
          <a:solidFill>
            <a:srgbClr val="FFFFCC"/>
          </a:solidFill>
          <a:ln w="31750" cap="flat" cmpd="sng">
            <a:solidFill>
              <a:schemeClr val="accent2"/>
            </a:solidFill>
            <a:prstDash val="solid"/>
            <a:miter/>
            <a:headEnd type="none" w="med" len="med"/>
            <a:tailEnd type="none" w="med" len="med"/>
          </a:ln>
        </p:spPr>
        <p:txBody>
          <a:bodyPr/>
          <a:p>
            <a:pPr eaLnBrk="1" hangingPunct="1"/>
            <a:r>
              <a:rPr lang="zh-CN" altLang="en-US" dirty="0">
                <a:solidFill>
                  <a:srgbClr val="FF3300"/>
                </a:solidFill>
                <a:latin typeface="Times New Roman" panose="02020603050405020304" pitchFamily="18" charset="0"/>
              </a:rPr>
              <a:t>记住公式</a:t>
            </a:r>
            <a:endParaRPr lang="zh-CN" altLang="en-US" dirty="0">
              <a:solidFill>
                <a:srgbClr val="FF3300"/>
              </a:solidFill>
              <a:latin typeface="Times New Roman" panose="02020603050405020304" pitchFamily="18" charset="0"/>
            </a:endParaRPr>
          </a:p>
        </p:txBody>
      </p:sp>
      <p:sp>
        <p:nvSpPr>
          <p:cNvPr id="6" name="Text Box 4"/>
          <p:cNvSpPr txBox="1"/>
          <p:nvPr/>
        </p:nvSpPr>
        <p:spPr>
          <a:xfrm>
            <a:off x="2064385" y="6093460"/>
            <a:ext cx="2237105" cy="521970"/>
          </a:xfrm>
          <a:prstGeom prst="rect">
            <a:avLst/>
          </a:prstGeom>
          <a:noFill/>
          <a:ln w="9525">
            <a:noFill/>
          </a:ln>
        </p:spPr>
        <p:txBody>
          <a:bodyPr wrap="square">
            <a:spAutoFit/>
          </a:bodyPr>
          <a:p>
            <a:pPr eaLnBrk="1" hangingPunct="1">
              <a:spcBef>
                <a:spcPct val="50000"/>
              </a:spcBef>
            </a:pPr>
            <a:r>
              <a:rPr lang="zh-CN" altLang="en-US" dirty="0">
                <a:solidFill>
                  <a:srgbClr val="0000FF"/>
                </a:solidFill>
              </a:rPr>
              <a:t>类似可得：</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wipe(left)">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469"/>
                                        </p:tgtEl>
                                        <p:attrNameLst>
                                          <p:attrName>style.visibility</p:attrName>
                                        </p:attrNameLst>
                                      </p:cBhvr>
                                      <p:to>
                                        <p:strVal val="visible"/>
                                      </p:to>
                                    </p:set>
                                    <p:animEffect transition="in" filter="wipe(left)">
                                      <p:cBhvr>
                                        <p:cTn id="12" dur="500"/>
                                        <p:tgtEl>
                                          <p:spTgt spid="624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470"/>
                                        </p:tgtEl>
                                        <p:attrNameLst>
                                          <p:attrName>style.visibility</p:attrName>
                                        </p:attrNameLst>
                                      </p:cBhvr>
                                      <p:to>
                                        <p:strVal val="visible"/>
                                      </p:to>
                                    </p:set>
                                    <p:animEffect transition="in" filter="wipe(left)">
                                      <p:cBhvr>
                                        <p:cTn id="22" dur="500"/>
                                        <p:tgtEl>
                                          <p:spTgt spid="624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2471"/>
                                        </p:tgtEl>
                                        <p:attrNameLst>
                                          <p:attrName>style.visibility</p:attrName>
                                        </p:attrNameLst>
                                      </p:cBhvr>
                                      <p:to>
                                        <p:strVal val="visible"/>
                                      </p:to>
                                    </p:set>
                                    <p:animEffect transition="in" filter="wipe(left)">
                                      <p:cBhvr>
                                        <p:cTn id="27" dur="500"/>
                                        <p:tgtEl>
                                          <p:spTgt spid="624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2472"/>
                                        </p:tgtEl>
                                        <p:attrNameLst>
                                          <p:attrName>style.visibility</p:attrName>
                                        </p:attrNameLst>
                                      </p:cBhvr>
                                      <p:to>
                                        <p:strVal val="visible"/>
                                      </p:to>
                                    </p:set>
                                    <p:animEffect transition="in" filter="wipe(left)">
                                      <p:cBhvr>
                                        <p:cTn id="32" dur="500"/>
                                        <p:tgtEl>
                                          <p:spTgt spid="6247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2473"/>
                                        </p:tgtEl>
                                        <p:attrNameLst>
                                          <p:attrName>style.visibility</p:attrName>
                                        </p:attrNameLst>
                                      </p:cBhvr>
                                      <p:to>
                                        <p:strVal val="visible"/>
                                      </p:to>
                                    </p:set>
                                    <p:animEffect transition="in" filter="dissolve">
                                      <p:cBhvr>
                                        <p:cTn id="37" dur="500"/>
                                        <p:tgtEl>
                                          <p:spTgt spid="624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2474"/>
                                        </p:tgtEl>
                                        <p:attrNameLst>
                                          <p:attrName>style.visibility</p:attrName>
                                        </p:attrNameLst>
                                      </p:cBhvr>
                                      <p:to>
                                        <p:strVal val="visible"/>
                                      </p:to>
                                    </p:set>
                                    <p:animEffect transition="in" filter="wipe(left)">
                                      <p:cBhvr>
                                        <p:cTn id="42" dur="500"/>
                                        <p:tgtEl>
                                          <p:spTgt spid="6247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2475"/>
                                        </p:tgtEl>
                                        <p:attrNameLst>
                                          <p:attrName>style.visibility</p:attrName>
                                        </p:attrNameLst>
                                      </p:cBhvr>
                                      <p:to>
                                        <p:strVal val="visible"/>
                                      </p:to>
                                    </p:set>
                                    <p:animEffect transition="in" filter="wipe(left)">
                                      <p:cBhvr>
                                        <p:cTn id="47" dur="500"/>
                                        <p:tgtEl>
                                          <p:spTgt spid="6247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left)">
                                      <p:cBhvr>
                                        <p:cTn id="56" dur="500"/>
                                        <p:tgtEl>
                                          <p:spTgt spid="2"/>
                                        </p:tgtEl>
                                      </p:cBhvr>
                                    </p:animEffect>
                                  </p:childTnLst>
                                </p:cTn>
                              </p:par>
                            </p:childTnLst>
                          </p:cTn>
                        </p:par>
                        <p:par>
                          <p:cTn id="57" fill="hold">
                            <p:stCondLst>
                              <p:cond delay="1000"/>
                            </p:stCondLst>
                            <p:childTnLst>
                              <p:par>
                                <p:cTn id="58" presetID="9"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dissolve">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473" grpId="0" bldLvl="0" animBg="1"/>
      <p:bldP spid="5" grpId="0" bldLvl="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8" name="Text Box 4"/>
          <p:cNvSpPr txBox="1"/>
          <p:nvPr/>
        </p:nvSpPr>
        <p:spPr>
          <a:xfrm>
            <a:off x="1568450" y="685800"/>
            <a:ext cx="2057400" cy="521970"/>
          </a:xfrm>
          <a:prstGeom prst="rect">
            <a:avLst/>
          </a:prstGeom>
          <a:noFill/>
          <a:ln w="9525">
            <a:noFill/>
          </a:ln>
        </p:spPr>
        <p:txBody>
          <a:bodyPr>
            <a:spAutoFit/>
          </a:bodyPr>
          <a:p>
            <a:pPr eaLnBrk="1" hangingPunct="1">
              <a:spcBef>
                <a:spcPct val="50000"/>
              </a:spcBef>
            </a:pPr>
            <a:r>
              <a:rPr lang="zh-CN" altLang="en-US" dirty="0">
                <a:solidFill>
                  <a:srgbClr val="0000FF"/>
                </a:solidFill>
                <a:latin typeface="Times New Roman" panose="02020603050405020304" pitchFamily="18" charset="0"/>
                <a:cs typeface="Times New Roman" panose="02020603050405020304" pitchFamily="18" charset="0"/>
              </a:rPr>
              <a:t>例</a:t>
            </a:r>
            <a:r>
              <a:rPr lang="en-US" altLang="zh-CN" dirty="0">
                <a:solidFill>
                  <a:srgbClr val="0000FF"/>
                </a:solidFill>
                <a:latin typeface="Times New Roman" panose="02020603050405020304" pitchFamily="18" charset="0"/>
                <a:cs typeface="Times New Roman" panose="02020603050405020304" pitchFamily="18" charset="0"/>
              </a:rPr>
              <a:t> 4.</a:t>
            </a:r>
            <a:endPar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6386" name="Object 5"/>
          <p:cNvGraphicFramePr>
            <a:graphicFrameLocks noChangeAspect="1"/>
          </p:cNvGraphicFramePr>
          <p:nvPr/>
        </p:nvGraphicFramePr>
        <p:xfrm>
          <a:off x="2455863" y="762000"/>
          <a:ext cx="5259387" cy="469900"/>
        </p:xfrm>
        <a:graphic>
          <a:graphicData uri="http://schemas.openxmlformats.org/presentationml/2006/ole">
            <mc:AlternateContent xmlns:mc="http://schemas.openxmlformats.org/markup-compatibility/2006">
              <mc:Choice xmlns:v="urn:schemas-microsoft-com:vml" Requires="v">
                <p:oleObj spid="_x0000_s3114" name="" r:id="rId1" imgW="5257800" imgH="469900" progId="Equation.3">
                  <p:embed/>
                </p:oleObj>
              </mc:Choice>
              <mc:Fallback>
                <p:oleObj name="" r:id="rId1" imgW="5257800" imgH="469900" progId="Equation.3">
                  <p:embed/>
                  <p:pic>
                    <p:nvPicPr>
                      <p:cNvPr id="0" name="图片 3113"/>
                      <p:cNvPicPr/>
                      <p:nvPr/>
                    </p:nvPicPr>
                    <p:blipFill>
                      <a:blip r:embed="rId2"/>
                      <a:stretch>
                        <a:fillRect/>
                      </a:stretch>
                    </p:blipFill>
                    <p:spPr>
                      <a:xfrm>
                        <a:off x="2455863" y="762000"/>
                        <a:ext cx="5259387" cy="469900"/>
                      </a:xfrm>
                      <a:prstGeom prst="rect">
                        <a:avLst/>
                      </a:prstGeom>
                      <a:noFill/>
                      <a:ln w="38100">
                        <a:noFill/>
                        <a:miter/>
                      </a:ln>
                    </p:spPr>
                  </p:pic>
                </p:oleObj>
              </mc:Fallback>
            </mc:AlternateContent>
          </a:graphicData>
        </a:graphic>
      </p:graphicFrame>
      <p:sp>
        <p:nvSpPr>
          <p:cNvPr id="14342" name="Text Box 6"/>
          <p:cNvSpPr txBox="1"/>
          <p:nvPr/>
        </p:nvSpPr>
        <p:spPr>
          <a:xfrm>
            <a:off x="1703705" y="1557020"/>
            <a:ext cx="1295400" cy="519113"/>
          </a:xfrm>
          <a:prstGeom prst="rect">
            <a:avLst/>
          </a:prstGeom>
          <a:noFill/>
          <a:ln w="9525">
            <a:noFill/>
          </a:ln>
        </p:spPr>
        <p:txBody>
          <a:bodyPr>
            <a:spAutoFit/>
          </a:bodyPr>
          <a:p>
            <a:pPr eaLnBrk="1" hangingPunct="1">
              <a:spcBef>
                <a:spcPct val="50000"/>
              </a:spcBef>
            </a:pPr>
            <a:r>
              <a:rPr lang="zh-CN" altLang="en-US" dirty="0">
                <a:latin typeface="黑体" panose="02010609060101010101" pitchFamily="49" charset="-122"/>
              </a:rPr>
              <a:t>解</a:t>
            </a:r>
            <a:endParaRPr lang="zh-CN" altLang="en-US" dirty="0">
              <a:latin typeface="Times New Roman" panose="02020603050405020304" pitchFamily="18" charset="0"/>
              <a:ea typeface="宋体" panose="02010600030101010101" pitchFamily="2" charset="-122"/>
            </a:endParaRPr>
          </a:p>
        </p:txBody>
      </p:sp>
      <p:graphicFrame>
        <p:nvGraphicFramePr>
          <p:cNvPr id="14343" name="Object 7"/>
          <p:cNvGraphicFramePr>
            <a:graphicFrameLocks noChangeAspect="1"/>
          </p:cNvGraphicFramePr>
          <p:nvPr/>
        </p:nvGraphicFramePr>
        <p:xfrm>
          <a:off x="2363788" y="1320800"/>
          <a:ext cx="3700462" cy="838200"/>
        </p:xfrm>
        <a:graphic>
          <a:graphicData uri="http://schemas.openxmlformats.org/presentationml/2006/ole">
            <mc:AlternateContent xmlns:mc="http://schemas.openxmlformats.org/markup-compatibility/2006">
              <mc:Choice xmlns:v="urn:schemas-microsoft-com:vml" Requires="v">
                <p:oleObj spid="_x0000_s3115" name="" r:id="rId3" imgW="3924300" imgH="889000" progId="Equation.DSMT4">
                  <p:embed/>
                </p:oleObj>
              </mc:Choice>
              <mc:Fallback>
                <p:oleObj name="" r:id="rId3" imgW="3924300" imgH="889000" progId="Equation.DSMT4">
                  <p:embed/>
                  <p:pic>
                    <p:nvPicPr>
                      <p:cNvPr id="0" name="图片 3114"/>
                      <p:cNvPicPr/>
                      <p:nvPr/>
                    </p:nvPicPr>
                    <p:blipFill>
                      <a:blip r:embed="rId4"/>
                      <a:stretch>
                        <a:fillRect/>
                      </a:stretch>
                    </p:blipFill>
                    <p:spPr>
                      <a:xfrm>
                        <a:off x="2363788" y="1320800"/>
                        <a:ext cx="3700462" cy="838200"/>
                      </a:xfrm>
                      <a:prstGeom prst="rect">
                        <a:avLst/>
                      </a:prstGeom>
                      <a:noFill/>
                      <a:ln w="38100">
                        <a:noFill/>
                        <a:miter/>
                      </a:ln>
                    </p:spPr>
                  </p:pic>
                </p:oleObj>
              </mc:Fallback>
            </mc:AlternateContent>
          </a:graphicData>
        </a:graphic>
      </p:graphicFrame>
      <p:graphicFrame>
        <p:nvGraphicFramePr>
          <p:cNvPr id="14344" name="Object 8"/>
          <p:cNvGraphicFramePr>
            <a:graphicFrameLocks noChangeAspect="1"/>
          </p:cNvGraphicFramePr>
          <p:nvPr/>
        </p:nvGraphicFramePr>
        <p:xfrm>
          <a:off x="3098800" y="2284413"/>
          <a:ext cx="6146800" cy="819150"/>
        </p:xfrm>
        <a:graphic>
          <a:graphicData uri="http://schemas.openxmlformats.org/presentationml/2006/ole">
            <mc:AlternateContent xmlns:mc="http://schemas.openxmlformats.org/markup-compatibility/2006">
              <mc:Choice xmlns:v="urn:schemas-microsoft-com:vml" Requires="v">
                <p:oleObj spid="_x0000_s3116" name="" r:id="rId5" imgW="6273800" imgH="838200" progId="Equation.DSMT4">
                  <p:embed/>
                </p:oleObj>
              </mc:Choice>
              <mc:Fallback>
                <p:oleObj name="" r:id="rId5" imgW="6273800" imgH="838200" progId="Equation.DSMT4">
                  <p:embed/>
                  <p:pic>
                    <p:nvPicPr>
                      <p:cNvPr id="0" name="图片 3115"/>
                      <p:cNvPicPr/>
                      <p:nvPr/>
                    </p:nvPicPr>
                    <p:blipFill>
                      <a:blip r:embed="rId6"/>
                      <a:stretch>
                        <a:fillRect/>
                      </a:stretch>
                    </p:blipFill>
                    <p:spPr>
                      <a:xfrm>
                        <a:off x="3098800" y="2284413"/>
                        <a:ext cx="6146800" cy="819150"/>
                      </a:xfrm>
                      <a:prstGeom prst="rect">
                        <a:avLst/>
                      </a:prstGeom>
                      <a:noFill/>
                      <a:ln w="38100">
                        <a:noFill/>
                        <a:miter/>
                      </a:ln>
                    </p:spPr>
                  </p:pic>
                </p:oleObj>
              </mc:Fallback>
            </mc:AlternateContent>
          </a:graphicData>
        </a:graphic>
      </p:graphicFrame>
      <p:graphicFrame>
        <p:nvGraphicFramePr>
          <p:cNvPr id="14345" name="Object 9"/>
          <p:cNvGraphicFramePr>
            <a:graphicFrameLocks noChangeAspect="1"/>
          </p:cNvGraphicFramePr>
          <p:nvPr/>
        </p:nvGraphicFramePr>
        <p:xfrm>
          <a:off x="9220200" y="2457450"/>
          <a:ext cx="1143000" cy="403225"/>
        </p:xfrm>
        <a:graphic>
          <a:graphicData uri="http://schemas.openxmlformats.org/presentationml/2006/ole">
            <mc:AlternateContent xmlns:mc="http://schemas.openxmlformats.org/markup-compatibility/2006">
              <mc:Choice xmlns:v="urn:schemas-microsoft-com:vml" Requires="v">
                <p:oleObj spid="_x0000_s3117" name="" r:id="rId7" imgW="1104900" imgH="393700" progId="Equation.3">
                  <p:embed/>
                </p:oleObj>
              </mc:Choice>
              <mc:Fallback>
                <p:oleObj name="" r:id="rId7" imgW="1104900" imgH="393700" progId="Equation.3">
                  <p:embed/>
                  <p:pic>
                    <p:nvPicPr>
                      <p:cNvPr id="0" name="图片 3116"/>
                      <p:cNvPicPr/>
                      <p:nvPr/>
                    </p:nvPicPr>
                    <p:blipFill>
                      <a:blip r:embed="rId8"/>
                      <a:stretch>
                        <a:fillRect/>
                      </a:stretch>
                    </p:blipFill>
                    <p:spPr>
                      <a:xfrm>
                        <a:off x="9220200" y="2457450"/>
                        <a:ext cx="1143000" cy="403225"/>
                      </a:xfrm>
                      <a:prstGeom prst="rect">
                        <a:avLst/>
                      </a:prstGeom>
                      <a:noFill/>
                      <a:ln w="38100">
                        <a:noFill/>
                        <a:miter/>
                      </a:ln>
                    </p:spPr>
                  </p:pic>
                </p:oleObj>
              </mc:Fallback>
            </mc:AlternateContent>
          </a:graphicData>
        </a:graphic>
      </p:graphicFrame>
      <p:graphicFrame>
        <p:nvGraphicFramePr>
          <p:cNvPr id="14346" name="Object 10"/>
          <p:cNvGraphicFramePr>
            <a:graphicFrameLocks noChangeAspect="1"/>
          </p:cNvGraphicFramePr>
          <p:nvPr/>
        </p:nvGraphicFramePr>
        <p:xfrm>
          <a:off x="1881505" y="3279775"/>
          <a:ext cx="2927350" cy="454025"/>
        </p:xfrm>
        <a:graphic>
          <a:graphicData uri="http://schemas.openxmlformats.org/presentationml/2006/ole">
            <mc:AlternateContent xmlns:mc="http://schemas.openxmlformats.org/markup-compatibility/2006">
              <mc:Choice xmlns:v="urn:schemas-microsoft-com:vml" Requires="v">
                <p:oleObj spid="_x0000_s3118" name="" r:id="rId9" imgW="3022600" imgH="469900" progId="Equation.3">
                  <p:embed/>
                </p:oleObj>
              </mc:Choice>
              <mc:Fallback>
                <p:oleObj name="" r:id="rId9" imgW="3022600" imgH="469900" progId="Equation.3">
                  <p:embed/>
                  <p:pic>
                    <p:nvPicPr>
                      <p:cNvPr id="0" name="图片 3117"/>
                      <p:cNvPicPr/>
                      <p:nvPr/>
                    </p:nvPicPr>
                    <p:blipFill>
                      <a:blip r:embed="rId10"/>
                      <a:stretch>
                        <a:fillRect/>
                      </a:stretch>
                    </p:blipFill>
                    <p:spPr>
                      <a:xfrm>
                        <a:off x="1881505" y="3279775"/>
                        <a:ext cx="2927350" cy="454025"/>
                      </a:xfrm>
                      <a:prstGeom prst="rect">
                        <a:avLst/>
                      </a:prstGeom>
                      <a:noFill/>
                      <a:ln w="38100">
                        <a:noFill/>
                        <a:miter/>
                      </a:ln>
                    </p:spPr>
                  </p:pic>
                </p:oleObj>
              </mc:Fallback>
            </mc:AlternateContent>
          </a:graphicData>
        </a:graphic>
      </p:graphicFrame>
      <p:sp>
        <p:nvSpPr>
          <p:cNvPr id="14347" name="Text Box 11"/>
          <p:cNvSpPr txBox="1"/>
          <p:nvPr/>
        </p:nvSpPr>
        <p:spPr>
          <a:xfrm>
            <a:off x="1847850" y="4180840"/>
            <a:ext cx="1828800" cy="521970"/>
          </a:xfrm>
          <a:prstGeom prst="rect">
            <a:avLst/>
          </a:prstGeom>
          <a:noFill/>
          <a:ln w="9525">
            <a:noFill/>
          </a:ln>
        </p:spPr>
        <p:txBody>
          <a:bodyPr>
            <a:spAutoFit/>
          </a:bodyPr>
          <a:p>
            <a:pPr eaLnBrk="1" hangingPunct="1">
              <a:spcBef>
                <a:spcPct val="50000"/>
              </a:spcBef>
            </a:pPr>
            <a:r>
              <a:rPr lang="zh-CN" altLang="en-US" dirty="0">
                <a:solidFill>
                  <a:srgbClr val="FF0000"/>
                </a:solidFill>
              </a:rPr>
              <a:t>更一般地</a:t>
            </a:r>
            <a:endParaRPr lang="zh-CN" altLang="en-US" dirty="0">
              <a:solidFill>
                <a:srgbClr val="FF0000"/>
              </a:solidFill>
            </a:endParaRPr>
          </a:p>
        </p:txBody>
      </p:sp>
      <p:graphicFrame>
        <p:nvGraphicFramePr>
          <p:cNvPr id="14348" name="Object 12"/>
          <p:cNvGraphicFramePr>
            <a:graphicFrameLocks noChangeAspect="1"/>
          </p:cNvGraphicFramePr>
          <p:nvPr/>
        </p:nvGraphicFramePr>
        <p:xfrm>
          <a:off x="4128135" y="4245928"/>
          <a:ext cx="3224213" cy="415925"/>
        </p:xfrm>
        <a:graphic>
          <a:graphicData uri="http://schemas.openxmlformats.org/presentationml/2006/ole">
            <mc:AlternateContent xmlns:mc="http://schemas.openxmlformats.org/markup-compatibility/2006">
              <mc:Choice xmlns:v="urn:schemas-microsoft-com:vml" Requires="v">
                <p:oleObj spid="_x0000_s3119" name="" r:id="rId11" imgW="4762500" imgH="546100" progId="Equation.3">
                  <p:embed/>
                </p:oleObj>
              </mc:Choice>
              <mc:Fallback>
                <p:oleObj name="" r:id="rId11" imgW="4762500" imgH="546100" progId="Equation.3">
                  <p:embed/>
                  <p:pic>
                    <p:nvPicPr>
                      <p:cNvPr id="0" name="图片 3118"/>
                      <p:cNvPicPr/>
                      <p:nvPr/>
                    </p:nvPicPr>
                    <p:blipFill>
                      <a:blip r:embed="rId12">
                        <a:clrChange>
                          <a:clrFrom>
                            <a:srgbClr val="000000"/>
                          </a:clrFrom>
                          <a:clrTo>
                            <a:srgbClr val="FF3300"/>
                          </a:clrTo>
                        </a:clrChange>
                      </a:blip>
                      <a:stretch>
                        <a:fillRect/>
                      </a:stretch>
                    </p:blipFill>
                    <p:spPr>
                      <a:xfrm>
                        <a:off x="4128135" y="4245928"/>
                        <a:ext cx="3224213" cy="415925"/>
                      </a:xfrm>
                      <a:prstGeom prst="rect">
                        <a:avLst/>
                      </a:prstGeom>
                      <a:solidFill>
                        <a:srgbClr val="FFFFCC"/>
                      </a:solidFill>
                      <a:ln w="31750" cap="flat" cmpd="sng">
                        <a:solidFill>
                          <a:srgbClr val="FF3300"/>
                        </a:solidFill>
                        <a:prstDash val="solid"/>
                        <a:miter/>
                        <a:headEnd type="none" w="med" len="med"/>
                        <a:tailEnd type="none" w="med" len="med"/>
                      </a:ln>
                    </p:spPr>
                  </p:pic>
                </p:oleObj>
              </mc:Fallback>
            </mc:AlternateContent>
          </a:graphicData>
        </a:graphic>
      </p:graphicFrame>
      <p:graphicFrame>
        <p:nvGraphicFramePr>
          <p:cNvPr id="14349" name="Object 13"/>
          <p:cNvGraphicFramePr>
            <a:graphicFrameLocks noChangeAspect="1"/>
          </p:cNvGraphicFramePr>
          <p:nvPr/>
        </p:nvGraphicFramePr>
        <p:xfrm>
          <a:off x="3169920" y="5461953"/>
          <a:ext cx="838200" cy="449262"/>
        </p:xfrm>
        <a:graphic>
          <a:graphicData uri="http://schemas.openxmlformats.org/presentationml/2006/ole">
            <mc:AlternateContent xmlns:mc="http://schemas.openxmlformats.org/markup-compatibility/2006">
              <mc:Choice xmlns:v="urn:schemas-microsoft-com:vml" Requires="v">
                <p:oleObj spid="_x0000_s3120" name="" r:id="rId13" imgW="850900" imgH="457200" progId="Equation.3">
                  <p:embed/>
                </p:oleObj>
              </mc:Choice>
              <mc:Fallback>
                <p:oleObj name="" r:id="rId13" imgW="850900" imgH="457200" progId="Equation.3">
                  <p:embed/>
                  <p:pic>
                    <p:nvPicPr>
                      <p:cNvPr id="0" name="图片 3119"/>
                      <p:cNvPicPr/>
                      <p:nvPr/>
                    </p:nvPicPr>
                    <p:blipFill>
                      <a:blip r:embed="rId14"/>
                      <a:stretch>
                        <a:fillRect/>
                      </a:stretch>
                    </p:blipFill>
                    <p:spPr>
                      <a:xfrm>
                        <a:off x="3169920" y="5461953"/>
                        <a:ext cx="838200" cy="449262"/>
                      </a:xfrm>
                      <a:prstGeom prst="rect">
                        <a:avLst/>
                      </a:prstGeom>
                      <a:noFill/>
                      <a:ln w="38100">
                        <a:noFill/>
                        <a:miter/>
                      </a:ln>
                    </p:spPr>
                  </p:pic>
                </p:oleObj>
              </mc:Fallback>
            </mc:AlternateContent>
          </a:graphicData>
        </a:graphic>
      </p:graphicFrame>
      <p:sp>
        <p:nvSpPr>
          <p:cNvPr id="14350" name="Text Box 14"/>
          <p:cNvSpPr txBox="1"/>
          <p:nvPr/>
        </p:nvSpPr>
        <p:spPr>
          <a:xfrm>
            <a:off x="1919605" y="5393373"/>
            <a:ext cx="1828800" cy="521970"/>
          </a:xfrm>
          <a:prstGeom prst="rect">
            <a:avLst/>
          </a:prstGeom>
          <a:noFill/>
          <a:ln w="9525">
            <a:noFill/>
          </a:ln>
        </p:spPr>
        <p:txBody>
          <a:bodyPr>
            <a:spAutoFit/>
          </a:bodyPr>
          <a:p>
            <a:pPr eaLnBrk="1" hangingPunct="1">
              <a:spcBef>
                <a:spcPct val="50000"/>
              </a:spcBef>
            </a:pPr>
            <a:r>
              <a:rPr lang="zh-CN" altLang="en-US" dirty="0">
                <a:solidFill>
                  <a:srgbClr val="0000FF"/>
                </a:solidFill>
                <a:cs typeface="黑体" panose="02010609060101010101" pitchFamily="49" charset="-122"/>
              </a:rPr>
              <a:t>例如</a:t>
            </a:r>
            <a:r>
              <a:rPr lang="en-US" altLang="zh-CN" dirty="0">
                <a:solidFill>
                  <a:srgbClr val="0000FF"/>
                </a:solidFill>
                <a:cs typeface="黑体" panose="02010609060101010101" pitchFamily="49" charset="-122"/>
              </a:rPr>
              <a:t>:</a:t>
            </a:r>
            <a:endParaRPr lang="en-US" altLang="zh-CN" dirty="0">
              <a:solidFill>
                <a:srgbClr val="0000FF"/>
              </a:solidFill>
              <a:cs typeface="黑体" panose="02010609060101010101" pitchFamily="49" charset="-122"/>
            </a:endParaRPr>
          </a:p>
        </p:txBody>
      </p:sp>
      <p:graphicFrame>
        <p:nvGraphicFramePr>
          <p:cNvPr id="14351" name="Object 15"/>
          <p:cNvGraphicFramePr>
            <a:graphicFrameLocks noChangeAspect="1"/>
          </p:cNvGraphicFramePr>
          <p:nvPr/>
        </p:nvGraphicFramePr>
        <p:xfrm>
          <a:off x="4008120" y="5301615"/>
          <a:ext cx="1047750" cy="809625"/>
        </p:xfrm>
        <a:graphic>
          <a:graphicData uri="http://schemas.openxmlformats.org/presentationml/2006/ole">
            <mc:AlternateContent xmlns:mc="http://schemas.openxmlformats.org/markup-compatibility/2006">
              <mc:Choice xmlns:v="urn:schemas-microsoft-com:vml" Requires="v">
                <p:oleObj spid="_x0000_s3121" name="" r:id="rId15" imgW="1181100" imgH="914400" progId="Equation.3">
                  <p:embed/>
                </p:oleObj>
              </mc:Choice>
              <mc:Fallback>
                <p:oleObj name="" r:id="rId15" imgW="1181100" imgH="914400" progId="Equation.3">
                  <p:embed/>
                  <p:pic>
                    <p:nvPicPr>
                      <p:cNvPr id="0" name="图片 3120"/>
                      <p:cNvPicPr/>
                      <p:nvPr/>
                    </p:nvPicPr>
                    <p:blipFill>
                      <a:blip r:embed="rId16"/>
                      <a:stretch>
                        <a:fillRect/>
                      </a:stretch>
                    </p:blipFill>
                    <p:spPr>
                      <a:xfrm>
                        <a:off x="4008120" y="5301615"/>
                        <a:ext cx="1047750" cy="809625"/>
                      </a:xfrm>
                      <a:prstGeom prst="rect">
                        <a:avLst/>
                      </a:prstGeom>
                      <a:noFill/>
                      <a:ln w="38100">
                        <a:noFill/>
                        <a:miter/>
                      </a:ln>
                    </p:spPr>
                  </p:pic>
                </p:oleObj>
              </mc:Fallback>
            </mc:AlternateContent>
          </a:graphicData>
        </a:graphic>
      </p:graphicFrame>
      <p:graphicFrame>
        <p:nvGraphicFramePr>
          <p:cNvPr id="14352" name="Object 16"/>
          <p:cNvGraphicFramePr>
            <a:graphicFrameLocks noChangeAspect="1"/>
          </p:cNvGraphicFramePr>
          <p:nvPr/>
        </p:nvGraphicFramePr>
        <p:xfrm>
          <a:off x="5216208" y="5385753"/>
          <a:ext cx="1001712" cy="754062"/>
        </p:xfrm>
        <a:graphic>
          <a:graphicData uri="http://schemas.openxmlformats.org/presentationml/2006/ole">
            <mc:AlternateContent xmlns:mc="http://schemas.openxmlformats.org/markup-compatibility/2006">
              <mc:Choice xmlns:v="urn:schemas-microsoft-com:vml" Requires="v">
                <p:oleObj spid="_x0000_s3122" name="" r:id="rId17" imgW="1129665" imgH="850265" progId="Equation.3">
                  <p:embed/>
                </p:oleObj>
              </mc:Choice>
              <mc:Fallback>
                <p:oleObj name="" r:id="rId17" imgW="1129665" imgH="850265" progId="Equation.3">
                  <p:embed/>
                  <p:pic>
                    <p:nvPicPr>
                      <p:cNvPr id="0" name="图片 3121"/>
                      <p:cNvPicPr/>
                      <p:nvPr/>
                    </p:nvPicPr>
                    <p:blipFill>
                      <a:blip r:embed="rId18"/>
                      <a:stretch>
                        <a:fillRect/>
                      </a:stretch>
                    </p:blipFill>
                    <p:spPr>
                      <a:xfrm>
                        <a:off x="5216208" y="5385753"/>
                        <a:ext cx="1001712" cy="754062"/>
                      </a:xfrm>
                      <a:prstGeom prst="rect">
                        <a:avLst/>
                      </a:prstGeom>
                      <a:noFill/>
                      <a:ln w="38100">
                        <a:noFill/>
                        <a:miter/>
                      </a:ln>
                    </p:spPr>
                  </p:pic>
                </p:oleObj>
              </mc:Fallback>
            </mc:AlternateContent>
          </a:graphicData>
        </a:graphic>
      </p:graphicFrame>
      <p:graphicFrame>
        <p:nvGraphicFramePr>
          <p:cNvPr id="14353" name="Object 17"/>
          <p:cNvGraphicFramePr>
            <a:graphicFrameLocks noChangeAspect="1"/>
          </p:cNvGraphicFramePr>
          <p:nvPr/>
        </p:nvGraphicFramePr>
        <p:xfrm>
          <a:off x="7122160" y="5398770"/>
          <a:ext cx="930275" cy="492125"/>
        </p:xfrm>
        <a:graphic>
          <a:graphicData uri="http://schemas.openxmlformats.org/presentationml/2006/ole">
            <mc:AlternateContent xmlns:mc="http://schemas.openxmlformats.org/markup-compatibility/2006">
              <mc:Choice xmlns:v="urn:schemas-microsoft-com:vml" Requires="v">
                <p:oleObj spid="_x0000_s3123" name="" r:id="rId19" imgW="889000" imgH="469900" progId="Equation.3">
                  <p:embed/>
                </p:oleObj>
              </mc:Choice>
              <mc:Fallback>
                <p:oleObj name="" r:id="rId19" imgW="889000" imgH="469900" progId="Equation.3">
                  <p:embed/>
                  <p:pic>
                    <p:nvPicPr>
                      <p:cNvPr id="0" name="图片 3122"/>
                      <p:cNvPicPr/>
                      <p:nvPr/>
                    </p:nvPicPr>
                    <p:blipFill>
                      <a:blip r:embed="rId20"/>
                      <a:stretch>
                        <a:fillRect/>
                      </a:stretch>
                    </p:blipFill>
                    <p:spPr>
                      <a:xfrm>
                        <a:off x="7122160" y="5398770"/>
                        <a:ext cx="930275" cy="492125"/>
                      </a:xfrm>
                      <a:prstGeom prst="rect">
                        <a:avLst/>
                      </a:prstGeom>
                      <a:noFill/>
                      <a:ln w="38100">
                        <a:noFill/>
                        <a:miter/>
                      </a:ln>
                    </p:spPr>
                  </p:pic>
                </p:oleObj>
              </mc:Fallback>
            </mc:AlternateContent>
          </a:graphicData>
        </a:graphic>
      </p:graphicFrame>
      <p:graphicFrame>
        <p:nvGraphicFramePr>
          <p:cNvPr id="14354" name="Object 18"/>
          <p:cNvGraphicFramePr>
            <a:graphicFrameLocks noChangeAspect="1"/>
          </p:cNvGraphicFramePr>
          <p:nvPr/>
        </p:nvGraphicFramePr>
        <p:xfrm>
          <a:off x="8112760" y="5487670"/>
          <a:ext cx="1539875" cy="438150"/>
        </p:xfrm>
        <a:graphic>
          <a:graphicData uri="http://schemas.openxmlformats.org/presentationml/2006/ole">
            <mc:AlternateContent xmlns:mc="http://schemas.openxmlformats.org/markup-compatibility/2006">
              <mc:Choice xmlns:v="urn:schemas-microsoft-com:vml" Requires="v">
                <p:oleObj spid="_x0000_s3124" name="" r:id="rId21" imgW="1651000" imgH="469900" progId="Equation.3">
                  <p:embed/>
                </p:oleObj>
              </mc:Choice>
              <mc:Fallback>
                <p:oleObj name="" r:id="rId21" imgW="1651000" imgH="469900" progId="Equation.3">
                  <p:embed/>
                  <p:pic>
                    <p:nvPicPr>
                      <p:cNvPr id="0" name="图片 3123"/>
                      <p:cNvPicPr/>
                      <p:nvPr/>
                    </p:nvPicPr>
                    <p:blipFill>
                      <a:blip r:embed="rId22"/>
                      <a:stretch>
                        <a:fillRect/>
                      </a:stretch>
                    </p:blipFill>
                    <p:spPr>
                      <a:xfrm>
                        <a:off x="8112760" y="5487670"/>
                        <a:ext cx="1539875" cy="438150"/>
                      </a:xfrm>
                      <a:prstGeom prst="rect">
                        <a:avLst/>
                      </a:prstGeom>
                      <a:noFill/>
                      <a:ln w="38100">
                        <a:noFill/>
                        <a:miter/>
                      </a:ln>
                    </p:spPr>
                  </p:pic>
                </p:oleObj>
              </mc:Fallback>
            </mc:AlternateContent>
          </a:graphicData>
        </a:graphic>
      </p:graphicFrame>
      <p:graphicFrame>
        <p:nvGraphicFramePr>
          <p:cNvPr id="14355" name="Object 19"/>
          <p:cNvGraphicFramePr>
            <a:graphicFrameLocks noChangeAspect="1"/>
          </p:cNvGraphicFramePr>
          <p:nvPr/>
        </p:nvGraphicFramePr>
        <p:xfrm>
          <a:off x="9717723" y="5308283"/>
          <a:ext cx="1077912" cy="811212"/>
        </p:xfrm>
        <a:graphic>
          <a:graphicData uri="http://schemas.openxmlformats.org/presentationml/2006/ole">
            <mc:AlternateContent xmlns:mc="http://schemas.openxmlformats.org/markup-compatibility/2006">
              <mc:Choice xmlns:v="urn:schemas-microsoft-com:vml" Requires="v">
                <p:oleObj spid="_x0000_s3125" name="" r:id="rId23" imgW="1129665" imgH="850265" progId="Equation.3">
                  <p:embed/>
                </p:oleObj>
              </mc:Choice>
              <mc:Fallback>
                <p:oleObj name="" r:id="rId23" imgW="1129665" imgH="850265" progId="Equation.3">
                  <p:embed/>
                  <p:pic>
                    <p:nvPicPr>
                      <p:cNvPr id="0" name="图片 3124"/>
                      <p:cNvPicPr/>
                      <p:nvPr/>
                    </p:nvPicPr>
                    <p:blipFill>
                      <a:blip r:embed="rId24"/>
                      <a:stretch>
                        <a:fillRect/>
                      </a:stretch>
                    </p:blipFill>
                    <p:spPr>
                      <a:xfrm>
                        <a:off x="9717723" y="5308283"/>
                        <a:ext cx="1077912" cy="811212"/>
                      </a:xfrm>
                      <a:prstGeom prst="rect">
                        <a:avLst/>
                      </a:prstGeom>
                      <a:noFill/>
                      <a:ln w="38100">
                        <a:noFill/>
                        <a:miter/>
                      </a:ln>
                    </p:spPr>
                  </p:pic>
                </p:oleObj>
              </mc:Fallback>
            </mc:AlternateContent>
          </a:graphicData>
        </a:graphic>
      </p:graphicFrame>
      <p:sp>
        <p:nvSpPr>
          <p:cNvPr id="14356" name="AutoShape 20"/>
          <p:cNvSpPr/>
          <p:nvPr/>
        </p:nvSpPr>
        <p:spPr>
          <a:xfrm>
            <a:off x="8471535" y="3491865"/>
            <a:ext cx="1905000" cy="914400"/>
          </a:xfrm>
          <a:prstGeom prst="wedgeRoundRectCallout">
            <a:avLst>
              <a:gd name="adj1" fmla="val -105167"/>
              <a:gd name="adj2" fmla="val 60593"/>
              <a:gd name="adj3" fmla="val 16667"/>
            </a:avLst>
          </a:prstGeom>
          <a:solidFill>
            <a:srgbClr val="FFFFCC"/>
          </a:solidFill>
          <a:ln w="31750" cap="flat" cmpd="sng">
            <a:solidFill>
              <a:schemeClr val="accent2"/>
            </a:solidFill>
            <a:prstDash val="solid"/>
            <a:miter/>
            <a:headEnd type="none" w="med" len="med"/>
            <a:tailEnd type="none" w="med" len="med"/>
          </a:ln>
        </p:spPr>
        <p:txBody>
          <a:bodyPr/>
          <a:p>
            <a:pPr algn="ctr" eaLnBrk="1" hangingPunct="1"/>
            <a:r>
              <a:rPr lang="zh-CN" altLang="en-US" dirty="0">
                <a:solidFill>
                  <a:srgbClr val="FF3300"/>
                </a:solidFill>
                <a:latin typeface="Times New Roman" panose="02020603050405020304" pitchFamily="18" charset="0"/>
              </a:rPr>
              <a:t>记住公式</a:t>
            </a:r>
            <a:endParaRPr lang="zh-CN" altLang="en-US"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wipe(left)">
                                      <p:cBhvr>
                                        <p:cTn id="7" dur="500"/>
                                        <p:tgtEl>
                                          <p:spTgt spid="143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3"/>
                                        </p:tgtEl>
                                        <p:attrNameLst>
                                          <p:attrName>style.visibility</p:attrName>
                                        </p:attrNameLst>
                                      </p:cBhvr>
                                      <p:to>
                                        <p:strVal val="visible"/>
                                      </p:to>
                                    </p:set>
                                    <p:animEffect transition="in" filter="wipe(left)">
                                      <p:cBhvr>
                                        <p:cTn id="12" dur="500"/>
                                        <p:tgtEl>
                                          <p:spTgt spid="143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4"/>
                                        </p:tgtEl>
                                        <p:attrNameLst>
                                          <p:attrName>style.visibility</p:attrName>
                                        </p:attrNameLst>
                                      </p:cBhvr>
                                      <p:to>
                                        <p:strVal val="visible"/>
                                      </p:to>
                                    </p:set>
                                    <p:animEffect transition="in" filter="wipe(left)">
                                      <p:cBhvr>
                                        <p:cTn id="17" dur="500"/>
                                        <p:tgtEl>
                                          <p:spTgt spid="143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45"/>
                                        </p:tgtEl>
                                        <p:attrNameLst>
                                          <p:attrName>style.visibility</p:attrName>
                                        </p:attrNameLst>
                                      </p:cBhvr>
                                      <p:to>
                                        <p:strVal val="visible"/>
                                      </p:to>
                                    </p:set>
                                    <p:animEffect transition="in" filter="wipe(left)">
                                      <p:cBhvr>
                                        <p:cTn id="22" dur="500"/>
                                        <p:tgtEl>
                                          <p:spTgt spid="143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46"/>
                                        </p:tgtEl>
                                        <p:attrNameLst>
                                          <p:attrName>style.visibility</p:attrName>
                                        </p:attrNameLst>
                                      </p:cBhvr>
                                      <p:to>
                                        <p:strVal val="visible"/>
                                      </p:to>
                                    </p:set>
                                    <p:animEffect transition="in" filter="wipe(left)">
                                      <p:cBhvr>
                                        <p:cTn id="27" dur="500"/>
                                        <p:tgtEl>
                                          <p:spTgt spid="143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47"/>
                                        </p:tgtEl>
                                        <p:attrNameLst>
                                          <p:attrName>style.visibility</p:attrName>
                                        </p:attrNameLst>
                                      </p:cBhvr>
                                      <p:to>
                                        <p:strVal val="visible"/>
                                      </p:to>
                                    </p:set>
                                    <p:animEffect transition="in" filter="wipe(left)">
                                      <p:cBhvr>
                                        <p:cTn id="32" dur="500"/>
                                        <p:tgtEl>
                                          <p:spTgt spid="143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348"/>
                                        </p:tgtEl>
                                        <p:attrNameLst>
                                          <p:attrName>style.visibility</p:attrName>
                                        </p:attrNameLst>
                                      </p:cBhvr>
                                      <p:to>
                                        <p:strVal val="visible"/>
                                      </p:to>
                                    </p:set>
                                    <p:animEffect transition="in" filter="wipe(left)">
                                      <p:cBhvr>
                                        <p:cTn id="37" dur="500"/>
                                        <p:tgtEl>
                                          <p:spTgt spid="1434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356"/>
                                        </p:tgtEl>
                                        <p:attrNameLst>
                                          <p:attrName>style.visibility</p:attrName>
                                        </p:attrNameLst>
                                      </p:cBhvr>
                                      <p:to>
                                        <p:strVal val="visible"/>
                                      </p:to>
                                    </p:set>
                                    <p:animEffect transition="in" filter="dissolve">
                                      <p:cBhvr>
                                        <p:cTn id="42" dur="500"/>
                                        <p:tgtEl>
                                          <p:spTgt spid="143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350"/>
                                        </p:tgtEl>
                                        <p:attrNameLst>
                                          <p:attrName>style.visibility</p:attrName>
                                        </p:attrNameLst>
                                      </p:cBhvr>
                                      <p:to>
                                        <p:strVal val="visible"/>
                                      </p:to>
                                    </p:set>
                                    <p:animEffect transition="in" filter="wipe(left)">
                                      <p:cBhvr>
                                        <p:cTn id="47" dur="500"/>
                                        <p:tgtEl>
                                          <p:spTgt spid="143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349"/>
                                        </p:tgtEl>
                                        <p:attrNameLst>
                                          <p:attrName>style.visibility</p:attrName>
                                        </p:attrNameLst>
                                      </p:cBhvr>
                                      <p:to>
                                        <p:strVal val="visible"/>
                                      </p:to>
                                    </p:set>
                                    <p:animEffect transition="in" filter="wipe(left)">
                                      <p:cBhvr>
                                        <p:cTn id="52" dur="500"/>
                                        <p:tgtEl>
                                          <p:spTgt spid="143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351"/>
                                        </p:tgtEl>
                                        <p:attrNameLst>
                                          <p:attrName>style.visibility</p:attrName>
                                        </p:attrNameLst>
                                      </p:cBhvr>
                                      <p:to>
                                        <p:strVal val="visible"/>
                                      </p:to>
                                    </p:set>
                                    <p:animEffect transition="in" filter="wipe(left)">
                                      <p:cBhvr>
                                        <p:cTn id="57" dur="500"/>
                                        <p:tgtEl>
                                          <p:spTgt spid="1435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4352"/>
                                        </p:tgtEl>
                                        <p:attrNameLst>
                                          <p:attrName>style.visibility</p:attrName>
                                        </p:attrNameLst>
                                      </p:cBhvr>
                                      <p:to>
                                        <p:strVal val="visible"/>
                                      </p:to>
                                    </p:set>
                                    <p:animEffect transition="in" filter="wipe(left)">
                                      <p:cBhvr>
                                        <p:cTn id="62" dur="500"/>
                                        <p:tgtEl>
                                          <p:spTgt spid="1435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4353"/>
                                        </p:tgtEl>
                                        <p:attrNameLst>
                                          <p:attrName>style.visibility</p:attrName>
                                        </p:attrNameLst>
                                      </p:cBhvr>
                                      <p:to>
                                        <p:strVal val="visible"/>
                                      </p:to>
                                    </p:set>
                                    <p:animEffect transition="in" filter="wipe(left)">
                                      <p:cBhvr>
                                        <p:cTn id="67" dur="500"/>
                                        <p:tgtEl>
                                          <p:spTgt spid="1435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4354"/>
                                        </p:tgtEl>
                                        <p:attrNameLst>
                                          <p:attrName>style.visibility</p:attrName>
                                        </p:attrNameLst>
                                      </p:cBhvr>
                                      <p:to>
                                        <p:strVal val="visible"/>
                                      </p:to>
                                    </p:set>
                                    <p:animEffect transition="in" filter="wipe(left)">
                                      <p:cBhvr>
                                        <p:cTn id="72" dur="500"/>
                                        <p:tgtEl>
                                          <p:spTgt spid="1435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4355"/>
                                        </p:tgtEl>
                                        <p:attrNameLst>
                                          <p:attrName>style.visibility</p:attrName>
                                        </p:attrNameLst>
                                      </p:cBhvr>
                                      <p:to>
                                        <p:strVal val="visible"/>
                                      </p:to>
                                    </p:set>
                                    <p:animEffect transition="in" filter="wipe(left)">
                                      <p:cBhvr>
                                        <p:cTn id="77"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14347" grpId="0"/>
      <p:bldP spid="14350" grpId="0"/>
      <p:bldP spid="1435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7" name="Text Box 35"/>
          <p:cNvSpPr txBox="1"/>
          <p:nvPr/>
        </p:nvSpPr>
        <p:spPr>
          <a:xfrm>
            <a:off x="1496695" y="838200"/>
            <a:ext cx="2057400" cy="521970"/>
          </a:xfrm>
          <a:prstGeom prst="rect">
            <a:avLst/>
          </a:prstGeom>
          <a:noFill/>
          <a:ln w="9525">
            <a:noFill/>
          </a:ln>
        </p:spPr>
        <p:txBody>
          <a:bodyPr>
            <a:spAutoFit/>
          </a:bodyPr>
          <a:p>
            <a:pPr eaLnBrk="1" hangingPunct="1">
              <a:spcBef>
                <a:spcPct val="50000"/>
              </a:spcBef>
            </a:pPr>
            <a:r>
              <a:rPr lang="zh-CN" altLang="en-US" dirty="0">
                <a:solidFill>
                  <a:srgbClr val="0000FF"/>
                </a:solidFill>
                <a:latin typeface="Times New Roman" panose="02020603050405020304" pitchFamily="18" charset="0"/>
                <a:cs typeface="Times New Roman" panose="02020603050405020304" pitchFamily="18" charset="0"/>
              </a:rPr>
              <a:t>例</a:t>
            </a:r>
            <a:r>
              <a:rPr lang="en-US" altLang="zh-CN" dirty="0">
                <a:solidFill>
                  <a:srgbClr val="0000FF"/>
                </a:solidFill>
                <a:latin typeface="Times New Roman" panose="02020603050405020304" pitchFamily="18" charset="0"/>
                <a:cs typeface="Times New Roman" panose="02020603050405020304" pitchFamily="18" charset="0"/>
              </a:rPr>
              <a:t> 5.</a:t>
            </a:r>
            <a:endPar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7410" name="Object 36"/>
          <p:cNvGraphicFramePr>
            <a:graphicFrameLocks noChangeAspect="1"/>
          </p:cNvGraphicFramePr>
          <p:nvPr/>
        </p:nvGraphicFramePr>
        <p:xfrm>
          <a:off x="2371408" y="914400"/>
          <a:ext cx="5678487" cy="469900"/>
        </p:xfrm>
        <a:graphic>
          <a:graphicData uri="http://schemas.openxmlformats.org/presentationml/2006/ole">
            <mc:AlternateContent xmlns:mc="http://schemas.openxmlformats.org/markup-compatibility/2006">
              <mc:Choice xmlns:v="urn:schemas-microsoft-com:vml" Requires="v">
                <p:oleObj spid="_x0000_s3126" name="" r:id="rId1" imgW="5676900" imgH="469900" progId="Equation.3">
                  <p:embed/>
                </p:oleObj>
              </mc:Choice>
              <mc:Fallback>
                <p:oleObj name="" r:id="rId1" imgW="5676900" imgH="469900" progId="Equation.3">
                  <p:embed/>
                  <p:pic>
                    <p:nvPicPr>
                      <p:cNvPr id="0" name="图片 3125"/>
                      <p:cNvPicPr/>
                      <p:nvPr/>
                    </p:nvPicPr>
                    <p:blipFill>
                      <a:blip r:embed="rId2"/>
                      <a:stretch>
                        <a:fillRect/>
                      </a:stretch>
                    </p:blipFill>
                    <p:spPr>
                      <a:xfrm>
                        <a:off x="2371408" y="914400"/>
                        <a:ext cx="5678487" cy="469900"/>
                      </a:xfrm>
                      <a:prstGeom prst="rect">
                        <a:avLst/>
                      </a:prstGeom>
                      <a:noFill/>
                      <a:ln w="38100">
                        <a:noFill/>
                        <a:miter/>
                      </a:ln>
                    </p:spPr>
                  </p:pic>
                </p:oleObj>
              </mc:Fallback>
            </mc:AlternateContent>
          </a:graphicData>
        </a:graphic>
      </p:graphicFrame>
      <p:sp>
        <p:nvSpPr>
          <p:cNvPr id="15397" name="Text Box 37"/>
          <p:cNvSpPr txBox="1"/>
          <p:nvPr/>
        </p:nvSpPr>
        <p:spPr>
          <a:xfrm>
            <a:off x="1572895" y="1833563"/>
            <a:ext cx="1295400" cy="519112"/>
          </a:xfrm>
          <a:prstGeom prst="rect">
            <a:avLst/>
          </a:prstGeom>
          <a:noFill/>
          <a:ln w="9525">
            <a:noFill/>
          </a:ln>
        </p:spPr>
        <p:txBody>
          <a:bodyPr>
            <a:spAutoFit/>
          </a:bodyPr>
          <a:p>
            <a:pPr eaLnBrk="1" hangingPunct="1">
              <a:spcBef>
                <a:spcPct val="50000"/>
              </a:spcBef>
            </a:pPr>
            <a:r>
              <a:rPr lang="zh-CN" altLang="en-US" dirty="0">
                <a:latin typeface="黑体" panose="02010609060101010101" pitchFamily="49" charset="-122"/>
              </a:rPr>
              <a:t>解</a:t>
            </a:r>
            <a:endParaRPr lang="zh-CN" altLang="en-US" dirty="0">
              <a:latin typeface="Times New Roman" panose="02020603050405020304" pitchFamily="18" charset="0"/>
              <a:ea typeface="宋体" panose="02010600030101010101" pitchFamily="2" charset="-122"/>
            </a:endParaRPr>
          </a:p>
        </p:txBody>
      </p:sp>
      <p:graphicFrame>
        <p:nvGraphicFramePr>
          <p:cNvPr id="15398" name="Object 38"/>
          <p:cNvGraphicFramePr>
            <a:graphicFrameLocks noChangeAspect="1"/>
          </p:cNvGraphicFramePr>
          <p:nvPr/>
        </p:nvGraphicFramePr>
        <p:xfrm>
          <a:off x="2336483" y="1676400"/>
          <a:ext cx="3046412" cy="828675"/>
        </p:xfrm>
        <a:graphic>
          <a:graphicData uri="http://schemas.openxmlformats.org/presentationml/2006/ole">
            <mc:AlternateContent xmlns:mc="http://schemas.openxmlformats.org/markup-compatibility/2006">
              <mc:Choice xmlns:v="urn:schemas-microsoft-com:vml" Requires="v">
                <p:oleObj spid="_x0000_s3127" name="" r:id="rId3" imgW="3263900" imgH="889000" progId="Equation.DSMT4">
                  <p:embed/>
                </p:oleObj>
              </mc:Choice>
              <mc:Fallback>
                <p:oleObj name="" r:id="rId3" imgW="3263900" imgH="889000" progId="Equation.DSMT4">
                  <p:embed/>
                  <p:pic>
                    <p:nvPicPr>
                      <p:cNvPr id="0" name="图片 3126"/>
                      <p:cNvPicPr/>
                      <p:nvPr/>
                    </p:nvPicPr>
                    <p:blipFill>
                      <a:blip r:embed="rId4"/>
                      <a:stretch>
                        <a:fillRect/>
                      </a:stretch>
                    </p:blipFill>
                    <p:spPr>
                      <a:xfrm>
                        <a:off x="2336483" y="1676400"/>
                        <a:ext cx="3046412" cy="828675"/>
                      </a:xfrm>
                      <a:prstGeom prst="rect">
                        <a:avLst/>
                      </a:prstGeom>
                      <a:noFill/>
                      <a:ln w="38100">
                        <a:noFill/>
                        <a:miter/>
                      </a:ln>
                    </p:spPr>
                  </p:pic>
                </p:oleObj>
              </mc:Fallback>
            </mc:AlternateContent>
          </a:graphicData>
        </a:graphic>
      </p:graphicFrame>
      <p:graphicFrame>
        <p:nvGraphicFramePr>
          <p:cNvPr id="15399" name="Object 39"/>
          <p:cNvGraphicFramePr>
            <a:graphicFrameLocks noChangeAspect="1"/>
          </p:cNvGraphicFramePr>
          <p:nvPr/>
        </p:nvGraphicFramePr>
        <p:xfrm>
          <a:off x="5592128" y="1700213"/>
          <a:ext cx="2255837" cy="839787"/>
        </p:xfrm>
        <a:graphic>
          <a:graphicData uri="http://schemas.openxmlformats.org/presentationml/2006/ole">
            <mc:AlternateContent xmlns:mc="http://schemas.openxmlformats.org/markup-compatibility/2006">
              <mc:Choice xmlns:v="urn:schemas-microsoft-com:vml" Requires="v">
                <p:oleObj spid="_x0000_s3128" name="" r:id="rId5" imgW="2387600" imgH="889000" progId="Equation.DSMT4">
                  <p:embed/>
                </p:oleObj>
              </mc:Choice>
              <mc:Fallback>
                <p:oleObj name="" r:id="rId5" imgW="2387600" imgH="889000" progId="Equation.DSMT4">
                  <p:embed/>
                  <p:pic>
                    <p:nvPicPr>
                      <p:cNvPr id="0" name="图片 3127"/>
                      <p:cNvPicPr/>
                      <p:nvPr/>
                    </p:nvPicPr>
                    <p:blipFill>
                      <a:blip r:embed="rId6"/>
                      <a:stretch>
                        <a:fillRect/>
                      </a:stretch>
                    </p:blipFill>
                    <p:spPr>
                      <a:xfrm>
                        <a:off x="5592128" y="1700213"/>
                        <a:ext cx="2255837" cy="839787"/>
                      </a:xfrm>
                      <a:prstGeom prst="rect">
                        <a:avLst/>
                      </a:prstGeom>
                      <a:noFill/>
                      <a:ln w="38100">
                        <a:noFill/>
                        <a:miter/>
                      </a:ln>
                    </p:spPr>
                  </p:pic>
                </p:oleObj>
              </mc:Fallback>
            </mc:AlternateContent>
          </a:graphicData>
        </a:graphic>
      </p:graphicFrame>
      <p:graphicFrame>
        <p:nvGraphicFramePr>
          <p:cNvPr id="15400" name="Object 40"/>
          <p:cNvGraphicFramePr>
            <a:graphicFrameLocks noChangeAspect="1"/>
          </p:cNvGraphicFramePr>
          <p:nvPr/>
        </p:nvGraphicFramePr>
        <p:xfrm>
          <a:off x="3096895" y="3974783"/>
          <a:ext cx="1371600" cy="392112"/>
        </p:xfrm>
        <a:graphic>
          <a:graphicData uri="http://schemas.openxmlformats.org/presentationml/2006/ole">
            <mc:AlternateContent xmlns:mc="http://schemas.openxmlformats.org/markup-compatibility/2006">
              <mc:Choice xmlns:v="urn:schemas-microsoft-com:vml" Requires="v">
                <p:oleObj spid="_x0000_s3129" name="" r:id="rId7" imgW="1371600" imgH="393700" progId="Equation.3">
                  <p:embed/>
                </p:oleObj>
              </mc:Choice>
              <mc:Fallback>
                <p:oleObj name="" r:id="rId7" imgW="1371600" imgH="393700" progId="Equation.3">
                  <p:embed/>
                  <p:pic>
                    <p:nvPicPr>
                      <p:cNvPr id="0" name="图片 3128"/>
                      <p:cNvPicPr/>
                      <p:nvPr/>
                    </p:nvPicPr>
                    <p:blipFill>
                      <a:blip r:embed="rId8"/>
                      <a:stretch>
                        <a:fillRect/>
                      </a:stretch>
                    </p:blipFill>
                    <p:spPr>
                      <a:xfrm>
                        <a:off x="3096895" y="3974783"/>
                        <a:ext cx="1371600" cy="392112"/>
                      </a:xfrm>
                      <a:prstGeom prst="rect">
                        <a:avLst/>
                      </a:prstGeom>
                      <a:noFill/>
                      <a:ln w="38100">
                        <a:noFill/>
                        <a:miter/>
                      </a:ln>
                    </p:spPr>
                  </p:pic>
                </p:oleObj>
              </mc:Fallback>
            </mc:AlternateContent>
          </a:graphicData>
        </a:graphic>
      </p:graphicFrame>
      <p:graphicFrame>
        <p:nvGraphicFramePr>
          <p:cNvPr id="15401" name="Object 41"/>
          <p:cNvGraphicFramePr>
            <a:graphicFrameLocks noChangeAspect="1"/>
          </p:cNvGraphicFramePr>
          <p:nvPr/>
        </p:nvGraphicFramePr>
        <p:xfrm>
          <a:off x="1949450" y="4859655"/>
          <a:ext cx="3221038" cy="484188"/>
        </p:xfrm>
        <a:graphic>
          <a:graphicData uri="http://schemas.openxmlformats.org/presentationml/2006/ole">
            <mc:AlternateContent xmlns:mc="http://schemas.openxmlformats.org/markup-compatibility/2006">
              <mc:Choice xmlns:v="urn:schemas-microsoft-com:vml" Requires="v">
                <p:oleObj spid="_x0000_s3130" name="" r:id="rId9" imgW="4000500" imgH="546100" progId="Equation.3">
                  <p:embed/>
                </p:oleObj>
              </mc:Choice>
              <mc:Fallback>
                <p:oleObj name="" r:id="rId9" imgW="4000500" imgH="546100" progId="Equation.3">
                  <p:embed/>
                  <p:pic>
                    <p:nvPicPr>
                      <p:cNvPr id="0" name="图片 3129"/>
                      <p:cNvPicPr/>
                      <p:nvPr/>
                    </p:nvPicPr>
                    <p:blipFill>
                      <a:blip r:embed="rId10">
                        <a:clrChange>
                          <a:clrFrom>
                            <a:srgbClr val="000000"/>
                          </a:clrFrom>
                          <a:clrTo>
                            <a:srgbClr val="FF3300"/>
                          </a:clrTo>
                        </a:clrChange>
                      </a:blip>
                      <a:stretch>
                        <a:fillRect/>
                      </a:stretch>
                    </p:blipFill>
                    <p:spPr>
                      <a:xfrm>
                        <a:off x="1949450" y="4859655"/>
                        <a:ext cx="3221038" cy="484188"/>
                      </a:xfrm>
                      <a:prstGeom prst="rect">
                        <a:avLst/>
                      </a:prstGeom>
                      <a:solidFill>
                        <a:srgbClr val="FFFFCC"/>
                      </a:solidFill>
                      <a:ln w="31750" cap="flat" cmpd="sng">
                        <a:solidFill>
                          <a:srgbClr val="FF3300"/>
                        </a:solidFill>
                        <a:prstDash val="solid"/>
                        <a:miter/>
                        <a:headEnd type="none" w="med" len="med"/>
                        <a:tailEnd type="none" w="med" len="med"/>
                      </a:ln>
                    </p:spPr>
                  </p:pic>
                </p:oleObj>
              </mc:Fallback>
            </mc:AlternateContent>
          </a:graphicData>
        </a:graphic>
      </p:graphicFrame>
      <p:graphicFrame>
        <p:nvGraphicFramePr>
          <p:cNvPr id="15402" name="Object 42"/>
          <p:cNvGraphicFramePr>
            <a:graphicFrameLocks noChangeAspect="1"/>
          </p:cNvGraphicFramePr>
          <p:nvPr/>
        </p:nvGraphicFramePr>
        <p:xfrm>
          <a:off x="3949700" y="5645468"/>
          <a:ext cx="1252538" cy="457200"/>
        </p:xfrm>
        <a:graphic>
          <a:graphicData uri="http://schemas.openxmlformats.org/presentationml/2006/ole">
            <mc:AlternateContent xmlns:mc="http://schemas.openxmlformats.org/markup-compatibility/2006">
              <mc:Choice xmlns:v="urn:schemas-microsoft-com:vml" Requires="v">
                <p:oleObj spid="_x0000_s3131" name="" r:id="rId11" imgW="1612900" imgH="520700" progId="Equation.3">
                  <p:embed/>
                </p:oleObj>
              </mc:Choice>
              <mc:Fallback>
                <p:oleObj name="" r:id="rId11" imgW="1612900" imgH="520700" progId="Equation.3">
                  <p:embed/>
                  <p:pic>
                    <p:nvPicPr>
                      <p:cNvPr id="0" name="图片 3130"/>
                      <p:cNvPicPr/>
                      <p:nvPr/>
                    </p:nvPicPr>
                    <p:blipFill>
                      <a:blip r:embed="rId12">
                        <a:clrChange>
                          <a:clrFrom>
                            <a:srgbClr val="000000"/>
                          </a:clrFrom>
                          <a:clrTo>
                            <a:srgbClr val="FF3300"/>
                          </a:clrTo>
                        </a:clrChange>
                      </a:blip>
                      <a:stretch>
                        <a:fillRect/>
                      </a:stretch>
                    </p:blipFill>
                    <p:spPr>
                      <a:xfrm>
                        <a:off x="3949700" y="5645468"/>
                        <a:ext cx="1252538" cy="457200"/>
                      </a:xfrm>
                      <a:prstGeom prst="rect">
                        <a:avLst/>
                      </a:prstGeom>
                      <a:solidFill>
                        <a:srgbClr val="FFFFCC"/>
                      </a:solidFill>
                      <a:ln w="31750" cap="flat" cmpd="sng">
                        <a:solidFill>
                          <a:srgbClr val="FF3300"/>
                        </a:solidFill>
                        <a:prstDash val="solid"/>
                        <a:miter/>
                        <a:headEnd type="none" w="med" len="med"/>
                        <a:tailEnd type="none" w="med" len="med"/>
                      </a:ln>
                    </p:spPr>
                  </p:pic>
                </p:oleObj>
              </mc:Fallback>
            </mc:AlternateContent>
          </a:graphicData>
        </a:graphic>
      </p:graphicFrame>
      <p:sp>
        <p:nvSpPr>
          <p:cNvPr id="15406" name="AutoShape 46"/>
          <p:cNvSpPr/>
          <p:nvPr/>
        </p:nvSpPr>
        <p:spPr>
          <a:xfrm>
            <a:off x="5378450" y="5078730"/>
            <a:ext cx="228600" cy="838200"/>
          </a:xfrm>
          <a:prstGeom prst="rightBrace">
            <a:avLst>
              <a:gd name="adj1" fmla="val 30555"/>
              <a:gd name="adj2" fmla="val 50000"/>
            </a:avLst>
          </a:prstGeom>
          <a:noFill/>
          <a:ln w="31750" cap="flat" cmpd="sng">
            <a:solidFill>
              <a:srgbClr val="FF3300"/>
            </a:solidFill>
            <a:prstDash val="solid"/>
            <a:headEnd type="none" w="med" len="med"/>
            <a:tailEnd type="none" w="med" len="med"/>
          </a:ln>
        </p:spPr>
        <p:txBody>
          <a:bodyPr wrap="none" anchor="ctr" anchorCtr="0"/>
          <a:p>
            <a:pPr eaLnBrk="1" hangingPunct="1">
              <a:spcBef>
                <a:spcPct val="50000"/>
              </a:spcBef>
            </a:pPr>
            <a:endParaRPr lang="zh-CN" altLang="en-US" dirty="0">
              <a:latin typeface="黑体" panose="02010609060101010101" pitchFamily="49" charset="-122"/>
            </a:endParaRPr>
          </a:p>
        </p:txBody>
      </p:sp>
      <p:sp>
        <p:nvSpPr>
          <p:cNvPr id="15408" name="AutoShape 48"/>
          <p:cNvSpPr/>
          <p:nvPr/>
        </p:nvSpPr>
        <p:spPr>
          <a:xfrm>
            <a:off x="6826250" y="4164330"/>
            <a:ext cx="2743200" cy="838200"/>
          </a:xfrm>
          <a:prstGeom prst="wedgeRoundRectCallout">
            <a:avLst>
              <a:gd name="adj1" fmla="val -95662"/>
              <a:gd name="adj2" fmla="val 110796"/>
              <a:gd name="adj3" fmla="val 16667"/>
            </a:avLst>
          </a:prstGeom>
          <a:solidFill>
            <a:srgbClr val="FFFFCC"/>
          </a:solidFill>
          <a:ln w="31750" cap="flat" cmpd="sng">
            <a:solidFill>
              <a:schemeClr val="accent2"/>
            </a:solidFill>
            <a:prstDash val="solid"/>
            <a:miter/>
            <a:headEnd type="none" w="med" len="med"/>
            <a:tailEnd type="none" w="med" len="med"/>
          </a:ln>
        </p:spPr>
        <p:txBody>
          <a:bodyPr/>
          <a:p>
            <a:pPr algn="ctr" eaLnBrk="1" hangingPunct="1"/>
            <a:r>
              <a:rPr lang="zh-CN" altLang="en-US" dirty="0">
                <a:solidFill>
                  <a:srgbClr val="FF3300"/>
                </a:solidFill>
                <a:latin typeface="Times New Roman" panose="02020603050405020304" pitchFamily="18" charset="0"/>
              </a:rPr>
              <a:t>记住公式</a:t>
            </a:r>
            <a:endParaRPr lang="zh-CN" altLang="en-US" dirty="0">
              <a:solidFill>
                <a:srgbClr val="FF3300"/>
              </a:solidFill>
              <a:latin typeface="Times New Roman" panose="02020603050405020304" pitchFamily="18" charset="0"/>
            </a:endParaRPr>
          </a:p>
        </p:txBody>
      </p:sp>
      <p:grpSp>
        <p:nvGrpSpPr>
          <p:cNvPr id="2" name="Group 63"/>
          <p:cNvGrpSpPr/>
          <p:nvPr/>
        </p:nvGrpSpPr>
        <p:grpSpPr>
          <a:xfrm>
            <a:off x="6610985" y="2637155"/>
            <a:ext cx="2895600" cy="457200"/>
            <a:chOff x="3504" y="1248"/>
            <a:chExt cx="1824" cy="288"/>
          </a:xfrm>
        </p:grpSpPr>
        <p:sp>
          <p:nvSpPr>
            <p:cNvPr id="17425" name="AutoShape 58"/>
            <p:cNvSpPr/>
            <p:nvPr/>
          </p:nvSpPr>
          <p:spPr>
            <a:xfrm>
              <a:off x="3504" y="1248"/>
              <a:ext cx="1824" cy="288"/>
            </a:xfrm>
            <a:prstGeom prst="wedgeRoundRectCallout">
              <a:avLst>
                <a:gd name="adj1" fmla="val -92324"/>
                <a:gd name="adj2" fmla="val 107292"/>
                <a:gd name="adj3" fmla="val 16667"/>
              </a:avLst>
            </a:prstGeom>
            <a:solidFill>
              <a:srgbClr val="FFFFCC"/>
            </a:solidFill>
            <a:ln w="9525" cap="flat" cmpd="sng">
              <a:solidFill>
                <a:schemeClr val="accent2"/>
              </a:solidFill>
              <a:prstDash val="solid"/>
              <a:miter/>
              <a:headEnd type="none" w="med" len="med"/>
              <a:tailEnd type="none" w="med" len="med"/>
            </a:ln>
          </p:spPr>
          <p:txBody>
            <a:bodyPr/>
            <a:p>
              <a:pPr algn="ctr" eaLnBrk="1" hangingPunct="1">
                <a:spcBef>
                  <a:spcPct val="50000"/>
                </a:spcBef>
              </a:pPr>
              <a:endParaRPr lang="zh-CN" altLang="zh-CN" dirty="0">
                <a:latin typeface="黑体" panose="02010609060101010101" pitchFamily="49" charset="-122"/>
              </a:endParaRPr>
            </a:p>
          </p:txBody>
        </p:sp>
        <p:graphicFrame>
          <p:nvGraphicFramePr>
            <p:cNvPr id="17416" name="Object 62"/>
            <p:cNvGraphicFramePr>
              <a:graphicFrameLocks noChangeAspect="1"/>
            </p:cNvGraphicFramePr>
            <p:nvPr/>
          </p:nvGraphicFramePr>
          <p:xfrm>
            <a:off x="3504" y="1296"/>
            <a:ext cx="1776" cy="231"/>
          </p:xfrm>
          <a:graphic>
            <a:graphicData uri="http://schemas.openxmlformats.org/presentationml/2006/ole">
              <mc:AlternateContent xmlns:mc="http://schemas.openxmlformats.org/markup-compatibility/2006">
                <mc:Choice xmlns:v="urn:schemas-microsoft-com:vml" Requires="v">
                  <p:oleObj spid="_x0000_s3132" name="" r:id="rId13" imgW="4711700" imgH="546100" progId="Equation.3">
                    <p:embed/>
                  </p:oleObj>
                </mc:Choice>
                <mc:Fallback>
                  <p:oleObj name="" r:id="rId13" imgW="4711700" imgH="546100" progId="Equation.3">
                    <p:embed/>
                    <p:pic>
                      <p:nvPicPr>
                        <p:cNvPr id="0" name="图片 3131"/>
                        <p:cNvPicPr/>
                        <p:nvPr/>
                      </p:nvPicPr>
                      <p:blipFill>
                        <a:blip r:embed="rId14">
                          <a:clrChange>
                            <a:clrFrom>
                              <a:srgbClr val="000000"/>
                            </a:clrFrom>
                            <a:clrTo>
                              <a:srgbClr val="FF0000"/>
                            </a:clrTo>
                          </a:clrChange>
                        </a:blip>
                        <a:stretch>
                          <a:fillRect/>
                        </a:stretch>
                      </p:blipFill>
                      <p:spPr>
                        <a:xfrm>
                          <a:off x="3504" y="1296"/>
                          <a:ext cx="1776" cy="231"/>
                        </a:xfrm>
                        <a:prstGeom prst="rect">
                          <a:avLst/>
                        </a:prstGeom>
                        <a:noFill/>
                        <a:ln w="38100">
                          <a:noFill/>
                          <a:miter/>
                        </a:ln>
                      </p:spPr>
                    </p:pic>
                  </p:oleObj>
                </mc:Fallback>
              </mc:AlternateContent>
            </a:graphicData>
          </a:graphic>
        </p:graphicFrame>
      </p:grpSp>
      <p:graphicFrame>
        <p:nvGraphicFramePr>
          <p:cNvPr id="3" name="Object 39"/>
          <p:cNvGraphicFramePr>
            <a:graphicFrameLocks noChangeAspect="1"/>
          </p:cNvGraphicFramePr>
          <p:nvPr/>
        </p:nvGraphicFramePr>
        <p:xfrm>
          <a:off x="3050699" y="2876074"/>
          <a:ext cx="2256155" cy="791845"/>
        </p:xfrm>
        <a:graphic>
          <a:graphicData uri="http://schemas.openxmlformats.org/presentationml/2006/ole">
            <mc:AlternateContent xmlns:mc="http://schemas.openxmlformats.org/markup-compatibility/2006">
              <mc:Choice xmlns:v="urn:schemas-microsoft-com:vml" Requires="v">
                <p:oleObj spid="_x0000_s4" name="" r:id="rId15" imgW="2387600" imgH="838200" progId="Equation.DSMT4">
                  <p:embed/>
                </p:oleObj>
              </mc:Choice>
              <mc:Fallback>
                <p:oleObj name="" r:id="rId15" imgW="2387600" imgH="838200" progId="Equation.DSMT4">
                  <p:embed/>
                  <p:pic>
                    <p:nvPicPr>
                      <p:cNvPr id="0" name="图片 3127"/>
                      <p:cNvPicPr/>
                      <p:nvPr/>
                    </p:nvPicPr>
                    <p:blipFill>
                      <a:blip r:embed="rId16"/>
                      <a:stretch>
                        <a:fillRect/>
                      </a:stretch>
                    </p:blipFill>
                    <p:spPr>
                      <a:xfrm>
                        <a:off x="3050699" y="2876074"/>
                        <a:ext cx="2256155" cy="7918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97"/>
                                        </p:tgtEl>
                                        <p:attrNameLst>
                                          <p:attrName>style.visibility</p:attrName>
                                        </p:attrNameLst>
                                      </p:cBhvr>
                                      <p:to>
                                        <p:strVal val="visible"/>
                                      </p:to>
                                    </p:set>
                                    <p:animEffect transition="in" filter="wipe(left)">
                                      <p:cBhvr>
                                        <p:cTn id="7" dur="500"/>
                                        <p:tgtEl>
                                          <p:spTgt spid="153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98"/>
                                        </p:tgtEl>
                                        <p:attrNameLst>
                                          <p:attrName>style.visibility</p:attrName>
                                        </p:attrNameLst>
                                      </p:cBhvr>
                                      <p:to>
                                        <p:strVal val="visible"/>
                                      </p:to>
                                    </p:set>
                                    <p:animEffect transition="in" filter="wipe(left)">
                                      <p:cBhvr>
                                        <p:cTn id="12" dur="500"/>
                                        <p:tgtEl>
                                          <p:spTgt spid="153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399"/>
                                        </p:tgtEl>
                                        <p:attrNameLst>
                                          <p:attrName>style.visibility</p:attrName>
                                        </p:attrNameLst>
                                      </p:cBhvr>
                                      <p:to>
                                        <p:strVal val="visible"/>
                                      </p:to>
                                    </p:set>
                                    <p:animEffect transition="in" filter="wipe(left)">
                                      <p:cBhvr>
                                        <p:cTn id="17" dur="500"/>
                                        <p:tgtEl>
                                          <p:spTgt spid="153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400"/>
                                        </p:tgtEl>
                                        <p:attrNameLst>
                                          <p:attrName>style.visibility</p:attrName>
                                        </p:attrNameLst>
                                      </p:cBhvr>
                                      <p:to>
                                        <p:strVal val="visible"/>
                                      </p:to>
                                    </p:set>
                                    <p:animEffect transition="in" filter="wipe(left)">
                                      <p:cBhvr>
                                        <p:cTn id="32" dur="500"/>
                                        <p:tgtEl>
                                          <p:spTgt spid="154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401"/>
                                        </p:tgtEl>
                                        <p:attrNameLst>
                                          <p:attrName>style.visibility</p:attrName>
                                        </p:attrNameLst>
                                      </p:cBhvr>
                                      <p:to>
                                        <p:strVal val="visible"/>
                                      </p:to>
                                    </p:set>
                                    <p:animEffect transition="in" filter="wipe(left)">
                                      <p:cBhvr>
                                        <p:cTn id="37" dur="500"/>
                                        <p:tgtEl>
                                          <p:spTgt spid="15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402"/>
                                        </p:tgtEl>
                                        <p:attrNameLst>
                                          <p:attrName>style.visibility</p:attrName>
                                        </p:attrNameLst>
                                      </p:cBhvr>
                                      <p:to>
                                        <p:strVal val="visible"/>
                                      </p:to>
                                    </p:set>
                                    <p:animEffect transition="in" filter="wipe(left)">
                                      <p:cBhvr>
                                        <p:cTn id="42" dur="500"/>
                                        <p:tgtEl>
                                          <p:spTgt spid="1540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406"/>
                                        </p:tgtEl>
                                        <p:attrNameLst>
                                          <p:attrName>style.visibility</p:attrName>
                                        </p:attrNameLst>
                                      </p:cBhvr>
                                      <p:to>
                                        <p:strVal val="visible"/>
                                      </p:to>
                                    </p:set>
                                    <p:animEffect transition="in" filter="dissolve">
                                      <p:cBhvr>
                                        <p:cTn id="47" dur="500"/>
                                        <p:tgtEl>
                                          <p:spTgt spid="1540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5408"/>
                                        </p:tgtEl>
                                        <p:attrNameLst>
                                          <p:attrName>style.visibility</p:attrName>
                                        </p:attrNameLst>
                                      </p:cBhvr>
                                      <p:to>
                                        <p:strVal val="visible"/>
                                      </p:to>
                                    </p:set>
                                    <p:animEffect transition="in" filter="dissolve">
                                      <p:cBhvr>
                                        <p:cTn id="52" dur="500"/>
                                        <p:tgtEl>
                                          <p:spTgt spid="15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7" grpId="0"/>
      <p:bldP spid="15406" grpId="0" bldLvl="0" animBg="1"/>
      <p:bldP spid="1540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41" name="Text Box 2"/>
          <p:cNvSpPr txBox="1"/>
          <p:nvPr/>
        </p:nvSpPr>
        <p:spPr>
          <a:xfrm>
            <a:off x="1353185" y="685800"/>
            <a:ext cx="2057400" cy="521970"/>
          </a:xfrm>
          <a:prstGeom prst="rect">
            <a:avLst/>
          </a:prstGeom>
          <a:noFill/>
          <a:ln w="9525">
            <a:noFill/>
          </a:ln>
        </p:spPr>
        <p:txBody>
          <a:bodyPr>
            <a:spAutoFit/>
          </a:bodyPr>
          <a:p>
            <a:pPr eaLnBrk="1" hangingPunct="1">
              <a:spcBef>
                <a:spcPct val="50000"/>
              </a:spcBef>
            </a:pPr>
            <a:r>
              <a:rPr lang="zh-CN" altLang="en-US" dirty="0">
                <a:solidFill>
                  <a:srgbClr val="0000FF"/>
                </a:solidFill>
                <a:latin typeface="Times New Roman" panose="02020603050405020304" pitchFamily="18" charset="0"/>
                <a:cs typeface="Times New Roman" panose="02020603050405020304" pitchFamily="18" charset="0"/>
                <a:sym typeface="+mn-ea"/>
              </a:rPr>
              <a:t>例</a:t>
            </a:r>
            <a:r>
              <a:rPr lang="en-US" altLang="zh-CN" dirty="0">
                <a:solidFill>
                  <a:srgbClr val="0000FF"/>
                </a:solidFill>
                <a:latin typeface="Times New Roman" panose="02020603050405020304" pitchFamily="18" charset="0"/>
                <a:cs typeface="Times New Roman" panose="02020603050405020304" pitchFamily="18" charset="0"/>
                <a:sym typeface="+mn-ea"/>
              </a:rPr>
              <a:t> 6.</a:t>
            </a:r>
            <a:endParaRPr lang="en-US" altLang="zh-CN" dirty="0">
              <a:latin typeface="Times New Roman" panose="02020603050405020304" pitchFamily="18" charset="0"/>
              <a:ea typeface="宋体" panose="02010600030101010101" pitchFamily="2" charset="-122"/>
            </a:endParaRPr>
          </a:p>
        </p:txBody>
      </p:sp>
      <p:graphicFrame>
        <p:nvGraphicFramePr>
          <p:cNvPr id="18434" name="Object 3"/>
          <p:cNvGraphicFramePr>
            <a:graphicFrameLocks noChangeAspect="1"/>
          </p:cNvGraphicFramePr>
          <p:nvPr/>
        </p:nvGraphicFramePr>
        <p:xfrm>
          <a:off x="2267585" y="762000"/>
          <a:ext cx="5664200" cy="442913"/>
        </p:xfrm>
        <a:graphic>
          <a:graphicData uri="http://schemas.openxmlformats.org/presentationml/2006/ole">
            <mc:AlternateContent xmlns:mc="http://schemas.openxmlformats.org/markup-compatibility/2006">
              <mc:Choice xmlns:v="urn:schemas-microsoft-com:vml" Requires="v">
                <p:oleObj spid="_x0000_s3133" name="" r:id="rId1" imgW="5664200" imgH="444500" progId="Equation.3">
                  <p:embed/>
                </p:oleObj>
              </mc:Choice>
              <mc:Fallback>
                <p:oleObj name="" r:id="rId1" imgW="5664200" imgH="444500" progId="Equation.3">
                  <p:embed/>
                  <p:pic>
                    <p:nvPicPr>
                      <p:cNvPr id="0" name="图片 3132"/>
                      <p:cNvPicPr/>
                      <p:nvPr/>
                    </p:nvPicPr>
                    <p:blipFill>
                      <a:blip r:embed="rId2"/>
                      <a:stretch>
                        <a:fillRect/>
                      </a:stretch>
                    </p:blipFill>
                    <p:spPr>
                      <a:xfrm>
                        <a:off x="2267585" y="762000"/>
                        <a:ext cx="5664200" cy="442913"/>
                      </a:xfrm>
                      <a:prstGeom prst="rect">
                        <a:avLst/>
                      </a:prstGeom>
                      <a:noFill/>
                      <a:ln w="38100">
                        <a:noFill/>
                        <a:miter/>
                      </a:ln>
                    </p:spPr>
                  </p:pic>
                </p:oleObj>
              </mc:Fallback>
            </mc:AlternateContent>
          </a:graphicData>
        </a:graphic>
      </p:graphicFrame>
      <p:sp>
        <p:nvSpPr>
          <p:cNvPr id="16388" name="Text Box 4"/>
          <p:cNvSpPr txBox="1"/>
          <p:nvPr/>
        </p:nvSpPr>
        <p:spPr>
          <a:xfrm>
            <a:off x="1429385" y="2030730"/>
            <a:ext cx="1295400" cy="519113"/>
          </a:xfrm>
          <a:prstGeom prst="rect">
            <a:avLst/>
          </a:prstGeom>
          <a:noFill/>
          <a:ln w="9525">
            <a:noFill/>
          </a:ln>
        </p:spPr>
        <p:txBody>
          <a:bodyPr>
            <a:spAutoFit/>
          </a:bodyPr>
          <a:p>
            <a:pPr eaLnBrk="1" hangingPunct="1">
              <a:spcBef>
                <a:spcPct val="50000"/>
              </a:spcBef>
            </a:pPr>
            <a:r>
              <a:rPr lang="zh-CN" altLang="en-US" dirty="0">
                <a:latin typeface="黑体" panose="02010609060101010101" pitchFamily="49" charset="-122"/>
              </a:rPr>
              <a:t>解</a:t>
            </a:r>
            <a:endParaRPr lang="zh-CN" altLang="en-US" dirty="0">
              <a:latin typeface="Times New Roman" panose="02020603050405020304" pitchFamily="18" charset="0"/>
              <a:ea typeface="宋体" panose="02010600030101010101" pitchFamily="2" charset="-122"/>
            </a:endParaRPr>
          </a:p>
        </p:txBody>
      </p:sp>
      <p:graphicFrame>
        <p:nvGraphicFramePr>
          <p:cNvPr id="16389" name="Object 5"/>
          <p:cNvGraphicFramePr>
            <a:graphicFrameLocks noChangeAspect="1"/>
          </p:cNvGraphicFramePr>
          <p:nvPr/>
        </p:nvGraphicFramePr>
        <p:xfrm>
          <a:off x="2019935" y="1883093"/>
          <a:ext cx="4286250" cy="803275"/>
        </p:xfrm>
        <a:graphic>
          <a:graphicData uri="http://schemas.openxmlformats.org/presentationml/2006/ole">
            <mc:AlternateContent xmlns:mc="http://schemas.openxmlformats.org/markup-compatibility/2006">
              <mc:Choice xmlns:v="urn:schemas-microsoft-com:vml" Requires="v">
                <p:oleObj spid="_x0000_s3134" name="" r:id="rId3" imgW="4457700" imgH="838200" progId="Equation.DSMT4">
                  <p:embed/>
                </p:oleObj>
              </mc:Choice>
              <mc:Fallback>
                <p:oleObj name="" r:id="rId3" imgW="4457700" imgH="838200" progId="Equation.DSMT4">
                  <p:embed/>
                  <p:pic>
                    <p:nvPicPr>
                      <p:cNvPr id="0" name="图片 3133"/>
                      <p:cNvPicPr/>
                      <p:nvPr/>
                    </p:nvPicPr>
                    <p:blipFill>
                      <a:blip r:embed="rId4"/>
                      <a:stretch>
                        <a:fillRect/>
                      </a:stretch>
                    </p:blipFill>
                    <p:spPr>
                      <a:xfrm>
                        <a:off x="2019935" y="1883093"/>
                        <a:ext cx="4286250" cy="803275"/>
                      </a:xfrm>
                      <a:prstGeom prst="rect">
                        <a:avLst/>
                      </a:prstGeom>
                      <a:noFill/>
                      <a:ln w="38100">
                        <a:noFill/>
                        <a:miter/>
                      </a:ln>
                    </p:spPr>
                  </p:pic>
                </p:oleObj>
              </mc:Fallback>
            </mc:AlternateContent>
          </a:graphicData>
        </a:graphic>
      </p:graphicFrame>
      <p:graphicFrame>
        <p:nvGraphicFramePr>
          <p:cNvPr id="16390" name="Object 6"/>
          <p:cNvGraphicFramePr>
            <a:graphicFrameLocks noChangeAspect="1"/>
          </p:cNvGraphicFramePr>
          <p:nvPr/>
        </p:nvGraphicFramePr>
        <p:xfrm>
          <a:off x="2473960" y="4913313"/>
          <a:ext cx="2873375" cy="741362"/>
        </p:xfrm>
        <a:graphic>
          <a:graphicData uri="http://schemas.openxmlformats.org/presentationml/2006/ole">
            <mc:AlternateContent xmlns:mc="http://schemas.openxmlformats.org/markup-compatibility/2006">
              <mc:Choice xmlns:v="urn:schemas-microsoft-com:vml" Requires="v">
                <p:oleObj spid="_x0000_s3135" name="" r:id="rId5" imgW="4241800" imgH="1041400" progId="Equation.3">
                  <p:embed/>
                </p:oleObj>
              </mc:Choice>
              <mc:Fallback>
                <p:oleObj name="" r:id="rId5" imgW="4241800" imgH="1041400" progId="Equation.3">
                  <p:embed/>
                  <p:pic>
                    <p:nvPicPr>
                      <p:cNvPr id="0" name="图片 3134"/>
                      <p:cNvPicPr/>
                      <p:nvPr/>
                    </p:nvPicPr>
                    <p:blipFill>
                      <a:blip r:embed="rId6">
                        <a:clrChange>
                          <a:clrFrom>
                            <a:srgbClr val="000000"/>
                          </a:clrFrom>
                          <a:clrTo>
                            <a:srgbClr val="FF3300"/>
                          </a:clrTo>
                        </a:clrChange>
                      </a:blip>
                      <a:stretch>
                        <a:fillRect/>
                      </a:stretch>
                    </p:blipFill>
                    <p:spPr>
                      <a:xfrm>
                        <a:off x="2473960" y="4913313"/>
                        <a:ext cx="2873375" cy="741362"/>
                      </a:xfrm>
                      <a:prstGeom prst="rect">
                        <a:avLst/>
                      </a:prstGeom>
                      <a:solidFill>
                        <a:srgbClr val="FFFFCC"/>
                      </a:solidFill>
                      <a:ln w="31750" cap="flat" cmpd="sng">
                        <a:solidFill>
                          <a:srgbClr val="FF3300"/>
                        </a:solidFill>
                        <a:prstDash val="solid"/>
                        <a:miter/>
                        <a:headEnd type="none" w="med" len="med"/>
                        <a:tailEnd type="none" w="med" len="med"/>
                      </a:ln>
                    </p:spPr>
                  </p:pic>
                </p:oleObj>
              </mc:Fallback>
            </mc:AlternateContent>
          </a:graphicData>
        </a:graphic>
      </p:graphicFrame>
      <p:graphicFrame>
        <p:nvGraphicFramePr>
          <p:cNvPr id="16391" name="Object 7"/>
          <p:cNvGraphicFramePr>
            <a:graphicFrameLocks noChangeAspect="1"/>
          </p:cNvGraphicFramePr>
          <p:nvPr/>
        </p:nvGraphicFramePr>
        <p:xfrm>
          <a:off x="3791585" y="5791200"/>
          <a:ext cx="1477963" cy="742950"/>
        </p:xfrm>
        <a:graphic>
          <a:graphicData uri="http://schemas.openxmlformats.org/presentationml/2006/ole">
            <mc:AlternateContent xmlns:mc="http://schemas.openxmlformats.org/markup-compatibility/2006">
              <mc:Choice xmlns:v="urn:schemas-microsoft-com:vml" Requires="v">
                <p:oleObj spid="_x0000_s3136" name="" r:id="rId7" imgW="2146300" imgH="1041400" progId="Equation.3">
                  <p:embed/>
                </p:oleObj>
              </mc:Choice>
              <mc:Fallback>
                <p:oleObj name="" r:id="rId7" imgW="2146300" imgH="1041400" progId="Equation.3">
                  <p:embed/>
                  <p:pic>
                    <p:nvPicPr>
                      <p:cNvPr id="0" name="图片 3135"/>
                      <p:cNvPicPr/>
                      <p:nvPr/>
                    </p:nvPicPr>
                    <p:blipFill>
                      <a:blip r:embed="rId8">
                        <a:clrChange>
                          <a:clrFrom>
                            <a:srgbClr val="000000"/>
                          </a:clrFrom>
                          <a:clrTo>
                            <a:srgbClr val="FF3300"/>
                          </a:clrTo>
                        </a:clrChange>
                      </a:blip>
                      <a:stretch>
                        <a:fillRect/>
                      </a:stretch>
                    </p:blipFill>
                    <p:spPr>
                      <a:xfrm>
                        <a:off x="3791585" y="5791200"/>
                        <a:ext cx="1477963" cy="742950"/>
                      </a:xfrm>
                      <a:prstGeom prst="rect">
                        <a:avLst/>
                      </a:prstGeom>
                      <a:solidFill>
                        <a:srgbClr val="FFFFCC"/>
                      </a:solidFill>
                      <a:ln w="31750" cap="flat" cmpd="sng">
                        <a:solidFill>
                          <a:srgbClr val="FF3300"/>
                        </a:solidFill>
                        <a:prstDash val="solid"/>
                        <a:miter/>
                        <a:headEnd type="none" w="med" len="med"/>
                        <a:tailEnd type="none" w="med" len="med"/>
                      </a:ln>
                    </p:spPr>
                  </p:pic>
                </p:oleObj>
              </mc:Fallback>
            </mc:AlternateContent>
          </a:graphicData>
        </a:graphic>
      </p:graphicFrame>
      <p:graphicFrame>
        <p:nvGraphicFramePr>
          <p:cNvPr id="16392" name="Object 8"/>
          <p:cNvGraphicFramePr>
            <a:graphicFrameLocks noChangeAspect="1"/>
          </p:cNvGraphicFramePr>
          <p:nvPr/>
        </p:nvGraphicFramePr>
        <p:xfrm>
          <a:off x="6387148" y="1488758"/>
          <a:ext cx="3167062" cy="1603375"/>
        </p:xfrm>
        <a:graphic>
          <a:graphicData uri="http://schemas.openxmlformats.org/presentationml/2006/ole">
            <mc:AlternateContent xmlns:mc="http://schemas.openxmlformats.org/markup-compatibility/2006">
              <mc:Choice xmlns:v="urn:schemas-microsoft-com:vml" Requires="v">
                <p:oleObj spid="_x0000_s3137" name="" r:id="rId9" imgW="3327400" imgH="1689100" progId="Equation.DSMT4">
                  <p:embed/>
                </p:oleObj>
              </mc:Choice>
              <mc:Fallback>
                <p:oleObj name="" r:id="rId9" imgW="3327400" imgH="1689100" progId="Equation.DSMT4">
                  <p:embed/>
                  <p:pic>
                    <p:nvPicPr>
                      <p:cNvPr id="0" name="图片 3136"/>
                      <p:cNvPicPr/>
                      <p:nvPr/>
                    </p:nvPicPr>
                    <p:blipFill>
                      <a:blip r:embed="rId10"/>
                      <a:stretch>
                        <a:fillRect/>
                      </a:stretch>
                    </p:blipFill>
                    <p:spPr>
                      <a:xfrm>
                        <a:off x="6387148" y="1488758"/>
                        <a:ext cx="3167062" cy="1603375"/>
                      </a:xfrm>
                      <a:prstGeom prst="rect">
                        <a:avLst/>
                      </a:prstGeom>
                      <a:noFill/>
                      <a:ln w="38100">
                        <a:noFill/>
                        <a:miter/>
                      </a:ln>
                    </p:spPr>
                  </p:pic>
                </p:oleObj>
              </mc:Fallback>
            </mc:AlternateContent>
          </a:graphicData>
        </a:graphic>
      </p:graphicFrame>
      <p:graphicFrame>
        <p:nvGraphicFramePr>
          <p:cNvPr id="16393" name="Object 9"/>
          <p:cNvGraphicFramePr>
            <a:graphicFrameLocks noChangeAspect="1"/>
          </p:cNvGraphicFramePr>
          <p:nvPr/>
        </p:nvGraphicFramePr>
        <p:xfrm>
          <a:off x="2299335" y="3194368"/>
          <a:ext cx="3244850" cy="879475"/>
        </p:xfrm>
        <a:graphic>
          <a:graphicData uri="http://schemas.openxmlformats.org/presentationml/2006/ole">
            <mc:AlternateContent xmlns:mc="http://schemas.openxmlformats.org/markup-compatibility/2006">
              <mc:Choice xmlns:v="urn:schemas-microsoft-com:vml" Requires="v">
                <p:oleObj spid="_x0000_s3138" name="" r:id="rId11" imgW="3403600" imgH="927100" progId="Equation.DSMT4">
                  <p:embed/>
                </p:oleObj>
              </mc:Choice>
              <mc:Fallback>
                <p:oleObj name="" r:id="rId11" imgW="3403600" imgH="927100" progId="Equation.DSMT4">
                  <p:embed/>
                  <p:pic>
                    <p:nvPicPr>
                      <p:cNvPr id="0" name="图片 3137"/>
                      <p:cNvPicPr/>
                      <p:nvPr/>
                    </p:nvPicPr>
                    <p:blipFill>
                      <a:blip r:embed="rId12"/>
                      <a:stretch>
                        <a:fillRect/>
                      </a:stretch>
                    </p:blipFill>
                    <p:spPr>
                      <a:xfrm>
                        <a:off x="2299335" y="3194368"/>
                        <a:ext cx="3244850" cy="879475"/>
                      </a:xfrm>
                      <a:prstGeom prst="rect">
                        <a:avLst/>
                      </a:prstGeom>
                      <a:noFill/>
                      <a:ln w="38100">
                        <a:noFill/>
                        <a:miter/>
                      </a:ln>
                    </p:spPr>
                  </p:pic>
                </p:oleObj>
              </mc:Fallback>
            </mc:AlternateContent>
          </a:graphicData>
        </a:graphic>
      </p:graphicFrame>
      <p:graphicFrame>
        <p:nvGraphicFramePr>
          <p:cNvPr id="16394" name="Object 10"/>
          <p:cNvGraphicFramePr>
            <a:graphicFrameLocks noChangeAspect="1"/>
          </p:cNvGraphicFramePr>
          <p:nvPr/>
        </p:nvGraphicFramePr>
        <p:xfrm>
          <a:off x="5751195" y="3254693"/>
          <a:ext cx="2679700" cy="803275"/>
        </p:xfrm>
        <a:graphic>
          <a:graphicData uri="http://schemas.openxmlformats.org/presentationml/2006/ole">
            <mc:AlternateContent xmlns:mc="http://schemas.openxmlformats.org/markup-compatibility/2006">
              <mc:Choice xmlns:v="urn:schemas-microsoft-com:vml" Requires="v">
                <p:oleObj spid="_x0000_s3139" name="" r:id="rId13" imgW="2794000" imgH="838200" progId="Equation.DSMT4">
                  <p:embed/>
                </p:oleObj>
              </mc:Choice>
              <mc:Fallback>
                <p:oleObj name="" r:id="rId13" imgW="2794000" imgH="838200" progId="Equation.DSMT4">
                  <p:embed/>
                  <p:pic>
                    <p:nvPicPr>
                      <p:cNvPr id="0" name="图片 3138"/>
                      <p:cNvPicPr/>
                      <p:nvPr/>
                    </p:nvPicPr>
                    <p:blipFill>
                      <a:blip r:embed="rId14"/>
                      <a:stretch>
                        <a:fillRect/>
                      </a:stretch>
                    </p:blipFill>
                    <p:spPr>
                      <a:xfrm>
                        <a:off x="5751195" y="3254693"/>
                        <a:ext cx="2679700" cy="803275"/>
                      </a:xfrm>
                      <a:prstGeom prst="rect">
                        <a:avLst/>
                      </a:prstGeom>
                      <a:noFill/>
                      <a:ln w="38100">
                        <a:noFill/>
                        <a:miter/>
                      </a:ln>
                    </p:spPr>
                  </p:pic>
                </p:oleObj>
              </mc:Fallback>
            </mc:AlternateContent>
          </a:graphicData>
        </a:graphic>
      </p:graphicFrame>
      <p:sp>
        <p:nvSpPr>
          <p:cNvPr id="16395" name="AutoShape 11"/>
          <p:cNvSpPr/>
          <p:nvPr/>
        </p:nvSpPr>
        <p:spPr>
          <a:xfrm>
            <a:off x="5467985" y="5257800"/>
            <a:ext cx="228600" cy="1143000"/>
          </a:xfrm>
          <a:prstGeom prst="rightBrace">
            <a:avLst>
              <a:gd name="adj1" fmla="val 41666"/>
              <a:gd name="adj2" fmla="val 50000"/>
            </a:avLst>
          </a:prstGeom>
          <a:noFill/>
          <a:ln w="31750" cap="flat" cmpd="sng">
            <a:solidFill>
              <a:srgbClr val="FF3300"/>
            </a:solidFill>
            <a:prstDash val="solid"/>
            <a:headEnd type="none" w="med" len="med"/>
            <a:tailEnd type="none" w="med" len="med"/>
          </a:ln>
        </p:spPr>
        <p:txBody>
          <a:bodyPr wrap="none" anchor="ctr" anchorCtr="0"/>
          <a:p>
            <a:pPr eaLnBrk="1" hangingPunct="1">
              <a:spcBef>
                <a:spcPct val="50000"/>
              </a:spcBef>
            </a:pPr>
            <a:endParaRPr lang="zh-CN" altLang="en-US" dirty="0">
              <a:latin typeface="黑体" panose="02010609060101010101" pitchFamily="49" charset="-122"/>
            </a:endParaRPr>
          </a:p>
        </p:txBody>
      </p:sp>
      <p:sp>
        <p:nvSpPr>
          <p:cNvPr id="16396" name="AutoShape 12"/>
          <p:cNvSpPr/>
          <p:nvPr/>
        </p:nvSpPr>
        <p:spPr>
          <a:xfrm>
            <a:off x="7068185" y="5029200"/>
            <a:ext cx="1981200" cy="990600"/>
          </a:xfrm>
          <a:prstGeom prst="wedgeRoundRectCallout">
            <a:avLst>
              <a:gd name="adj1" fmla="val -118912"/>
              <a:gd name="adj2" fmla="val 31412"/>
              <a:gd name="adj3" fmla="val 16667"/>
            </a:avLst>
          </a:prstGeom>
          <a:solidFill>
            <a:srgbClr val="FFFFCC"/>
          </a:solidFill>
          <a:ln w="31750" cap="flat" cmpd="sng">
            <a:solidFill>
              <a:schemeClr val="accent2"/>
            </a:solidFill>
            <a:prstDash val="solid"/>
            <a:miter/>
            <a:headEnd type="none" w="med" len="med"/>
            <a:tailEnd type="none" w="med" len="med"/>
          </a:ln>
        </p:spPr>
        <p:txBody>
          <a:bodyPr/>
          <a:p>
            <a:pPr algn="ctr" eaLnBrk="1" hangingPunct="1"/>
            <a:r>
              <a:rPr lang="zh-CN" altLang="en-US" dirty="0">
                <a:solidFill>
                  <a:srgbClr val="FF3300"/>
                </a:solidFill>
                <a:latin typeface="Times New Roman" panose="02020603050405020304" pitchFamily="18" charset="0"/>
              </a:rPr>
              <a:t>记住公式</a:t>
            </a:r>
            <a:endParaRPr lang="zh-CN" altLang="en-US"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wipe(left)">
                                      <p:cBhvr>
                                        <p:cTn id="12" dur="500"/>
                                        <p:tgtEl>
                                          <p:spTgt spid="163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92"/>
                                        </p:tgtEl>
                                        <p:attrNameLst>
                                          <p:attrName>style.visibility</p:attrName>
                                        </p:attrNameLst>
                                      </p:cBhvr>
                                      <p:to>
                                        <p:strVal val="visible"/>
                                      </p:to>
                                    </p:set>
                                    <p:animEffect transition="in" filter="wipe(left)">
                                      <p:cBhvr>
                                        <p:cTn id="17" dur="500"/>
                                        <p:tgtEl>
                                          <p:spTgt spid="163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93"/>
                                        </p:tgtEl>
                                        <p:attrNameLst>
                                          <p:attrName>style.visibility</p:attrName>
                                        </p:attrNameLst>
                                      </p:cBhvr>
                                      <p:to>
                                        <p:strVal val="visible"/>
                                      </p:to>
                                    </p:set>
                                    <p:animEffect transition="in" filter="wipe(left)">
                                      <p:cBhvr>
                                        <p:cTn id="22" dur="500"/>
                                        <p:tgtEl>
                                          <p:spTgt spid="163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394"/>
                                        </p:tgtEl>
                                        <p:attrNameLst>
                                          <p:attrName>style.visibility</p:attrName>
                                        </p:attrNameLst>
                                      </p:cBhvr>
                                      <p:to>
                                        <p:strVal val="visible"/>
                                      </p:to>
                                    </p:set>
                                    <p:animEffect transition="in" filter="wipe(left)">
                                      <p:cBhvr>
                                        <p:cTn id="27" dur="500"/>
                                        <p:tgtEl>
                                          <p:spTgt spid="163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390"/>
                                        </p:tgtEl>
                                        <p:attrNameLst>
                                          <p:attrName>style.visibility</p:attrName>
                                        </p:attrNameLst>
                                      </p:cBhvr>
                                      <p:to>
                                        <p:strVal val="visible"/>
                                      </p:to>
                                    </p:set>
                                    <p:animEffect transition="in" filter="wipe(left)">
                                      <p:cBhvr>
                                        <p:cTn id="32" dur="500"/>
                                        <p:tgtEl>
                                          <p:spTgt spid="163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391"/>
                                        </p:tgtEl>
                                        <p:attrNameLst>
                                          <p:attrName>style.visibility</p:attrName>
                                        </p:attrNameLst>
                                      </p:cBhvr>
                                      <p:to>
                                        <p:strVal val="visible"/>
                                      </p:to>
                                    </p:set>
                                    <p:animEffect transition="in" filter="wipe(left)">
                                      <p:cBhvr>
                                        <p:cTn id="37" dur="500"/>
                                        <p:tgtEl>
                                          <p:spTgt spid="1639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395"/>
                                        </p:tgtEl>
                                        <p:attrNameLst>
                                          <p:attrName>style.visibility</p:attrName>
                                        </p:attrNameLst>
                                      </p:cBhvr>
                                      <p:to>
                                        <p:strVal val="visible"/>
                                      </p:to>
                                    </p:set>
                                    <p:animEffect transition="in" filter="dissolve">
                                      <p:cBhvr>
                                        <p:cTn id="42" dur="500"/>
                                        <p:tgtEl>
                                          <p:spTgt spid="1639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396"/>
                                        </p:tgtEl>
                                        <p:attrNameLst>
                                          <p:attrName>style.visibility</p:attrName>
                                        </p:attrNameLst>
                                      </p:cBhvr>
                                      <p:to>
                                        <p:strVal val="visible"/>
                                      </p:to>
                                    </p:set>
                                    <p:animEffect transition="in" filter="dissolve">
                                      <p:cBhvr>
                                        <p:cTn id="47" dur="5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95" grpId="0" bldLvl="0" animBg="1"/>
      <p:bldP spid="1639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0" name="Text Box 2051"/>
          <p:cNvSpPr txBox="1"/>
          <p:nvPr/>
        </p:nvSpPr>
        <p:spPr>
          <a:xfrm>
            <a:off x="1775460" y="478155"/>
            <a:ext cx="8441055" cy="6247130"/>
          </a:xfrm>
          <a:prstGeom prst="rect">
            <a:avLst/>
          </a:prstGeom>
          <a:noFill/>
          <a:ln w="9525">
            <a:noFill/>
          </a:ln>
        </p:spPr>
        <p:txBody>
          <a:bodyPr wrap="square">
            <a:spAutoFit/>
          </a:bodyPr>
          <a:p>
            <a:pPr eaLnBrk="1" hangingPunct="1">
              <a:spcBef>
                <a:spcPct val="50000"/>
              </a:spcBef>
            </a:pPr>
            <a:r>
              <a:rPr lang="en-US" altLang="zh-CN" sz="4000" dirty="0">
                <a:latin typeface="黑体" panose="02010609060101010101" pitchFamily="49" charset="-122"/>
              </a:rPr>
              <a:t>§2.6  </a:t>
            </a:r>
            <a:r>
              <a:rPr lang="zh-CN" altLang="en-US" sz="4000" dirty="0">
                <a:latin typeface="黑体" panose="02010609060101010101" pitchFamily="49" charset="-122"/>
              </a:rPr>
              <a:t>微分中值定理</a:t>
            </a:r>
            <a:endParaRPr lang="zh-CN" altLang="en-US" sz="4000" dirty="0">
              <a:latin typeface="黑体" panose="02010609060101010101" pitchFamily="49" charset="-122"/>
            </a:endParaRPr>
          </a:p>
          <a:p>
            <a:pPr eaLnBrk="1" hangingPunct="1">
              <a:spcBef>
                <a:spcPct val="50000"/>
              </a:spcBef>
            </a:pPr>
            <a:r>
              <a:rPr lang="en-US" altLang="zh-CN" sz="4000" dirty="0">
                <a:sym typeface="+mn-ea"/>
              </a:rPr>
              <a:t>§2.7  </a:t>
            </a:r>
            <a:r>
              <a:rPr lang="zh-CN" altLang="en-US" sz="4000" dirty="0">
                <a:sym typeface="+mn-ea"/>
              </a:rPr>
              <a:t>不定型的极限</a:t>
            </a:r>
            <a:endParaRPr lang="en-US" altLang="zh-CN" sz="4000" dirty="0">
              <a:sym typeface="+mn-ea"/>
            </a:endParaRPr>
          </a:p>
          <a:p>
            <a:pPr eaLnBrk="1" hangingPunct="1">
              <a:spcBef>
                <a:spcPct val="50000"/>
              </a:spcBef>
            </a:pPr>
            <a:r>
              <a:rPr lang="en-US" altLang="zh-CN" sz="4000" dirty="0">
                <a:sym typeface="+mn-ea"/>
              </a:rPr>
              <a:t>§2.8  </a:t>
            </a:r>
            <a:r>
              <a:rPr lang="zh-CN" altLang="en-US" sz="4000" dirty="0">
                <a:sym typeface="+mn-ea"/>
              </a:rPr>
              <a:t>泰勒公式</a:t>
            </a:r>
            <a:endParaRPr lang="en-US" altLang="zh-CN" sz="4000" dirty="0">
              <a:sym typeface="+mn-ea"/>
            </a:endParaRPr>
          </a:p>
          <a:p>
            <a:pPr eaLnBrk="1" hangingPunct="1">
              <a:spcBef>
                <a:spcPct val="50000"/>
              </a:spcBef>
            </a:pPr>
            <a:r>
              <a:rPr lang="en-US" altLang="zh-CN" sz="4000" dirty="0">
                <a:sym typeface="+mn-ea"/>
              </a:rPr>
              <a:t>§2.9  </a:t>
            </a:r>
            <a:r>
              <a:rPr lang="zh-CN" altLang="en-US" sz="4000" dirty="0">
                <a:sym typeface="+mn-ea"/>
              </a:rPr>
              <a:t>函数的单调性与极值</a:t>
            </a:r>
            <a:endParaRPr lang="zh-CN" altLang="en-US" sz="4000" dirty="0">
              <a:sym typeface="+mn-ea"/>
            </a:endParaRPr>
          </a:p>
          <a:p>
            <a:pPr eaLnBrk="1" hangingPunct="1">
              <a:spcBef>
                <a:spcPct val="50000"/>
              </a:spcBef>
            </a:pPr>
            <a:r>
              <a:rPr lang="en-US" altLang="zh-CN" sz="4000" dirty="0">
                <a:sym typeface="+mn-ea"/>
              </a:rPr>
              <a:t>§2.10 </a:t>
            </a:r>
            <a:r>
              <a:rPr lang="zh-CN" altLang="en-US" sz="4000" dirty="0">
                <a:sym typeface="+mn-ea"/>
              </a:rPr>
              <a:t>函数的凸性与曲线的拐点</a:t>
            </a:r>
            <a:endParaRPr lang="zh-CN" altLang="en-US" sz="4000" dirty="0">
              <a:sym typeface="+mn-ea"/>
            </a:endParaRPr>
          </a:p>
          <a:p>
            <a:pPr eaLnBrk="1" hangingPunct="1">
              <a:spcBef>
                <a:spcPct val="50000"/>
              </a:spcBef>
            </a:pPr>
            <a:r>
              <a:rPr lang="en-US" altLang="zh-CN" sz="4000" dirty="0">
                <a:sym typeface="+mn-ea"/>
              </a:rPr>
              <a:t>§2.11 </a:t>
            </a:r>
            <a:r>
              <a:rPr lang="zh-CN" altLang="en-US" sz="4000" dirty="0">
                <a:sym typeface="+mn-ea"/>
              </a:rPr>
              <a:t>函数作图</a:t>
            </a:r>
            <a:endParaRPr lang="zh-CN" altLang="en-US" sz="4000" dirty="0">
              <a:sym typeface="+mn-ea"/>
            </a:endParaRPr>
          </a:p>
          <a:p>
            <a:pPr eaLnBrk="1" hangingPunct="1">
              <a:spcBef>
                <a:spcPct val="50000"/>
              </a:spcBef>
            </a:pPr>
            <a:r>
              <a:rPr lang="en-US" altLang="zh-CN" sz="4000" dirty="0">
                <a:sym typeface="+mn-ea"/>
              </a:rPr>
              <a:t>§2.12 </a:t>
            </a:r>
            <a:r>
              <a:rPr lang="zh-CN" altLang="en-US" sz="4000" dirty="0">
                <a:sym typeface="+mn-ea"/>
              </a:rPr>
              <a:t>曲线的曲率</a:t>
            </a:r>
            <a:endParaRPr lang="zh-CN" altLang="en-US" sz="4000" dirty="0">
              <a:latin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7" name="Text Box 2"/>
          <p:cNvSpPr txBox="1"/>
          <p:nvPr/>
        </p:nvSpPr>
        <p:spPr>
          <a:xfrm>
            <a:off x="1424940" y="971550"/>
            <a:ext cx="2057400" cy="521970"/>
          </a:xfrm>
          <a:prstGeom prst="rect">
            <a:avLst/>
          </a:prstGeom>
          <a:noFill/>
          <a:ln w="9525">
            <a:noFill/>
          </a:ln>
        </p:spPr>
        <p:txBody>
          <a:bodyPr>
            <a:spAutoFit/>
          </a:bodyPr>
          <a:p>
            <a:pPr eaLnBrk="1" hangingPunct="1">
              <a:spcBef>
                <a:spcPct val="50000"/>
              </a:spcBef>
            </a:pPr>
            <a:r>
              <a:rPr lang="zh-CN" altLang="en-US" dirty="0">
                <a:solidFill>
                  <a:srgbClr val="0000FF"/>
                </a:solidFill>
                <a:latin typeface="Times New Roman" panose="02020603050405020304" pitchFamily="18" charset="0"/>
                <a:cs typeface="Times New Roman" panose="02020603050405020304" pitchFamily="18" charset="0"/>
                <a:sym typeface="+mn-ea"/>
              </a:rPr>
              <a:t>例</a:t>
            </a:r>
            <a:r>
              <a:rPr lang="en-US" altLang="zh-CN" dirty="0">
                <a:solidFill>
                  <a:srgbClr val="0000FF"/>
                </a:solidFill>
                <a:latin typeface="Times New Roman" panose="02020603050405020304" pitchFamily="18" charset="0"/>
                <a:cs typeface="Times New Roman" panose="02020603050405020304" pitchFamily="18" charset="0"/>
                <a:sym typeface="+mn-ea"/>
              </a:rPr>
              <a:t> 7.</a:t>
            </a:r>
            <a:endParaRPr lang="en-US" altLang="zh-CN" dirty="0">
              <a:latin typeface="Times New Roman" panose="02020603050405020304" pitchFamily="18" charset="0"/>
              <a:ea typeface="宋体" panose="02010600030101010101" pitchFamily="2" charset="-122"/>
            </a:endParaRPr>
          </a:p>
        </p:txBody>
      </p:sp>
      <p:graphicFrame>
        <p:nvGraphicFramePr>
          <p:cNvPr id="19458" name="Object 3"/>
          <p:cNvGraphicFramePr>
            <a:graphicFrameLocks noChangeAspect="1"/>
          </p:cNvGraphicFramePr>
          <p:nvPr/>
        </p:nvGraphicFramePr>
        <p:xfrm>
          <a:off x="2377440" y="1081088"/>
          <a:ext cx="5981700" cy="442912"/>
        </p:xfrm>
        <a:graphic>
          <a:graphicData uri="http://schemas.openxmlformats.org/presentationml/2006/ole">
            <mc:AlternateContent xmlns:mc="http://schemas.openxmlformats.org/markup-compatibility/2006">
              <mc:Choice xmlns:v="urn:schemas-microsoft-com:vml" Requires="v">
                <p:oleObj spid="_x0000_s3140" name="" r:id="rId1" imgW="5981700" imgH="444500" progId="Equation.3">
                  <p:embed/>
                </p:oleObj>
              </mc:Choice>
              <mc:Fallback>
                <p:oleObj name="" r:id="rId1" imgW="5981700" imgH="444500" progId="Equation.3">
                  <p:embed/>
                  <p:pic>
                    <p:nvPicPr>
                      <p:cNvPr id="0" name="图片 3139"/>
                      <p:cNvPicPr/>
                      <p:nvPr/>
                    </p:nvPicPr>
                    <p:blipFill>
                      <a:blip r:embed="rId2"/>
                      <a:stretch>
                        <a:fillRect/>
                      </a:stretch>
                    </p:blipFill>
                    <p:spPr>
                      <a:xfrm>
                        <a:off x="2377440" y="1081088"/>
                        <a:ext cx="5981700" cy="442912"/>
                      </a:xfrm>
                      <a:prstGeom prst="rect">
                        <a:avLst/>
                      </a:prstGeom>
                      <a:noFill/>
                      <a:ln w="38100">
                        <a:noFill/>
                        <a:miter/>
                      </a:ln>
                    </p:spPr>
                  </p:pic>
                </p:oleObj>
              </mc:Fallback>
            </mc:AlternateContent>
          </a:graphicData>
        </a:graphic>
      </p:graphicFrame>
      <p:sp>
        <p:nvSpPr>
          <p:cNvPr id="17412" name="Text Box 4"/>
          <p:cNvSpPr txBox="1"/>
          <p:nvPr/>
        </p:nvSpPr>
        <p:spPr>
          <a:xfrm>
            <a:off x="1501140" y="1792288"/>
            <a:ext cx="1295400" cy="519112"/>
          </a:xfrm>
          <a:prstGeom prst="rect">
            <a:avLst/>
          </a:prstGeom>
          <a:noFill/>
          <a:ln w="9525">
            <a:noFill/>
          </a:ln>
        </p:spPr>
        <p:txBody>
          <a:bodyPr>
            <a:spAutoFit/>
          </a:bodyPr>
          <a:p>
            <a:pPr eaLnBrk="1" hangingPunct="1">
              <a:spcBef>
                <a:spcPct val="50000"/>
              </a:spcBef>
            </a:pPr>
            <a:r>
              <a:rPr lang="zh-CN" altLang="en-US" dirty="0">
                <a:latin typeface="黑体" panose="02010609060101010101" pitchFamily="49" charset="-122"/>
              </a:rPr>
              <a:t>解</a:t>
            </a:r>
            <a:endParaRPr lang="zh-CN" altLang="en-US" dirty="0">
              <a:latin typeface="Times New Roman" panose="02020603050405020304" pitchFamily="18" charset="0"/>
              <a:ea typeface="宋体" panose="02010600030101010101" pitchFamily="2" charset="-122"/>
            </a:endParaRPr>
          </a:p>
        </p:txBody>
      </p:sp>
      <p:graphicFrame>
        <p:nvGraphicFramePr>
          <p:cNvPr id="17422" name="Object 14"/>
          <p:cNvGraphicFramePr>
            <a:graphicFrameLocks noChangeAspect="1"/>
          </p:cNvGraphicFramePr>
          <p:nvPr/>
        </p:nvGraphicFramePr>
        <p:xfrm>
          <a:off x="2061845" y="1795463"/>
          <a:ext cx="3778250" cy="839787"/>
        </p:xfrm>
        <a:graphic>
          <a:graphicData uri="http://schemas.openxmlformats.org/presentationml/2006/ole">
            <mc:AlternateContent xmlns:mc="http://schemas.openxmlformats.org/markup-compatibility/2006">
              <mc:Choice xmlns:v="urn:schemas-microsoft-com:vml" Requires="v">
                <p:oleObj spid="_x0000_s3141" name="" r:id="rId3" imgW="4000500" imgH="889000" progId="Equation.DSMT4">
                  <p:embed/>
                </p:oleObj>
              </mc:Choice>
              <mc:Fallback>
                <p:oleObj name="" r:id="rId3" imgW="4000500" imgH="889000" progId="Equation.DSMT4">
                  <p:embed/>
                  <p:pic>
                    <p:nvPicPr>
                      <p:cNvPr id="0" name="图片 3140"/>
                      <p:cNvPicPr/>
                      <p:nvPr/>
                    </p:nvPicPr>
                    <p:blipFill>
                      <a:blip r:embed="rId4"/>
                      <a:stretch>
                        <a:fillRect/>
                      </a:stretch>
                    </p:blipFill>
                    <p:spPr>
                      <a:xfrm>
                        <a:off x="2061845" y="1795463"/>
                        <a:ext cx="3778250" cy="839787"/>
                      </a:xfrm>
                      <a:prstGeom prst="rect">
                        <a:avLst/>
                      </a:prstGeom>
                      <a:noFill/>
                      <a:ln w="38100">
                        <a:noFill/>
                        <a:miter/>
                      </a:ln>
                    </p:spPr>
                  </p:pic>
                </p:oleObj>
              </mc:Fallback>
            </mc:AlternateContent>
          </a:graphicData>
        </a:graphic>
      </p:graphicFrame>
      <p:graphicFrame>
        <p:nvGraphicFramePr>
          <p:cNvPr id="17423" name="Object 15"/>
          <p:cNvGraphicFramePr>
            <a:graphicFrameLocks noChangeAspect="1"/>
          </p:cNvGraphicFramePr>
          <p:nvPr/>
        </p:nvGraphicFramePr>
        <p:xfrm>
          <a:off x="1985645" y="2854325"/>
          <a:ext cx="4724400" cy="803275"/>
        </p:xfrm>
        <a:graphic>
          <a:graphicData uri="http://schemas.openxmlformats.org/presentationml/2006/ole">
            <mc:AlternateContent xmlns:mc="http://schemas.openxmlformats.org/markup-compatibility/2006">
              <mc:Choice xmlns:v="urn:schemas-microsoft-com:vml" Requires="v">
                <p:oleObj spid="_x0000_s3142" name="" r:id="rId5" imgW="4927600" imgH="838200" progId="Equation.DSMT4">
                  <p:embed/>
                </p:oleObj>
              </mc:Choice>
              <mc:Fallback>
                <p:oleObj name="" r:id="rId5" imgW="4927600" imgH="838200" progId="Equation.DSMT4">
                  <p:embed/>
                  <p:pic>
                    <p:nvPicPr>
                      <p:cNvPr id="0" name="图片 3141"/>
                      <p:cNvPicPr/>
                      <p:nvPr/>
                    </p:nvPicPr>
                    <p:blipFill>
                      <a:blip r:embed="rId6"/>
                      <a:stretch>
                        <a:fillRect/>
                      </a:stretch>
                    </p:blipFill>
                    <p:spPr>
                      <a:xfrm>
                        <a:off x="1985645" y="2854325"/>
                        <a:ext cx="4724400" cy="803275"/>
                      </a:xfrm>
                      <a:prstGeom prst="rect">
                        <a:avLst/>
                      </a:prstGeom>
                      <a:noFill/>
                      <a:ln w="38100">
                        <a:noFill/>
                        <a:miter/>
                      </a:ln>
                    </p:spPr>
                  </p:pic>
                </p:oleObj>
              </mc:Fallback>
            </mc:AlternateContent>
          </a:graphicData>
        </a:graphic>
      </p:graphicFrame>
      <p:graphicFrame>
        <p:nvGraphicFramePr>
          <p:cNvPr id="17424" name="Object 16"/>
          <p:cNvGraphicFramePr>
            <a:graphicFrameLocks noChangeAspect="1"/>
          </p:cNvGraphicFramePr>
          <p:nvPr/>
        </p:nvGraphicFramePr>
        <p:xfrm>
          <a:off x="6730683" y="3116263"/>
          <a:ext cx="588962" cy="388937"/>
        </p:xfrm>
        <a:graphic>
          <a:graphicData uri="http://schemas.openxmlformats.org/presentationml/2006/ole">
            <mc:AlternateContent xmlns:mc="http://schemas.openxmlformats.org/markup-compatibility/2006">
              <mc:Choice xmlns:v="urn:schemas-microsoft-com:vml" Requires="v">
                <p:oleObj spid="_x0000_s3143" name="" r:id="rId7" imgW="558800" imgH="368300" progId="Equation.3">
                  <p:embed/>
                </p:oleObj>
              </mc:Choice>
              <mc:Fallback>
                <p:oleObj name="" r:id="rId7" imgW="558800" imgH="368300" progId="Equation.3">
                  <p:embed/>
                  <p:pic>
                    <p:nvPicPr>
                      <p:cNvPr id="0" name="图片 3142"/>
                      <p:cNvPicPr/>
                      <p:nvPr/>
                    </p:nvPicPr>
                    <p:blipFill>
                      <a:blip r:embed="rId8"/>
                      <a:stretch>
                        <a:fillRect/>
                      </a:stretch>
                    </p:blipFill>
                    <p:spPr>
                      <a:xfrm>
                        <a:off x="6730683" y="3116263"/>
                        <a:ext cx="588962" cy="388937"/>
                      </a:xfrm>
                      <a:prstGeom prst="rect">
                        <a:avLst/>
                      </a:prstGeom>
                      <a:noFill/>
                      <a:ln w="38100">
                        <a:noFill/>
                        <a:miter/>
                      </a:ln>
                    </p:spPr>
                  </p:pic>
                </p:oleObj>
              </mc:Fallback>
            </mc:AlternateContent>
          </a:graphicData>
        </a:graphic>
      </p:graphicFrame>
      <p:graphicFrame>
        <p:nvGraphicFramePr>
          <p:cNvPr id="17425" name="Object 17"/>
          <p:cNvGraphicFramePr>
            <a:graphicFrameLocks noChangeAspect="1"/>
          </p:cNvGraphicFramePr>
          <p:nvPr/>
        </p:nvGraphicFramePr>
        <p:xfrm>
          <a:off x="1985645" y="3992563"/>
          <a:ext cx="4953000" cy="808037"/>
        </p:xfrm>
        <a:graphic>
          <a:graphicData uri="http://schemas.openxmlformats.org/presentationml/2006/ole">
            <mc:AlternateContent xmlns:mc="http://schemas.openxmlformats.org/markup-compatibility/2006">
              <mc:Choice xmlns:v="urn:schemas-microsoft-com:vml" Requires="v">
                <p:oleObj spid="_x0000_s3144" name="" r:id="rId9" imgW="5143500" imgH="838200" progId="Equation.DSMT4">
                  <p:embed/>
                </p:oleObj>
              </mc:Choice>
              <mc:Fallback>
                <p:oleObj name="" r:id="rId9" imgW="5143500" imgH="838200" progId="Equation.DSMT4">
                  <p:embed/>
                  <p:pic>
                    <p:nvPicPr>
                      <p:cNvPr id="0" name="图片 3143"/>
                      <p:cNvPicPr/>
                      <p:nvPr/>
                    </p:nvPicPr>
                    <p:blipFill>
                      <a:blip r:embed="rId10"/>
                      <a:stretch>
                        <a:fillRect/>
                      </a:stretch>
                    </p:blipFill>
                    <p:spPr>
                      <a:xfrm>
                        <a:off x="1985645" y="3992563"/>
                        <a:ext cx="4953000" cy="808037"/>
                      </a:xfrm>
                      <a:prstGeom prst="rect">
                        <a:avLst/>
                      </a:prstGeom>
                      <a:noFill/>
                      <a:ln w="38100">
                        <a:noFill/>
                        <a:miter/>
                      </a:ln>
                    </p:spPr>
                  </p:pic>
                </p:oleObj>
              </mc:Fallback>
            </mc:AlternateContent>
          </a:graphicData>
        </a:graphic>
      </p:graphicFrame>
      <p:graphicFrame>
        <p:nvGraphicFramePr>
          <p:cNvPr id="17426" name="Object 18"/>
          <p:cNvGraphicFramePr>
            <a:graphicFrameLocks noChangeAspect="1"/>
          </p:cNvGraphicFramePr>
          <p:nvPr/>
        </p:nvGraphicFramePr>
        <p:xfrm>
          <a:off x="6938645" y="4251325"/>
          <a:ext cx="762000" cy="306388"/>
        </p:xfrm>
        <a:graphic>
          <a:graphicData uri="http://schemas.openxmlformats.org/presentationml/2006/ole">
            <mc:AlternateContent xmlns:mc="http://schemas.openxmlformats.org/markup-compatibility/2006">
              <mc:Choice xmlns:v="urn:schemas-microsoft-com:vml" Requires="v">
                <p:oleObj spid="_x0000_s3145" name="" r:id="rId11" imgW="786765" imgH="317500" progId="Equation.3">
                  <p:embed/>
                </p:oleObj>
              </mc:Choice>
              <mc:Fallback>
                <p:oleObj name="" r:id="rId11" imgW="786765" imgH="317500" progId="Equation.3">
                  <p:embed/>
                  <p:pic>
                    <p:nvPicPr>
                      <p:cNvPr id="0" name="图片 3144"/>
                      <p:cNvPicPr/>
                      <p:nvPr/>
                    </p:nvPicPr>
                    <p:blipFill>
                      <a:blip r:embed="rId12"/>
                      <a:stretch>
                        <a:fillRect/>
                      </a:stretch>
                    </p:blipFill>
                    <p:spPr>
                      <a:xfrm>
                        <a:off x="6938645" y="4251325"/>
                        <a:ext cx="762000" cy="306388"/>
                      </a:xfrm>
                      <a:prstGeom prst="rect">
                        <a:avLst/>
                      </a:prstGeom>
                      <a:noFill/>
                      <a:ln w="38100">
                        <a:noFill/>
                        <a:miter/>
                      </a:ln>
                    </p:spPr>
                  </p:pic>
                </p:oleObj>
              </mc:Fallback>
            </mc:AlternateContent>
          </a:graphicData>
        </a:graphic>
      </p:graphicFrame>
      <p:graphicFrame>
        <p:nvGraphicFramePr>
          <p:cNvPr id="17427" name="Object 19"/>
          <p:cNvGraphicFramePr>
            <a:graphicFrameLocks noChangeAspect="1"/>
          </p:cNvGraphicFramePr>
          <p:nvPr/>
        </p:nvGraphicFramePr>
        <p:xfrm>
          <a:off x="1729740" y="5257800"/>
          <a:ext cx="2362200" cy="395288"/>
        </p:xfrm>
        <a:graphic>
          <a:graphicData uri="http://schemas.openxmlformats.org/presentationml/2006/ole">
            <mc:AlternateContent xmlns:mc="http://schemas.openxmlformats.org/markup-compatibility/2006">
              <mc:Choice xmlns:v="urn:schemas-microsoft-com:vml" Requires="v">
                <p:oleObj spid="_x0000_s3146" name="" r:id="rId13" imgW="2501900" imgH="419100" progId="Equation.3">
                  <p:embed/>
                </p:oleObj>
              </mc:Choice>
              <mc:Fallback>
                <p:oleObj name="" r:id="rId13" imgW="2501900" imgH="419100" progId="Equation.3">
                  <p:embed/>
                  <p:pic>
                    <p:nvPicPr>
                      <p:cNvPr id="0" name="图片 3145"/>
                      <p:cNvPicPr/>
                      <p:nvPr/>
                    </p:nvPicPr>
                    <p:blipFill>
                      <a:blip r:embed="rId14"/>
                      <a:stretch>
                        <a:fillRect/>
                      </a:stretch>
                    </p:blipFill>
                    <p:spPr>
                      <a:xfrm>
                        <a:off x="1729740" y="5257800"/>
                        <a:ext cx="2362200" cy="395288"/>
                      </a:xfrm>
                      <a:prstGeom prst="rect">
                        <a:avLst/>
                      </a:prstGeom>
                      <a:noFill/>
                      <a:ln w="38100">
                        <a:noFill/>
                        <a:miter/>
                      </a:ln>
                    </p:spPr>
                  </p:pic>
                </p:oleObj>
              </mc:Fallback>
            </mc:AlternateContent>
          </a:graphicData>
        </a:graphic>
      </p:graphicFrame>
      <p:graphicFrame>
        <p:nvGraphicFramePr>
          <p:cNvPr id="17428" name="Object 20"/>
          <p:cNvGraphicFramePr>
            <a:graphicFrameLocks noChangeAspect="1"/>
          </p:cNvGraphicFramePr>
          <p:nvPr/>
        </p:nvGraphicFramePr>
        <p:xfrm>
          <a:off x="4263390" y="5259388"/>
          <a:ext cx="4857750" cy="417512"/>
        </p:xfrm>
        <a:graphic>
          <a:graphicData uri="http://schemas.openxmlformats.org/presentationml/2006/ole">
            <mc:AlternateContent xmlns:mc="http://schemas.openxmlformats.org/markup-compatibility/2006">
              <mc:Choice xmlns:v="urn:schemas-microsoft-com:vml" Requires="v">
                <p:oleObj spid="_x0000_s3147" name="" r:id="rId15" imgW="5003800" imgH="431800" progId="Equation.3">
                  <p:embed/>
                </p:oleObj>
              </mc:Choice>
              <mc:Fallback>
                <p:oleObj name="" r:id="rId15" imgW="5003800" imgH="431800" progId="Equation.3">
                  <p:embed/>
                  <p:pic>
                    <p:nvPicPr>
                      <p:cNvPr id="0" name="图片 3146"/>
                      <p:cNvPicPr/>
                      <p:nvPr/>
                    </p:nvPicPr>
                    <p:blipFill>
                      <a:blip r:embed="rId16"/>
                      <a:stretch>
                        <a:fillRect/>
                      </a:stretch>
                    </p:blipFill>
                    <p:spPr>
                      <a:xfrm>
                        <a:off x="4263390" y="5259388"/>
                        <a:ext cx="4857750" cy="417512"/>
                      </a:xfrm>
                      <a:prstGeom prst="rect">
                        <a:avLst/>
                      </a:prstGeom>
                      <a:noFill/>
                      <a:ln w="38100">
                        <a:noFill/>
                        <a:miter/>
                      </a:ln>
                    </p:spPr>
                  </p:pic>
                </p:oleObj>
              </mc:Fallback>
            </mc:AlternateContent>
          </a:graphicData>
        </a:graphic>
      </p:graphicFrame>
      <p:graphicFrame>
        <p:nvGraphicFramePr>
          <p:cNvPr id="17429" name="Object 21"/>
          <p:cNvGraphicFramePr>
            <a:graphicFrameLocks noChangeAspect="1"/>
          </p:cNvGraphicFramePr>
          <p:nvPr/>
        </p:nvGraphicFramePr>
        <p:xfrm>
          <a:off x="8117840" y="1752600"/>
          <a:ext cx="2828925" cy="1892300"/>
        </p:xfrm>
        <a:graphic>
          <a:graphicData uri="http://schemas.openxmlformats.org/presentationml/2006/ole">
            <mc:AlternateContent xmlns:mc="http://schemas.openxmlformats.org/markup-compatibility/2006">
              <mc:Choice xmlns:v="urn:schemas-microsoft-com:vml" Requires="v">
                <p:oleObj spid="_x0000_s3148" name="" r:id="rId17" imgW="2828925" imgH="1657350" progId="Paint.Picture">
                  <p:embed/>
                </p:oleObj>
              </mc:Choice>
              <mc:Fallback>
                <p:oleObj name="" r:id="rId17" imgW="2828925" imgH="1657350" progId="Paint.Picture">
                  <p:embed/>
                  <p:pic>
                    <p:nvPicPr>
                      <p:cNvPr id="0" name="图片 3147"/>
                      <p:cNvPicPr/>
                      <p:nvPr/>
                    </p:nvPicPr>
                    <p:blipFill>
                      <a:blip r:embed="rId18"/>
                      <a:stretch>
                        <a:fillRect/>
                      </a:stretch>
                    </p:blipFill>
                    <p:spPr>
                      <a:xfrm>
                        <a:off x="8117840" y="1752600"/>
                        <a:ext cx="2828925" cy="1892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7429"/>
                                        </p:tgtEl>
                                        <p:attrNameLst>
                                          <p:attrName>style.visibility</p:attrName>
                                        </p:attrNameLst>
                                      </p:cBhvr>
                                      <p:to>
                                        <p:strVal val="visible"/>
                                      </p:to>
                                    </p:set>
                                    <p:anim calcmode="lin" valueType="num">
                                      <p:cBhvr>
                                        <p:cTn id="7" dur="500" fill="hold"/>
                                        <p:tgtEl>
                                          <p:spTgt spid="17429"/>
                                        </p:tgtEl>
                                        <p:attrNameLst>
                                          <p:attrName>ppt_w</p:attrName>
                                        </p:attrNameLst>
                                      </p:cBhvr>
                                      <p:tavLst>
                                        <p:tav tm="0">
                                          <p:val>
                                            <p:fltVal val="0.000000"/>
                                          </p:val>
                                        </p:tav>
                                        <p:tav tm="100000">
                                          <p:val>
                                            <p:strVal val="#ppt_w"/>
                                          </p:val>
                                        </p:tav>
                                      </p:tavLst>
                                    </p:anim>
                                    <p:anim calcmode="lin" valueType="num">
                                      <p:cBhvr>
                                        <p:cTn id="8" dur="500" fill="hold"/>
                                        <p:tgtEl>
                                          <p:spTgt spid="1742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412"/>
                                        </p:tgtEl>
                                        <p:attrNameLst>
                                          <p:attrName>style.visibility</p:attrName>
                                        </p:attrNameLst>
                                      </p:cBhvr>
                                      <p:to>
                                        <p:strVal val="visible"/>
                                      </p:to>
                                    </p:set>
                                    <p:animEffect transition="in" filter="wipe(left)">
                                      <p:cBhvr>
                                        <p:cTn id="13" dur="500"/>
                                        <p:tgtEl>
                                          <p:spTgt spid="174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7422"/>
                                        </p:tgtEl>
                                        <p:attrNameLst>
                                          <p:attrName>style.visibility</p:attrName>
                                        </p:attrNameLst>
                                      </p:cBhvr>
                                      <p:to>
                                        <p:strVal val="visible"/>
                                      </p:to>
                                    </p:set>
                                    <p:animEffect transition="in" filter="wipe(left)">
                                      <p:cBhvr>
                                        <p:cTn id="18" dur="500"/>
                                        <p:tgtEl>
                                          <p:spTgt spid="174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7423"/>
                                        </p:tgtEl>
                                        <p:attrNameLst>
                                          <p:attrName>style.visibility</p:attrName>
                                        </p:attrNameLst>
                                      </p:cBhvr>
                                      <p:to>
                                        <p:strVal val="visible"/>
                                      </p:to>
                                    </p:set>
                                    <p:animEffect transition="in" filter="wipe(left)">
                                      <p:cBhvr>
                                        <p:cTn id="23" dur="500"/>
                                        <p:tgtEl>
                                          <p:spTgt spid="174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7424"/>
                                        </p:tgtEl>
                                        <p:attrNameLst>
                                          <p:attrName>style.visibility</p:attrName>
                                        </p:attrNameLst>
                                      </p:cBhvr>
                                      <p:to>
                                        <p:strVal val="visible"/>
                                      </p:to>
                                    </p:set>
                                    <p:animEffect transition="in" filter="wipe(left)">
                                      <p:cBhvr>
                                        <p:cTn id="28" dur="500"/>
                                        <p:tgtEl>
                                          <p:spTgt spid="174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7425"/>
                                        </p:tgtEl>
                                        <p:attrNameLst>
                                          <p:attrName>style.visibility</p:attrName>
                                        </p:attrNameLst>
                                      </p:cBhvr>
                                      <p:to>
                                        <p:strVal val="visible"/>
                                      </p:to>
                                    </p:set>
                                    <p:animEffect transition="in" filter="wipe(left)">
                                      <p:cBhvr>
                                        <p:cTn id="33" dur="500"/>
                                        <p:tgtEl>
                                          <p:spTgt spid="174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7426"/>
                                        </p:tgtEl>
                                        <p:attrNameLst>
                                          <p:attrName>style.visibility</p:attrName>
                                        </p:attrNameLst>
                                      </p:cBhvr>
                                      <p:to>
                                        <p:strVal val="visible"/>
                                      </p:to>
                                    </p:set>
                                    <p:animEffect transition="in" filter="wipe(left)">
                                      <p:cBhvr>
                                        <p:cTn id="38" dur="500"/>
                                        <p:tgtEl>
                                          <p:spTgt spid="174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7427"/>
                                        </p:tgtEl>
                                        <p:attrNameLst>
                                          <p:attrName>style.visibility</p:attrName>
                                        </p:attrNameLst>
                                      </p:cBhvr>
                                      <p:to>
                                        <p:strVal val="visible"/>
                                      </p:to>
                                    </p:set>
                                    <p:animEffect transition="in" filter="wipe(left)">
                                      <p:cBhvr>
                                        <p:cTn id="43" dur="500"/>
                                        <p:tgtEl>
                                          <p:spTgt spid="174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7428"/>
                                        </p:tgtEl>
                                        <p:attrNameLst>
                                          <p:attrName>style.visibility</p:attrName>
                                        </p:attrNameLst>
                                      </p:cBhvr>
                                      <p:to>
                                        <p:strVal val="visible"/>
                                      </p:to>
                                    </p:set>
                                    <p:animEffect transition="in" filter="wipe(left)">
                                      <p:cBhvr>
                                        <p:cTn id="48" dur="500"/>
                                        <p:tgtEl>
                                          <p:spTgt spid="1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15" name="Text Box 2"/>
          <p:cNvSpPr txBox="1"/>
          <p:nvPr/>
        </p:nvSpPr>
        <p:spPr>
          <a:xfrm>
            <a:off x="1127760" y="836930"/>
            <a:ext cx="2057400" cy="521970"/>
          </a:xfrm>
          <a:prstGeom prst="rect">
            <a:avLst/>
          </a:prstGeom>
          <a:noFill/>
          <a:ln w="9525">
            <a:noFill/>
          </a:ln>
        </p:spPr>
        <p:txBody>
          <a:bodyPr>
            <a:spAutoFit/>
          </a:bodyPr>
          <a:p>
            <a:pPr eaLnBrk="1" hangingPunct="1">
              <a:spcBef>
                <a:spcPct val="50000"/>
              </a:spcBef>
            </a:pPr>
            <a:r>
              <a:rPr lang="zh-CN" altLang="en-US" dirty="0">
                <a:solidFill>
                  <a:srgbClr val="0000FF"/>
                </a:solidFill>
                <a:latin typeface="Times New Roman" panose="02020603050405020304" pitchFamily="18" charset="0"/>
                <a:cs typeface="Times New Roman" panose="02020603050405020304" pitchFamily="18" charset="0"/>
                <a:sym typeface="+mn-ea"/>
              </a:rPr>
              <a:t>例</a:t>
            </a:r>
            <a:r>
              <a:rPr lang="en-US" altLang="zh-CN" dirty="0">
                <a:solidFill>
                  <a:srgbClr val="0000FF"/>
                </a:solidFill>
                <a:latin typeface="Times New Roman" panose="02020603050405020304" pitchFamily="18" charset="0"/>
                <a:cs typeface="Times New Roman" panose="02020603050405020304" pitchFamily="18" charset="0"/>
                <a:sym typeface="+mn-ea"/>
              </a:rPr>
              <a:t> 8.</a:t>
            </a:r>
            <a:endParaRPr lang="en-US" altLang="zh-CN" dirty="0">
              <a:latin typeface="Times New Roman" panose="02020603050405020304" pitchFamily="18" charset="0"/>
              <a:ea typeface="宋体" panose="02010600030101010101" pitchFamily="2" charset="-122"/>
            </a:endParaRPr>
          </a:p>
        </p:txBody>
      </p:sp>
      <p:sp>
        <p:nvSpPr>
          <p:cNvPr id="19460" name="Text Box 4"/>
          <p:cNvSpPr txBox="1"/>
          <p:nvPr/>
        </p:nvSpPr>
        <p:spPr>
          <a:xfrm>
            <a:off x="1214120" y="2401253"/>
            <a:ext cx="1295400" cy="519112"/>
          </a:xfrm>
          <a:prstGeom prst="rect">
            <a:avLst/>
          </a:prstGeom>
          <a:noFill/>
          <a:ln w="9525">
            <a:noFill/>
          </a:ln>
        </p:spPr>
        <p:txBody>
          <a:bodyPr>
            <a:spAutoFit/>
          </a:bodyPr>
          <a:p>
            <a:pPr eaLnBrk="1" hangingPunct="1">
              <a:spcBef>
                <a:spcPct val="50000"/>
              </a:spcBef>
            </a:pPr>
            <a:r>
              <a:rPr lang="zh-CN" altLang="en-US" dirty="0">
                <a:latin typeface="黑体" panose="02010609060101010101" pitchFamily="49" charset="-122"/>
              </a:rPr>
              <a:t>解</a:t>
            </a:r>
            <a:endParaRPr lang="zh-CN" altLang="en-US" dirty="0">
              <a:latin typeface="Times New Roman" panose="02020603050405020304" pitchFamily="18" charset="0"/>
              <a:ea typeface="宋体" panose="02010600030101010101" pitchFamily="2" charset="-122"/>
            </a:endParaRPr>
          </a:p>
        </p:txBody>
      </p:sp>
      <p:sp>
        <p:nvSpPr>
          <p:cNvPr id="19461" name="Text Box 5"/>
          <p:cNvSpPr txBox="1"/>
          <p:nvPr/>
        </p:nvSpPr>
        <p:spPr>
          <a:xfrm>
            <a:off x="1823720" y="2439353"/>
            <a:ext cx="6934200" cy="519112"/>
          </a:xfrm>
          <a:prstGeom prst="rect">
            <a:avLst/>
          </a:prstGeom>
          <a:noFill/>
          <a:ln w="9525">
            <a:noFill/>
          </a:ln>
        </p:spPr>
        <p:txBody>
          <a:bodyPr>
            <a:spAutoFit/>
          </a:bodyPr>
          <a:p>
            <a:pPr eaLnBrk="1" hangingPunct="1">
              <a:spcBef>
                <a:spcPct val="50000"/>
              </a:spcBef>
            </a:pPr>
            <a:r>
              <a:rPr lang="zh-CN" altLang="en-US" dirty="0">
                <a:latin typeface="黑体" panose="02010609060101010101" pitchFamily="49" charset="-122"/>
              </a:rPr>
              <a:t>由导数的几何意义</a:t>
            </a:r>
            <a:r>
              <a:rPr lang="en-US" altLang="zh-CN" dirty="0">
                <a:latin typeface="黑体" panose="02010609060101010101" pitchFamily="49" charset="-122"/>
              </a:rPr>
              <a:t>,  </a:t>
            </a:r>
            <a:r>
              <a:rPr lang="zh-CN" altLang="en-US" dirty="0">
                <a:latin typeface="黑体" panose="02010609060101010101" pitchFamily="49" charset="-122"/>
              </a:rPr>
              <a:t>得切线斜率为</a:t>
            </a:r>
            <a:endParaRPr lang="zh-CN" altLang="en-US" dirty="0">
              <a:latin typeface="黑体" panose="02010609060101010101" pitchFamily="49" charset="-122"/>
            </a:endParaRPr>
          </a:p>
        </p:txBody>
      </p:sp>
      <p:graphicFrame>
        <p:nvGraphicFramePr>
          <p:cNvPr id="19462" name="Object 6"/>
          <p:cNvGraphicFramePr>
            <a:graphicFrameLocks noChangeAspect="1"/>
          </p:cNvGraphicFramePr>
          <p:nvPr/>
        </p:nvGraphicFramePr>
        <p:xfrm>
          <a:off x="1976120" y="3117215"/>
          <a:ext cx="1460500" cy="1054100"/>
        </p:xfrm>
        <a:graphic>
          <a:graphicData uri="http://schemas.openxmlformats.org/presentationml/2006/ole">
            <mc:AlternateContent xmlns:mc="http://schemas.openxmlformats.org/markup-compatibility/2006">
              <mc:Choice xmlns:v="urn:schemas-microsoft-com:vml" Requires="v">
                <p:oleObj spid="_x0000_s3158" name="" r:id="rId1" imgW="1460500" imgH="1054100" progId="Equation.3">
                  <p:embed/>
                </p:oleObj>
              </mc:Choice>
              <mc:Fallback>
                <p:oleObj name="" r:id="rId1" imgW="1460500" imgH="1054100" progId="Equation.3">
                  <p:embed/>
                  <p:pic>
                    <p:nvPicPr>
                      <p:cNvPr id="0" name="图片 3157"/>
                      <p:cNvPicPr/>
                      <p:nvPr/>
                    </p:nvPicPr>
                    <p:blipFill>
                      <a:blip r:embed="rId2"/>
                      <a:stretch>
                        <a:fillRect/>
                      </a:stretch>
                    </p:blipFill>
                    <p:spPr>
                      <a:xfrm>
                        <a:off x="1976120" y="3117215"/>
                        <a:ext cx="1460500" cy="1054100"/>
                      </a:xfrm>
                      <a:prstGeom prst="rect">
                        <a:avLst/>
                      </a:prstGeom>
                      <a:noFill/>
                      <a:ln w="38100">
                        <a:noFill/>
                        <a:miter/>
                      </a:ln>
                    </p:spPr>
                  </p:pic>
                </p:oleObj>
              </mc:Fallback>
            </mc:AlternateContent>
          </a:graphicData>
        </a:graphic>
      </p:graphicFrame>
      <p:graphicFrame>
        <p:nvGraphicFramePr>
          <p:cNvPr id="19463" name="Object 7"/>
          <p:cNvGraphicFramePr>
            <a:graphicFrameLocks noChangeAspect="1"/>
          </p:cNvGraphicFramePr>
          <p:nvPr/>
        </p:nvGraphicFramePr>
        <p:xfrm>
          <a:off x="3601720" y="3110865"/>
          <a:ext cx="1409700" cy="1054100"/>
        </p:xfrm>
        <a:graphic>
          <a:graphicData uri="http://schemas.openxmlformats.org/presentationml/2006/ole">
            <mc:AlternateContent xmlns:mc="http://schemas.openxmlformats.org/markup-compatibility/2006">
              <mc:Choice xmlns:v="urn:schemas-microsoft-com:vml" Requires="v">
                <p:oleObj spid="_x0000_s3159" name="" r:id="rId3" imgW="1409700" imgH="1054100" progId="Equation.3">
                  <p:embed/>
                </p:oleObj>
              </mc:Choice>
              <mc:Fallback>
                <p:oleObj name="" r:id="rId3" imgW="1409700" imgH="1054100" progId="Equation.3">
                  <p:embed/>
                  <p:pic>
                    <p:nvPicPr>
                      <p:cNvPr id="0" name="图片 3158"/>
                      <p:cNvPicPr/>
                      <p:nvPr/>
                    </p:nvPicPr>
                    <p:blipFill>
                      <a:blip r:embed="rId4"/>
                      <a:stretch>
                        <a:fillRect/>
                      </a:stretch>
                    </p:blipFill>
                    <p:spPr>
                      <a:xfrm>
                        <a:off x="3601720" y="3110865"/>
                        <a:ext cx="1409700" cy="1054100"/>
                      </a:xfrm>
                      <a:prstGeom prst="rect">
                        <a:avLst/>
                      </a:prstGeom>
                      <a:noFill/>
                      <a:ln w="38100">
                        <a:noFill/>
                        <a:miter/>
                      </a:ln>
                    </p:spPr>
                  </p:pic>
                </p:oleObj>
              </mc:Fallback>
            </mc:AlternateContent>
          </a:graphicData>
        </a:graphic>
      </p:graphicFrame>
      <p:graphicFrame>
        <p:nvGraphicFramePr>
          <p:cNvPr id="19464" name="Object 8"/>
          <p:cNvGraphicFramePr>
            <a:graphicFrameLocks noChangeAspect="1"/>
          </p:cNvGraphicFramePr>
          <p:nvPr/>
        </p:nvGraphicFramePr>
        <p:xfrm>
          <a:off x="5113020" y="3110865"/>
          <a:ext cx="1587500" cy="1054100"/>
        </p:xfrm>
        <a:graphic>
          <a:graphicData uri="http://schemas.openxmlformats.org/presentationml/2006/ole">
            <mc:AlternateContent xmlns:mc="http://schemas.openxmlformats.org/markup-compatibility/2006">
              <mc:Choice xmlns:v="urn:schemas-microsoft-com:vml" Requires="v">
                <p:oleObj spid="_x0000_s3160" name="" r:id="rId5" imgW="1587500" imgH="1054100" progId="Equation.3">
                  <p:embed/>
                </p:oleObj>
              </mc:Choice>
              <mc:Fallback>
                <p:oleObj name="" r:id="rId5" imgW="1587500" imgH="1054100" progId="Equation.3">
                  <p:embed/>
                  <p:pic>
                    <p:nvPicPr>
                      <p:cNvPr id="0" name="图片 3159"/>
                      <p:cNvPicPr/>
                      <p:nvPr/>
                    </p:nvPicPr>
                    <p:blipFill>
                      <a:blip r:embed="rId6"/>
                      <a:stretch>
                        <a:fillRect/>
                      </a:stretch>
                    </p:blipFill>
                    <p:spPr>
                      <a:xfrm>
                        <a:off x="5113020" y="3110865"/>
                        <a:ext cx="1587500" cy="1054100"/>
                      </a:xfrm>
                      <a:prstGeom prst="rect">
                        <a:avLst/>
                      </a:prstGeom>
                      <a:noFill/>
                      <a:ln w="38100">
                        <a:noFill/>
                        <a:miter/>
                      </a:ln>
                    </p:spPr>
                  </p:pic>
                </p:oleObj>
              </mc:Fallback>
            </mc:AlternateContent>
          </a:graphicData>
        </a:graphic>
      </p:graphicFrame>
      <p:graphicFrame>
        <p:nvGraphicFramePr>
          <p:cNvPr id="19465" name="Object 9"/>
          <p:cNvGraphicFramePr>
            <a:graphicFrameLocks noChangeAspect="1"/>
          </p:cNvGraphicFramePr>
          <p:nvPr/>
        </p:nvGraphicFramePr>
        <p:xfrm>
          <a:off x="6852920" y="3415665"/>
          <a:ext cx="787400" cy="315913"/>
        </p:xfrm>
        <a:graphic>
          <a:graphicData uri="http://schemas.openxmlformats.org/presentationml/2006/ole">
            <mc:AlternateContent xmlns:mc="http://schemas.openxmlformats.org/markup-compatibility/2006">
              <mc:Choice xmlns:v="urn:schemas-microsoft-com:vml" Requires="v">
                <p:oleObj spid="_x0000_s3161" name="" r:id="rId7" imgW="786765" imgH="317500" progId="Equation.3">
                  <p:embed/>
                </p:oleObj>
              </mc:Choice>
              <mc:Fallback>
                <p:oleObj name="" r:id="rId7" imgW="786765" imgH="317500" progId="Equation.3">
                  <p:embed/>
                  <p:pic>
                    <p:nvPicPr>
                      <p:cNvPr id="0" name="图片 3160"/>
                      <p:cNvPicPr/>
                      <p:nvPr/>
                    </p:nvPicPr>
                    <p:blipFill>
                      <a:blip r:embed="rId8"/>
                      <a:stretch>
                        <a:fillRect/>
                      </a:stretch>
                    </p:blipFill>
                    <p:spPr>
                      <a:xfrm>
                        <a:off x="6852920" y="3415665"/>
                        <a:ext cx="787400" cy="315913"/>
                      </a:xfrm>
                      <a:prstGeom prst="rect">
                        <a:avLst/>
                      </a:prstGeom>
                      <a:noFill/>
                      <a:ln w="38100">
                        <a:noFill/>
                        <a:miter/>
                      </a:ln>
                    </p:spPr>
                  </p:pic>
                </p:oleObj>
              </mc:Fallback>
            </mc:AlternateContent>
          </a:graphicData>
        </a:graphic>
      </p:graphicFrame>
      <p:sp>
        <p:nvSpPr>
          <p:cNvPr id="19466" name="Text Box 10"/>
          <p:cNvSpPr txBox="1"/>
          <p:nvPr/>
        </p:nvSpPr>
        <p:spPr>
          <a:xfrm>
            <a:off x="1244283" y="4520565"/>
            <a:ext cx="2895600" cy="521970"/>
          </a:xfrm>
          <a:prstGeom prst="rect">
            <a:avLst/>
          </a:prstGeom>
          <a:noFill/>
          <a:ln w="9525">
            <a:noFill/>
          </a:ln>
        </p:spPr>
        <p:txBody>
          <a:bodyPr>
            <a:spAutoFit/>
          </a:bodyPr>
          <a:p>
            <a:pPr eaLnBrk="1" hangingPunct="1">
              <a:spcBef>
                <a:spcPct val="50000"/>
              </a:spcBef>
            </a:pPr>
            <a:r>
              <a:rPr lang="zh-CN" altLang="en-US" dirty="0"/>
              <a:t>所求切线方程为：</a:t>
            </a:r>
            <a:endParaRPr lang="zh-CN" altLang="en-US" dirty="0"/>
          </a:p>
        </p:txBody>
      </p:sp>
      <p:sp>
        <p:nvSpPr>
          <p:cNvPr id="19467" name="Text Box 11"/>
          <p:cNvSpPr txBox="1"/>
          <p:nvPr/>
        </p:nvSpPr>
        <p:spPr>
          <a:xfrm>
            <a:off x="1214120" y="5334953"/>
            <a:ext cx="1981200" cy="521970"/>
          </a:xfrm>
          <a:prstGeom prst="rect">
            <a:avLst/>
          </a:prstGeom>
          <a:noFill/>
          <a:ln w="9525">
            <a:noFill/>
          </a:ln>
        </p:spPr>
        <p:txBody>
          <a:bodyPr>
            <a:spAutoFit/>
          </a:bodyPr>
          <a:p>
            <a:pPr eaLnBrk="1" hangingPunct="1">
              <a:spcBef>
                <a:spcPct val="50000"/>
              </a:spcBef>
            </a:pPr>
            <a:r>
              <a:rPr lang="zh-CN" altLang="en-US" dirty="0"/>
              <a:t>法线方程为：</a:t>
            </a:r>
            <a:endParaRPr lang="zh-CN" altLang="en-US" dirty="0"/>
          </a:p>
        </p:txBody>
      </p:sp>
      <p:graphicFrame>
        <p:nvGraphicFramePr>
          <p:cNvPr id="19468" name="Object 12"/>
          <p:cNvGraphicFramePr>
            <a:graphicFrameLocks noChangeAspect="1"/>
          </p:cNvGraphicFramePr>
          <p:nvPr/>
        </p:nvGraphicFramePr>
        <p:xfrm>
          <a:off x="4145915" y="4411028"/>
          <a:ext cx="2460625" cy="774700"/>
        </p:xfrm>
        <a:graphic>
          <a:graphicData uri="http://schemas.openxmlformats.org/presentationml/2006/ole">
            <mc:AlternateContent xmlns:mc="http://schemas.openxmlformats.org/markup-compatibility/2006">
              <mc:Choice xmlns:v="urn:schemas-microsoft-com:vml" Requires="v">
                <p:oleObj spid="_x0000_s3162" name="" r:id="rId9" imgW="2628900" imgH="825500" progId="Equation.3">
                  <p:embed/>
                </p:oleObj>
              </mc:Choice>
              <mc:Fallback>
                <p:oleObj name="" r:id="rId9" imgW="2628900" imgH="825500" progId="Equation.3">
                  <p:embed/>
                  <p:pic>
                    <p:nvPicPr>
                      <p:cNvPr id="0" name="图片 3161"/>
                      <p:cNvPicPr/>
                      <p:nvPr/>
                    </p:nvPicPr>
                    <p:blipFill>
                      <a:blip r:embed="rId10"/>
                      <a:stretch>
                        <a:fillRect/>
                      </a:stretch>
                    </p:blipFill>
                    <p:spPr>
                      <a:xfrm>
                        <a:off x="4145915" y="4411028"/>
                        <a:ext cx="2460625" cy="774700"/>
                      </a:xfrm>
                      <a:prstGeom prst="rect">
                        <a:avLst/>
                      </a:prstGeom>
                      <a:noFill/>
                      <a:ln w="38100">
                        <a:noFill/>
                        <a:miter/>
                      </a:ln>
                    </p:spPr>
                  </p:pic>
                </p:oleObj>
              </mc:Fallback>
            </mc:AlternateContent>
          </a:graphicData>
        </a:graphic>
      </p:graphicFrame>
      <p:graphicFrame>
        <p:nvGraphicFramePr>
          <p:cNvPr id="19469" name="Object 13"/>
          <p:cNvGraphicFramePr>
            <a:graphicFrameLocks noChangeAspect="1"/>
          </p:cNvGraphicFramePr>
          <p:nvPr/>
        </p:nvGraphicFramePr>
        <p:xfrm>
          <a:off x="3630295" y="5220653"/>
          <a:ext cx="2308225" cy="785812"/>
        </p:xfrm>
        <a:graphic>
          <a:graphicData uri="http://schemas.openxmlformats.org/presentationml/2006/ole">
            <mc:AlternateContent xmlns:mc="http://schemas.openxmlformats.org/markup-compatibility/2006">
              <mc:Choice xmlns:v="urn:schemas-microsoft-com:vml" Requires="v">
                <p:oleObj spid="_x0000_s3163" name="" r:id="rId11" imgW="2463800" imgH="838200" progId="Equation.3">
                  <p:embed/>
                </p:oleObj>
              </mc:Choice>
              <mc:Fallback>
                <p:oleObj name="" r:id="rId11" imgW="2463800" imgH="838200" progId="Equation.3">
                  <p:embed/>
                  <p:pic>
                    <p:nvPicPr>
                      <p:cNvPr id="0" name="图片 3162"/>
                      <p:cNvPicPr/>
                      <p:nvPr/>
                    </p:nvPicPr>
                    <p:blipFill>
                      <a:blip r:embed="rId12"/>
                      <a:stretch>
                        <a:fillRect/>
                      </a:stretch>
                    </p:blipFill>
                    <p:spPr>
                      <a:xfrm>
                        <a:off x="3630295" y="5220653"/>
                        <a:ext cx="2308225" cy="785812"/>
                      </a:xfrm>
                      <a:prstGeom prst="rect">
                        <a:avLst/>
                      </a:prstGeom>
                      <a:noFill/>
                      <a:ln w="38100">
                        <a:noFill/>
                        <a:miter/>
                      </a:ln>
                    </p:spPr>
                  </p:pic>
                </p:oleObj>
              </mc:Fallback>
            </mc:AlternateContent>
          </a:graphicData>
        </a:graphic>
      </p:graphicFrame>
      <p:graphicFrame>
        <p:nvGraphicFramePr>
          <p:cNvPr id="19470" name="Object 14"/>
          <p:cNvGraphicFramePr>
            <a:graphicFrameLocks noChangeAspect="1"/>
          </p:cNvGraphicFramePr>
          <p:nvPr/>
        </p:nvGraphicFramePr>
        <p:xfrm>
          <a:off x="6735128" y="4641215"/>
          <a:ext cx="2439987" cy="379413"/>
        </p:xfrm>
        <a:graphic>
          <a:graphicData uri="http://schemas.openxmlformats.org/presentationml/2006/ole">
            <mc:AlternateContent xmlns:mc="http://schemas.openxmlformats.org/markup-compatibility/2006">
              <mc:Choice xmlns:v="urn:schemas-microsoft-com:vml" Requires="v">
                <p:oleObj spid="_x0000_s3164" name="" r:id="rId13" imgW="2602230" imgH="406400" progId="Equation.3">
                  <p:embed/>
                </p:oleObj>
              </mc:Choice>
              <mc:Fallback>
                <p:oleObj name="" r:id="rId13" imgW="2602230" imgH="406400" progId="Equation.3">
                  <p:embed/>
                  <p:pic>
                    <p:nvPicPr>
                      <p:cNvPr id="0" name="图片 3163"/>
                      <p:cNvPicPr/>
                      <p:nvPr/>
                    </p:nvPicPr>
                    <p:blipFill>
                      <a:blip r:embed="rId14"/>
                      <a:stretch>
                        <a:fillRect/>
                      </a:stretch>
                    </p:blipFill>
                    <p:spPr>
                      <a:xfrm>
                        <a:off x="6735128" y="4641215"/>
                        <a:ext cx="2439987" cy="379413"/>
                      </a:xfrm>
                      <a:prstGeom prst="rect">
                        <a:avLst/>
                      </a:prstGeom>
                      <a:noFill/>
                      <a:ln w="38100">
                        <a:noFill/>
                        <a:miter/>
                      </a:ln>
                    </p:spPr>
                  </p:pic>
                </p:oleObj>
              </mc:Fallback>
            </mc:AlternateContent>
          </a:graphicData>
        </a:graphic>
      </p:graphicFrame>
      <p:graphicFrame>
        <p:nvGraphicFramePr>
          <p:cNvPr id="19471" name="Object 15"/>
          <p:cNvGraphicFramePr>
            <a:graphicFrameLocks noChangeAspect="1"/>
          </p:cNvGraphicFramePr>
          <p:nvPr/>
        </p:nvGraphicFramePr>
        <p:xfrm>
          <a:off x="6129020" y="5473065"/>
          <a:ext cx="2759075" cy="381000"/>
        </p:xfrm>
        <a:graphic>
          <a:graphicData uri="http://schemas.openxmlformats.org/presentationml/2006/ole">
            <mc:AlternateContent xmlns:mc="http://schemas.openxmlformats.org/markup-compatibility/2006">
              <mc:Choice xmlns:v="urn:schemas-microsoft-com:vml" Requires="v">
                <p:oleObj spid="_x0000_s3165" name="" r:id="rId15" imgW="2946400" imgH="406400" progId="Equation.3">
                  <p:embed/>
                </p:oleObj>
              </mc:Choice>
              <mc:Fallback>
                <p:oleObj name="" r:id="rId15" imgW="2946400" imgH="406400" progId="Equation.3">
                  <p:embed/>
                  <p:pic>
                    <p:nvPicPr>
                      <p:cNvPr id="0" name="图片 3164"/>
                      <p:cNvPicPr/>
                      <p:nvPr/>
                    </p:nvPicPr>
                    <p:blipFill>
                      <a:blip r:embed="rId16"/>
                      <a:stretch>
                        <a:fillRect/>
                      </a:stretch>
                    </p:blipFill>
                    <p:spPr>
                      <a:xfrm>
                        <a:off x="6129020" y="5473065"/>
                        <a:ext cx="2759075" cy="381000"/>
                      </a:xfrm>
                      <a:prstGeom prst="rect">
                        <a:avLst/>
                      </a:prstGeom>
                      <a:noFill/>
                      <a:ln w="38100">
                        <a:noFill/>
                        <a:miter/>
                      </a:ln>
                    </p:spPr>
                  </p:pic>
                </p:oleObj>
              </mc:Fallback>
            </mc:AlternateContent>
          </a:graphicData>
        </a:graphic>
      </p:graphicFrame>
      <p:graphicFrame>
        <p:nvGraphicFramePr>
          <p:cNvPr id="13314" name="Object 6"/>
          <p:cNvGraphicFramePr>
            <a:graphicFrameLocks noChangeAspect="1"/>
          </p:cNvGraphicFramePr>
          <p:nvPr/>
        </p:nvGraphicFramePr>
        <p:xfrm>
          <a:off x="2065338" y="675005"/>
          <a:ext cx="8019415" cy="1397000"/>
        </p:xfrm>
        <a:graphic>
          <a:graphicData uri="http://schemas.openxmlformats.org/presentationml/2006/ole">
            <mc:AlternateContent xmlns:mc="http://schemas.openxmlformats.org/markup-compatibility/2006">
              <mc:Choice xmlns:v="urn:schemas-microsoft-com:vml" Requires="v">
                <p:oleObj spid="_x0000_s3089" name="" r:id="rId17" imgW="8635365" imgH="1397000" progId="Equation.DSMT4">
                  <p:embed/>
                </p:oleObj>
              </mc:Choice>
              <mc:Fallback>
                <p:oleObj name="" r:id="rId17" imgW="8635365" imgH="1397000" progId="Equation.DSMT4">
                  <p:embed/>
                  <p:pic>
                    <p:nvPicPr>
                      <p:cNvPr id="0" name="图片 3088"/>
                      <p:cNvPicPr/>
                      <p:nvPr/>
                    </p:nvPicPr>
                    <p:blipFill>
                      <a:blip r:embed="rId18"/>
                      <a:stretch>
                        <a:fillRect/>
                      </a:stretch>
                    </p:blipFill>
                    <p:spPr>
                      <a:xfrm>
                        <a:off x="2065338" y="675005"/>
                        <a:ext cx="8019415" cy="1397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500"/>
                                        <p:tgtEl>
                                          <p:spTgt spid="19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9461"/>
                                        </p:tgtEl>
                                        <p:attrNameLst>
                                          <p:attrName>style.visibility</p:attrName>
                                        </p:attrNameLst>
                                      </p:cBhvr>
                                      <p:to>
                                        <p:strVal val="visible"/>
                                      </p:to>
                                    </p:set>
                                    <p:animEffect transition="in" filter="wipe(left)">
                                      <p:cBhvr>
                                        <p:cTn id="12" dur="75"/>
                                        <p:tgtEl>
                                          <p:spTgt spid="194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2"/>
                                        </p:tgtEl>
                                        <p:attrNameLst>
                                          <p:attrName>style.visibility</p:attrName>
                                        </p:attrNameLst>
                                      </p:cBhvr>
                                      <p:to>
                                        <p:strVal val="visible"/>
                                      </p:to>
                                    </p:set>
                                    <p:animEffect transition="in" filter="wipe(left)">
                                      <p:cBhvr>
                                        <p:cTn id="17" dur="500"/>
                                        <p:tgtEl>
                                          <p:spTgt spid="194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3"/>
                                        </p:tgtEl>
                                        <p:attrNameLst>
                                          <p:attrName>style.visibility</p:attrName>
                                        </p:attrNameLst>
                                      </p:cBhvr>
                                      <p:to>
                                        <p:strVal val="visible"/>
                                      </p:to>
                                    </p:set>
                                    <p:animEffect transition="in" filter="wipe(left)">
                                      <p:cBhvr>
                                        <p:cTn id="22" dur="500"/>
                                        <p:tgtEl>
                                          <p:spTgt spid="194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64"/>
                                        </p:tgtEl>
                                        <p:attrNameLst>
                                          <p:attrName>style.visibility</p:attrName>
                                        </p:attrNameLst>
                                      </p:cBhvr>
                                      <p:to>
                                        <p:strVal val="visible"/>
                                      </p:to>
                                    </p:set>
                                    <p:animEffect transition="in" filter="wipe(left)">
                                      <p:cBhvr>
                                        <p:cTn id="27" dur="500"/>
                                        <p:tgtEl>
                                          <p:spTgt spid="194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465"/>
                                        </p:tgtEl>
                                        <p:attrNameLst>
                                          <p:attrName>style.visibility</p:attrName>
                                        </p:attrNameLst>
                                      </p:cBhvr>
                                      <p:to>
                                        <p:strVal val="visible"/>
                                      </p:to>
                                    </p:set>
                                    <p:animEffect transition="in" filter="wipe(left)">
                                      <p:cBhvr>
                                        <p:cTn id="32" dur="500"/>
                                        <p:tgtEl>
                                          <p:spTgt spid="194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9466"/>
                                        </p:tgtEl>
                                        <p:attrNameLst>
                                          <p:attrName>style.visibility</p:attrName>
                                        </p:attrNameLst>
                                      </p:cBhvr>
                                      <p:to>
                                        <p:strVal val="visible"/>
                                      </p:to>
                                    </p:set>
                                    <p:animEffect transition="in" filter="wipe(left)">
                                      <p:cBhvr>
                                        <p:cTn id="37" dur="75"/>
                                        <p:tgtEl>
                                          <p:spTgt spid="194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468"/>
                                        </p:tgtEl>
                                        <p:attrNameLst>
                                          <p:attrName>style.visibility</p:attrName>
                                        </p:attrNameLst>
                                      </p:cBhvr>
                                      <p:to>
                                        <p:strVal val="visible"/>
                                      </p:to>
                                    </p:set>
                                    <p:animEffect transition="in" filter="wipe(left)">
                                      <p:cBhvr>
                                        <p:cTn id="42" dur="500"/>
                                        <p:tgtEl>
                                          <p:spTgt spid="194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470"/>
                                        </p:tgtEl>
                                        <p:attrNameLst>
                                          <p:attrName>style.visibility</p:attrName>
                                        </p:attrNameLst>
                                      </p:cBhvr>
                                      <p:to>
                                        <p:strVal val="visible"/>
                                      </p:to>
                                    </p:set>
                                    <p:animEffect transition="in" filter="wipe(left)">
                                      <p:cBhvr>
                                        <p:cTn id="47" dur="500"/>
                                        <p:tgtEl>
                                          <p:spTgt spid="194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9467"/>
                                        </p:tgtEl>
                                        <p:attrNameLst>
                                          <p:attrName>style.visibility</p:attrName>
                                        </p:attrNameLst>
                                      </p:cBhvr>
                                      <p:to>
                                        <p:strVal val="visible"/>
                                      </p:to>
                                    </p:set>
                                    <p:animEffect transition="in" filter="wipe(left)">
                                      <p:cBhvr>
                                        <p:cTn id="52" dur="75"/>
                                        <p:tgtEl>
                                          <p:spTgt spid="1946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9469"/>
                                        </p:tgtEl>
                                        <p:attrNameLst>
                                          <p:attrName>style.visibility</p:attrName>
                                        </p:attrNameLst>
                                      </p:cBhvr>
                                      <p:to>
                                        <p:strVal val="visible"/>
                                      </p:to>
                                    </p:set>
                                    <p:animEffect transition="in" filter="wipe(left)">
                                      <p:cBhvr>
                                        <p:cTn id="57" dur="500"/>
                                        <p:tgtEl>
                                          <p:spTgt spid="1946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9471"/>
                                        </p:tgtEl>
                                        <p:attrNameLst>
                                          <p:attrName>style.visibility</p:attrName>
                                        </p:attrNameLst>
                                      </p:cBhvr>
                                      <p:to>
                                        <p:strVal val="visible"/>
                                      </p:to>
                                    </p:set>
                                    <p:animEffect transition="in" filter="wipe(left)">
                                      <p:cBhvr>
                                        <p:cTn id="62" dur="500"/>
                                        <p:tgtEl>
                                          <p:spTgt spid="19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19466" grpId="0"/>
      <p:bldP spid="194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9" name="Rectangle 2"/>
          <p:cNvSpPr/>
          <p:nvPr/>
        </p:nvSpPr>
        <p:spPr>
          <a:xfrm>
            <a:off x="1055370" y="415290"/>
            <a:ext cx="7772400" cy="1143000"/>
          </a:xfrm>
          <a:prstGeom prst="rect">
            <a:avLst/>
          </a:prstGeom>
          <a:noFill/>
          <a:ln w="9525">
            <a:noFill/>
          </a:ln>
        </p:spPr>
        <p:txBody>
          <a:bodyPr anchor="ctr" anchorCtr="0"/>
          <a:p>
            <a:pPr eaLnBrk="1" hangingPunct="1"/>
            <a:r>
              <a:rPr lang="zh-CN" altLang="en-US" sz="4000" dirty="0">
                <a:solidFill>
                  <a:srgbClr val="FF0000"/>
                </a:solidFill>
                <a:latin typeface="华文新魏" panose="02010800040101010101" pitchFamily="2" charset="-122"/>
                <a:ea typeface="华文新魏" panose="02010800040101010101" pitchFamily="2" charset="-122"/>
              </a:rPr>
              <a:t>四、可导与连续的关系</a:t>
            </a:r>
            <a:endParaRPr lang="zh-CN" altLang="en-US" sz="4000" dirty="0">
              <a:solidFill>
                <a:srgbClr val="FF0000"/>
              </a:solidFill>
              <a:latin typeface="华文新魏" panose="02010800040101010101" pitchFamily="2" charset="-122"/>
              <a:ea typeface="华文新魏" panose="02010800040101010101" pitchFamily="2" charset="-122"/>
            </a:endParaRPr>
          </a:p>
        </p:txBody>
      </p:sp>
      <p:sp>
        <p:nvSpPr>
          <p:cNvPr id="21507" name="Text Box 3"/>
          <p:cNvSpPr txBox="1"/>
          <p:nvPr/>
        </p:nvSpPr>
        <p:spPr>
          <a:xfrm>
            <a:off x="2057400" y="1434465"/>
            <a:ext cx="6705600" cy="519113"/>
          </a:xfrm>
          <a:prstGeom prst="rect">
            <a:avLst/>
          </a:prstGeom>
          <a:noFill/>
          <a:ln w="9525">
            <a:noFill/>
          </a:ln>
        </p:spPr>
        <p:txBody>
          <a:bodyPr>
            <a:spAutoFit/>
          </a:bodyPr>
          <a:p>
            <a:pPr eaLnBrk="1" hangingPunct="1">
              <a:spcBef>
                <a:spcPct val="50000"/>
              </a:spcBef>
            </a:pPr>
            <a:r>
              <a:rPr lang="zh-CN" altLang="en-US" dirty="0">
                <a:solidFill>
                  <a:srgbClr val="0000FF"/>
                </a:solidFill>
                <a:latin typeface="黑体" panose="02010609060101010101" pitchFamily="49" charset="-122"/>
              </a:rPr>
              <a:t>定理  （可导的必要条件）</a:t>
            </a:r>
            <a:endParaRPr lang="zh-CN" altLang="en-US" dirty="0">
              <a:solidFill>
                <a:srgbClr val="0000FF"/>
              </a:solidFill>
              <a:latin typeface="Times New Roman" panose="02020603050405020304" pitchFamily="18" charset="0"/>
              <a:ea typeface="宋体" panose="02010600030101010101" pitchFamily="2" charset="-122"/>
            </a:endParaRPr>
          </a:p>
        </p:txBody>
      </p:sp>
      <p:sp>
        <p:nvSpPr>
          <p:cNvPr id="21508" name="Text Box 4"/>
          <p:cNvSpPr txBox="1"/>
          <p:nvPr/>
        </p:nvSpPr>
        <p:spPr>
          <a:xfrm>
            <a:off x="2133600" y="2577465"/>
            <a:ext cx="685800" cy="519113"/>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证</a:t>
            </a:r>
            <a:endParaRPr lang="zh-CN" altLang="en-US" dirty="0">
              <a:latin typeface="Times New Roman" panose="02020603050405020304" pitchFamily="18" charset="0"/>
            </a:endParaRPr>
          </a:p>
        </p:txBody>
      </p:sp>
      <p:graphicFrame>
        <p:nvGraphicFramePr>
          <p:cNvPr id="21509" name="Object 5"/>
          <p:cNvGraphicFramePr>
            <a:graphicFrameLocks noChangeAspect="1"/>
          </p:cNvGraphicFramePr>
          <p:nvPr/>
        </p:nvGraphicFramePr>
        <p:xfrm>
          <a:off x="3165475" y="2691765"/>
          <a:ext cx="3768725" cy="446088"/>
        </p:xfrm>
        <a:graphic>
          <a:graphicData uri="http://schemas.openxmlformats.org/presentationml/2006/ole">
            <mc:AlternateContent xmlns:mc="http://schemas.openxmlformats.org/markup-compatibility/2006">
              <mc:Choice xmlns:v="urn:schemas-microsoft-com:vml" Requires="v">
                <p:oleObj spid="_x0000_s3166" name="" r:id="rId1" imgW="3746500" imgH="444500" progId="Equation.3">
                  <p:embed/>
                </p:oleObj>
              </mc:Choice>
              <mc:Fallback>
                <p:oleObj name="" r:id="rId1" imgW="3746500" imgH="444500" progId="Equation.3">
                  <p:embed/>
                  <p:pic>
                    <p:nvPicPr>
                      <p:cNvPr id="0" name="图片 3165"/>
                      <p:cNvPicPr/>
                      <p:nvPr/>
                    </p:nvPicPr>
                    <p:blipFill>
                      <a:blip r:embed="rId2"/>
                      <a:stretch>
                        <a:fillRect/>
                      </a:stretch>
                    </p:blipFill>
                    <p:spPr>
                      <a:xfrm>
                        <a:off x="3165475" y="2691765"/>
                        <a:ext cx="3768725" cy="446088"/>
                      </a:xfrm>
                      <a:prstGeom prst="rect">
                        <a:avLst/>
                      </a:prstGeom>
                      <a:noFill/>
                      <a:ln w="38100">
                        <a:noFill/>
                        <a:miter/>
                      </a:ln>
                    </p:spPr>
                  </p:pic>
                </p:oleObj>
              </mc:Fallback>
            </mc:AlternateContent>
          </a:graphicData>
        </a:graphic>
      </p:graphicFrame>
      <p:graphicFrame>
        <p:nvGraphicFramePr>
          <p:cNvPr id="21510" name="Object 6"/>
          <p:cNvGraphicFramePr>
            <a:graphicFrameLocks noChangeAspect="1"/>
          </p:cNvGraphicFramePr>
          <p:nvPr/>
        </p:nvGraphicFramePr>
        <p:xfrm>
          <a:off x="2971800" y="3211830"/>
          <a:ext cx="2525395" cy="831850"/>
        </p:xfrm>
        <a:graphic>
          <a:graphicData uri="http://schemas.openxmlformats.org/presentationml/2006/ole">
            <mc:AlternateContent xmlns:mc="http://schemas.openxmlformats.org/markup-compatibility/2006">
              <mc:Choice xmlns:v="urn:schemas-microsoft-com:vml" Requires="v">
                <p:oleObj spid="_x0000_s3167" name="" r:id="rId3" imgW="1193800" imgH="393700" progId="Equation.3">
                  <p:embed/>
                </p:oleObj>
              </mc:Choice>
              <mc:Fallback>
                <p:oleObj name="" r:id="rId3" imgW="1193800" imgH="393700" progId="Equation.3">
                  <p:embed/>
                  <p:pic>
                    <p:nvPicPr>
                      <p:cNvPr id="0" name="图片 3166"/>
                      <p:cNvPicPr/>
                      <p:nvPr/>
                    </p:nvPicPr>
                    <p:blipFill>
                      <a:blip r:embed="rId4"/>
                      <a:stretch>
                        <a:fillRect/>
                      </a:stretch>
                    </p:blipFill>
                    <p:spPr>
                      <a:xfrm>
                        <a:off x="2971800" y="3211830"/>
                        <a:ext cx="2525395" cy="831850"/>
                      </a:xfrm>
                      <a:prstGeom prst="rect">
                        <a:avLst/>
                      </a:prstGeom>
                      <a:noFill/>
                      <a:ln w="38100">
                        <a:noFill/>
                        <a:miter/>
                      </a:ln>
                    </p:spPr>
                  </p:pic>
                </p:oleObj>
              </mc:Fallback>
            </mc:AlternateContent>
          </a:graphicData>
        </a:graphic>
      </p:graphicFrame>
      <p:graphicFrame>
        <p:nvGraphicFramePr>
          <p:cNvPr id="21511" name="Object 7"/>
          <p:cNvGraphicFramePr>
            <a:graphicFrameLocks noChangeAspect="1"/>
          </p:cNvGraphicFramePr>
          <p:nvPr/>
        </p:nvGraphicFramePr>
        <p:xfrm>
          <a:off x="5646103" y="3133725"/>
          <a:ext cx="2513965" cy="819785"/>
        </p:xfrm>
        <a:graphic>
          <a:graphicData uri="http://schemas.openxmlformats.org/presentationml/2006/ole">
            <mc:AlternateContent xmlns:mc="http://schemas.openxmlformats.org/markup-compatibility/2006">
              <mc:Choice xmlns:v="urn:schemas-microsoft-com:vml" Requires="v">
                <p:oleObj spid="_x0000_s3168" name="" r:id="rId5" imgW="1206500" imgH="393700" progId="Equation.3">
                  <p:embed/>
                </p:oleObj>
              </mc:Choice>
              <mc:Fallback>
                <p:oleObj name="" r:id="rId5" imgW="1206500" imgH="393700" progId="Equation.3">
                  <p:embed/>
                  <p:pic>
                    <p:nvPicPr>
                      <p:cNvPr id="0" name="图片 3167"/>
                      <p:cNvPicPr/>
                      <p:nvPr/>
                    </p:nvPicPr>
                    <p:blipFill>
                      <a:blip r:embed="rId6"/>
                      <a:stretch>
                        <a:fillRect/>
                      </a:stretch>
                    </p:blipFill>
                    <p:spPr>
                      <a:xfrm>
                        <a:off x="5646103" y="3133725"/>
                        <a:ext cx="2513965" cy="819785"/>
                      </a:xfrm>
                      <a:prstGeom prst="rect">
                        <a:avLst/>
                      </a:prstGeom>
                      <a:noFill/>
                      <a:ln w="38100">
                        <a:noFill/>
                        <a:miter/>
                      </a:ln>
                    </p:spPr>
                  </p:pic>
                </p:oleObj>
              </mc:Fallback>
            </mc:AlternateContent>
          </a:graphicData>
        </a:graphic>
      </p:graphicFrame>
      <p:graphicFrame>
        <p:nvGraphicFramePr>
          <p:cNvPr id="21512" name="Object 8"/>
          <p:cNvGraphicFramePr>
            <a:graphicFrameLocks noChangeAspect="1"/>
          </p:cNvGraphicFramePr>
          <p:nvPr/>
        </p:nvGraphicFramePr>
        <p:xfrm>
          <a:off x="3000375" y="4124960"/>
          <a:ext cx="3449320" cy="535940"/>
        </p:xfrm>
        <a:graphic>
          <a:graphicData uri="http://schemas.openxmlformats.org/presentationml/2006/ole">
            <mc:AlternateContent xmlns:mc="http://schemas.openxmlformats.org/markup-compatibility/2006">
              <mc:Choice xmlns:v="urn:schemas-microsoft-com:vml" Requires="v">
                <p:oleObj spid="_x0000_s3172" name="" r:id="rId7" imgW="1473200" imgH="228600" progId="Equation.3">
                  <p:embed/>
                </p:oleObj>
              </mc:Choice>
              <mc:Fallback>
                <p:oleObj name="" r:id="rId7" imgW="1473200" imgH="228600" progId="Equation.3">
                  <p:embed/>
                  <p:pic>
                    <p:nvPicPr>
                      <p:cNvPr id="0" name="图片 3171"/>
                      <p:cNvPicPr/>
                      <p:nvPr/>
                    </p:nvPicPr>
                    <p:blipFill>
                      <a:blip r:embed="rId8"/>
                      <a:stretch>
                        <a:fillRect/>
                      </a:stretch>
                    </p:blipFill>
                    <p:spPr>
                      <a:xfrm>
                        <a:off x="3000375" y="4124960"/>
                        <a:ext cx="3449320" cy="535940"/>
                      </a:xfrm>
                      <a:prstGeom prst="rect">
                        <a:avLst/>
                      </a:prstGeom>
                      <a:noFill/>
                      <a:ln w="38100">
                        <a:noFill/>
                        <a:miter/>
                      </a:ln>
                    </p:spPr>
                  </p:pic>
                </p:oleObj>
              </mc:Fallback>
            </mc:AlternateContent>
          </a:graphicData>
        </a:graphic>
      </p:graphicFrame>
      <p:graphicFrame>
        <p:nvGraphicFramePr>
          <p:cNvPr id="21513" name="Object 9"/>
          <p:cNvGraphicFramePr>
            <a:graphicFrameLocks noChangeAspect="1"/>
          </p:cNvGraphicFramePr>
          <p:nvPr/>
        </p:nvGraphicFramePr>
        <p:xfrm>
          <a:off x="3258820" y="4863465"/>
          <a:ext cx="4419600" cy="520700"/>
        </p:xfrm>
        <a:graphic>
          <a:graphicData uri="http://schemas.openxmlformats.org/presentationml/2006/ole">
            <mc:AlternateContent xmlns:mc="http://schemas.openxmlformats.org/markup-compatibility/2006">
              <mc:Choice xmlns:v="urn:schemas-microsoft-com:vml" Requires="v">
                <p:oleObj spid="_x0000_s3173" name="" r:id="rId9" imgW="4635500" imgH="546100" progId="Equation.3">
                  <p:embed/>
                </p:oleObj>
              </mc:Choice>
              <mc:Fallback>
                <p:oleObj name="" r:id="rId9" imgW="4635500" imgH="546100" progId="Equation.3">
                  <p:embed/>
                  <p:pic>
                    <p:nvPicPr>
                      <p:cNvPr id="0" name="图片 3172"/>
                      <p:cNvPicPr/>
                      <p:nvPr/>
                    </p:nvPicPr>
                    <p:blipFill>
                      <a:blip r:embed="rId10"/>
                      <a:stretch>
                        <a:fillRect/>
                      </a:stretch>
                    </p:blipFill>
                    <p:spPr>
                      <a:xfrm>
                        <a:off x="3258820" y="4863465"/>
                        <a:ext cx="4419600" cy="520700"/>
                      </a:xfrm>
                      <a:prstGeom prst="rect">
                        <a:avLst/>
                      </a:prstGeom>
                      <a:noFill/>
                      <a:ln w="38100">
                        <a:noFill/>
                        <a:miter/>
                      </a:ln>
                    </p:spPr>
                  </p:pic>
                </p:oleObj>
              </mc:Fallback>
            </mc:AlternateContent>
          </a:graphicData>
        </a:graphic>
      </p:graphicFrame>
      <p:graphicFrame>
        <p:nvGraphicFramePr>
          <p:cNvPr id="21514" name="Object 10"/>
          <p:cNvGraphicFramePr>
            <a:graphicFrameLocks noChangeAspect="1"/>
          </p:cNvGraphicFramePr>
          <p:nvPr/>
        </p:nvGraphicFramePr>
        <p:xfrm>
          <a:off x="7749858" y="4935220"/>
          <a:ext cx="461962" cy="295275"/>
        </p:xfrm>
        <a:graphic>
          <a:graphicData uri="http://schemas.openxmlformats.org/presentationml/2006/ole">
            <mc:AlternateContent xmlns:mc="http://schemas.openxmlformats.org/markup-compatibility/2006">
              <mc:Choice xmlns:v="urn:schemas-microsoft-com:vml" Requires="v">
                <p:oleObj spid="_x0000_s3174" name="" r:id="rId11" imgW="494665" imgH="317500" progId="Equation.3">
                  <p:embed/>
                </p:oleObj>
              </mc:Choice>
              <mc:Fallback>
                <p:oleObj name="" r:id="rId11" imgW="494665" imgH="317500" progId="Equation.3">
                  <p:embed/>
                  <p:pic>
                    <p:nvPicPr>
                      <p:cNvPr id="0" name="图片 3173"/>
                      <p:cNvPicPr/>
                      <p:nvPr/>
                    </p:nvPicPr>
                    <p:blipFill>
                      <a:blip r:embed="rId12"/>
                      <a:stretch>
                        <a:fillRect/>
                      </a:stretch>
                    </p:blipFill>
                    <p:spPr>
                      <a:xfrm>
                        <a:off x="7749858" y="4935220"/>
                        <a:ext cx="461962" cy="295275"/>
                      </a:xfrm>
                      <a:prstGeom prst="rect">
                        <a:avLst/>
                      </a:prstGeom>
                      <a:noFill/>
                      <a:ln w="38100">
                        <a:noFill/>
                        <a:miter/>
                      </a:ln>
                    </p:spPr>
                  </p:pic>
                </p:oleObj>
              </mc:Fallback>
            </mc:AlternateContent>
          </a:graphicData>
        </a:graphic>
      </p:graphicFrame>
      <p:graphicFrame>
        <p:nvGraphicFramePr>
          <p:cNvPr id="21515" name="Object 11"/>
          <p:cNvGraphicFramePr>
            <a:graphicFrameLocks noChangeAspect="1"/>
          </p:cNvGraphicFramePr>
          <p:nvPr/>
        </p:nvGraphicFramePr>
        <p:xfrm>
          <a:off x="3000375" y="5523865"/>
          <a:ext cx="3635375" cy="433388"/>
        </p:xfrm>
        <a:graphic>
          <a:graphicData uri="http://schemas.openxmlformats.org/presentationml/2006/ole">
            <mc:AlternateContent xmlns:mc="http://schemas.openxmlformats.org/markup-compatibility/2006">
              <mc:Choice xmlns:v="urn:schemas-microsoft-com:vml" Requires="v">
                <p:oleObj spid="_x0000_s3175" name="" r:id="rId13" imgW="3733800" imgH="444500" progId="Equation.3">
                  <p:embed/>
                </p:oleObj>
              </mc:Choice>
              <mc:Fallback>
                <p:oleObj name="" r:id="rId13" imgW="3733800" imgH="444500" progId="Equation.3">
                  <p:embed/>
                  <p:pic>
                    <p:nvPicPr>
                      <p:cNvPr id="0" name="图片 3174"/>
                      <p:cNvPicPr/>
                      <p:nvPr/>
                    </p:nvPicPr>
                    <p:blipFill>
                      <a:blip r:embed="rId14"/>
                      <a:stretch>
                        <a:fillRect/>
                      </a:stretch>
                    </p:blipFill>
                    <p:spPr>
                      <a:xfrm>
                        <a:off x="3000375" y="5523865"/>
                        <a:ext cx="3635375" cy="433388"/>
                      </a:xfrm>
                      <a:prstGeom prst="rect">
                        <a:avLst/>
                      </a:prstGeom>
                      <a:noFill/>
                      <a:ln w="38100">
                        <a:noFill/>
                        <a:miter/>
                      </a:ln>
                    </p:spPr>
                  </p:pic>
                </p:oleObj>
              </mc:Fallback>
            </mc:AlternateContent>
          </a:graphicData>
        </a:graphic>
      </p:graphicFrame>
      <p:graphicFrame>
        <p:nvGraphicFramePr>
          <p:cNvPr id="21516" name="Object 12"/>
          <p:cNvGraphicFramePr>
            <a:graphicFrameLocks noChangeAspect="1"/>
          </p:cNvGraphicFramePr>
          <p:nvPr/>
        </p:nvGraphicFramePr>
        <p:xfrm>
          <a:off x="8400415" y="3428365"/>
          <a:ext cx="2667000" cy="392113"/>
        </p:xfrm>
        <a:graphic>
          <a:graphicData uri="http://schemas.openxmlformats.org/presentationml/2006/ole">
            <mc:AlternateContent xmlns:mc="http://schemas.openxmlformats.org/markup-compatibility/2006">
              <mc:Choice xmlns:v="urn:schemas-microsoft-com:vml" Requires="v">
                <p:oleObj spid="_x0000_s3176" name="" r:id="rId15" imgW="2667000" imgH="393700" progId="Equation.3">
                  <p:embed/>
                </p:oleObj>
              </mc:Choice>
              <mc:Fallback>
                <p:oleObj name="" r:id="rId15" imgW="2667000" imgH="393700" progId="Equation.3">
                  <p:embed/>
                  <p:pic>
                    <p:nvPicPr>
                      <p:cNvPr id="0" name="图片 3175"/>
                      <p:cNvPicPr/>
                      <p:nvPr/>
                    </p:nvPicPr>
                    <p:blipFill>
                      <a:blip r:embed="rId16"/>
                      <a:stretch>
                        <a:fillRect/>
                      </a:stretch>
                    </p:blipFill>
                    <p:spPr>
                      <a:xfrm>
                        <a:off x="8400415" y="3428365"/>
                        <a:ext cx="2667000" cy="392113"/>
                      </a:xfrm>
                      <a:prstGeom prst="rect">
                        <a:avLst/>
                      </a:prstGeom>
                      <a:noFill/>
                      <a:ln w="38100">
                        <a:noFill/>
                        <a:miter/>
                      </a:ln>
                    </p:spPr>
                  </p:pic>
                </p:oleObj>
              </mc:Fallback>
            </mc:AlternateContent>
          </a:graphicData>
        </a:graphic>
      </p:graphicFrame>
      <p:graphicFrame>
        <p:nvGraphicFramePr>
          <p:cNvPr id="21518" name="Object 14"/>
          <p:cNvGraphicFramePr>
            <a:graphicFrameLocks noChangeAspect="1"/>
          </p:cNvGraphicFramePr>
          <p:nvPr/>
        </p:nvGraphicFramePr>
        <p:xfrm>
          <a:off x="1676400" y="2044065"/>
          <a:ext cx="8509000" cy="444500"/>
        </p:xfrm>
        <a:graphic>
          <a:graphicData uri="http://schemas.openxmlformats.org/presentationml/2006/ole">
            <mc:AlternateContent xmlns:mc="http://schemas.openxmlformats.org/markup-compatibility/2006">
              <mc:Choice xmlns:v="urn:schemas-microsoft-com:vml" Requires="v">
                <p:oleObj spid="_x0000_s3177" name="" r:id="rId17" imgW="11264900" imgH="520700" progId="Equation.3">
                  <p:embed/>
                </p:oleObj>
              </mc:Choice>
              <mc:Fallback>
                <p:oleObj name="" r:id="rId17" imgW="11264900" imgH="520700" progId="Equation.3">
                  <p:embed/>
                  <p:pic>
                    <p:nvPicPr>
                      <p:cNvPr id="0" name="图片 3176"/>
                      <p:cNvPicPr/>
                      <p:nvPr/>
                    </p:nvPicPr>
                    <p:blipFill>
                      <a:blip r:embed="rId18">
                        <a:clrChange>
                          <a:clrFrom>
                            <a:srgbClr val="000000"/>
                          </a:clrFrom>
                          <a:clrTo>
                            <a:srgbClr val="0000FF"/>
                          </a:clrTo>
                        </a:clrChange>
                      </a:blip>
                      <a:stretch>
                        <a:fillRect/>
                      </a:stretch>
                    </p:blipFill>
                    <p:spPr>
                      <a:xfrm>
                        <a:off x="1676400" y="2044065"/>
                        <a:ext cx="8509000" cy="444500"/>
                      </a:xfrm>
                      <a:prstGeom prst="rect">
                        <a:avLst/>
                      </a:prstGeom>
                      <a:noFill/>
                      <a:ln w="38100">
                        <a:noFill/>
                        <a:miter/>
                      </a:ln>
                    </p:spPr>
                  </p:pic>
                </p:oleObj>
              </mc:Fallback>
            </mc:AlternateContent>
          </a:graphicData>
        </a:graphic>
      </p:graphicFrame>
      <p:sp>
        <p:nvSpPr>
          <p:cNvPr id="21519" name="Text Box 15"/>
          <p:cNvSpPr txBox="1"/>
          <p:nvPr/>
        </p:nvSpPr>
        <p:spPr>
          <a:xfrm>
            <a:off x="2362200" y="6168708"/>
            <a:ext cx="7086600" cy="519112"/>
          </a:xfrm>
          <a:prstGeom prst="rect">
            <a:avLst/>
          </a:prstGeom>
          <a:noFill/>
          <a:ln w="9525">
            <a:noFill/>
          </a:ln>
        </p:spPr>
        <p:txBody>
          <a:bodyPr>
            <a:spAutoFit/>
          </a:bodyPr>
          <a:p>
            <a:pPr eaLnBrk="1" hangingPunct="1">
              <a:spcBef>
                <a:spcPct val="50000"/>
              </a:spcBef>
            </a:pPr>
            <a:r>
              <a:rPr lang="zh-CN" altLang="en-US" dirty="0">
                <a:solidFill>
                  <a:srgbClr val="FF0000"/>
                </a:solidFill>
                <a:latin typeface="黑体" panose="02010609060101010101" pitchFamily="49" charset="-122"/>
              </a:rPr>
              <a:t>注意</a:t>
            </a:r>
            <a:r>
              <a:rPr lang="en-US" altLang="zh-CN" dirty="0">
                <a:solidFill>
                  <a:srgbClr val="FF0000"/>
                </a:solidFill>
                <a:latin typeface="黑体" panose="02010609060101010101" pitchFamily="49" charset="-122"/>
              </a:rPr>
              <a:t>:</a:t>
            </a:r>
            <a:r>
              <a:rPr lang="en-US" altLang="zh-CN" dirty="0">
                <a:latin typeface="黑体" panose="02010609060101010101" pitchFamily="49" charset="-122"/>
              </a:rPr>
              <a:t> </a:t>
            </a:r>
            <a:r>
              <a:rPr lang="zh-CN" altLang="en-US" dirty="0">
                <a:latin typeface="黑体" panose="02010609060101010101" pitchFamily="49" charset="-122"/>
              </a:rPr>
              <a:t>该定理的逆定理不成立</a:t>
            </a:r>
            <a:r>
              <a:rPr lang="en-US" altLang="zh-CN" dirty="0">
                <a:latin typeface="黑体" panose="02010609060101010101" pitchFamily="49" charset="-122"/>
              </a:rPr>
              <a:t>.</a:t>
            </a:r>
            <a:endParaRPr lang="en-US" altLang="zh-CN"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1507"/>
                                        </p:tgtEl>
                                        <p:attrNameLst>
                                          <p:attrName>style.visibility</p:attrName>
                                        </p:attrNameLst>
                                      </p:cBhvr>
                                      <p:to>
                                        <p:strVal val="visible"/>
                                      </p:to>
                                    </p:set>
                                    <p:animEffect transition="in" filter="wipe(left)">
                                      <p:cBhvr>
                                        <p:cTn id="7" dur="75"/>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wipe(left)">
                                      <p:cBhvr>
                                        <p:cTn id="12" dur="500"/>
                                        <p:tgtEl>
                                          <p:spTgt spid="215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wipe(left)">
                                      <p:cBhvr>
                                        <p:cTn id="17" dur="500"/>
                                        <p:tgtEl>
                                          <p:spTgt spid="215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wipe(left)">
                                      <p:cBhvr>
                                        <p:cTn id="22" dur="500"/>
                                        <p:tgtEl>
                                          <p:spTgt spid="215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511"/>
                                        </p:tgtEl>
                                        <p:attrNameLst>
                                          <p:attrName>style.visibility</p:attrName>
                                        </p:attrNameLst>
                                      </p:cBhvr>
                                      <p:to>
                                        <p:strVal val="visible"/>
                                      </p:to>
                                    </p:set>
                                    <p:animEffect transition="in" filter="wipe(left)">
                                      <p:cBhvr>
                                        <p:cTn id="27" dur="500"/>
                                        <p:tgtEl>
                                          <p:spTgt spid="215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16"/>
                                        </p:tgtEl>
                                        <p:attrNameLst>
                                          <p:attrName>style.visibility</p:attrName>
                                        </p:attrNameLst>
                                      </p:cBhvr>
                                      <p:to>
                                        <p:strVal val="visible"/>
                                      </p:to>
                                    </p:set>
                                    <p:animEffect transition="in" filter="wipe(left)">
                                      <p:cBhvr>
                                        <p:cTn id="32" dur="500"/>
                                        <p:tgtEl>
                                          <p:spTgt spid="21516"/>
                                        </p:tgtEl>
                                      </p:cBhvr>
                                    </p:animEffect>
                                  </p:childTnLst>
                                  <p:subTnLst>
                                    <p:audio>
                                      <p:cMediaNode>
                                        <p:cTn display="0" masterRel="sameClick">
                                          <p:stCondLst>
                                            <p:cond evt="begin" delay="0">
                                              <p:tn val="30"/>
                                            </p:cond>
                                          </p:stCondLst>
                                          <p:endCondLst>
                                            <p:cond evt="onStopAudio" delay="0">
                                              <p:tgtEl>
                                                <p:sldTgt/>
                                              </p:tgtEl>
                                            </p:cond>
                                          </p:endCondLst>
                                        </p:cTn>
                                        <p:tgtEl>
                                          <p:sndTgt r:embed="rId19"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512"/>
                                        </p:tgtEl>
                                        <p:attrNameLst>
                                          <p:attrName>style.visibility</p:attrName>
                                        </p:attrNameLst>
                                      </p:cBhvr>
                                      <p:to>
                                        <p:strVal val="visible"/>
                                      </p:to>
                                    </p:set>
                                    <p:animEffect transition="in" filter="wipe(left)">
                                      <p:cBhvr>
                                        <p:cTn id="37" dur="500"/>
                                        <p:tgtEl>
                                          <p:spTgt spid="215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513"/>
                                        </p:tgtEl>
                                        <p:attrNameLst>
                                          <p:attrName>style.visibility</p:attrName>
                                        </p:attrNameLst>
                                      </p:cBhvr>
                                      <p:to>
                                        <p:strVal val="visible"/>
                                      </p:to>
                                    </p:set>
                                    <p:animEffect transition="in" filter="wipe(left)">
                                      <p:cBhvr>
                                        <p:cTn id="42" dur="500"/>
                                        <p:tgtEl>
                                          <p:spTgt spid="215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514"/>
                                        </p:tgtEl>
                                        <p:attrNameLst>
                                          <p:attrName>style.visibility</p:attrName>
                                        </p:attrNameLst>
                                      </p:cBhvr>
                                      <p:to>
                                        <p:strVal val="visible"/>
                                      </p:to>
                                    </p:set>
                                    <p:animEffect transition="in" filter="wipe(left)">
                                      <p:cBhvr>
                                        <p:cTn id="47" dur="500"/>
                                        <p:tgtEl>
                                          <p:spTgt spid="215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515"/>
                                        </p:tgtEl>
                                        <p:attrNameLst>
                                          <p:attrName>style.visibility</p:attrName>
                                        </p:attrNameLst>
                                      </p:cBhvr>
                                      <p:to>
                                        <p:strVal val="visible"/>
                                      </p:to>
                                    </p:set>
                                    <p:animEffect transition="in" filter="wipe(left)">
                                      <p:cBhvr>
                                        <p:cTn id="52" dur="500"/>
                                        <p:tgtEl>
                                          <p:spTgt spid="215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518"/>
                                        </p:tgtEl>
                                        <p:attrNameLst>
                                          <p:attrName>style.visibility</p:attrName>
                                        </p:attrNameLst>
                                      </p:cBhvr>
                                      <p:to>
                                        <p:strVal val="visible"/>
                                      </p:to>
                                    </p:set>
                                    <p:animEffect transition="in" filter="wipe(left)">
                                      <p:cBhvr>
                                        <p:cTn id="57" dur="500"/>
                                        <p:tgtEl>
                                          <p:spTgt spid="215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519"/>
                                        </p:tgtEl>
                                        <p:attrNameLst>
                                          <p:attrName>style.visibility</p:attrName>
                                        </p:attrNameLst>
                                      </p:cBhvr>
                                      <p:to>
                                        <p:strVal val="visible"/>
                                      </p:to>
                                    </p:set>
                                    <p:animEffect transition="in" filter="wipe(left)">
                                      <p:cBhvr>
                                        <p:cTn id="62" dur="500"/>
                                        <p:tgtEl>
                                          <p:spTgt spid="2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P spid="215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64" name="Text Box 2"/>
          <p:cNvSpPr txBox="1"/>
          <p:nvPr/>
        </p:nvSpPr>
        <p:spPr>
          <a:xfrm>
            <a:off x="1056005" y="908685"/>
            <a:ext cx="2057400" cy="521970"/>
          </a:xfrm>
          <a:prstGeom prst="rect">
            <a:avLst/>
          </a:prstGeom>
          <a:noFill/>
          <a:ln w="9525">
            <a:noFill/>
          </a:ln>
        </p:spPr>
        <p:txBody>
          <a:bodyPr>
            <a:spAutoFit/>
          </a:bodyPr>
          <a:p>
            <a:pPr eaLnBrk="1" hangingPunct="1">
              <a:spcBef>
                <a:spcPct val="50000"/>
              </a:spcBef>
            </a:pPr>
            <a:r>
              <a:rPr lang="zh-CN" altLang="en-US" dirty="0">
                <a:solidFill>
                  <a:srgbClr val="0000FF"/>
                </a:solidFill>
                <a:latin typeface="Times New Roman" panose="02020603050405020304" pitchFamily="18" charset="0"/>
                <a:cs typeface="Times New Roman" panose="02020603050405020304" pitchFamily="18" charset="0"/>
                <a:sym typeface="+mn-ea"/>
              </a:rPr>
              <a:t>例</a:t>
            </a:r>
            <a:r>
              <a:rPr lang="en-US" altLang="zh-CN" dirty="0">
                <a:solidFill>
                  <a:srgbClr val="0000FF"/>
                </a:solidFill>
                <a:latin typeface="Times New Roman" panose="02020603050405020304" pitchFamily="18" charset="0"/>
                <a:cs typeface="Times New Roman" panose="02020603050405020304" pitchFamily="18" charset="0"/>
                <a:sym typeface="+mn-ea"/>
              </a:rPr>
              <a:t> 9.</a:t>
            </a:r>
            <a:endParaRPr lang="en-US" altLang="zh-CN" dirty="0">
              <a:latin typeface="Times New Roman" panose="02020603050405020304" pitchFamily="18" charset="0"/>
              <a:ea typeface="宋体" panose="02010600030101010101" pitchFamily="2" charset="-122"/>
            </a:endParaRPr>
          </a:p>
        </p:txBody>
      </p:sp>
      <p:sp>
        <p:nvSpPr>
          <p:cNvPr id="26628" name="Text Box 4"/>
          <p:cNvSpPr txBox="1"/>
          <p:nvPr/>
        </p:nvSpPr>
        <p:spPr>
          <a:xfrm>
            <a:off x="1343660" y="2205355"/>
            <a:ext cx="1295400" cy="521970"/>
          </a:xfrm>
          <a:prstGeom prst="rect">
            <a:avLst/>
          </a:prstGeom>
          <a:noFill/>
          <a:ln w="9525">
            <a:noFill/>
          </a:ln>
        </p:spPr>
        <p:txBody>
          <a:bodyPr>
            <a:spAutoFit/>
          </a:bodyPr>
          <a:p>
            <a:pPr eaLnBrk="1" hangingPunct="1">
              <a:spcBef>
                <a:spcPct val="50000"/>
              </a:spcBef>
            </a:pPr>
            <a:r>
              <a:rPr lang="zh-CN" altLang="en-US" dirty="0">
                <a:solidFill>
                  <a:srgbClr val="0000FF"/>
                </a:solidFill>
                <a:latin typeface="黑体" panose="02010609060101010101" pitchFamily="49" charset="-122"/>
              </a:rPr>
              <a:t>解：</a:t>
            </a:r>
            <a:endParaRPr lang="zh-CN" altLang="en-US" dirty="0">
              <a:solidFill>
                <a:srgbClr val="0000FF"/>
              </a:solidFill>
              <a:latin typeface="黑体" panose="02010609060101010101" pitchFamily="49" charset="-122"/>
              <a:ea typeface="宋体" panose="02010600030101010101" pitchFamily="2" charset="-122"/>
            </a:endParaRPr>
          </a:p>
        </p:txBody>
      </p:sp>
      <p:graphicFrame>
        <p:nvGraphicFramePr>
          <p:cNvPr id="26629" name="Object 5"/>
          <p:cNvGraphicFramePr>
            <a:graphicFrameLocks noChangeAspect="1"/>
          </p:cNvGraphicFramePr>
          <p:nvPr/>
        </p:nvGraphicFramePr>
        <p:xfrm>
          <a:off x="2352040" y="2061210"/>
          <a:ext cx="3041650" cy="828675"/>
        </p:xfrm>
        <a:graphic>
          <a:graphicData uri="http://schemas.openxmlformats.org/presentationml/2006/ole">
            <mc:AlternateContent xmlns:mc="http://schemas.openxmlformats.org/markup-compatibility/2006">
              <mc:Choice xmlns:v="urn:schemas-microsoft-com:vml" Requires="v">
                <p:oleObj spid="_x0000_s3179" name="" r:id="rId1" imgW="3073400" imgH="838200" progId="Equation.3">
                  <p:embed/>
                </p:oleObj>
              </mc:Choice>
              <mc:Fallback>
                <p:oleObj name="" r:id="rId1" imgW="3073400" imgH="838200" progId="Equation.3">
                  <p:embed/>
                  <p:pic>
                    <p:nvPicPr>
                      <p:cNvPr id="0" name="图片 3178"/>
                      <p:cNvPicPr/>
                      <p:nvPr/>
                    </p:nvPicPr>
                    <p:blipFill>
                      <a:blip r:embed="rId2"/>
                      <a:stretch>
                        <a:fillRect/>
                      </a:stretch>
                    </p:blipFill>
                    <p:spPr>
                      <a:xfrm>
                        <a:off x="2352040" y="2061210"/>
                        <a:ext cx="3041650" cy="828675"/>
                      </a:xfrm>
                      <a:prstGeom prst="rect">
                        <a:avLst/>
                      </a:prstGeom>
                      <a:noFill/>
                      <a:ln w="38100">
                        <a:noFill/>
                        <a:miter/>
                      </a:ln>
                    </p:spPr>
                  </p:pic>
                </p:oleObj>
              </mc:Fallback>
            </mc:AlternateContent>
          </a:graphicData>
        </a:graphic>
      </p:graphicFrame>
      <p:graphicFrame>
        <p:nvGraphicFramePr>
          <p:cNvPr id="26631" name="Object 7"/>
          <p:cNvGraphicFramePr>
            <a:graphicFrameLocks noChangeAspect="1"/>
          </p:cNvGraphicFramePr>
          <p:nvPr/>
        </p:nvGraphicFramePr>
        <p:xfrm>
          <a:off x="6248400" y="3352800"/>
          <a:ext cx="3276600" cy="411163"/>
        </p:xfrm>
        <a:graphic>
          <a:graphicData uri="http://schemas.openxmlformats.org/presentationml/2006/ole">
            <mc:AlternateContent xmlns:mc="http://schemas.openxmlformats.org/markup-compatibility/2006">
              <mc:Choice xmlns:v="urn:schemas-microsoft-com:vml" Requires="v">
                <p:oleObj spid="_x0000_s3181" name="" r:id="rId3" imgW="3429000" imgH="431800" progId="Equation.3">
                  <p:embed/>
                </p:oleObj>
              </mc:Choice>
              <mc:Fallback>
                <p:oleObj name="" r:id="rId3" imgW="3429000" imgH="431800" progId="Equation.3">
                  <p:embed/>
                  <p:pic>
                    <p:nvPicPr>
                      <p:cNvPr id="0" name="图片 3180"/>
                      <p:cNvPicPr/>
                      <p:nvPr/>
                    </p:nvPicPr>
                    <p:blipFill>
                      <a:blip r:embed="rId4"/>
                      <a:stretch>
                        <a:fillRect/>
                      </a:stretch>
                    </p:blipFill>
                    <p:spPr>
                      <a:xfrm>
                        <a:off x="6248400" y="3352800"/>
                        <a:ext cx="3276600" cy="411163"/>
                      </a:xfrm>
                      <a:prstGeom prst="rect">
                        <a:avLst/>
                      </a:prstGeom>
                      <a:noFill/>
                      <a:ln w="38100">
                        <a:noFill/>
                        <a:miter/>
                      </a:ln>
                    </p:spPr>
                  </p:pic>
                </p:oleObj>
              </mc:Fallback>
            </mc:AlternateContent>
          </a:graphicData>
        </a:graphic>
      </p:graphicFrame>
      <p:graphicFrame>
        <p:nvGraphicFramePr>
          <p:cNvPr id="26632" name="Object 8"/>
          <p:cNvGraphicFramePr>
            <a:graphicFrameLocks noChangeAspect="1"/>
          </p:cNvGraphicFramePr>
          <p:nvPr/>
        </p:nvGraphicFramePr>
        <p:xfrm>
          <a:off x="2438400" y="4303713"/>
          <a:ext cx="2100263" cy="420687"/>
        </p:xfrm>
        <a:graphic>
          <a:graphicData uri="http://schemas.openxmlformats.org/presentationml/2006/ole">
            <mc:AlternateContent xmlns:mc="http://schemas.openxmlformats.org/markup-compatibility/2006">
              <mc:Choice xmlns:v="urn:schemas-microsoft-com:vml" Requires="v">
                <p:oleObj spid="_x0000_s3182" name="" r:id="rId5" imgW="2489200" imgH="431800" progId="Equation.3">
                  <p:embed/>
                </p:oleObj>
              </mc:Choice>
              <mc:Fallback>
                <p:oleObj name="" r:id="rId5" imgW="2489200" imgH="431800" progId="Equation.3">
                  <p:embed/>
                  <p:pic>
                    <p:nvPicPr>
                      <p:cNvPr id="0" name="图片 3181"/>
                      <p:cNvPicPr/>
                      <p:nvPr/>
                    </p:nvPicPr>
                    <p:blipFill>
                      <a:blip r:embed="rId6"/>
                      <a:stretch>
                        <a:fillRect/>
                      </a:stretch>
                    </p:blipFill>
                    <p:spPr>
                      <a:xfrm>
                        <a:off x="2438400" y="4303713"/>
                        <a:ext cx="2100263" cy="420687"/>
                      </a:xfrm>
                      <a:prstGeom prst="rect">
                        <a:avLst/>
                      </a:prstGeom>
                      <a:noFill/>
                      <a:ln w="38100">
                        <a:noFill/>
                        <a:miter/>
                      </a:ln>
                    </p:spPr>
                  </p:pic>
                </p:oleObj>
              </mc:Fallback>
            </mc:AlternateContent>
          </a:graphicData>
        </a:graphic>
      </p:graphicFrame>
      <p:graphicFrame>
        <p:nvGraphicFramePr>
          <p:cNvPr id="26633" name="Object 9"/>
          <p:cNvGraphicFramePr>
            <a:graphicFrameLocks noChangeAspect="1"/>
          </p:cNvGraphicFramePr>
          <p:nvPr/>
        </p:nvGraphicFramePr>
        <p:xfrm>
          <a:off x="4724400" y="3725863"/>
          <a:ext cx="3733800" cy="3132137"/>
        </p:xfrm>
        <a:graphic>
          <a:graphicData uri="http://schemas.openxmlformats.org/presentationml/2006/ole">
            <mc:AlternateContent xmlns:mc="http://schemas.openxmlformats.org/markup-compatibility/2006">
              <mc:Choice xmlns:v="urn:schemas-microsoft-com:vml" Requires="v">
                <p:oleObj spid="_x0000_s3183" name="" r:id="rId7" imgW="4025900" imgH="3378200" progId="Equation.3">
                  <p:embed/>
                </p:oleObj>
              </mc:Choice>
              <mc:Fallback>
                <p:oleObj name="" r:id="rId7" imgW="4025900" imgH="3378200" progId="Equation.3">
                  <p:embed/>
                  <p:pic>
                    <p:nvPicPr>
                      <p:cNvPr id="0" name="图片 3182"/>
                      <p:cNvPicPr/>
                      <p:nvPr/>
                    </p:nvPicPr>
                    <p:blipFill>
                      <a:blip r:embed="rId8"/>
                      <a:stretch>
                        <a:fillRect/>
                      </a:stretch>
                    </p:blipFill>
                    <p:spPr>
                      <a:xfrm>
                        <a:off x="4724400" y="3725863"/>
                        <a:ext cx="3733800" cy="3132137"/>
                      </a:xfrm>
                      <a:prstGeom prst="rect">
                        <a:avLst/>
                      </a:prstGeom>
                      <a:noFill/>
                      <a:ln w="38100">
                        <a:noFill/>
                        <a:miter/>
                      </a:ln>
                    </p:spPr>
                  </p:pic>
                </p:oleObj>
              </mc:Fallback>
            </mc:AlternateContent>
          </a:graphicData>
        </a:graphic>
      </p:graphicFrame>
      <p:graphicFrame>
        <p:nvGraphicFramePr>
          <p:cNvPr id="26634" name="Object 10"/>
          <p:cNvGraphicFramePr>
            <a:graphicFrameLocks noChangeAspect="1"/>
          </p:cNvGraphicFramePr>
          <p:nvPr/>
        </p:nvGraphicFramePr>
        <p:xfrm>
          <a:off x="8494713" y="4157663"/>
          <a:ext cx="1182687" cy="795337"/>
        </p:xfrm>
        <a:graphic>
          <a:graphicData uri="http://schemas.openxmlformats.org/presentationml/2006/ole">
            <mc:AlternateContent xmlns:mc="http://schemas.openxmlformats.org/markup-compatibility/2006">
              <mc:Choice xmlns:v="urn:schemas-microsoft-com:vml" Requires="v">
                <p:oleObj spid="_x0000_s3184" name="" r:id="rId9" imgW="1244600" imgH="838200" progId="Equation.3">
                  <p:embed/>
                </p:oleObj>
              </mc:Choice>
              <mc:Fallback>
                <p:oleObj name="" r:id="rId9" imgW="1244600" imgH="838200" progId="Equation.3">
                  <p:embed/>
                  <p:pic>
                    <p:nvPicPr>
                      <p:cNvPr id="0" name="图片 3183"/>
                      <p:cNvPicPr/>
                      <p:nvPr/>
                    </p:nvPicPr>
                    <p:blipFill>
                      <a:blip r:embed="rId10"/>
                      <a:stretch>
                        <a:fillRect/>
                      </a:stretch>
                    </p:blipFill>
                    <p:spPr>
                      <a:xfrm>
                        <a:off x="8494713" y="4157663"/>
                        <a:ext cx="1182687" cy="795337"/>
                      </a:xfrm>
                      <a:prstGeom prst="rect">
                        <a:avLst/>
                      </a:prstGeom>
                      <a:noFill/>
                      <a:ln w="38100">
                        <a:noFill/>
                        <a:miter/>
                      </a:ln>
                    </p:spPr>
                  </p:pic>
                </p:oleObj>
              </mc:Fallback>
            </mc:AlternateContent>
          </a:graphicData>
        </a:graphic>
      </p:graphicFrame>
      <p:graphicFrame>
        <p:nvGraphicFramePr>
          <p:cNvPr id="26635" name="Object 11"/>
          <p:cNvGraphicFramePr>
            <a:graphicFrameLocks noChangeAspect="1"/>
          </p:cNvGraphicFramePr>
          <p:nvPr/>
        </p:nvGraphicFramePr>
        <p:xfrm>
          <a:off x="2492375" y="5084763"/>
          <a:ext cx="7794625" cy="823912"/>
        </p:xfrm>
        <a:graphic>
          <a:graphicData uri="http://schemas.openxmlformats.org/presentationml/2006/ole">
            <mc:AlternateContent xmlns:mc="http://schemas.openxmlformats.org/markup-compatibility/2006">
              <mc:Choice xmlns:v="urn:schemas-microsoft-com:vml" Requires="v">
                <p:oleObj spid="_x0000_s3185" name="" r:id="rId11" imgW="7899400" imgH="838200" progId="Equation.3">
                  <p:embed/>
                </p:oleObj>
              </mc:Choice>
              <mc:Fallback>
                <p:oleObj name="" r:id="rId11" imgW="7899400" imgH="838200" progId="Equation.3">
                  <p:embed/>
                  <p:pic>
                    <p:nvPicPr>
                      <p:cNvPr id="0" name="图片 3184"/>
                      <p:cNvPicPr/>
                      <p:nvPr/>
                    </p:nvPicPr>
                    <p:blipFill>
                      <a:blip r:embed="rId12"/>
                      <a:stretch>
                        <a:fillRect/>
                      </a:stretch>
                    </p:blipFill>
                    <p:spPr>
                      <a:xfrm>
                        <a:off x="2492375" y="5084763"/>
                        <a:ext cx="7794625" cy="823912"/>
                      </a:xfrm>
                      <a:prstGeom prst="rect">
                        <a:avLst/>
                      </a:prstGeom>
                      <a:noFill/>
                      <a:ln w="38100">
                        <a:noFill/>
                        <a:miter/>
                      </a:ln>
                    </p:spPr>
                  </p:pic>
                </p:oleObj>
              </mc:Fallback>
            </mc:AlternateContent>
          </a:graphicData>
        </a:graphic>
      </p:graphicFrame>
      <p:graphicFrame>
        <p:nvGraphicFramePr>
          <p:cNvPr id="26636" name="Object 12"/>
          <p:cNvGraphicFramePr>
            <a:graphicFrameLocks noChangeAspect="1"/>
          </p:cNvGraphicFramePr>
          <p:nvPr/>
        </p:nvGraphicFramePr>
        <p:xfrm>
          <a:off x="2586990" y="6089968"/>
          <a:ext cx="3670300" cy="417512"/>
        </p:xfrm>
        <a:graphic>
          <a:graphicData uri="http://schemas.openxmlformats.org/presentationml/2006/ole">
            <mc:AlternateContent xmlns:mc="http://schemas.openxmlformats.org/markup-compatibility/2006">
              <mc:Choice xmlns:v="urn:schemas-microsoft-com:vml" Requires="v">
                <p:oleObj spid="_x0000_s3186" name="" r:id="rId13" imgW="3784600" imgH="431800" progId="Equation.3">
                  <p:embed/>
                </p:oleObj>
              </mc:Choice>
              <mc:Fallback>
                <p:oleObj name="" r:id="rId13" imgW="3784600" imgH="431800" progId="Equation.3">
                  <p:embed/>
                  <p:pic>
                    <p:nvPicPr>
                      <p:cNvPr id="0" name="图片 3185"/>
                      <p:cNvPicPr/>
                      <p:nvPr/>
                    </p:nvPicPr>
                    <p:blipFill>
                      <a:blip r:embed="rId14"/>
                      <a:stretch>
                        <a:fillRect/>
                      </a:stretch>
                    </p:blipFill>
                    <p:spPr>
                      <a:xfrm>
                        <a:off x="2586990" y="6089968"/>
                        <a:ext cx="3670300" cy="417512"/>
                      </a:xfrm>
                      <a:prstGeom prst="rect">
                        <a:avLst/>
                      </a:prstGeom>
                      <a:noFill/>
                      <a:ln w="38100">
                        <a:noFill/>
                        <a:miter/>
                      </a:ln>
                    </p:spPr>
                  </p:pic>
                </p:oleObj>
              </mc:Fallback>
            </mc:AlternateContent>
          </a:graphicData>
        </a:graphic>
      </p:graphicFrame>
      <p:graphicFrame>
        <p:nvGraphicFramePr>
          <p:cNvPr id="26637" name="Object 13"/>
          <p:cNvGraphicFramePr>
            <a:graphicFrameLocks noChangeAspect="1"/>
          </p:cNvGraphicFramePr>
          <p:nvPr/>
        </p:nvGraphicFramePr>
        <p:xfrm>
          <a:off x="2438400" y="3317240"/>
          <a:ext cx="3225800" cy="558800"/>
        </p:xfrm>
        <a:graphic>
          <a:graphicData uri="http://schemas.openxmlformats.org/presentationml/2006/ole">
            <mc:AlternateContent xmlns:mc="http://schemas.openxmlformats.org/markup-compatibility/2006">
              <mc:Choice xmlns:v="urn:schemas-microsoft-com:vml" Requires="v">
                <p:oleObj spid="_x0000_s3187" name="" r:id="rId15" imgW="3225800" imgH="558800" progId="Equation.3">
                  <p:embed/>
                </p:oleObj>
              </mc:Choice>
              <mc:Fallback>
                <p:oleObj name="" r:id="rId15" imgW="3225800" imgH="558800" progId="Equation.3">
                  <p:embed/>
                  <p:pic>
                    <p:nvPicPr>
                      <p:cNvPr id="0" name="图片 3186"/>
                      <p:cNvPicPr/>
                      <p:nvPr/>
                    </p:nvPicPr>
                    <p:blipFill>
                      <a:blip r:embed="rId16"/>
                      <a:stretch>
                        <a:fillRect/>
                      </a:stretch>
                    </p:blipFill>
                    <p:spPr>
                      <a:xfrm>
                        <a:off x="2438400" y="3317240"/>
                        <a:ext cx="3225800" cy="558800"/>
                      </a:xfrm>
                      <a:prstGeom prst="rect">
                        <a:avLst/>
                      </a:prstGeom>
                      <a:noFill/>
                      <a:ln w="38100">
                        <a:noFill/>
                        <a:miter/>
                      </a:ln>
                    </p:spPr>
                  </p:pic>
                </p:oleObj>
              </mc:Fallback>
            </mc:AlternateContent>
          </a:graphicData>
        </a:graphic>
      </p:graphicFrame>
      <p:graphicFrame>
        <p:nvGraphicFramePr>
          <p:cNvPr id="13314" name="Object 6"/>
          <p:cNvGraphicFramePr>
            <a:graphicFrameLocks noChangeAspect="1"/>
          </p:cNvGraphicFramePr>
          <p:nvPr/>
        </p:nvGraphicFramePr>
        <p:xfrm>
          <a:off x="2135823" y="548640"/>
          <a:ext cx="9022715" cy="1435100"/>
        </p:xfrm>
        <a:graphic>
          <a:graphicData uri="http://schemas.openxmlformats.org/presentationml/2006/ole">
            <mc:AlternateContent xmlns:mc="http://schemas.openxmlformats.org/markup-compatibility/2006">
              <mc:Choice xmlns:v="urn:schemas-microsoft-com:vml" Requires="v">
                <p:oleObj spid="_x0000_s3089" name="" r:id="rId17" imgW="9715500" imgH="1435100" progId="Equation.DSMT4">
                  <p:embed/>
                </p:oleObj>
              </mc:Choice>
              <mc:Fallback>
                <p:oleObj name="" r:id="rId17" imgW="9715500" imgH="1435100" progId="Equation.DSMT4">
                  <p:embed/>
                  <p:pic>
                    <p:nvPicPr>
                      <p:cNvPr id="0" name="图片 3088"/>
                      <p:cNvPicPr/>
                      <p:nvPr/>
                    </p:nvPicPr>
                    <p:blipFill>
                      <a:blip r:embed="rId18"/>
                      <a:stretch>
                        <a:fillRect/>
                      </a:stretch>
                    </p:blipFill>
                    <p:spPr>
                      <a:xfrm>
                        <a:off x="2135823" y="548640"/>
                        <a:ext cx="9022715" cy="1435100"/>
                      </a:xfrm>
                      <a:prstGeom prst="rect">
                        <a:avLst/>
                      </a:prstGeom>
                      <a:noFill/>
                      <a:ln w="38100">
                        <a:noFill/>
                        <a:miter/>
                      </a:ln>
                    </p:spPr>
                  </p:pic>
                </p:oleObj>
              </mc:Fallback>
            </mc:AlternateContent>
          </a:graphicData>
        </a:graphic>
      </p:graphicFrame>
      <p:graphicFrame>
        <p:nvGraphicFramePr>
          <p:cNvPr id="2" name="Object 6"/>
          <p:cNvGraphicFramePr>
            <a:graphicFrameLocks noChangeAspect="1"/>
          </p:cNvGraphicFramePr>
          <p:nvPr/>
        </p:nvGraphicFramePr>
        <p:xfrm>
          <a:off x="5592446" y="1988820"/>
          <a:ext cx="2241550" cy="838200"/>
        </p:xfrm>
        <a:graphic>
          <a:graphicData uri="http://schemas.openxmlformats.org/presentationml/2006/ole">
            <mc:AlternateContent xmlns:mc="http://schemas.openxmlformats.org/markup-compatibility/2006">
              <mc:Choice xmlns:v="urn:schemas-microsoft-com:vml" Requires="v">
                <p:oleObj spid="_x0000_s3" name="" r:id="rId19" imgW="2413000" imgH="838200" progId="Equation.DSMT4">
                  <p:embed/>
                </p:oleObj>
              </mc:Choice>
              <mc:Fallback>
                <p:oleObj name="" r:id="rId19" imgW="2413000" imgH="838200" progId="Equation.DSMT4">
                  <p:embed/>
                  <p:pic>
                    <p:nvPicPr>
                      <p:cNvPr id="0" name="图片 3088"/>
                      <p:cNvPicPr/>
                      <p:nvPr/>
                    </p:nvPicPr>
                    <p:blipFill>
                      <a:blip r:embed="rId20"/>
                      <a:stretch>
                        <a:fillRect/>
                      </a:stretch>
                    </p:blipFill>
                    <p:spPr>
                      <a:xfrm>
                        <a:off x="5592446" y="1988820"/>
                        <a:ext cx="2241550" cy="838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ipe(left)">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wipe(left)">
                                      <p:cBhvr>
                                        <p:cTn id="12" dur="500"/>
                                        <p:tgtEl>
                                          <p:spTgt spid="266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637"/>
                                        </p:tgtEl>
                                        <p:attrNameLst>
                                          <p:attrName>style.visibility</p:attrName>
                                        </p:attrNameLst>
                                      </p:cBhvr>
                                      <p:to>
                                        <p:strVal val="visible"/>
                                      </p:to>
                                    </p:set>
                                    <p:animEffect transition="in" filter="wipe(left)">
                                      <p:cBhvr>
                                        <p:cTn id="22" dur="500"/>
                                        <p:tgtEl>
                                          <p:spTgt spid="266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631"/>
                                        </p:tgtEl>
                                        <p:attrNameLst>
                                          <p:attrName>style.visibility</p:attrName>
                                        </p:attrNameLst>
                                      </p:cBhvr>
                                      <p:to>
                                        <p:strVal val="visible"/>
                                      </p:to>
                                    </p:set>
                                    <p:animEffect transition="in" filter="wipe(left)">
                                      <p:cBhvr>
                                        <p:cTn id="27" dur="500"/>
                                        <p:tgtEl>
                                          <p:spTgt spid="266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632"/>
                                        </p:tgtEl>
                                        <p:attrNameLst>
                                          <p:attrName>style.visibility</p:attrName>
                                        </p:attrNameLst>
                                      </p:cBhvr>
                                      <p:to>
                                        <p:strVal val="visible"/>
                                      </p:to>
                                    </p:set>
                                    <p:animEffect transition="in" filter="wipe(left)">
                                      <p:cBhvr>
                                        <p:cTn id="32" dur="500"/>
                                        <p:tgtEl>
                                          <p:spTgt spid="266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633"/>
                                        </p:tgtEl>
                                        <p:attrNameLst>
                                          <p:attrName>style.visibility</p:attrName>
                                        </p:attrNameLst>
                                      </p:cBhvr>
                                      <p:to>
                                        <p:strVal val="visible"/>
                                      </p:to>
                                    </p:set>
                                    <p:animEffect transition="in" filter="wipe(left)">
                                      <p:cBhvr>
                                        <p:cTn id="37" dur="500"/>
                                        <p:tgtEl>
                                          <p:spTgt spid="266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wipe(left)">
                                      <p:cBhvr>
                                        <p:cTn id="42" dur="500"/>
                                        <p:tgtEl>
                                          <p:spTgt spid="266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6635"/>
                                        </p:tgtEl>
                                        <p:attrNameLst>
                                          <p:attrName>style.visibility</p:attrName>
                                        </p:attrNameLst>
                                      </p:cBhvr>
                                      <p:to>
                                        <p:strVal val="visible"/>
                                      </p:to>
                                    </p:set>
                                    <p:animEffect transition="in" filter="wipe(left)">
                                      <p:cBhvr>
                                        <p:cTn id="47" dur="500"/>
                                        <p:tgtEl>
                                          <p:spTgt spid="266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6636"/>
                                        </p:tgtEl>
                                        <p:attrNameLst>
                                          <p:attrName>style.visibility</p:attrName>
                                        </p:attrNameLst>
                                      </p:cBhvr>
                                      <p:to>
                                        <p:strVal val="visible"/>
                                      </p:to>
                                    </p:set>
                                    <p:animEffect transition="in" filter="wipe(left)">
                                      <p:cBhvr>
                                        <p:cTn id="52"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6" name="Text Box 2"/>
          <p:cNvSpPr txBox="1"/>
          <p:nvPr/>
        </p:nvSpPr>
        <p:spPr>
          <a:xfrm>
            <a:off x="1111250" y="457200"/>
            <a:ext cx="7848600" cy="521970"/>
          </a:xfrm>
          <a:prstGeom prst="rect">
            <a:avLst/>
          </a:prstGeom>
          <a:noFill/>
          <a:ln w="9525">
            <a:noFill/>
          </a:ln>
        </p:spPr>
        <p:txBody>
          <a:bodyPr>
            <a:spAutoFit/>
          </a:bodyPr>
          <a:p>
            <a:pPr eaLnBrk="1" hangingPunct="1">
              <a:spcBef>
                <a:spcPct val="50000"/>
              </a:spcBef>
            </a:pPr>
            <a:r>
              <a:rPr lang="zh-CN" altLang="en-US" dirty="0">
                <a:solidFill>
                  <a:srgbClr val="0000FF"/>
                </a:solidFill>
                <a:latin typeface="Times New Roman" panose="02020603050405020304" pitchFamily="18" charset="0"/>
                <a:cs typeface="Times New Roman" panose="02020603050405020304" pitchFamily="18" charset="0"/>
                <a:sym typeface="+mn-ea"/>
              </a:rPr>
              <a:t>例</a:t>
            </a:r>
            <a:r>
              <a:rPr lang="en-US" altLang="zh-CN" dirty="0">
                <a:solidFill>
                  <a:srgbClr val="0000FF"/>
                </a:solidFill>
                <a:latin typeface="Times New Roman" panose="02020603050405020304" pitchFamily="18" charset="0"/>
                <a:cs typeface="Times New Roman" panose="02020603050405020304" pitchFamily="18" charset="0"/>
                <a:sym typeface="+mn-ea"/>
              </a:rPr>
              <a:t> 10.</a:t>
            </a:r>
            <a:r>
              <a:rPr lang="en-US" altLang="zh-CN" dirty="0">
                <a:latin typeface="Times New Roman" panose="02020603050405020304" pitchFamily="18" charset="0"/>
              </a:rPr>
              <a:t>    </a:t>
            </a:r>
            <a:r>
              <a:rPr lang="zh-CN" altLang="en-US" dirty="0">
                <a:latin typeface="Times New Roman" panose="02020603050405020304" pitchFamily="18" charset="0"/>
              </a:rPr>
              <a:t>研究函数</a:t>
            </a:r>
            <a:endParaRPr lang="zh-CN" altLang="en-US" dirty="0">
              <a:latin typeface="Times New Roman" panose="02020603050405020304" pitchFamily="18" charset="0"/>
            </a:endParaRPr>
          </a:p>
        </p:txBody>
      </p:sp>
      <p:graphicFrame>
        <p:nvGraphicFramePr>
          <p:cNvPr id="24578" name="Object 3"/>
          <p:cNvGraphicFramePr>
            <a:graphicFrameLocks noChangeAspect="1"/>
          </p:cNvGraphicFramePr>
          <p:nvPr/>
        </p:nvGraphicFramePr>
        <p:xfrm>
          <a:off x="3860800" y="354965"/>
          <a:ext cx="6375400" cy="598805"/>
        </p:xfrm>
        <a:graphic>
          <a:graphicData uri="http://schemas.openxmlformats.org/presentationml/2006/ole">
            <mc:AlternateContent xmlns:mc="http://schemas.openxmlformats.org/markup-compatibility/2006">
              <mc:Choice xmlns:v="urn:schemas-microsoft-com:vml" Requires="v">
                <p:oleObj spid="_x0000_s3188" name="" r:id="rId1" imgW="2705100" imgH="266700" progId="Equation.3">
                  <p:embed/>
                </p:oleObj>
              </mc:Choice>
              <mc:Fallback>
                <p:oleObj name="" r:id="rId1" imgW="2705100" imgH="266700" progId="Equation.3">
                  <p:embed/>
                  <p:pic>
                    <p:nvPicPr>
                      <p:cNvPr id="0" name="图片 3187"/>
                      <p:cNvPicPr/>
                      <p:nvPr/>
                    </p:nvPicPr>
                    <p:blipFill>
                      <a:blip r:embed="rId2"/>
                      <a:stretch>
                        <a:fillRect/>
                      </a:stretch>
                    </p:blipFill>
                    <p:spPr>
                      <a:xfrm>
                        <a:off x="3860800" y="354965"/>
                        <a:ext cx="6375400" cy="598805"/>
                      </a:xfrm>
                      <a:prstGeom prst="rect">
                        <a:avLst/>
                      </a:prstGeom>
                      <a:noFill/>
                      <a:ln w="38100">
                        <a:noFill/>
                        <a:miter/>
                      </a:ln>
                    </p:spPr>
                  </p:pic>
                </p:oleObj>
              </mc:Fallback>
            </mc:AlternateContent>
          </a:graphicData>
        </a:graphic>
      </p:graphicFrame>
      <p:graphicFrame>
        <p:nvGraphicFramePr>
          <p:cNvPr id="29700" name="Object 4"/>
          <p:cNvGraphicFramePr>
            <a:graphicFrameLocks noChangeAspect="1"/>
          </p:cNvGraphicFramePr>
          <p:nvPr/>
        </p:nvGraphicFramePr>
        <p:xfrm>
          <a:off x="551815" y="1143000"/>
          <a:ext cx="5575300" cy="1181100"/>
        </p:xfrm>
        <a:graphic>
          <a:graphicData uri="http://schemas.openxmlformats.org/presentationml/2006/ole">
            <mc:AlternateContent xmlns:mc="http://schemas.openxmlformats.org/markup-compatibility/2006">
              <mc:Choice xmlns:v="urn:schemas-microsoft-com:vml" Requires="v">
                <p:oleObj spid="_x0000_s3189" name="" r:id="rId3" imgW="5575300" imgH="1181100" progId="Equation.3">
                  <p:embed/>
                </p:oleObj>
              </mc:Choice>
              <mc:Fallback>
                <p:oleObj name="" r:id="rId3" imgW="5575300" imgH="1181100" progId="Equation.3">
                  <p:embed/>
                  <p:pic>
                    <p:nvPicPr>
                      <p:cNvPr id="0" name="图片 3188"/>
                      <p:cNvPicPr/>
                      <p:nvPr/>
                    </p:nvPicPr>
                    <p:blipFill>
                      <a:blip r:embed="rId4"/>
                      <a:stretch>
                        <a:fillRect/>
                      </a:stretch>
                    </p:blipFill>
                    <p:spPr>
                      <a:xfrm>
                        <a:off x="551815" y="1143000"/>
                        <a:ext cx="5575300" cy="1181100"/>
                      </a:xfrm>
                      <a:prstGeom prst="rect">
                        <a:avLst/>
                      </a:prstGeom>
                      <a:noFill/>
                      <a:ln w="38100">
                        <a:noFill/>
                        <a:miter/>
                      </a:ln>
                    </p:spPr>
                  </p:pic>
                </p:oleObj>
              </mc:Fallback>
            </mc:AlternateContent>
          </a:graphicData>
        </a:graphic>
      </p:graphicFrame>
      <p:graphicFrame>
        <p:nvGraphicFramePr>
          <p:cNvPr id="29701" name="Object 5"/>
          <p:cNvGraphicFramePr>
            <a:graphicFrameLocks noChangeAspect="1"/>
          </p:cNvGraphicFramePr>
          <p:nvPr/>
        </p:nvGraphicFramePr>
        <p:xfrm>
          <a:off x="1991995" y="2602230"/>
          <a:ext cx="4127500" cy="1358900"/>
        </p:xfrm>
        <a:graphic>
          <a:graphicData uri="http://schemas.openxmlformats.org/presentationml/2006/ole">
            <mc:AlternateContent xmlns:mc="http://schemas.openxmlformats.org/markup-compatibility/2006">
              <mc:Choice xmlns:v="urn:schemas-microsoft-com:vml" Requires="v">
                <p:oleObj spid="_x0000_s3190" name="" r:id="rId5" imgW="4127500" imgH="1358900" progId="Equation.3">
                  <p:embed/>
                </p:oleObj>
              </mc:Choice>
              <mc:Fallback>
                <p:oleObj name="" r:id="rId5" imgW="4127500" imgH="1358900" progId="Equation.3">
                  <p:embed/>
                  <p:pic>
                    <p:nvPicPr>
                      <p:cNvPr id="0" name="图片 3189"/>
                      <p:cNvPicPr/>
                      <p:nvPr/>
                    </p:nvPicPr>
                    <p:blipFill>
                      <a:blip r:embed="rId6"/>
                      <a:stretch>
                        <a:fillRect/>
                      </a:stretch>
                    </p:blipFill>
                    <p:spPr>
                      <a:xfrm>
                        <a:off x="1991995" y="2602230"/>
                        <a:ext cx="4127500" cy="1358900"/>
                      </a:xfrm>
                      <a:prstGeom prst="rect">
                        <a:avLst/>
                      </a:prstGeom>
                      <a:noFill/>
                      <a:ln w="38100">
                        <a:noFill/>
                        <a:miter/>
                      </a:ln>
                    </p:spPr>
                  </p:pic>
                </p:oleObj>
              </mc:Fallback>
            </mc:AlternateContent>
          </a:graphicData>
        </a:graphic>
      </p:graphicFrame>
      <p:sp>
        <p:nvSpPr>
          <p:cNvPr id="29702" name="Text Box 6"/>
          <p:cNvSpPr txBox="1"/>
          <p:nvPr/>
        </p:nvSpPr>
        <p:spPr>
          <a:xfrm>
            <a:off x="1487805" y="4869180"/>
            <a:ext cx="10367010" cy="521970"/>
          </a:xfrm>
          <a:prstGeom prst="rect">
            <a:avLst/>
          </a:prstGeom>
          <a:noFill/>
          <a:ln w="9525">
            <a:noFill/>
          </a:ln>
        </p:spPr>
        <p:txBody>
          <a:bodyPr wrap="square">
            <a:spAutoFit/>
          </a:bodyPr>
          <a:p>
            <a:pPr eaLnBrk="1" hangingPunct="1">
              <a:spcBef>
                <a:spcPct val="50000"/>
              </a:spcBef>
            </a:pPr>
            <a:r>
              <a:rPr lang="zh-CN" altLang="en-US" dirty="0">
                <a:latin typeface="Times New Roman" panose="02020603050405020304" pitchFamily="18" charset="0"/>
              </a:rPr>
              <a:t>即导数为无穷大，所以 </a:t>
            </a:r>
            <a:r>
              <a:rPr lang="en-US" altLang="zh-CN" i="1" dirty="0">
                <a:latin typeface="Times New Roman" panose="02020603050405020304" pitchFamily="18" charset="0"/>
              </a:rPr>
              <a:t>f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在</a:t>
            </a:r>
            <a:r>
              <a:rPr lang="en-US" altLang="zh-CN" i="1" dirty="0">
                <a:latin typeface="Times New Roman" panose="02020603050405020304" pitchFamily="18" charset="0"/>
                <a:sym typeface="+mn-ea"/>
              </a:rPr>
              <a:t>x</a:t>
            </a:r>
            <a:r>
              <a:rPr lang="en-US" altLang="zh-CN" dirty="0">
                <a:latin typeface="Times New Roman" panose="02020603050405020304" pitchFamily="18" charset="0"/>
                <a:sym typeface="+mn-ea"/>
              </a:rPr>
              <a:t>=0</a:t>
            </a:r>
            <a:r>
              <a:rPr lang="zh-CN" altLang="en-US" dirty="0">
                <a:solidFill>
                  <a:srgbClr val="FF0000"/>
                </a:solidFill>
                <a:latin typeface="Times New Roman" panose="02020603050405020304" pitchFamily="18" charset="0"/>
                <a:sym typeface="+mn-ea"/>
              </a:rPr>
              <a:t>不可导</a:t>
            </a:r>
            <a:r>
              <a:rPr lang="en-US" altLang="zh-CN" dirty="0">
                <a:latin typeface="Times New Roman" panose="02020603050405020304" pitchFamily="18" charset="0"/>
                <a:sym typeface="+mn-ea"/>
              </a:rPr>
              <a:t>. </a:t>
            </a:r>
            <a:endParaRPr lang="zh-CN" altLang="en-US" dirty="0">
              <a:latin typeface="Times New Roman" panose="02020603050405020304" pitchFamily="18" charset="0"/>
            </a:endParaRPr>
          </a:p>
        </p:txBody>
      </p:sp>
      <p:sp>
        <p:nvSpPr>
          <p:cNvPr id="24593" name="Text Box 9"/>
          <p:cNvSpPr txBox="1"/>
          <p:nvPr/>
        </p:nvSpPr>
        <p:spPr>
          <a:xfrm>
            <a:off x="1487805" y="5732780"/>
            <a:ext cx="10331450" cy="521970"/>
          </a:xfrm>
          <a:prstGeom prst="rect">
            <a:avLst/>
          </a:prstGeom>
          <a:noFill/>
          <a:ln w="9525">
            <a:noFill/>
          </a:ln>
        </p:spPr>
        <p:txBody>
          <a:bodyPr wrap="square">
            <a:spAutoFit/>
          </a:bodyPr>
          <a:p>
            <a:pPr eaLnBrk="1" hangingPunct="1">
              <a:spcBef>
                <a:spcPct val="50000"/>
              </a:spcBef>
            </a:pPr>
            <a:r>
              <a:rPr lang="zh-CN" altLang="en-US" dirty="0">
                <a:latin typeface="Times New Roman" panose="02020603050405020304" pitchFamily="18" charset="0"/>
                <a:sym typeface="+mn-ea"/>
              </a:rPr>
              <a:t>在函数图形上表现为曲线</a:t>
            </a:r>
            <a:r>
              <a:rPr lang="en-US" altLang="zh-CN" i="1" dirty="0">
                <a:latin typeface="Times New Roman" panose="02020603050405020304" pitchFamily="18" charset="0"/>
                <a:sym typeface="+mn-ea"/>
              </a:rPr>
              <a:t>f </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x</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在</a:t>
            </a:r>
            <a:r>
              <a:rPr lang="en-US" altLang="zh-CN" i="1" dirty="0">
                <a:latin typeface="Times New Roman" panose="02020603050405020304" pitchFamily="18" charset="0"/>
                <a:sym typeface="+mn-ea"/>
              </a:rPr>
              <a:t>x</a:t>
            </a:r>
            <a:r>
              <a:rPr lang="en-US" altLang="zh-CN" dirty="0">
                <a:latin typeface="Times New Roman" panose="02020603050405020304" pitchFamily="18" charset="0"/>
                <a:sym typeface="+mn-ea"/>
              </a:rPr>
              <a:t>=0</a:t>
            </a:r>
            <a:r>
              <a:rPr lang="zh-CN" altLang="en-US" dirty="0">
                <a:latin typeface="Times New Roman" panose="02020603050405020304" pitchFamily="18" charset="0"/>
              </a:rPr>
              <a:t>具有</a:t>
            </a:r>
            <a:r>
              <a:rPr lang="zh-CN" altLang="en-US" dirty="0">
                <a:solidFill>
                  <a:srgbClr val="FF0000"/>
                </a:solidFill>
                <a:latin typeface="Times New Roman" panose="02020603050405020304" pitchFamily="18" charset="0"/>
              </a:rPr>
              <a:t>垂直于</a:t>
            </a:r>
            <a:r>
              <a:rPr lang="en-US" altLang="zh-CN" i="1" dirty="0">
                <a:solidFill>
                  <a:srgbClr val="FF0000"/>
                </a:solidFill>
                <a:latin typeface="Times New Roman" panose="02020603050405020304" pitchFamily="18" charset="0"/>
              </a:rPr>
              <a:t>x </a:t>
            </a:r>
            <a:r>
              <a:rPr lang="zh-CN" altLang="en-US" dirty="0">
                <a:solidFill>
                  <a:srgbClr val="FF0000"/>
                </a:solidFill>
                <a:latin typeface="Times New Roman" panose="02020603050405020304" pitchFamily="18" charset="0"/>
              </a:rPr>
              <a:t>轴的切线</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9723" name="Object 27"/>
          <p:cNvGraphicFramePr>
            <a:graphicFrameLocks noChangeAspect="1"/>
          </p:cNvGraphicFramePr>
          <p:nvPr/>
        </p:nvGraphicFramePr>
        <p:xfrm>
          <a:off x="1991995" y="1988820"/>
          <a:ext cx="3276600" cy="431800"/>
        </p:xfrm>
        <a:graphic>
          <a:graphicData uri="http://schemas.openxmlformats.org/presentationml/2006/ole">
            <mc:AlternateContent xmlns:mc="http://schemas.openxmlformats.org/markup-compatibility/2006">
              <mc:Choice xmlns:v="urn:schemas-microsoft-com:vml" Requires="v">
                <p:oleObj spid="_x0000_s3191" name="" r:id="rId7" imgW="3276600" imgH="431800" progId="Equation.3">
                  <p:embed/>
                </p:oleObj>
              </mc:Choice>
              <mc:Fallback>
                <p:oleObj name="" r:id="rId7" imgW="3276600" imgH="431800" progId="Equation.3">
                  <p:embed/>
                  <p:pic>
                    <p:nvPicPr>
                      <p:cNvPr id="0" name="图片 3190"/>
                      <p:cNvPicPr/>
                      <p:nvPr/>
                    </p:nvPicPr>
                    <p:blipFill>
                      <a:blip r:embed="rId8"/>
                      <a:stretch>
                        <a:fillRect/>
                      </a:stretch>
                    </p:blipFill>
                    <p:spPr>
                      <a:xfrm>
                        <a:off x="1991995" y="1988820"/>
                        <a:ext cx="3276600" cy="431800"/>
                      </a:xfrm>
                      <a:prstGeom prst="rect">
                        <a:avLst/>
                      </a:prstGeom>
                      <a:noFill/>
                      <a:ln w="38100">
                        <a:noFill/>
                        <a:miter/>
                      </a:ln>
                    </p:spPr>
                  </p:pic>
                </p:oleObj>
              </mc:Fallback>
            </mc:AlternateContent>
          </a:graphicData>
        </a:graphic>
      </p:graphicFrame>
      <p:graphicFrame>
        <p:nvGraphicFramePr>
          <p:cNvPr id="29724" name="Object 28"/>
          <p:cNvGraphicFramePr>
            <a:graphicFrameLocks noChangeAspect="1"/>
          </p:cNvGraphicFramePr>
          <p:nvPr/>
        </p:nvGraphicFramePr>
        <p:xfrm>
          <a:off x="3366770" y="3581400"/>
          <a:ext cx="2070100" cy="914400"/>
        </p:xfrm>
        <a:graphic>
          <a:graphicData uri="http://schemas.openxmlformats.org/presentationml/2006/ole">
            <mc:AlternateContent xmlns:mc="http://schemas.openxmlformats.org/markup-compatibility/2006">
              <mc:Choice xmlns:v="urn:schemas-microsoft-com:vml" Requires="v">
                <p:oleObj spid="_x0000_s3193" name="" r:id="rId9" imgW="2070100" imgH="914400" progId="Equation.3">
                  <p:embed/>
                </p:oleObj>
              </mc:Choice>
              <mc:Fallback>
                <p:oleObj name="" r:id="rId9" imgW="2070100" imgH="914400" progId="Equation.3">
                  <p:embed/>
                  <p:pic>
                    <p:nvPicPr>
                      <p:cNvPr id="0" name="图片 3192"/>
                      <p:cNvPicPr/>
                      <p:nvPr/>
                    </p:nvPicPr>
                    <p:blipFill>
                      <a:blip r:embed="rId10"/>
                      <a:stretch>
                        <a:fillRect/>
                      </a:stretch>
                    </p:blipFill>
                    <p:spPr>
                      <a:xfrm>
                        <a:off x="3366770" y="3581400"/>
                        <a:ext cx="2070100" cy="914400"/>
                      </a:xfrm>
                      <a:prstGeom prst="rect">
                        <a:avLst/>
                      </a:prstGeom>
                      <a:noFill/>
                      <a:ln w="38100">
                        <a:noFill/>
                        <a:miter/>
                      </a:ln>
                    </p:spPr>
                  </p:pic>
                </p:oleObj>
              </mc:Fallback>
            </mc:AlternateContent>
          </a:graphicData>
        </a:graphic>
      </p:graphicFrame>
      <p:graphicFrame>
        <p:nvGraphicFramePr>
          <p:cNvPr id="29725" name="Object 29"/>
          <p:cNvGraphicFramePr>
            <a:graphicFrameLocks noChangeAspect="1"/>
          </p:cNvGraphicFramePr>
          <p:nvPr/>
        </p:nvGraphicFramePr>
        <p:xfrm>
          <a:off x="5500370" y="3670300"/>
          <a:ext cx="2133600" cy="850900"/>
        </p:xfrm>
        <a:graphic>
          <a:graphicData uri="http://schemas.openxmlformats.org/presentationml/2006/ole">
            <mc:AlternateContent xmlns:mc="http://schemas.openxmlformats.org/markup-compatibility/2006">
              <mc:Choice xmlns:v="urn:schemas-microsoft-com:vml" Requires="v">
                <p:oleObj spid="_x0000_s3194" name="" r:id="rId11" imgW="2133600" imgH="850900" progId="Equation.3">
                  <p:embed/>
                </p:oleObj>
              </mc:Choice>
              <mc:Fallback>
                <p:oleObj name="" r:id="rId11" imgW="2133600" imgH="850900" progId="Equation.3">
                  <p:embed/>
                  <p:pic>
                    <p:nvPicPr>
                      <p:cNvPr id="0" name="图片 3193"/>
                      <p:cNvPicPr/>
                      <p:nvPr/>
                    </p:nvPicPr>
                    <p:blipFill>
                      <a:blip r:embed="rId12"/>
                      <a:stretch>
                        <a:fillRect/>
                      </a:stretch>
                    </p:blipFill>
                    <p:spPr>
                      <a:xfrm>
                        <a:off x="5500370" y="3670300"/>
                        <a:ext cx="2133600" cy="850900"/>
                      </a:xfrm>
                      <a:prstGeom prst="rect">
                        <a:avLst/>
                      </a:prstGeom>
                      <a:noFill/>
                      <a:ln w="38100">
                        <a:noFill/>
                        <a:miter/>
                      </a:ln>
                    </p:spPr>
                  </p:pic>
                </p:oleObj>
              </mc:Fallback>
            </mc:AlternateContent>
          </a:graphicData>
        </a:graphic>
      </p:graphicFrame>
      <p:graphicFrame>
        <p:nvGraphicFramePr>
          <p:cNvPr id="29729" name="Object 33"/>
          <p:cNvGraphicFramePr>
            <a:graphicFrameLocks noChangeAspect="1"/>
          </p:cNvGraphicFramePr>
          <p:nvPr/>
        </p:nvGraphicFramePr>
        <p:xfrm>
          <a:off x="7872095" y="1537335"/>
          <a:ext cx="3648075" cy="2819400"/>
        </p:xfrm>
        <a:graphic>
          <a:graphicData uri="http://schemas.openxmlformats.org/presentationml/2006/ole">
            <mc:AlternateContent xmlns:mc="http://schemas.openxmlformats.org/markup-compatibility/2006">
              <mc:Choice xmlns:v="urn:schemas-microsoft-com:vml" Requires="v">
                <p:oleObj spid="_x0000_s3195" name="" r:id="rId13" imgW="4410075" imgH="3057525" progId="Paint.Picture">
                  <p:embed/>
                </p:oleObj>
              </mc:Choice>
              <mc:Fallback>
                <p:oleObj name="" r:id="rId13" imgW="4410075" imgH="3057525" progId="Paint.Picture">
                  <p:embed/>
                  <p:pic>
                    <p:nvPicPr>
                      <p:cNvPr id="0" name="图片 3194"/>
                      <p:cNvPicPr/>
                      <p:nvPr/>
                    </p:nvPicPr>
                    <p:blipFill>
                      <a:blip r:embed="rId14"/>
                      <a:stretch>
                        <a:fillRect/>
                      </a:stretch>
                    </p:blipFill>
                    <p:spPr>
                      <a:xfrm>
                        <a:off x="7872095" y="1537335"/>
                        <a:ext cx="3648075" cy="2819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9729"/>
                                        </p:tgtEl>
                                        <p:attrNameLst>
                                          <p:attrName>style.visibility</p:attrName>
                                        </p:attrNameLst>
                                      </p:cBhvr>
                                      <p:to>
                                        <p:strVal val="visible"/>
                                      </p:to>
                                    </p:set>
                                    <p:animEffect transition="in" filter="barn(outVertical)">
                                      <p:cBhvr>
                                        <p:cTn id="7" dur="500"/>
                                        <p:tgtEl>
                                          <p:spTgt spid="297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left)">
                                      <p:cBhvr>
                                        <p:cTn id="12" dur="500"/>
                                        <p:tgtEl>
                                          <p:spTgt spid="297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723"/>
                                        </p:tgtEl>
                                        <p:attrNameLst>
                                          <p:attrName>style.visibility</p:attrName>
                                        </p:attrNameLst>
                                      </p:cBhvr>
                                      <p:to>
                                        <p:strVal val="visible"/>
                                      </p:to>
                                    </p:set>
                                    <p:animEffect transition="in" filter="wipe(left)">
                                      <p:cBhvr>
                                        <p:cTn id="17" dur="500"/>
                                        <p:tgtEl>
                                          <p:spTgt spid="297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701"/>
                                        </p:tgtEl>
                                        <p:attrNameLst>
                                          <p:attrName>style.visibility</p:attrName>
                                        </p:attrNameLst>
                                      </p:cBhvr>
                                      <p:to>
                                        <p:strVal val="visible"/>
                                      </p:to>
                                    </p:set>
                                    <p:animEffect transition="in" filter="wipe(left)">
                                      <p:cBhvr>
                                        <p:cTn id="22" dur="500"/>
                                        <p:tgtEl>
                                          <p:spTgt spid="297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724"/>
                                        </p:tgtEl>
                                        <p:attrNameLst>
                                          <p:attrName>style.visibility</p:attrName>
                                        </p:attrNameLst>
                                      </p:cBhvr>
                                      <p:to>
                                        <p:strVal val="visible"/>
                                      </p:to>
                                    </p:set>
                                    <p:animEffect transition="in" filter="wipe(left)">
                                      <p:cBhvr>
                                        <p:cTn id="27" dur="500"/>
                                        <p:tgtEl>
                                          <p:spTgt spid="297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725"/>
                                        </p:tgtEl>
                                        <p:attrNameLst>
                                          <p:attrName>style.visibility</p:attrName>
                                        </p:attrNameLst>
                                      </p:cBhvr>
                                      <p:to>
                                        <p:strVal val="visible"/>
                                      </p:to>
                                    </p:set>
                                    <p:animEffect transition="in" filter="wipe(left)">
                                      <p:cBhvr>
                                        <p:cTn id="32" dur="500"/>
                                        <p:tgtEl>
                                          <p:spTgt spid="297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02"/>
                                        </p:tgtEl>
                                        <p:attrNameLst>
                                          <p:attrName>style.visibility</p:attrName>
                                        </p:attrNameLst>
                                      </p:cBhvr>
                                      <p:to>
                                        <p:strVal val="visible"/>
                                      </p:to>
                                    </p:set>
                                    <p:animEffect transition="in" filter="wipe(left)">
                                      <p:cBhvr>
                                        <p:cTn id="3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7" name="Group 16"/>
          <p:cNvGrpSpPr/>
          <p:nvPr/>
        </p:nvGrpSpPr>
        <p:grpSpPr>
          <a:xfrm>
            <a:off x="1828800" y="1309688"/>
            <a:ext cx="8534400" cy="747712"/>
            <a:chOff x="192" y="808"/>
            <a:chExt cx="5376" cy="471"/>
          </a:xfrm>
        </p:grpSpPr>
        <p:sp>
          <p:nvSpPr>
            <p:cNvPr id="25614" name="Text Box 2"/>
            <p:cNvSpPr txBox="1"/>
            <p:nvPr/>
          </p:nvSpPr>
          <p:spPr>
            <a:xfrm>
              <a:off x="192" y="808"/>
              <a:ext cx="5376" cy="327"/>
            </a:xfrm>
            <a:prstGeom prst="rect">
              <a:avLst/>
            </a:prstGeom>
            <a:noFill/>
            <a:ln w="9525">
              <a:noFill/>
            </a:ln>
          </p:spPr>
          <p:txBody>
            <a:bodyPr>
              <a:spAutoFit/>
            </a:bodyPr>
            <a:p>
              <a:pPr eaLnBrk="1" hangingPunct="1">
                <a:spcBef>
                  <a:spcPct val="50000"/>
                </a:spcBef>
              </a:pPr>
              <a:r>
                <a:rPr lang="en-US" altLang="zh-CN" i="1" dirty="0">
                  <a:latin typeface="Times New Roman" panose="02020603050405020304" pitchFamily="18" charset="0"/>
                </a:rPr>
                <a:t>f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在点</a:t>
              </a:r>
              <a:endParaRPr lang="zh-CN" altLang="en-US" dirty="0">
                <a:latin typeface="Times New Roman" panose="02020603050405020304" pitchFamily="18" charset="0"/>
              </a:endParaRPr>
            </a:p>
          </p:txBody>
        </p:sp>
        <p:graphicFrame>
          <p:nvGraphicFramePr>
            <p:cNvPr id="25606" name="Object 3"/>
            <p:cNvGraphicFramePr>
              <a:graphicFrameLocks noChangeAspect="1"/>
            </p:cNvGraphicFramePr>
            <p:nvPr/>
          </p:nvGraphicFramePr>
          <p:xfrm>
            <a:off x="1200" y="879"/>
            <a:ext cx="288" cy="248"/>
          </p:xfrm>
          <a:graphic>
            <a:graphicData uri="http://schemas.openxmlformats.org/presentationml/2006/ole">
              <mc:AlternateContent xmlns:mc="http://schemas.openxmlformats.org/markup-compatibility/2006">
                <mc:Choice xmlns:v="urn:schemas-microsoft-com:vml" Requires="v">
                  <p:oleObj spid="_x0000_s3196" name="" r:id="rId1" imgW="342900" imgH="393700" progId="Equation.3">
                    <p:embed/>
                  </p:oleObj>
                </mc:Choice>
                <mc:Fallback>
                  <p:oleObj name="" r:id="rId1" imgW="342900" imgH="393700" progId="Equation.3">
                    <p:embed/>
                    <p:pic>
                      <p:nvPicPr>
                        <p:cNvPr id="0" name="图片 3195"/>
                        <p:cNvPicPr/>
                        <p:nvPr/>
                      </p:nvPicPr>
                      <p:blipFill>
                        <a:blip r:embed="rId2"/>
                        <a:stretch>
                          <a:fillRect/>
                        </a:stretch>
                      </p:blipFill>
                      <p:spPr>
                        <a:xfrm>
                          <a:off x="1200" y="879"/>
                          <a:ext cx="288" cy="248"/>
                        </a:xfrm>
                        <a:prstGeom prst="rect">
                          <a:avLst/>
                        </a:prstGeom>
                        <a:noFill/>
                        <a:ln w="38100">
                          <a:noFill/>
                          <a:miter/>
                        </a:ln>
                      </p:spPr>
                    </p:pic>
                  </p:oleObj>
                </mc:Fallback>
              </mc:AlternateContent>
            </a:graphicData>
          </a:graphic>
        </p:graphicFrame>
        <p:sp>
          <p:nvSpPr>
            <p:cNvPr id="25615" name="Text Box 4"/>
            <p:cNvSpPr txBox="1"/>
            <p:nvPr/>
          </p:nvSpPr>
          <p:spPr>
            <a:xfrm>
              <a:off x="4272" y="952"/>
              <a:ext cx="1248" cy="327"/>
            </a:xfrm>
            <a:prstGeom prst="rect">
              <a:avLst/>
            </a:prstGeom>
            <a:noFill/>
            <a:ln w="9525">
              <a:noFill/>
            </a:ln>
          </p:spPr>
          <p:txBody>
            <a:bodyPr>
              <a:spAutoFit/>
            </a:bodyPr>
            <a:p>
              <a:pPr eaLnBrk="1" hangingPunct="1">
                <a:spcBef>
                  <a:spcPct val="50000"/>
                </a:spcBef>
              </a:pPr>
              <a:endParaRPr lang="zh-CN" altLang="zh-CN" dirty="0">
                <a:latin typeface="Times New Roman" panose="02020603050405020304" pitchFamily="18" charset="0"/>
              </a:endParaRPr>
            </a:p>
          </p:txBody>
        </p:sp>
        <p:sp>
          <p:nvSpPr>
            <p:cNvPr id="25616" name="Text Box 5"/>
            <p:cNvSpPr txBox="1"/>
            <p:nvPr/>
          </p:nvSpPr>
          <p:spPr>
            <a:xfrm>
              <a:off x="1523" y="828"/>
              <a:ext cx="3761" cy="33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在</a:t>
              </a:r>
              <a:r>
                <a:rPr lang="zh-CN" altLang="en-US" dirty="0">
                  <a:solidFill>
                    <a:srgbClr val="FF0000"/>
                  </a:solidFill>
                  <a:latin typeface="Times New Roman" panose="02020603050405020304" pitchFamily="18" charset="0"/>
                </a:rPr>
                <a:t>不可导的情况</a:t>
              </a:r>
              <a:r>
                <a:rPr lang="zh-CN" altLang="en-US" dirty="0">
                  <a:latin typeface="Times New Roman" panose="02020603050405020304" pitchFamily="18" charset="0"/>
                </a:rPr>
                <a:t>有以下三种：</a:t>
              </a:r>
              <a:endParaRPr lang="zh-CN" altLang="en-US" dirty="0">
                <a:latin typeface="Times New Roman" panose="02020603050405020304" pitchFamily="18" charset="0"/>
              </a:endParaRPr>
            </a:p>
          </p:txBody>
        </p:sp>
      </p:grpSp>
      <p:sp>
        <p:nvSpPr>
          <p:cNvPr id="30727" name="Text Box 7"/>
          <p:cNvSpPr txBox="1"/>
          <p:nvPr/>
        </p:nvSpPr>
        <p:spPr>
          <a:xfrm>
            <a:off x="2286000" y="2743200"/>
            <a:ext cx="685800" cy="519113"/>
          </a:xfrm>
          <a:prstGeom prst="rect">
            <a:avLst/>
          </a:prstGeom>
          <a:noFill/>
          <a:ln w="9525">
            <a:noFill/>
          </a:ln>
        </p:spPr>
        <p:txBody>
          <a:bodyPr>
            <a:spAutoFit/>
          </a:bodyPr>
          <a:p>
            <a:pPr eaLnBrk="1" hangingPunct="1">
              <a:spcBef>
                <a:spcPct val="50000"/>
              </a:spcBef>
            </a:pPr>
            <a:r>
              <a:rPr lang="en-US" altLang="zh-CN" dirty="0">
                <a:solidFill>
                  <a:srgbClr val="0000FF"/>
                </a:solidFill>
                <a:latin typeface="Times New Roman" panose="02020603050405020304" pitchFamily="18" charset="0"/>
              </a:rPr>
              <a:t>①</a:t>
            </a:r>
            <a:endParaRPr lang="en-US" altLang="zh-CN" dirty="0">
              <a:solidFill>
                <a:srgbClr val="0000FF"/>
              </a:solidFill>
              <a:latin typeface="Times New Roman" panose="02020603050405020304" pitchFamily="18" charset="0"/>
            </a:endParaRPr>
          </a:p>
        </p:txBody>
      </p:sp>
      <p:graphicFrame>
        <p:nvGraphicFramePr>
          <p:cNvPr id="30729" name="Object 9"/>
          <p:cNvGraphicFramePr>
            <a:graphicFrameLocks noChangeAspect="1"/>
          </p:cNvGraphicFramePr>
          <p:nvPr/>
        </p:nvGraphicFramePr>
        <p:xfrm>
          <a:off x="2971800" y="2819400"/>
          <a:ext cx="3416300" cy="444500"/>
        </p:xfrm>
        <a:graphic>
          <a:graphicData uri="http://schemas.openxmlformats.org/presentationml/2006/ole">
            <mc:AlternateContent xmlns:mc="http://schemas.openxmlformats.org/markup-compatibility/2006">
              <mc:Choice xmlns:v="urn:schemas-microsoft-com:vml" Requires="v">
                <p:oleObj spid="_x0000_s3197" name="" r:id="rId3" imgW="4483100" imgH="520700" progId="Equation.3">
                  <p:embed/>
                </p:oleObj>
              </mc:Choice>
              <mc:Fallback>
                <p:oleObj name="" r:id="rId3" imgW="4483100" imgH="520700" progId="Equation.3">
                  <p:embed/>
                  <p:pic>
                    <p:nvPicPr>
                      <p:cNvPr id="0" name="图片 3196"/>
                      <p:cNvPicPr/>
                      <p:nvPr/>
                    </p:nvPicPr>
                    <p:blipFill>
                      <a:blip r:embed="rId4">
                        <a:clrChange>
                          <a:clrFrom>
                            <a:srgbClr val="000000"/>
                          </a:clrFrom>
                          <a:clrTo>
                            <a:srgbClr val="0000FF"/>
                          </a:clrTo>
                        </a:clrChange>
                      </a:blip>
                      <a:stretch>
                        <a:fillRect/>
                      </a:stretch>
                    </p:blipFill>
                    <p:spPr>
                      <a:xfrm>
                        <a:off x="2971800" y="2819400"/>
                        <a:ext cx="3416300" cy="444500"/>
                      </a:xfrm>
                      <a:prstGeom prst="rect">
                        <a:avLst/>
                      </a:prstGeom>
                      <a:noFill/>
                      <a:ln w="38100">
                        <a:noFill/>
                        <a:miter/>
                      </a:ln>
                    </p:spPr>
                  </p:pic>
                </p:oleObj>
              </mc:Fallback>
            </mc:AlternateContent>
          </a:graphicData>
        </a:graphic>
      </p:graphicFrame>
      <p:sp>
        <p:nvSpPr>
          <p:cNvPr id="30730" name="Text Box 10"/>
          <p:cNvSpPr txBox="1"/>
          <p:nvPr/>
        </p:nvSpPr>
        <p:spPr>
          <a:xfrm>
            <a:off x="2286000" y="3387725"/>
            <a:ext cx="541338" cy="519113"/>
          </a:xfrm>
          <a:prstGeom prst="rect">
            <a:avLst/>
          </a:prstGeom>
          <a:noFill/>
          <a:ln w="9525">
            <a:noFill/>
          </a:ln>
        </p:spPr>
        <p:txBody>
          <a:bodyPr>
            <a:spAutoFit/>
          </a:bodyPr>
          <a:p>
            <a:pPr eaLnBrk="1" hangingPunct="1"/>
            <a:r>
              <a:rPr lang="en-US" altLang="zh-CN" dirty="0">
                <a:solidFill>
                  <a:srgbClr val="0000FF"/>
                </a:solidFill>
                <a:latin typeface="Times New Roman" panose="02020603050405020304" pitchFamily="18" charset="0"/>
              </a:rPr>
              <a:t>②</a:t>
            </a:r>
            <a:endParaRPr lang="en-US" altLang="zh-CN" dirty="0">
              <a:solidFill>
                <a:srgbClr val="0000FF"/>
              </a:solidFill>
              <a:latin typeface="Times New Roman" panose="02020603050405020304" pitchFamily="18" charset="0"/>
            </a:endParaRPr>
          </a:p>
        </p:txBody>
      </p:sp>
      <p:graphicFrame>
        <p:nvGraphicFramePr>
          <p:cNvPr id="30731" name="Object 11"/>
          <p:cNvGraphicFramePr>
            <a:graphicFrameLocks noChangeAspect="1"/>
          </p:cNvGraphicFramePr>
          <p:nvPr/>
        </p:nvGraphicFramePr>
        <p:xfrm>
          <a:off x="2876550" y="3441700"/>
          <a:ext cx="7518400" cy="444500"/>
        </p:xfrm>
        <a:graphic>
          <a:graphicData uri="http://schemas.openxmlformats.org/presentationml/2006/ole">
            <mc:AlternateContent xmlns:mc="http://schemas.openxmlformats.org/markup-compatibility/2006">
              <mc:Choice xmlns:v="urn:schemas-microsoft-com:vml" Requires="v">
                <p:oleObj spid="_x0000_s3198" name="" r:id="rId5" imgW="9944100" imgH="520700" progId="Equation.3">
                  <p:embed/>
                </p:oleObj>
              </mc:Choice>
              <mc:Fallback>
                <p:oleObj name="" r:id="rId5" imgW="9944100" imgH="520700" progId="Equation.3">
                  <p:embed/>
                  <p:pic>
                    <p:nvPicPr>
                      <p:cNvPr id="0" name="图片 3197"/>
                      <p:cNvPicPr/>
                      <p:nvPr/>
                    </p:nvPicPr>
                    <p:blipFill>
                      <a:blip r:embed="rId6">
                        <a:clrChange>
                          <a:clrFrom>
                            <a:srgbClr val="000000"/>
                          </a:clrFrom>
                          <a:clrTo>
                            <a:srgbClr val="0000FF"/>
                          </a:clrTo>
                        </a:clrChange>
                      </a:blip>
                      <a:stretch>
                        <a:fillRect/>
                      </a:stretch>
                    </p:blipFill>
                    <p:spPr>
                      <a:xfrm>
                        <a:off x="2876550" y="3441700"/>
                        <a:ext cx="7518400" cy="444500"/>
                      </a:xfrm>
                      <a:prstGeom prst="rect">
                        <a:avLst/>
                      </a:prstGeom>
                      <a:noFill/>
                      <a:ln w="38100">
                        <a:noFill/>
                        <a:miter/>
                      </a:ln>
                    </p:spPr>
                  </p:pic>
                </p:oleObj>
              </mc:Fallback>
            </mc:AlternateContent>
          </a:graphicData>
        </a:graphic>
      </p:graphicFrame>
      <p:sp>
        <p:nvSpPr>
          <p:cNvPr id="30733" name="Text Box 13"/>
          <p:cNvSpPr txBox="1"/>
          <p:nvPr/>
        </p:nvSpPr>
        <p:spPr>
          <a:xfrm>
            <a:off x="2286000" y="4040188"/>
            <a:ext cx="1143000" cy="519112"/>
          </a:xfrm>
          <a:prstGeom prst="rect">
            <a:avLst/>
          </a:prstGeom>
          <a:noFill/>
          <a:ln w="9525">
            <a:noFill/>
          </a:ln>
        </p:spPr>
        <p:txBody>
          <a:bodyPr>
            <a:spAutoFit/>
          </a:bodyPr>
          <a:p>
            <a:pPr eaLnBrk="1" hangingPunct="1">
              <a:spcBef>
                <a:spcPct val="50000"/>
              </a:spcBef>
            </a:pPr>
            <a:r>
              <a:rPr lang="en-US" altLang="zh-CN" dirty="0">
                <a:solidFill>
                  <a:srgbClr val="0000FF"/>
                </a:solidFill>
                <a:latin typeface="Times New Roman" panose="02020603050405020304" pitchFamily="18" charset="0"/>
              </a:rPr>
              <a:t>③</a:t>
            </a:r>
            <a:endParaRPr lang="en-US" altLang="zh-CN" dirty="0">
              <a:solidFill>
                <a:srgbClr val="0000FF"/>
              </a:solidFill>
              <a:latin typeface="Times New Roman" panose="02020603050405020304" pitchFamily="18" charset="0"/>
            </a:endParaRPr>
          </a:p>
        </p:txBody>
      </p:sp>
      <p:graphicFrame>
        <p:nvGraphicFramePr>
          <p:cNvPr id="30734" name="Object 14"/>
          <p:cNvGraphicFramePr>
            <a:graphicFrameLocks noChangeAspect="1"/>
          </p:cNvGraphicFramePr>
          <p:nvPr/>
        </p:nvGraphicFramePr>
        <p:xfrm>
          <a:off x="2933700" y="4083050"/>
          <a:ext cx="6781800" cy="444500"/>
        </p:xfrm>
        <a:graphic>
          <a:graphicData uri="http://schemas.openxmlformats.org/presentationml/2006/ole">
            <mc:AlternateContent xmlns:mc="http://schemas.openxmlformats.org/markup-compatibility/2006">
              <mc:Choice xmlns:v="urn:schemas-microsoft-com:vml" Requires="v">
                <p:oleObj spid="_x0000_s3199" name="" r:id="rId7" imgW="8966200" imgH="520700" progId="Equation.3">
                  <p:embed/>
                </p:oleObj>
              </mc:Choice>
              <mc:Fallback>
                <p:oleObj name="" r:id="rId7" imgW="8966200" imgH="520700" progId="Equation.3">
                  <p:embed/>
                  <p:pic>
                    <p:nvPicPr>
                      <p:cNvPr id="0" name="图片 3198"/>
                      <p:cNvPicPr/>
                      <p:nvPr/>
                    </p:nvPicPr>
                    <p:blipFill>
                      <a:blip r:embed="rId8">
                        <a:clrChange>
                          <a:clrFrom>
                            <a:srgbClr val="000000"/>
                          </a:clrFrom>
                          <a:clrTo>
                            <a:srgbClr val="0000FF"/>
                          </a:clrTo>
                        </a:clrChange>
                      </a:blip>
                      <a:stretch>
                        <a:fillRect/>
                      </a:stretch>
                    </p:blipFill>
                    <p:spPr>
                      <a:xfrm>
                        <a:off x="2933700" y="4083050"/>
                        <a:ext cx="6781800" cy="444500"/>
                      </a:xfrm>
                      <a:prstGeom prst="rect">
                        <a:avLst/>
                      </a:prstGeom>
                      <a:noFill/>
                      <a:ln w="38100">
                        <a:noFill/>
                        <a:miter/>
                      </a:ln>
                    </p:spPr>
                  </p:pic>
                </p:oleObj>
              </mc:Fallback>
            </mc:AlternateContent>
          </a:graphicData>
        </a:graphic>
      </p:graphicFrame>
      <p:graphicFrame>
        <p:nvGraphicFramePr>
          <p:cNvPr id="30735" name="Object 15"/>
          <p:cNvGraphicFramePr>
            <a:graphicFrameLocks noChangeAspect="1"/>
          </p:cNvGraphicFramePr>
          <p:nvPr/>
        </p:nvGraphicFramePr>
        <p:xfrm>
          <a:off x="4267200" y="4876800"/>
          <a:ext cx="2476500" cy="431800"/>
        </p:xfrm>
        <a:graphic>
          <a:graphicData uri="http://schemas.openxmlformats.org/presentationml/2006/ole">
            <mc:AlternateContent xmlns:mc="http://schemas.openxmlformats.org/markup-compatibility/2006">
              <mc:Choice xmlns:v="urn:schemas-microsoft-com:vml" Requires="v">
                <p:oleObj spid="_x0000_s3200" name="" r:id="rId9" imgW="3225800" imgH="495300" progId="Equation.3">
                  <p:embed/>
                </p:oleObj>
              </mc:Choice>
              <mc:Fallback>
                <p:oleObj name="" r:id="rId9" imgW="3225800" imgH="495300" progId="Equation.3">
                  <p:embed/>
                  <p:pic>
                    <p:nvPicPr>
                      <p:cNvPr id="0" name="图片 3199"/>
                      <p:cNvPicPr/>
                      <p:nvPr/>
                    </p:nvPicPr>
                    <p:blipFill>
                      <a:blip r:embed="rId10">
                        <a:clrChange>
                          <a:clrFrom>
                            <a:srgbClr val="000000"/>
                          </a:clrFrom>
                          <a:clrTo>
                            <a:srgbClr val="0000FF"/>
                          </a:clrTo>
                        </a:clrChange>
                      </a:blip>
                      <a:stretch>
                        <a:fillRect/>
                      </a:stretch>
                    </p:blipFill>
                    <p:spPr>
                      <a:xfrm>
                        <a:off x="4267200" y="4876800"/>
                        <a:ext cx="24765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wipe(left)">
                                      <p:cBhvr>
                                        <p:cTn id="7" dur="500"/>
                                        <p:tgtEl>
                                          <p:spTgt spid="307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29"/>
                                        </p:tgtEl>
                                        <p:attrNameLst>
                                          <p:attrName>style.visibility</p:attrName>
                                        </p:attrNameLst>
                                      </p:cBhvr>
                                      <p:to>
                                        <p:strVal val="visible"/>
                                      </p:to>
                                    </p:set>
                                    <p:animEffect transition="in" filter="wipe(left)">
                                      <p:cBhvr>
                                        <p:cTn id="12" dur="500"/>
                                        <p:tgtEl>
                                          <p:spTgt spid="307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30"/>
                                        </p:tgtEl>
                                        <p:attrNameLst>
                                          <p:attrName>style.visibility</p:attrName>
                                        </p:attrNameLst>
                                      </p:cBhvr>
                                      <p:to>
                                        <p:strVal val="visible"/>
                                      </p:to>
                                    </p:set>
                                    <p:animEffect transition="in" filter="wipe(left)">
                                      <p:cBhvr>
                                        <p:cTn id="17" dur="500"/>
                                        <p:tgtEl>
                                          <p:spTgt spid="307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731"/>
                                        </p:tgtEl>
                                        <p:attrNameLst>
                                          <p:attrName>style.visibility</p:attrName>
                                        </p:attrNameLst>
                                      </p:cBhvr>
                                      <p:to>
                                        <p:strVal val="visible"/>
                                      </p:to>
                                    </p:set>
                                    <p:animEffect transition="in" filter="wipe(left)">
                                      <p:cBhvr>
                                        <p:cTn id="22" dur="500"/>
                                        <p:tgtEl>
                                          <p:spTgt spid="307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33"/>
                                        </p:tgtEl>
                                        <p:attrNameLst>
                                          <p:attrName>style.visibility</p:attrName>
                                        </p:attrNameLst>
                                      </p:cBhvr>
                                      <p:to>
                                        <p:strVal val="visible"/>
                                      </p:to>
                                    </p:set>
                                    <p:animEffect transition="in" filter="wipe(left)">
                                      <p:cBhvr>
                                        <p:cTn id="27" dur="500"/>
                                        <p:tgtEl>
                                          <p:spTgt spid="307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734"/>
                                        </p:tgtEl>
                                        <p:attrNameLst>
                                          <p:attrName>style.visibility</p:attrName>
                                        </p:attrNameLst>
                                      </p:cBhvr>
                                      <p:to>
                                        <p:strVal val="visible"/>
                                      </p:to>
                                    </p:set>
                                    <p:animEffect transition="in" filter="wipe(left)">
                                      <p:cBhvr>
                                        <p:cTn id="32" dur="500"/>
                                        <p:tgtEl>
                                          <p:spTgt spid="307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735"/>
                                        </p:tgtEl>
                                        <p:attrNameLst>
                                          <p:attrName>style.visibility</p:attrName>
                                        </p:attrNameLst>
                                      </p:cBhvr>
                                      <p:to>
                                        <p:strVal val="visible"/>
                                      </p:to>
                                    </p:set>
                                    <p:animEffect transition="in" filter="wipe(left)">
                                      <p:cBhvr>
                                        <p:cTn id="37" dur="500"/>
                                        <p:tgtEl>
                                          <p:spTgt spid="30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p:bldP spid="30730" grpId="0"/>
      <p:bldP spid="307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07347" y="1881717"/>
            <a:ext cx="9532620" cy="1198880"/>
          </a:xfrm>
          <a:prstGeom prst="rect">
            <a:avLst/>
          </a:prstGeom>
          <a:noFill/>
        </p:spPr>
        <p:txBody>
          <a:bodyPr wrap="square" lIns="91440" tIns="45720" rIns="91440" bIns="45720" rtlCol="0" anchor="t">
            <a:spAutoFit/>
          </a:bodyPr>
          <a:lstStyle/>
          <a:p>
            <a:pPr marL="285750" indent="-285750" fontAlgn="auto">
              <a:lnSpc>
                <a:spcPct val="150000"/>
              </a:lnSpc>
              <a:buFont typeface="Wingdings" panose="05000000000000000000" charset="0"/>
              <a:buChar char="l"/>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17</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世纪，欧洲结束了中世纪的黑暗，进入新时代。航海、造船、天文和建筑等行业的发展面临许多亟待解决的</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数学问题</a:t>
            </a:r>
            <a:r>
              <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，例如</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7" name="文本框 6"/>
          <p:cNvSpPr txBox="1"/>
          <p:nvPr/>
        </p:nvSpPr>
        <p:spPr>
          <a:xfrm>
            <a:off x="938897" y="1267375"/>
            <a:ext cx="2602865" cy="645160"/>
          </a:xfrm>
          <a:prstGeom prst="rect">
            <a:avLst/>
          </a:prstGeom>
          <a:noFill/>
        </p:spPr>
        <p:txBody>
          <a:bodyPr wrap="none" lIns="91440" tIns="45720" rIns="91440" bIns="45720" rtlCol="0" anchor="t">
            <a:spAutoFit/>
          </a:bodyPr>
          <a:lstStyle/>
          <a:p>
            <a:r>
              <a:rPr lang="zh-CN" altLang="en-US" sz="3600" b="1"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sym typeface="+mn-ea"/>
              </a:rPr>
              <a:t>一</a:t>
            </a:r>
            <a:r>
              <a:rPr lang="en-US" altLang="zh-CN" sz="3600" b="1"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sym typeface="+mn-ea"/>
              </a:rPr>
              <a:t>.</a:t>
            </a:r>
            <a:r>
              <a:rPr lang="zh-CN" altLang="en-US" sz="3600" b="1"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sym typeface="+mn-ea"/>
              </a:rPr>
              <a:t>发展历史</a:t>
            </a:r>
            <a:endParaRPr lang="zh-CN" altLang="en-US" sz="3600" b="1"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sym typeface="+mn-ea"/>
            </a:endParaRPr>
          </a:p>
        </p:txBody>
      </p:sp>
      <p:grpSp>
        <p:nvGrpSpPr>
          <p:cNvPr id="3" name="组合 2"/>
          <p:cNvGrpSpPr/>
          <p:nvPr/>
        </p:nvGrpSpPr>
        <p:grpSpPr>
          <a:xfrm>
            <a:off x="1702647" y="3326977"/>
            <a:ext cx="3893820" cy="2540000"/>
            <a:chOff x="1721" y="4050"/>
            <a:chExt cx="4599" cy="3000"/>
          </a:xfrm>
        </p:grpSpPr>
        <p:pic>
          <p:nvPicPr>
            <p:cNvPr id="100" name="图片 99"/>
            <p:cNvPicPr/>
            <p:nvPr>
              <p:custDataLst>
                <p:tags r:id="rId1"/>
              </p:custDataLst>
            </p:nvPr>
          </p:nvPicPr>
          <p:blipFill>
            <a:blip r:embed="rId2"/>
            <a:stretch>
              <a:fillRect/>
            </a:stretch>
          </p:blipFill>
          <p:spPr>
            <a:xfrm>
              <a:off x="1722" y="4050"/>
              <a:ext cx="4436" cy="2309"/>
            </a:xfrm>
            <a:prstGeom prst="rect">
              <a:avLst/>
            </a:prstGeom>
            <a:noFill/>
            <a:ln w="9525">
              <a:noFill/>
            </a:ln>
          </p:spPr>
        </p:pic>
        <p:sp>
          <p:nvSpPr>
            <p:cNvPr id="2" name="文本框 1"/>
            <p:cNvSpPr txBox="1"/>
            <p:nvPr/>
          </p:nvSpPr>
          <p:spPr>
            <a:xfrm>
              <a:off x="1721" y="6359"/>
              <a:ext cx="4599" cy="691"/>
            </a:xfrm>
            <a:prstGeom prst="rect">
              <a:avLst/>
            </a:prstGeom>
            <a:noFill/>
          </p:spPr>
          <p:txBody>
            <a:bodyPr wrap="square" rtlCol="0" anchor="t">
              <a:spAutoFit/>
            </a:bodyPr>
            <a:p>
              <a:pPr marL="0" lvl="0" indent="0" fontAlgn="auto">
                <a:lnSpc>
                  <a:spcPct val="150000"/>
                </a:lnSpc>
                <a:buFont typeface="Wingdings" panose="05000000000000000000" charset="0"/>
                <a:buNone/>
              </a:pPr>
              <a:r>
                <a:rPr lang="en-US" altLang="zh-CN" sz="2135"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 (1) </a:t>
              </a:r>
              <a:r>
                <a:rPr lang="zh-CN" altLang="en-US" sz="2135"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求运动速度：瞬时速度</a:t>
              </a:r>
              <a:endParaRPr lang="zh-CN" altLang="en-US" sz="2135"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grpSp>
        <p:nvGrpSpPr>
          <p:cNvPr id="11" name="组合 10"/>
          <p:cNvGrpSpPr/>
          <p:nvPr/>
        </p:nvGrpSpPr>
        <p:grpSpPr>
          <a:xfrm>
            <a:off x="6217920" y="3417570"/>
            <a:ext cx="4761425" cy="2417233"/>
            <a:chOff x="4029" y="5056"/>
            <a:chExt cx="5047" cy="2855"/>
          </a:xfrm>
        </p:grpSpPr>
        <p:grpSp>
          <p:nvGrpSpPr>
            <p:cNvPr id="9" name="组合 8"/>
            <p:cNvGrpSpPr/>
            <p:nvPr/>
          </p:nvGrpSpPr>
          <p:grpSpPr>
            <a:xfrm>
              <a:off x="4029" y="5056"/>
              <a:ext cx="4148" cy="1980"/>
              <a:chOff x="4029" y="5056"/>
              <a:chExt cx="4148" cy="1980"/>
            </a:xfrm>
          </p:grpSpPr>
          <p:sp>
            <p:nvSpPr>
              <p:cNvPr id="6" name="任意多边形 5"/>
              <p:cNvSpPr/>
              <p:nvPr/>
            </p:nvSpPr>
            <p:spPr>
              <a:xfrm>
                <a:off x="4029" y="5360"/>
                <a:ext cx="4148" cy="1676"/>
              </a:xfrm>
              <a:custGeom>
                <a:avLst/>
                <a:gdLst>
                  <a:gd name="connisteX0" fmla="*/ 0 w 3759200"/>
                  <a:gd name="connsiteY0" fmla="*/ 1600169 h 1600169"/>
                  <a:gd name="connisteX1" fmla="*/ 2148205 w 3759200"/>
                  <a:gd name="connsiteY1" fmla="*/ 3779 h 1600169"/>
                  <a:gd name="connisteX2" fmla="*/ 3759200 w 3759200"/>
                  <a:gd name="connsiteY2" fmla="*/ 1231869 h 1600169"/>
                </a:gdLst>
                <a:ahLst/>
                <a:cxnLst>
                  <a:cxn ang="0">
                    <a:pos x="connisteX0" y="connsiteY0"/>
                  </a:cxn>
                  <a:cxn ang="0">
                    <a:pos x="connisteX1" y="connsiteY1"/>
                  </a:cxn>
                  <a:cxn ang="0">
                    <a:pos x="connisteX2" y="connsiteY2"/>
                  </a:cxn>
                </a:cxnLst>
                <a:rect l="l" t="t" r="r" b="b"/>
                <a:pathLst>
                  <a:path w="3759200" h="1600169">
                    <a:moveTo>
                      <a:pt x="0" y="1600169"/>
                    </a:moveTo>
                    <a:cubicBezTo>
                      <a:pt x="397510" y="1256634"/>
                      <a:pt x="1396365" y="77439"/>
                      <a:pt x="2148205" y="3779"/>
                    </a:cubicBezTo>
                    <a:cubicBezTo>
                      <a:pt x="2900045" y="-69881"/>
                      <a:pt x="3479800" y="954374"/>
                      <a:pt x="3759200" y="1231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735"/>
              </a:p>
            </p:txBody>
          </p:sp>
          <p:cxnSp>
            <p:nvCxnSpPr>
              <p:cNvPr id="8" name="直接箭头连接符 7"/>
              <p:cNvCxnSpPr/>
              <p:nvPr/>
            </p:nvCxnSpPr>
            <p:spPr>
              <a:xfrm flipV="1">
                <a:off x="5999" y="5056"/>
                <a:ext cx="985" cy="405"/>
              </a:xfrm>
              <a:prstGeom prst="straightConnector1">
                <a:avLst/>
              </a:prstGeom>
              <a:ln>
                <a:solidFill>
                  <a:srgbClr val="FF0000"/>
                </a:solidFill>
                <a:tailEnd type="arrow" w="med" len="med"/>
              </a:ln>
            </p:spPr>
            <p:style>
              <a:lnRef idx="2">
                <a:schemeClr val="accent1"/>
              </a:lnRef>
              <a:fillRef idx="0">
                <a:schemeClr val="accent1"/>
              </a:fillRef>
              <a:effectRef idx="1">
                <a:schemeClr val="accent1"/>
              </a:effectRef>
              <a:fontRef idx="minor">
                <a:schemeClr val="tx1"/>
              </a:fontRef>
            </p:style>
          </p:cxnSp>
        </p:grpSp>
        <p:sp>
          <p:nvSpPr>
            <p:cNvPr id="10" name="文本框 9"/>
            <p:cNvSpPr txBox="1"/>
            <p:nvPr/>
          </p:nvSpPr>
          <p:spPr>
            <a:xfrm>
              <a:off x="4136" y="7220"/>
              <a:ext cx="4940" cy="691"/>
            </a:xfrm>
            <a:prstGeom prst="rect">
              <a:avLst/>
            </a:prstGeom>
            <a:noFill/>
          </p:spPr>
          <p:txBody>
            <a:bodyPr wrap="square" rtlCol="0" anchor="t">
              <a:spAutoFit/>
            </a:bodyPr>
            <a:p>
              <a:pPr marL="0" lvl="0" indent="0" fontAlgn="auto">
                <a:lnSpc>
                  <a:spcPct val="150000"/>
                </a:lnSpc>
                <a:buFont typeface="Wingdings" panose="05000000000000000000" charset="0"/>
                <a:buNone/>
              </a:pPr>
              <a:r>
                <a:rPr lang="en-US" altLang="zh-CN" sz="2135"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 (2) </a:t>
              </a:r>
              <a:r>
                <a:rPr lang="zh-CN" altLang="en-US" sz="2135"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求运动方向：曲线的切线</a:t>
              </a:r>
              <a:endParaRPr lang="zh-CN" altLang="en-US" sz="2135"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sp>
        <p:nvSpPr>
          <p:cNvPr id="4" name="文本框 3"/>
          <p:cNvSpPr txBox="1"/>
          <p:nvPr/>
        </p:nvSpPr>
        <p:spPr>
          <a:xfrm>
            <a:off x="3143885" y="497840"/>
            <a:ext cx="6096000" cy="706755"/>
          </a:xfrm>
          <a:prstGeom prst="rect">
            <a:avLst/>
          </a:prstGeom>
          <a:noFill/>
        </p:spPr>
        <p:txBody>
          <a:bodyPr wrap="square" rtlCol="0" anchor="t">
            <a:spAutoFit/>
          </a:bodyPr>
          <a:p>
            <a:pPr eaLnBrk="1" hangingPunct="1">
              <a:spcBef>
                <a:spcPct val="50000"/>
              </a:spcBef>
            </a:pPr>
            <a:r>
              <a:rPr lang="en-US" altLang="zh-CN" sz="4000" dirty="0">
                <a:sym typeface="+mn-ea"/>
              </a:rPr>
              <a:t>§2.1  </a:t>
            </a:r>
            <a:r>
              <a:rPr lang="zh-CN" altLang="en-US" sz="4000" dirty="0">
                <a:sym typeface="+mn-ea"/>
              </a:rPr>
              <a:t>导数的概念</a:t>
            </a:r>
            <a:endParaRPr lang="zh-CN" altLang="en-US" sz="4000"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03275" y="671195"/>
            <a:ext cx="8937625" cy="1423670"/>
          </a:xfrm>
          <a:prstGeom prst="rect">
            <a:avLst/>
          </a:prstGeom>
          <a:noFill/>
        </p:spPr>
        <p:txBody>
          <a:bodyPr wrap="square" lIns="91440" tIns="45720" rIns="91440" bIns="45720" rtlCol="0" anchor="t">
            <a:noAutofit/>
          </a:bodyPr>
          <a:p>
            <a:pPr marL="285750" indent="-285750" fontAlgn="auto">
              <a:lnSpc>
                <a:spcPts val="2500"/>
              </a:lnSpc>
              <a:buFont typeface="Wingdings" panose="05000000000000000000" charset="0"/>
              <a:buChar char="l"/>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1665</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年，牛顿第一次提出</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流数术</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285750" indent="-285750" fontAlgn="auto">
              <a:lnSpc>
                <a:spcPts val="2500"/>
              </a:lnSpc>
              <a:buFont typeface="Wingdings" panose="05000000000000000000" charset="0"/>
              <a:buChar char="l"/>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1665</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年夏到</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1667</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年春，流数术取得突破进展，牛顿将其整理成一篇总结性论文《</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Tract on Fluxions</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》，但未发表。</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285750" indent="-285750" fontAlgn="auto">
              <a:lnSpc>
                <a:spcPts val="2500"/>
              </a:lnSpc>
              <a:buFont typeface="Wingdings" panose="05000000000000000000" charset="0"/>
              <a:buChar char="l"/>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流数术的中心问题：</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已知物体运动路程，求给定时刻的速度。</a:t>
            </a:r>
            <a:endPar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nvGrpSpPr>
          <p:cNvPr id="3" name="组合 2"/>
          <p:cNvGrpSpPr/>
          <p:nvPr/>
        </p:nvGrpSpPr>
        <p:grpSpPr>
          <a:xfrm>
            <a:off x="9514840" y="670560"/>
            <a:ext cx="2152227" cy="2532939"/>
            <a:chOff x="10347" y="3828"/>
            <a:chExt cx="3292" cy="4356"/>
          </a:xfrm>
        </p:grpSpPr>
        <p:pic>
          <p:nvPicPr>
            <p:cNvPr id="101" name="图片 100"/>
            <p:cNvPicPr/>
            <p:nvPr/>
          </p:nvPicPr>
          <p:blipFill>
            <a:blip r:embed="rId1"/>
            <a:stretch>
              <a:fillRect/>
            </a:stretch>
          </p:blipFill>
          <p:spPr>
            <a:xfrm>
              <a:off x="10347" y="3828"/>
              <a:ext cx="3292" cy="3775"/>
            </a:xfrm>
            <a:prstGeom prst="rect">
              <a:avLst/>
            </a:prstGeom>
            <a:noFill/>
            <a:ln w="9525">
              <a:noFill/>
            </a:ln>
          </p:spPr>
        </p:pic>
        <p:sp>
          <p:nvSpPr>
            <p:cNvPr id="2" name="文本框 1"/>
            <p:cNvSpPr txBox="1"/>
            <p:nvPr/>
          </p:nvSpPr>
          <p:spPr>
            <a:xfrm>
              <a:off x="10351" y="7604"/>
              <a:ext cx="3287" cy="580"/>
            </a:xfrm>
            <a:prstGeom prst="rect">
              <a:avLst/>
            </a:prstGeom>
            <a:noFill/>
          </p:spPr>
          <p:txBody>
            <a:bodyPr wrap="square" rtlCol="0" anchor="t">
              <a:spAutoFit/>
            </a:bodyPr>
            <a:p>
              <a:r>
                <a:rPr lang="zh-CN" altLang="en-US" sz="1600" b="1">
                  <a:solidFill>
                    <a:srgbClr val="0000FF"/>
                  </a:solidFill>
                  <a:effectLst>
                    <a:outerShdw blurRad="38100" dist="25400" dir="5400000" algn="ctr" rotWithShape="0">
                      <a:srgbClr val="6E747A">
                        <a:alpha val="43000"/>
                      </a:srgbClr>
                    </a:outerShdw>
                  </a:effectLst>
                </a:rPr>
                <a:t>牛顿</a:t>
              </a:r>
              <a:r>
                <a:rPr lang="en-US" altLang="zh-CN" sz="1600" b="1">
                  <a:solidFill>
                    <a:srgbClr val="0000FF"/>
                  </a:solidFill>
                  <a:effectLst>
                    <a:outerShdw blurRad="38100" dist="25400" dir="5400000" algn="ctr" rotWithShape="0">
                      <a:srgbClr val="6E747A">
                        <a:alpha val="43000"/>
                      </a:srgbClr>
                    </a:outerShdw>
                  </a:effectLst>
                </a:rPr>
                <a:t>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英国物理学家</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1600" b="1" dirty="0">
                <a:solidFill>
                  <a:srgbClr val="0000FF"/>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graphicFrame>
        <p:nvGraphicFramePr>
          <p:cNvPr id="4103" name="Object 7"/>
          <p:cNvGraphicFramePr>
            <a:graphicFrameLocks noChangeAspect="1"/>
          </p:cNvGraphicFramePr>
          <p:nvPr>
            <p:custDataLst>
              <p:tags r:id="rId2"/>
            </p:custDataLst>
          </p:nvPr>
        </p:nvGraphicFramePr>
        <p:xfrm>
          <a:off x="1016424" y="5392844"/>
          <a:ext cx="3639820" cy="792480"/>
        </p:xfrm>
        <a:graphic>
          <a:graphicData uri="http://schemas.openxmlformats.org/presentationml/2006/ole">
            <mc:AlternateContent xmlns:mc="http://schemas.openxmlformats.org/markup-compatibility/2006">
              <mc:Choice xmlns:v="urn:schemas-microsoft-com:vml" Requires="v">
                <p:oleObj spid="_x0000_s3077" name="" r:id="rId3" imgW="3911600" imgH="850900" progId="Equation.DSMT4">
                  <p:embed/>
                </p:oleObj>
              </mc:Choice>
              <mc:Fallback>
                <p:oleObj name="" r:id="rId3" imgW="3911600" imgH="850900" progId="Equation.DSMT4">
                  <p:embed/>
                  <p:pic>
                    <p:nvPicPr>
                      <p:cNvPr id="0" name="图片 3076"/>
                      <p:cNvPicPr/>
                      <p:nvPr/>
                    </p:nvPicPr>
                    <p:blipFill>
                      <a:blip r:embed="rId4"/>
                      <a:stretch>
                        <a:fillRect/>
                      </a:stretch>
                    </p:blipFill>
                    <p:spPr>
                      <a:xfrm>
                        <a:off x="1016424" y="5392844"/>
                        <a:ext cx="3639820" cy="792480"/>
                      </a:xfrm>
                      <a:prstGeom prst="rect">
                        <a:avLst/>
                      </a:prstGeom>
                      <a:noFill/>
                      <a:ln w="38100">
                        <a:noFill/>
                        <a:miter/>
                      </a:ln>
                    </p:spPr>
                  </p:pic>
                </p:oleObj>
              </mc:Fallback>
            </mc:AlternateContent>
          </a:graphicData>
        </a:graphic>
      </p:graphicFrame>
      <p:grpSp>
        <p:nvGrpSpPr>
          <p:cNvPr id="33" name="组合 32"/>
          <p:cNvGrpSpPr/>
          <p:nvPr/>
        </p:nvGrpSpPr>
        <p:grpSpPr>
          <a:xfrm>
            <a:off x="4783667" y="2955713"/>
            <a:ext cx="3575473" cy="646007"/>
            <a:chOff x="5650" y="3128"/>
            <a:chExt cx="4223" cy="763"/>
          </a:xfrm>
        </p:grpSpPr>
        <p:sp>
          <p:nvSpPr>
            <p:cNvPr id="27" name="AutoShape 65"/>
            <p:cNvSpPr/>
            <p:nvPr>
              <p:custDataLst>
                <p:tags r:id="rId5"/>
              </p:custDataLst>
            </p:nvPr>
          </p:nvSpPr>
          <p:spPr>
            <a:xfrm>
              <a:off x="5650" y="3128"/>
              <a:ext cx="4223" cy="763"/>
            </a:xfrm>
            <a:prstGeom prst="wedgeRoundRectCallout">
              <a:avLst>
                <a:gd name="adj1" fmla="val -63670"/>
                <a:gd name="adj2" fmla="val 40677"/>
                <a:gd name="adj3" fmla="val 16667"/>
              </a:avLst>
            </a:prstGeom>
            <a:solidFill>
              <a:srgbClr val="FFFFCC"/>
            </a:solidFill>
            <a:ln w="31750" cap="flat" cmpd="sng">
              <a:solidFill>
                <a:schemeClr val="accent2"/>
              </a:solidFill>
              <a:prstDash val="solid"/>
              <a:miter/>
              <a:headEnd type="none" w="med" len="med"/>
              <a:tailEnd type="none" w="med" len="med"/>
            </a:ln>
          </p:spPr>
          <p:txBody>
            <a:bodyPr/>
            <a:p>
              <a:pPr algn="ctr" eaLnBrk="1" hangingPunct="1"/>
              <a:endParaRPr lang="zh-CN" altLang="zh-CN" sz="3735" dirty="0">
                <a:latin typeface="Times New Roman" panose="02020603050405020304" pitchFamily="18" charset="0"/>
              </a:endParaRPr>
            </a:p>
          </p:txBody>
        </p:sp>
        <p:graphicFrame>
          <p:nvGraphicFramePr>
            <p:cNvPr id="31" name="Object 7"/>
            <p:cNvGraphicFramePr>
              <a:graphicFrameLocks noChangeAspect="1"/>
            </p:cNvGraphicFramePr>
            <p:nvPr>
              <p:custDataLst>
                <p:tags r:id="rId6"/>
              </p:custDataLst>
            </p:nvPr>
          </p:nvGraphicFramePr>
          <p:xfrm>
            <a:off x="6051" y="3300"/>
            <a:ext cx="3423" cy="476"/>
          </p:xfrm>
          <a:graphic>
            <a:graphicData uri="http://schemas.openxmlformats.org/presentationml/2006/ole">
              <mc:AlternateContent xmlns:mc="http://schemas.openxmlformats.org/markup-compatibility/2006">
                <mc:Choice xmlns:v="urn:schemas-microsoft-com:vml" Requires="v">
                  <p:oleObj spid="_x0000_s32" name="" r:id="rId7" imgW="3111500" imgH="431800" progId="Equation.DSMT4">
                    <p:embed/>
                  </p:oleObj>
                </mc:Choice>
                <mc:Fallback>
                  <p:oleObj name="" r:id="rId7" imgW="3111500" imgH="431800" progId="Equation.DSMT4">
                    <p:embed/>
                    <p:pic>
                      <p:nvPicPr>
                        <p:cNvPr id="0" name="图片 3076"/>
                        <p:cNvPicPr/>
                        <p:nvPr/>
                      </p:nvPicPr>
                      <p:blipFill>
                        <a:blip r:embed="rId8"/>
                        <a:stretch>
                          <a:fillRect/>
                        </a:stretch>
                      </p:blipFill>
                      <p:spPr>
                        <a:xfrm>
                          <a:off x="6051" y="3300"/>
                          <a:ext cx="3423" cy="476"/>
                        </a:xfrm>
                        <a:prstGeom prst="rect">
                          <a:avLst/>
                        </a:prstGeom>
                        <a:noFill/>
                        <a:ln w="38100">
                          <a:noFill/>
                          <a:miter/>
                        </a:ln>
                      </p:spPr>
                    </p:pic>
                  </p:oleObj>
                </mc:Fallback>
              </mc:AlternateContent>
            </a:graphicData>
          </a:graphic>
        </p:graphicFrame>
      </p:grpSp>
      <p:grpSp>
        <p:nvGrpSpPr>
          <p:cNvPr id="40" name="组合 39"/>
          <p:cNvGrpSpPr/>
          <p:nvPr/>
        </p:nvGrpSpPr>
        <p:grpSpPr>
          <a:xfrm>
            <a:off x="922020" y="3554307"/>
            <a:ext cx="7010400" cy="1918547"/>
            <a:chOff x="1089" y="3736"/>
            <a:chExt cx="8280" cy="2266"/>
          </a:xfrm>
        </p:grpSpPr>
        <p:grpSp>
          <p:nvGrpSpPr>
            <p:cNvPr id="8" name="Group 50"/>
            <p:cNvGrpSpPr/>
            <p:nvPr/>
          </p:nvGrpSpPr>
          <p:grpSpPr>
            <a:xfrm rot="0">
              <a:off x="1089" y="3907"/>
              <a:ext cx="8280" cy="2095"/>
              <a:chOff x="1152" y="2880"/>
              <a:chExt cx="3312" cy="838"/>
            </a:xfrm>
          </p:grpSpPr>
          <p:sp>
            <p:nvSpPr>
              <p:cNvPr id="9" name="Text Box 51"/>
              <p:cNvSpPr txBox="1"/>
              <p:nvPr>
                <p:custDataLst>
                  <p:tags r:id="rId9"/>
                </p:custDataLst>
              </p:nvPr>
            </p:nvSpPr>
            <p:spPr>
              <a:xfrm>
                <a:off x="1920" y="3403"/>
                <a:ext cx="144" cy="315"/>
              </a:xfrm>
              <a:prstGeom prst="rect">
                <a:avLst/>
              </a:prstGeom>
              <a:noFill/>
              <a:ln w="9525">
                <a:noFill/>
              </a:ln>
            </p:spPr>
            <p:txBody>
              <a:bodyPr>
                <a:spAutoFit/>
              </a:bodyPr>
              <a:p>
                <a:pPr eaLnBrk="1" hangingPunct="1">
                  <a:spcBef>
                    <a:spcPct val="50000"/>
                  </a:spcBef>
                </a:pPr>
                <a:endParaRPr lang="zh-CN" altLang="zh-CN" sz="3735" dirty="0">
                  <a:latin typeface="Times New Roman" panose="02020603050405020304" pitchFamily="18" charset="0"/>
                </a:endParaRPr>
              </a:p>
            </p:txBody>
          </p:sp>
          <p:grpSp>
            <p:nvGrpSpPr>
              <p:cNvPr id="13" name="Group 53"/>
              <p:cNvGrpSpPr/>
              <p:nvPr/>
            </p:nvGrpSpPr>
            <p:grpSpPr>
              <a:xfrm>
                <a:off x="1152" y="2880"/>
                <a:ext cx="2880" cy="414"/>
                <a:chOff x="1152" y="2880"/>
                <a:chExt cx="2880" cy="414"/>
              </a:xfrm>
            </p:grpSpPr>
            <p:sp>
              <p:nvSpPr>
                <p:cNvPr id="14" name="Line 54"/>
                <p:cNvSpPr/>
                <p:nvPr>
                  <p:custDataLst>
                    <p:tags r:id="rId10"/>
                  </p:custDataLst>
                </p:nvPr>
              </p:nvSpPr>
              <p:spPr>
                <a:xfrm>
                  <a:off x="1152" y="3264"/>
                  <a:ext cx="2880" cy="0"/>
                </a:xfrm>
                <a:prstGeom prst="line">
                  <a:avLst/>
                </a:prstGeom>
                <a:ln w="31750" cap="flat" cmpd="sng">
                  <a:solidFill>
                    <a:schemeClr val="tx1"/>
                  </a:solidFill>
                  <a:prstDash val="solid"/>
                  <a:headEnd type="none" w="med" len="med"/>
                  <a:tailEnd type="triangle" w="med" len="med"/>
                </a:ln>
              </p:spPr>
            </p:sp>
            <p:sp>
              <p:nvSpPr>
                <p:cNvPr id="15" name="Oval 55"/>
                <p:cNvSpPr/>
                <p:nvPr>
                  <p:custDataLst>
                    <p:tags r:id="rId11"/>
                  </p:custDataLst>
                </p:nvPr>
              </p:nvSpPr>
              <p:spPr>
                <a:xfrm>
                  <a:off x="1920" y="323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spcBef>
                      <a:spcPct val="50000"/>
                    </a:spcBef>
                  </a:pPr>
                  <a:endParaRPr lang="zh-CN" altLang="en-US" sz="3735" dirty="0">
                    <a:latin typeface="黑体" panose="02010609060101010101" pitchFamily="49" charset="-122"/>
                  </a:endParaRPr>
                </a:p>
              </p:txBody>
            </p:sp>
            <p:sp>
              <p:nvSpPr>
                <p:cNvPr id="16" name="Line 56"/>
                <p:cNvSpPr/>
                <p:nvPr>
                  <p:custDataLst>
                    <p:tags r:id="rId12"/>
                  </p:custDataLst>
                </p:nvPr>
              </p:nvSpPr>
              <p:spPr>
                <a:xfrm flipV="1">
                  <a:off x="1920" y="2880"/>
                  <a:ext cx="0" cy="384"/>
                </a:xfrm>
                <a:prstGeom prst="line">
                  <a:avLst/>
                </a:prstGeom>
                <a:ln w="31750" cap="flat" cmpd="sng">
                  <a:solidFill>
                    <a:srgbClr val="FF0000"/>
                  </a:solidFill>
                  <a:prstDash val="solid"/>
                  <a:headEnd type="none" w="med" len="med"/>
                  <a:tailEnd type="none" w="med" len="med"/>
                </a:ln>
              </p:spPr>
            </p:sp>
            <p:sp>
              <p:nvSpPr>
                <p:cNvPr id="17" name="Oval 57"/>
                <p:cNvSpPr/>
                <p:nvPr>
                  <p:custDataLst>
                    <p:tags r:id="rId13"/>
                  </p:custDataLst>
                </p:nvPr>
              </p:nvSpPr>
              <p:spPr>
                <a:xfrm flipH="1">
                  <a:off x="3312" y="3246"/>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spcBef>
                      <a:spcPct val="50000"/>
                    </a:spcBef>
                  </a:pPr>
                  <a:endParaRPr lang="zh-CN" altLang="en-US" sz="3735" dirty="0">
                    <a:latin typeface="黑体" panose="02010609060101010101" pitchFamily="49" charset="-122"/>
                  </a:endParaRPr>
                </a:p>
              </p:txBody>
            </p:sp>
            <p:sp>
              <p:nvSpPr>
                <p:cNvPr id="18" name="Line 58"/>
                <p:cNvSpPr/>
                <p:nvPr>
                  <p:custDataLst>
                    <p:tags r:id="rId14"/>
                  </p:custDataLst>
                </p:nvPr>
              </p:nvSpPr>
              <p:spPr>
                <a:xfrm>
                  <a:off x="1920" y="2880"/>
                  <a:ext cx="555" cy="0"/>
                </a:xfrm>
                <a:prstGeom prst="line">
                  <a:avLst/>
                </a:prstGeom>
                <a:ln w="31750" cap="flat" cmpd="sng">
                  <a:solidFill>
                    <a:srgbClr val="FF0000"/>
                  </a:solidFill>
                  <a:prstDash val="solid"/>
                  <a:headEnd type="triangle" w="med" len="med"/>
                  <a:tailEnd type="none" w="med" len="med"/>
                </a:ln>
              </p:spPr>
            </p:sp>
            <p:sp>
              <p:nvSpPr>
                <p:cNvPr id="19" name="Line 59"/>
                <p:cNvSpPr/>
                <p:nvPr>
                  <p:custDataLst>
                    <p:tags r:id="rId15"/>
                  </p:custDataLst>
                </p:nvPr>
              </p:nvSpPr>
              <p:spPr>
                <a:xfrm flipV="1">
                  <a:off x="3360" y="2880"/>
                  <a:ext cx="0" cy="384"/>
                </a:xfrm>
                <a:prstGeom prst="line">
                  <a:avLst/>
                </a:prstGeom>
                <a:ln w="31750" cap="flat" cmpd="sng">
                  <a:solidFill>
                    <a:srgbClr val="FF0000"/>
                  </a:solidFill>
                  <a:prstDash val="solid"/>
                  <a:headEnd type="none" w="med" len="med"/>
                  <a:tailEnd type="none" w="med" len="med"/>
                </a:ln>
              </p:spPr>
            </p:sp>
            <p:sp>
              <p:nvSpPr>
                <p:cNvPr id="20" name="Line 60"/>
                <p:cNvSpPr/>
                <p:nvPr>
                  <p:custDataLst>
                    <p:tags r:id="rId16"/>
                  </p:custDataLst>
                </p:nvPr>
              </p:nvSpPr>
              <p:spPr>
                <a:xfrm flipH="1">
                  <a:off x="2832" y="2880"/>
                  <a:ext cx="528" cy="0"/>
                </a:xfrm>
                <a:prstGeom prst="line">
                  <a:avLst/>
                </a:prstGeom>
                <a:ln w="31750" cap="flat" cmpd="sng">
                  <a:solidFill>
                    <a:srgbClr val="FF0000"/>
                  </a:solidFill>
                  <a:prstDash val="solid"/>
                  <a:headEnd type="triangle" w="med" len="med"/>
                  <a:tailEnd type="none" w="med" len="med"/>
                </a:ln>
              </p:spPr>
            </p:sp>
          </p:grpSp>
          <p:sp>
            <p:nvSpPr>
              <p:cNvPr id="23" name="Text Box 62"/>
              <p:cNvSpPr txBox="1"/>
              <p:nvPr>
                <p:custDataLst>
                  <p:tags r:id="rId17"/>
                </p:custDataLst>
              </p:nvPr>
            </p:nvSpPr>
            <p:spPr>
              <a:xfrm>
                <a:off x="4032" y="3120"/>
                <a:ext cx="432" cy="315"/>
              </a:xfrm>
              <a:prstGeom prst="rect">
                <a:avLst/>
              </a:prstGeom>
              <a:noFill/>
              <a:ln w="9525">
                <a:noFill/>
              </a:ln>
            </p:spPr>
            <p:txBody>
              <a:bodyPr>
                <a:spAutoFit/>
              </a:bodyPr>
              <a:p>
                <a:pPr eaLnBrk="1" hangingPunct="1">
                  <a:spcBef>
                    <a:spcPct val="50000"/>
                  </a:spcBef>
                </a:pPr>
                <a:r>
                  <a:rPr lang="en-US" altLang="zh-CN" sz="3735" dirty="0">
                    <a:latin typeface="Times New Roman" panose="02020603050405020304" pitchFamily="18" charset="0"/>
                  </a:rPr>
                  <a:t>s</a:t>
                </a:r>
                <a:endParaRPr lang="en-US" altLang="zh-CN" sz="3735" dirty="0">
                  <a:latin typeface="Times New Roman" panose="02020603050405020304" pitchFamily="18" charset="0"/>
                </a:endParaRPr>
              </a:p>
            </p:txBody>
          </p:sp>
        </p:grpSp>
        <p:graphicFrame>
          <p:nvGraphicFramePr>
            <p:cNvPr id="34" name="Object 7"/>
            <p:cNvGraphicFramePr>
              <a:graphicFrameLocks noChangeAspect="1"/>
            </p:cNvGraphicFramePr>
            <p:nvPr>
              <p:custDataLst>
                <p:tags r:id="rId18"/>
              </p:custDataLst>
            </p:nvPr>
          </p:nvGraphicFramePr>
          <p:xfrm>
            <a:off x="2625" y="4991"/>
            <a:ext cx="769" cy="476"/>
          </p:xfrm>
          <a:graphic>
            <a:graphicData uri="http://schemas.openxmlformats.org/presentationml/2006/ole">
              <mc:AlternateContent xmlns:mc="http://schemas.openxmlformats.org/markup-compatibility/2006">
                <mc:Choice xmlns:v="urn:schemas-microsoft-com:vml" Requires="v">
                  <p:oleObj spid="_x0000_s35" name="" r:id="rId19" imgW="698500" imgH="431800" progId="Equation.DSMT4">
                    <p:embed/>
                  </p:oleObj>
                </mc:Choice>
                <mc:Fallback>
                  <p:oleObj name="" r:id="rId19" imgW="698500" imgH="431800" progId="Equation.DSMT4">
                    <p:embed/>
                    <p:pic>
                      <p:nvPicPr>
                        <p:cNvPr id="0" name="图片 3076"/>
                        <p:cNvPicPr/>
                        <p:nvPr/>
                      </p:nvPicPr>
                      <p:blipFill>
                        <a:blip r:embed="rId20"/>
                        <a:stretch>
                          <a:fillRect/>
                        </a:stretch>
                      </p:blipFill>
                      <p:spPr>
                        <a:xfrm>
                          <a:off x="2625" y="4991"/>
                          <a:ext cx="769" cy="476"/>
                        </a:xfrm>
                        <a:prstGeom prst="rect">
                          <a:avLst/>
                        </a:prstGeom>
                        <a:noFill/>
                        <a:ln w="38100">
                          <a:noFill/>
                          <a:miter/>
                        </a:ln>
                      </p:spPr>
                    </p:pic>
                  </p:oleObj>
                </mc:Fallback>
              </mc:AlternateContent>
            </a:graphicData>
          </a:graphic>
        </p:graphicFrame>
        <p:graphicFrame>
          <p:nvGraphicFramePr>
            <p:cNvPr id="36" name="Object 7"/>
            <p:cNvGraphicFramePr>
              <a:graphicFrameLocks noChangeAspect="1"/>
            </p:cNvGraphicFramePr>
            <p:nvPr>
              <p:custDataLst>
                <p:tags r:id="rId21"/>
              </p:custDataLst>
            </p:nvPr>
          </p:nvGraphicFramePr>
          <p:xfrm>
            <a:off x="6070" y="5031"/>
            <a:ext cx="1522" cy="476"/>
          </p:xfrm>
          <a:graphic>
            <a:graphicData uri="http://schemas.openxmlformats.org/presentationml/2006/ole">
              <mc:AlternateContent xmlns:mc="http://schemas.openxmlformats.org/markup-compatibility/2006">
                <mc:Choice xmlns:v="urn:schemas-microsoft-com:vml" Requires="v">
                  <p:oleObj spid="_x0000_s37" name="" r:id="rId22" imgW="1384300" imgH="431800" progId="Equation.DSMT4">
                    <p:embed/>
                  </p:oleObj>
                </mc:Choice>
                <mc:Fallback>
                  <p:oleObj name="" r:id="rId22" imgW="1384300" imgH="431800" progId="Equation.DSMT4">
                    <p:embed/>
                    <p:pic>
                      <p:nvPicPr>
                        <p:cNvPr id="0" name="图片 3076"/>
                        <p:cNvPicPr/>
                        <p:nvPr/>
                      </p:nvPicPr>
                      <p:blipFill>
                        <a:blip r:embed="rId23"/>
                        <a:stretch>
                          <a:fillRect/>
                        </a:stretch>
                      </p:blipFill>
                      <p:spPr>
                        <a:xfrm>
                          <a:off x="6070" y="5031"/>
                          <a:ext cx="1522" cy="476"/>
                        </a:xfrm>
                        <a:prstGeom prst="rect">
                          <a:avLst/>
                        </a:prstGeom>
                        <a:noFill/>
                        <a:ln w="38100">
                          <a:noFill/>
                          <a:miter/>
                        </a:ln>
                      </p:spPr>
                    </p:pic>
                  </p:oleObj>
                </mc:Fallback>
              </mc:AlternateContent>
            </a:graphicData>
          </a:graphic>
        </p:graphicFrame>
        <p:graphicFrame>
          <p:nvGraphicFramePr>
            <p:cNvPr id="38" name="Object 7"/>
            <p:cNvGraphicFramePr>
              <a:graphicFrameLocks noChangeAspect="1"/>
            </p:cNvGraphicFramePr>
            <p:nvPr>
              <p:custDataLst>
                <p:tags r:id="rId24"/>
              </p:custDataLst>
            </p:nvPr>
          </p:nvGraphicFramePr>
          <p:xfrm>
            <a:off x="4586" y="3736"/>
            <a:ext cx="446" cy="335"/>
          </p:xfrm>
          <a:graphic>
            <a:graphicData uri="http://schemas.openxmlformats.org/presentationml/2006/ole">
              <mc:AlternateContent xmlns:mc="http://schemas.openxmlformats.org/markup-compatibility/2006">
                <mc:Choice xmlns:v="urn:schemas-microsoft-com:vml" Requires="v">
                  <p:oleObj spid="_x0000_s39" name="" r:id="rId25" imgW="405765" imgH="304800" progId="Equation.DSMT4">
                    <p:embed/>
                  </p:oleObj>
                </mc:Choice>
                <mc:Fallback>
                  <p:oleObj name="" r:id="rId25" imgW="405765" imgH="304800" progId="Equation.DSMT4">
                    <p:embed/>
                    <p:pic>
                      <p:nvPicPr>
                        <p:cNvPr id="0" name="图片 3076"/>
                        <p:cNvPicPr/>
                        <p:nvPr/>
                      </p:nvPicPr>
                      <p:blipFill>
                        <a:blip r:embed="rId26"/>
                        <a:stretch>
                          <a:fillRect/>
                        </a:stretch>
                      </p:blipFill>
                      <p:spPr>
                        <a:xfrm>
                          <a:off x="4586" y="3736"/>
                          <a:ext cx="446" cy="335"/>
                        </a:xfrm>
                        <a:prstGeom prst="rect">
                          <a:avLst/>
                        </a:prstGeom>
                        <a:noFill/>
                        <a:ln w="38100">
                          <a:noFill/>
                          <a:miter/>
                        </a:ln>
                      </p:spPr>
                    </p:pic>
                  </p:oleObj>
                </mc:Fallback>
              </mc:AlternateContent>
            </a:graphicData>
          </a:graphic>
        </p:graphicFrame>
      </p:grpSp>
      <p:graphicFrame>
        <p:nvGraphicFramePr>
          <p:cNvPr id="41" name="Object 7"/>
          <p:cNvGraphicFramePr>
            <a:graphicFrameLocks noChangeAspect="1"/>
          </p:cNvGraphicFramePr>
          <p:nvPr>
            <p:custDataLst>
              <p:tags r:id="rId27"/>
            </p:custDataLst>
          </p:nvPr>
        </p:nvGraphicFramePr>
        <p:xfrm>
          <a:off x="5501217" y="5371677"/>
          <a:ext cx="5165513" cy="792480"/>
        </p:xfrm>
        <a:graphic>
          <a:graphicData uri="http://schemas.openxmlformats.org/presentationml/2006/ole">
            <mc:AlternateContent xmlns:mc="http://schemas.openxmlformats.org/markup-compatibility/2006">
              <mc:Choice xmlns:v="urn:schemas-microsoft-com:vml" Requires="v">
                <p:oleObj spid="_x0000_s42" name="" r:id="rId28" imgW="5549900" imgH="850900" progId="Equation.DSMT4">
                  <p:embed/>
                </p:oleObj>
              </mc:Choice>
              <mc:Fallback>
                <p:oleObj name="" r:id="rId28" imgW="5549900" imgH="850900" progId="Equation.DSMT4">
                  <p:embed/>
                  <p:pic>
                    <p:nvPicPr>
                      <p:cNvPr id="0" name="图片 3076"/>
                      <p:cNvPicPr/>
                      <p:nvPr/>
                    </p:nvPicPr>
                    <p:blipFill>
                      <a:blip r:embed="rId29"/>
                      <a:stretch>
                        <a:fillRect/>
                      </a:stretch>
                    </p:blipFill>
                    <p:spPr>
                      <a:xfrm>
                        <a:off x="5501217" y="5371677"/>
                        <a:ext cx="5165513" cy="792480"/>
                      </a:xfrm>
                      <a:prstGeom prst="rect">
                        <a:avLst/>
                      </a:prstGeom>
                      <a:noFill/>
                      <a:ln w="38100">
                        <a:noFill/>
                        <a:miter/>
                      </a:ln>
                    </p:spPr>
                  </p:pic>
                </p:oleObj>
              </mc:Fallback>
            </mc:AlternateContent>
          </a:graphicData>
        </a:graphic>
      </p:graphicFrame>
      <p:grpSp>
        <p:nvGrpSpPr>
          <p:cNvPr id="45" name="组合 44"/>
          <p:cNvGrpSpPr/>
          <p:nvPr/>
        </p:nvGrpSpPr>
        <p:grpSpPr>
          <a:xfrm>
            <a:off x="803487" y="2474807"/>
            <a:ext cx="3821853" cy="460587"/>
            <a:chOff x="949" y="2725"/>
            <a:chExt cx="4514" cy="544"/>
          </a:xfrm>
        </p:grpSpPr>
        <p:sp>
          <p:nvSpPr>
            <p:cNvPr id="4" name="文本框 3"/>
            <p:cNvSpPr txBox="1"/>
            <p:nvPr/>
          </p:nvSpPr>
          <p:spPr>
            <a:xfrm>
              <a:off x="949" y="2725"/>
              <a:ext cx="4514" cy="544"/>
            </a:xfrm>
            <a:prstGeom prst="rect">
              <a:avLst/>
            </a:prstGeom>
            <a:noFill/>
          </p:spPr>
          <p:txBody>
            <a:bodyPr wrap="square" rtlCol="0" anchor="t">
              <a:spAutoFit/>
            </a:bodyPr>
            <a:p>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设物体运动规律为 </a:t>
              </a:r>
              <a:endPar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graphicFrame>
          <p:nvGraphicFramePr>
            <p:cNvPr id="43" name="Object 7"/>
            <p:cNvGraphicFramePr>
              <a:graphicFrameLocks noChangeAspect="1"/>
            </p:cNvGraphicFramePr>
            <p:nvPr>
              <p:custDataLst>
                <p:tags r:id="rId30"/>
              </p:custDataLst>
            </p:nvPr>
          </p:nvGraphicFramePr>
          <p:xfrm>
            <a:off x="4206" y="2804"/>
            <a:ext cx="1216" cy="434"/>
          </p:xfrm>
          <a:graphic>
            <a:graphicData uri="http://schemas.openxmlformats.org/presentationml/2006/ole">
              <mc:AlternateContent xmlns:mc="http://schemas.openxmlformats.org/markup-compatibility/2006">
                <mc:Choice xmlns:v="urn:schemas-microsoft-com:vml" Requires="v">
                  <p:oleObj spid="_x0000_s44" name="" r:id="rId31" imgW="1104900" imgH="393700" progId="Equation.DSMT4">
                    <p:embed/>
                  </p:oleObj>
                </mc:Choice>
                <mc:Fallback>
                  <p:oleObj name="" r:id="rId31" imgW="1104900" imgH="393700" progId="Equation.DSMT4">
                    <p:embed/>
                    <p:pic>
                      <p:nvPicPr>
                        <p:cNvPr id="0" name="图片 3076"/>
                        <p:cNvPicPr/>
                        <p:nvPr/>
                      </p:nvPicPr>
                      <p:blipFill>
                        <a:blip r:embed="rId32"/>
                        <a:stretch>
                          <a:fillRect/>
                        </a:stretch>
                      </p:blipFill>
                      <p:spPr>
                        <a:xfrm>
                          <a:off x="4206" y="2804"/>
                          <a:ext cx="1216" cy="43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left)">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03"/>
                                        </p:tgtEl>
                                        <p:attrNameLst>
                                          <p:attrName>style.visibility</p:attrName>
                                        </p:attrNameLst>
                                      </p:cBhvr>
                                      <p:to>
                                        <p:strVal val="visible"/>
                                      </p:to>
                                    </p:set>
                                    <p:animEffect transition="in" filter="wipe(left)">
                                      <p:cBhvr>
                                        <p:cTn id="32" dur="500"/>
                                        <p:tgtEl>
                                          <p:spTgt spid="41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77993" y="599440"/>
            <a:ext cx="8217747" cy="1373505"/>
          </a:xfrm>
          <a:prstGeom prst="rect">
            <a:avLst/>
          </a:prstGeom>
          <a:noFill/>
        </p:spPr>
        <p:txBody>
          <a:bodyPr wrap="square" lIns="91440" tIns="45720" rIns="91440" bIns="45720" rtlCol="0" anchor="t">
            <a:spAutoFit/>
          </a:bodyPr>
          <a:p>
            <a:pPr marL="285750" indent="-285750" fontAlgn="auto">
              <a:lnSpc>
                <a:spcPts val="2500"/>
              </a:lnSpc>
              <a:buFont typeface="Wingdings" panose="05000000000000000000" charset="0"/>
              <a:buChar char="l"/>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莱布尼茨大约是在1675年在几何上研究了求曲线切线的方法。</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285750" indent="-285750" fontAlgn="auto">
              <a:lnSpc>
                <a:spcPts val="2500"/>
              </a:lnSpc>
              <a:buFont typeface="Wingdings" panose="05000000000000000000" charset="0"/>
              <a:buChar char="l"/>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1684年，莱布尼茨在一篇名叫《求极大、极小值和</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切线的新方法</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》的论文中正式公布了他的发明。</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2" name="文本框 11"/>
          <p:cNvSpPr txBox="1"/>
          <p:nvPr/>
        </p:nvSpPr>
        <p:spPr>
          <a:xfrm>
            <a:off x="1053253" y="2388447"/>
            <a:ext cx="4120727" cy="460375"/>
          </a:xfrm>
          <a:prstGeom prst="rect">
            <a:avLst/>
          </a:prstGeom>
          <a:noFill/>
        </p:spPr>
        <p:txBody>
          <a:bodyPr wrap="square" rtlCol="0" anchor="t">
            <a:spAutoFit/>
          </a:bodyPr>
          <a:p>
            <a:pPr>
              <a:spcBef>
                <a:spcPct val="50000"/>
              </a:spcBef>
            </a:pP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割线的极限位置</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切线</a:t>
            </a:r>
            <a:endPar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grpSp>
        <p:nvGrpSpPr>
          <p:cNvPr id="44" name="Group 45"/>
          <p:cNvGrpSpPr/>
          <p:nvPr/>
        </p:nvGrpSpPr>
        <p:grpSpPr bwMode="auto">
          <a:xfrm>
            <a:off x="7055641" y="3166957"/>
            <a:ext cx="3515784" cy="2336800"/>
            <a:chOff x="3331" y="96"/>
            <a:chExt cx="1661" cy="1104"/>
          </a:xfrm>
        </p:grpSpPr>
        <p:sp>
          <p:nvSpPr>
            <p:cNvPr id="45" name="Freeform 46"/>
            <p:cNvSpPr>
              <a:spLocks noChangeArrowheads="1"/>
            </p:cNvSpPr>
            <p:nvPr>
              <p:custDataLst>
                <p:tags r:id="rId1"/>
              </p:custDataLst>
            </p:nvPr>
          </p:nvSpPr>
          <p:spPr bwMode="auto">
            <a:xfrm>
              <a:off x="3380" y="96"/>
              <a:ext cx="1612" cy="1104"/>
            </a:xfrm>
            <a:custGeom>
              <a:avLst/>
              <a:gdLst>
                <a:gd name="T0" fmla="*/ 0 w 1680"/>
                <a:gd name="T1" fmla="*/ 1104 h 912"/>
                <a:gd name="T2" fmla="*/ 829 w 1680"/>
                <a:gd name="T3" fmla="*/ 872 h 912"/>
                <a:gd name="T4" fmla="*/ 1612 w 1680"/>
                <a:gd name="T5" fmla="*/ 0 h 912"/>
                <a:gd name="T6" fmla="*/ 0 60000 65536"/>
                <a:gd name="T7" fmla="*/ 0 60000 65536"/>
                <a:gd name="T8" fmla="*/ 0 60000 65536"/>
              </a:gdLst>
              <a:ahLst/>
              <a:cxnLst>
                <a:cxn ang="T6">
                  <a:pos x="T0" y="T1"/>
                </a:cxn>
                <a:cxn ang="T7">
                  <a:pos x="T2" y="T3"/>
                </a:cxn>
                <a:cxn ang="T8">
                  <a:pos x="T4" y="T5"/>
                </a:cxn>
              </a:cxnLst>
              <a:rect l="0" t="0" r="r" b="b"/>
              <a:pathLst>
                <a:path w="1680" h="912">
                  <a:moveTo>
                    <a:pt x="0" y="912"/>
                  </a:moveTo>
                  <a:cubicBezTo>
                    <a:pt x="292" y="892"/>
                    <a:pt x="584" y="872"/>
                    <a:pt x="864" y="720"/>
                  </a:cubicBezTo>
                  <a:cubicBezTo>
                    <a:pt x="1144" y="568"/>
                    <a:pt x="1412" y="284"/>
                    <a:pt x="1680" y="0"/>
                  </a:cubicBezTo>
                </a:path>
              </a:pathLst>
            </a:cu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sz="3735"/>
            </a:p>
          </p:txBody>
        </p:sp>
        <p:graphicFrame>
          <p:nvGraphicFramePr>
            <p:cNvPr id="13" name="Object 47"/>
            <p:cNvGraphicFramePr>
              <a:graphicFrameLocks noChangeAspect="1"/>
            </p:cNvGraphicFramePr>
            <p:nvPr>
              <p:custDataLst>
                <p:tags r:id="rId2"/>
              </p:custDataLst>
            </p:nvPr>
          </p:nvGraphicFramePr>
          <p:xfrm>
            <a:off x="3331" y="892"/>
            <a:ext cx="659" cy="199"/>
          </p:xfrm>
          <a:graphic>
            <a:graphicData uri="http://schemas.openxmlformats.org/presentationml/2006/ole">
              <mc:AlternateContent xmlns:mc="http://schemas.openxmlformats.org/markup-compatibility/2006">
                <mc:Choice xmlns:v="urn:schemas-microsoft-com:vml" Requires="v">
                  <p:oleObj spid="_x0000_s12413" name="Equation" r:id="rId3" imgW="32613600" imgH="9448800" progId="Equation.DSMT4">
                    <p:embed/>
                  </p:oleObj>
                </mc:Choice>
                <mc:Fallback>
                  <p:oleObj name="Equation" r:id="rId3" imgW="32613600" imgH="9448800" progId="Equation.DSMT4">
                    <p:embed/>
                    <p:pic>
                      <p:nvPicPr>
                        <p:cNvPr id="0" name="图片 12354"/>
                        <p:cNvPicPr>
                          <a:picLocks noChangeAspect="1" noChangeArrowheads="1"/>
                        </p:cNvPicPr>
                        <p:nvPr/>
                      </p:nvPicPr>
                      <p:blipFill>
                        <a:blip r:embed="rId4"/>
                        <a:srcRect/>
                        <a:stretch>
                          <a:fillRect/>
                        </a:stretch>
                      </p:blipFill>
                      <p:spPr bwMode="auto">
                        <a:xfrm>
                          <a:off x="3331" y="892"/>
                          <a:ext cx="65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4" name="Group 48"/>
          <p:cNvGrpSpPr/>
          <p:nvPr/>
        </p:nvGrpSpPr>
        <p:grpSpPr bwMode="auto">
          <a:xfrm>
            <a:off x="8677853" y="5099051"/>
            <a:ext cx="402165" cy="1540933"/>
            <a:chOff x="3885" y="2112"/>
            <a:chExt cx="190" cy="728"/>
          </a:xfrm>
        </p:grpSpPr>
        <p:graphicFrame>
          <p:nvGraphicFramePr>
            <p:cNvPr id="16" name="Object 49"/>
            <p:cNvGraphicFramePr>
              <a:graphicFrameLocks noChangeAspect="1"/>
            </p:cNvGraphicFramePr>
            <p:nvPr>
              <p:custDataLst>
                <p:tags r:id="rId5"/>
              </p:custDataLst>
            </p:nvPr>
          </p:nvGraphicFramePr>
          <p:xfrm>
            <a:off x="3885" y="2626"/>
            <a:ext cx="190" cy="214"/>
          </p:xfrm>
          <a:graphic>
            <a:graphicData uri="http://schemas.openxmlformats.org/presentationml/2006/ole">
              <mc:AlternateContent xmlns:mc="http://schemas.openxmlformats.org/markup-compatibility/2006">
                <mc:Choice xmlns:v="urn:schemas-microsoft-com:vml" Requires="v">
                  <p:oleObj spid="_x0000_s12414" name="Equation" r:id="rId6" imgW="8534400" imgH="10363200" progId="Equation.DSMT4">
                    <p:embed/>
                  </p:oleObj>
                </mc:Choice>
                <mc:Fallback>
                  <p:oleObj name="Equation" r:id="rId6" imgW="8534400" imgH="10363200" progId="Equation.DSMT4">
                    <p:embed/>
                    <p:pic>
                      <p:nvPicPr>
                        <p:cNvPr id="0" name="图片 12355"/>
                        <p:cNvPicPr>
                          <a:picLocks noChangeAspect="1" noChangeArrowheads="1"/>
                        </p:cNvPicPr>
                        <p:nvPr/>
                      </p:nvPicPr>
                      <p:blipFill>
                        <a:blip r:embed="rId7"/>
                        <a:srcRect/>
                        <a:stretch>
                          <a:fillRect/>
                        </a:stretch>
                      </p:blipFill>
                      <p:spPr bwMode="auto">
                        <a:xfrm>
                          <a:off x="3885" y="2626"/>
                          <a:ext cx="19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 name="Line 50"/>
            <p:cNvSpPr>
              <a:spLocks noChangeShapeType="1"/>
            </p:cNvSpPr>
            <p:nvPr>
              <p:custDataLst>
                <p:tags r:id="rId8"/>
              </p:custDataLst>
            </p:nvPr>
          </p:nvSpPr>
          <p:spPr bwMode="auto">
            <a:xfrm>
              <a:off x="3977" y="2112"/>
              <a:ext cx="0" cy="52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3735"/>
            </a:p>
          </p:txBody>
        </p:sp>
      </p:grpSp>
      <p:sp>
        <p:nvSpPr>
          <p:cNvPr id="50" name="Line 51"/>
          <p:cNvSpPr>
            <a:spLocks noChangeShapeType="1"/>
          </p:cNvSpPr>
          <p:nvPr>
            <p:custDataLst>
              <p:tags r:id="rId9"/>
            </p:custDataLst>
          </p:nvPr>
        </p:nvSpPr>
        <p:spPr bwMode="auto">
          <a:xfrm>
            <a:off x="8814589" y="5097357"/>
            <a:ext cx="2641600" cy="0"/>
          </a:xfrm>
          <a:prstGeom prst="line">
            <a:avLst/>
          </a:prstGeom>
          <a:noFill/>
          <a:ln w="19050">
            <a:solidFill>
              <a:schemeClr val="tx1"/>
            </a:solidFill>
            <a:prstDash val="lgDash"/>
            <a:round/>
          </a:ln>
          <a:extLst>
            <a:ext uri="{909E8E84-426E-40DD-AFC4-6F175D3DCCD1}">
              <a14:hiddenFill xmlns:a14="http://schemas.microsoft.com/office/drawing/2010/main">
                <a:noFill/>
              </a14:hiddenFill>
            </a:ext>
          </a:extLst>
        </p:spPr>
        <p:txBody>
          <a:bodyPr/>
          <a:lstStyle/>
          <a:p>
            <a:endParaRPr lang="zh-CN" altLang="en-US" sz="3735"/>
          </a:p>
        </p:txBody>
      </p:sp>
      <p:sp>
        <p:nvSpPr>
          <p:cNvPr id="52" name="Line 53"/>
          <p:cNvSpPr>
            <a:spLocks noChangeShapeType="1"/>
          </p:cNvSpPr>
          <p:nvPr>
            <p:custDataLst>
              <p:tags r:id="rId10"/>
            </p:custDataLst>
          </p:nvPr>
        </p:nvSpPr>
        <p:spPr bwMode="auto">
          <a:xfrm>
            <a:off x="9902556" y="4005157"/>
            <a:ext cx="1651000" cy="0"/>
          </a:xfrm>
          <a:prstGeom prst="line">
            <a:avLst/>
          </a:prstGeom>
          <a:noFill/>
          <a:ln w="19050">
            <a:solidFill>
              <a:schemeClr val="tx1"/>
            </a:solidFill>
            <a:prstDash val="lgDash"/>
            <a:round/>
          </a:ln>
          <a:extLst>
            <a:ext uri="{909E8E84-426E-40DD-AFC4-6F175D3DCCD1}">
              <a14:hiddenFill xmlns:a14="http://schemas.microsoft.com/office/drawing/2010/main">
                <a:noFill/>
              </a14:hiddenFill>
            </a:ext>
          </a:extLst>
        </p:spPr>
        <p:txBody>
          <a:bodyPr/>
          <a:lstStyle/>
          <a:p>
            <a:endParaRPr lang="zh-CN" altLang="en-US" sz="3735"/>
          </a:p>
        </p:txBody>
      </p:sp>
      <p:sp>
        <p:nvSpPr>
          <p:cNvPr id="53" name="Text Box 54"/>
          <p:cNvSpPr txBox="1">
            <a:spLocks noChangeArrowheads="1"/>
          </p:cNvSpPr>
          <p:nvPr>
            <p:custDataLst>
              <p:tags r:id="rId11"/>
            </p:custDataLst>
          </p:nvPr>
        </p:nvSpPr>
        <p:spPr bwMode="auto">
          <a:xfrm>
            <a:off x="8475923" y="4618991"/>
            <a:ext cx="48450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65" b="1" i="1"/>
              <a:t>M</a:t>
            </a:r>
            <a:endParaRPr lang="en-US" altLang="zh-CN" sz="2665" b="1" i="1"/>
          </a:p>
        </p:txBody>
      </p:sp>
      <p:sp>
        <p:nvSpPr>
          <p:cNvPr id="54" name="Text Box 55"/>
          <p:cNvSpPr txBox="1">
            <a:spLocks noChangeArrowheads="1"/>
          </p:cNvSpPr>
          <p:nvPr>
            <p:custDataLst>
              <p:tags r:id="rId12"/>
            </p:custDataLst>
          </p:nvPr>
        </p:nvSpPr>
        <p:spPr bwMode="auto">
          <a:xfrm>
            <a:off x="9559656" y="3543724"/>
            <a:ext cx="42799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65" b="1" i="1"/>
              <a:t>N</a:t>
            </a:r>
            <a:endParaRPr lang="en-US" altLang="zh-CN" sz="2665" b="1" i="1"/>
          </a:p>
        </p:txBody>
      </p:sp>
      <p:grpSp>
        <p:nvGrpSpPr>
          <p:cNvPr id="55" name="Group 92"/>
          <p:cNvGrpSpPr/>
          <p:nvPr/>
        </p:nvGrpSpPr>
        <p:grpSpPr bwMode="auto">
          <a:xfrm>
            <a:off x="7011189" y="2963757"/>
            <a:ext cx="4550834" cy="3297767"/>
            <a:chOff x="5308" y="170"/>
            <a:chExt cx="2150" cy="1558"/>
          </a:xfrm>
        </p:grpSpPr>
        <p:sp>
          <p:nvSpPr>
            <p:cNvPr id="56" name="Line 57"/>
            <p:cNvSpPr>
              <a:spLocks noChangeShapeType="1"/>
            </p:cNvSpPr>
            <p:nvPr>
              <p:custDataLst>
                <p:tags r:id="rId13"/>
              </p:custDataLst>
            </p:nvPr>
          </p:nvSpPr>
          <p:spPr bwMode="auto">
            <a:xfrm flipV="1">
              <a:off x="5308" y="384"/>
              <a:ext cx="2080" cy="1344"/>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sz="3735"/>
            </a:p>
          </p:txBody>
        </p:sp>
        <p:sp>
          <p:nvSpPr>
            <p:cNvPr id="57" name="Text Box 58"/>
            <p:cNvSpPr txBox="1">
              <a:spLocks noChangeArrowheads="1"/>
            </p:cNvSpPr>
            <p:nvPr>
              <p:custDataLst>
                <p:tags r:id="rId14"/>
              </p:custDataLst>
            </p:nvPr>
          </p:nvSpPr>
          <p:spPr bwMode="auto">
            <a:xfrm>
              <a:off x="7274" y="170"/>
              <a:ext cx="18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65" b="1" i="1">
                  <a:solidFill>
                    <a:schemeClr val="tx1"/>
                  </a:solidFill>
                </a:rPr>
                <a:t>T</a:t>
              </a:r>
              <a:endParaRPr lang="en-US" altLang="zh-CN" sz="2665" b="1" i="1">
                <a:solidFill>
                  <a:schemeClr val="tx1"/>
                </a:solidFill>
              </a:endParaRPr>
            </a:p>
          </p:txBody>
        </p:sp>
      </p:grpSp>
      <p:grpSp>
        <p:nvGrpSpPr>
          <p:cNvPr id="59" name="Group 62"/>
          <p:cNvGrpSpPr/>
          <p:nvPr/>
        </p:nvGrpSpPr>
        <p:grpSpPr bwMode="auto">
          <a:xfrm>
            <a:off x="10721705" y="3992457"/>
            <a:ext cx="486833" cy="1117600"/>
            <a:chOff x="6122" y="1590"/>
            <a:chExt cx="230" cy="528"/>
          </a:xfrm>
        </p:grpSpPr>
        <p:sp>
          <p:nvSpPr>
            <p:cNvPr id="60" name="Line 63"/>
            <p:cNvSpPr>
              <a:spLocks noChangeShapeType="1"/>
            </p:cNvSpPr>
            <p:nvPr>
              <p:custDataLst>
                <p:tags r:id="rId15"/>
              </p:custDataLst>
            </p:nvPr>
          </p:nvSpPr>
          <p:spPr bwMode="auto">
            <a:xfrm>
              <a:off x="6129" y="1590"/>
              <a:ext cx="0" cy="528"/>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735"/>
            </a:p>
          </p:txBody>
        </p:sp>
        <p:graphicFrame>
          <p:nvGraphicFramePr>
            <p:cNvPr id="61" name="Object 64"/>
            <p:cNvGraphicFramePr>
              <a:graphicFrameLocks noChangeAspect="1"/>
            </p:cNvGraphicFramePr>
            <p:nvPr>
              <p:custDataLst>
                <p:tags r:id="rId16"/>
              </p:custDataLst>
            </p:nvPr>
          </p:nvGraphicFramePr>
          <p:xfrm>
            <a:off x="6122" y="1808"/>
            <a:ext cx="230" cy="205"/>
          </p:xfrm>
          <a:graphic>
            <a:graphicData uri="http://schemas.openxmlformats.org/presentationml/2006/ole">
              <mc:AlternateContent xmlns:mc="http://schemas.openxmlformats.org/markup-compatibility/2006">
                <mc:Choice xmlns:v="urn:schemas-microsoft-com:vml" Requires="v">
                  <p:oleObj spid="_x0000_s12415" name="Equation" r:id="rId17" imgW="431800" imgH="381000" progId="Equation.DSMT4">
                    <p:embed/>
                  </p:oleObj>
                </mc:Choice>
                <mc:Fallback>
                  <p:oleObj name="Equation" r:id="rId17" imgW="431800" imgH="381000" progId="Equation.DSMT4">
                    <p:embed/>
                    <p:pic>
                      <p:nvPicPr>
                        <p:cNvPr id="0" name="图片 12356"/>
                        <p:cNvPicPr>
                          <a:picLocks noChangeAspect="1" noChangeArrowheads="1"/>
                        </p:cNvPicPr>
                        <p:nvPr/>
                      </p:nvPicPr>
                      <p:blipFill>
                        <a:blip r:embed="rId18"/>
                        <a:srcRect/>
                        <a:stretch>
                          <a:fillRect/>
                        </a:stretch>
                      </p:blipFill>
                      <p:spPr bwMode="auto">
                        <a:xfrm>
                          <a:off x="6122" y="1808"/>
                          <a:ext cx="230"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6" name="Group 69"/>
          <p:cNvGrpSpPr/>
          <p:nvPr/>
        </p:nvGrpSpPr>
        <p:grpSpPr bwMode="auto">
          <a:xfrm>
            <a:off x="6412173" y="2794424"/>
            <a:ext cx="5619751" cy="3928533"/>
            <a:chOff x="-1695" y="2512"/>
            <a:chExt cx="2655" cy="1856"/>
          </a:xfrm>
        </p:grpSpPr>
        <p:sp>
          <p:nvSpPr>
            <p:cNvPr id="67" name="Line 70"/>
            <p:cNvSpPr>
              <a:spLocks noChangeShapeType="1"/>
            </p:cNvSpPr>
            <p:nvPr>
              <p:custDataLst>
                <p:tags r:id="rId19"/>
              </p:custDataLst>
            </p:nvPr>
          </p:nvSpPr>
          <p:spPr bwMode="auto">
            <a:xfrm>
              <a:off x="-1564" y="4122"/>
              <a:ext cx="2524" cy="18"/>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3735"/>
            </a:p>
          </p:txBody>
        </p:sp>
        <p:sp>
          <p:nvSpPr>
            <p:cNvPr id="68" name="Line 71"/>
            <p:cNvSpPr>
              <a:spLocks noChangeShapeType="1"/>
            </p:cNvSpPr>
            <p:nvPr>
              <p:custDataLst>
                <p:tags r:id="rId20"/>
              </p:custDataLst>
            </p:nvPr>
          </p:nvSpPr>
          <p:spPr bwMode="auto">
            <a:xfrm flipV="1">
              <a:off x="-1408" y="2612"/>
              <a:ext cx="5" cy="1756"/>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3735"/>
            </a:p>
          </p:txBody>
        </p:sp>
        <p:graphicFrame>
          <p:nvGraphicFramePr>
            <p:cNvPr id="69" name="Object 72"/>
            <p:cNvGraphicFramePr>
              <a:graphicFrameLocks noChangeAspect="1"/>
            </p:cNvGraphicFramePr>
            <p:nvPr>
              <p:custDataLst>
                <p:tags r:id="rId21"/>
              </p:custDataLst>
            </p:nvPr>
          </p:nvGraphicFramePr>
          <p:xfrm>
            <a:off x="801" y="4202"/>
            <a:ext cx="141" cy="134"/>
          </p:xfrm>
          <a:graphic>
            <a:graphicData uri="http://schemas.openxmlformats.org/presentationml/2006/ole">
              <mc:AlternateContent xmlns:mc="http://schemas.openxmlformats.org/markup-compatibility/2006">
                <mc:Choice xmlns:v="urn:schemas-microsoft-com:vml" Requires="v">
                  <p:oleObj spid="_x0000_s12417" name="Equation" r:id="rId22" imgW="6096000" imgH="5791200" progId="Equation.DSMT4">
                    <p:embed/>
                  </p:oleObj>
                </mc:Choice>
                <mc:Fallback>
                  <p:oleObj name="Equation" r:id="rId22" imgW="6096000" imgH="5791200" progId="Equation.DSMT4">
                    <p:embed/>
                    <p:pic>
                      <p:nvPicPr>
                        <p:cNvPr id="0" name="图片 12358"/>
                        <p:cNvPicPr>
                          <a:picLocks noChangeAspect="1" noChangeArrowheads="1"/>
                        </p:cNvPicPr>
                        <p:nvPr/>
                      </p:nvPicPr>
                      <p:blipFill>
                        <a:blip r:embed="rId23"/>
                        <a:srcRect/>
                        <a:stretch>
                          <a:fillRect/>
                        </a:stretch>
                      </p:blipFill>
                      <p:spPr bwMode="auto">
                        <a:xfrm>
                          <a:off x="801" y="4202"/>
                          <a:ext cx="14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 name="Object 73"/>
            <p:cNvGraphicFramePr>
              <a:graphicFrameLocks noChangeAspect="1"/>
            </p:cNvGraphicFramePr>
            <p:nvPr>
              <p:custDataLst>
                <p:tags r:id="rId24"/>
              </p:custDataLst>
            </p:nvPr>
          </p:nvGraphicFramePr>
          <p:xfrm>
            <a:off x="-1695" y="2512"/>
            <a:ext cx="141" cy="175"/>
          </p:xfrm>
          <a:graphic>
            <a:graphicData uri="http://schemas.openxmlformats.org/presentationml/2006/ole">
              <mc:AlternateContent xmlns:mc="http://schemas.openxmlformats.org/markup-compatibility/2006">
                <mc:Choice xmlns:v="urn:schemas-microsoft-com:vml" Requires="v">
                  <p:oleObj spid="_x0000_s12418" name="Equation" r:id="rId25" imgW="6096000" imgH="7620000" progId="Equation.DSMT4">
                    <p:embed/>
                  </p:oleObj>
                </mc:Choice>
                <mc:Fallback>
                  <p:oleObj name="Equation" r:id="rId25" imgW="6096000" imgH="7620000" progId="Equation.DSMT4">
                    <p:embed/>
                    <p:pic>
                      <p:nvPicPr>
                        <p:cNvPr id="0" name="图片 12359"/>
                        <p:cNvPicPr>
                          <a:picLocks noChangeAspect="1" noChangeArrowheads="1"/>
                        </p:cNvPicPr>
                        <p:nvPr/>
                      </p:nvPicPr>
                      <p:blipFill>
                        <a:blip r:embed="rId26"/>
                        <a:srcRect/>
                        <a:stretch>
                          <a:fillRect/>
                        </a:stretch>
                      </p:blipFill>
                      <p:spPr bwMode="auto">
                        <a:xfrm>
                          <a:off x="-1695" y="2512"/>
                          <a:ext cx="14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 name="Object 74"/>
            <p:cNvGraphicFramePr>
              <a:graphicFrameLocks noChangeAspect="1"/>
            </p:cNvGraphicFramePr>
            <p:nvPr>
              <p:custDataLst>
                <p:tags r:id="rId27"/>
              </p:custDataLst>
            </p:nvPr>
          </p:nvGraphicFramePr>
          <p:xfrm>
            <a:off x="-1684" y="4161"/>
            <a:ext cx="120" cy="134"/>
          </p:xfrm>
          <a:graphic>
            <a:graphicData uri="http://schemas.openxmlformats.org/presentationml/2006/ole">
              <mc:AlternateContent xmlns:mc="http://schemas.openxmlformats.org/markup-compatibility/2006">
                <mc:Choice xmlns:v="urn:schemas-microsoft-com:vml" Requires="v">
                  <p:oleObj spid="_x0000_s12419" name="" r:id="rId28" imgW="215900" imgH="241300" progId="Equation.DSMT4">
                    <p:embed/>
                  </p:oleObj>
                </mc:Choice>
                <mc:Fallback>
                  <p:oleObj name="" r:id="rId28" imgW="215900" imgH="241300" progId="Equation.DSMT4">
                    <p:embed/>
                    <p:pic>
                      <p:nvPicPr>
                        <p:cNvPr id="0" name="图片 1236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84" y="4161"/>
                          <a:ext cx="1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3" name="Group 76"/>
          <p:cNvGrpSpPr/>
          <p:nvPr/>
        </p:nvGrpSpPr>
        <p:grpSpPr bwMode="auto">
          <a:xfrm>
            <a:off x="8804429" y="5096511"/>
            <a:ext cx="1117600" cy="387351"/>
            <a:chOff x="3952" y="3768"/>
            <a:chExt cx="528" cy="183"/>
          </a:xfrm>
        </p:grpSpPr>
        <p:graphicFrame>
          <p:nvGraphicFramePr>
            <p:cNvPr id="74" name="Object 77"/>
            <p:cNvGraphicFramePr>
              <a:graphicFrameLocks noChangeAspect="1"/>
            </p:cNvGraphicFramePr>
            <p:nvPr>
              <p:custDataLst>
                <p:tags r:id="rId30"/>
              </p:custDataLst>
            </p:nvPr>
          </p:nvGraphicFramePr>
          <p:xfrm>
            <a:off x="4085" y="3799"/>
            <a:ext cx="224" cy="152"/>
          </p:xfrm>
          <a:graphic>
            <a:graphicData uri="http://schemas.openxmlformats.org/presentationml/2006/ole">
              <mc:AlternateContent xmlns:mc="http://schemas.openxmlformats.org/markup-compatibility/2006">
                <mc:Choice xmlns:v="urn:schemas-microsoft-com:vml" Requires="v">
                  <p:oleObj spid="_x0000_s12420" name="" r:id="rId31" imgW="457200" imgH="304800" progId="Equation.DSMT4">
                    <p:embed/>
                  </p:oleObj>
                </mc:Choice>
                <mc:Fallback>
                  <p:oleObj name="" r:id="rId31" imgW="457200" imgH="304800" progId="Equation.DSMT4">
                    <p:embed/>
                    <p:pic>
                      <p:nvPicPr>
                        <p:cNvPr id="0" name="图片 12362"/>
                        <p:cNvPicPr>
                          <a:picLocks noChangeAspect="1" noChangeArrowheads="1"/>
                        </p:cNvPicPr>
                        <p:nvPr/>
                      </p:nvPicPr>
                      <p:blipFill>
                        <a:blip r:embed="rId32"/>
                        <a:srcRect/>
                        <a:stretch>
                          <a:fillRect/>
                        </a:stretch>
                      </p:blipFill>
                      <p:spPr bwMode="auto">
                        <a:xfrm>
                          <a:off x="4085" y="3799"/>
                          <a:ext cx="22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 name="Line 78"/>
            <p:cNvSpPr>
              <a:spLocks noChangeShapeType="1"/>
            </p:cNvSpPr>
            <p:nvPr>
              <p:custDataLst>
                <p:tags r:id="rId33"/>
              </p:custDataLst>
            </p:nvPr>
          </p:nvSpPr>
          <p:spPr bwMode="auto">
            <a:xfrm>
              <a:off x="3952" y="3768"/>
              <a:ext cx="528"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3735"/>
            </a:p>
          </p:txBody>
        </p:sp>
      </p:grpSp>
      <p:grpSp>
        <p:nvGrpSpPr>
          <p:cNvPr id="76" name="Group 91"/>
          <p:cNvGrpSpPr/>
          <p:nvPr/>
        </p:nvGrpSpPr>
        <p:grpSpPr bwMode="auto">
          <a:xfrm>
            <a:off x="9409379" y="4005157"/>
            <a:ext cx="1174751" cy="2641600"/>
            <a:chOff x="5589" y="1500"/>
            <a:chExt cx="555" cy="1248"/>
          </a:xfrm>
        </p:grpSpPr>
        <p:graphicFrame>
          <p:nvGraphicFramePr>
            <p:cNvPr id="77" name="Object 80"/>
            <p:cNvGraphicFramePr>
              <a:graphicFrameLocks noChangeAspect="1"/>
            </p:cNvGraphicFramePr>
            <p:nvPr>
              <p:custDataLst>
                <p:tags r:id="rId34"/>
              </p:custDataLst>
            </p:nvPr>
          </p:nvGraphicFramePr>
          <p:xfrm>
            <a:off x="5589" y="2536"/>
            <a:ext cx="555" cy="212"/>
          </p:xfrm>
          <a:graphic>
            <a:graphicData uri="http://schemas.openxmlformats.org/presentationml/2006/ole">
              <mc:AlternateContent xmlns:mc="http://schemas.openxmlformats.org/markup-compatibility/2006">
                <mc:Choice xmlns:v="urn:schemas-microsoft-com:vml" Requires="v">
                  <p:oleObj spid="_x0000_s12421" name="Equation" r:id="rId35" imgW="27127200" imgH="10363200" progId="Equation.DSMT4">
                    <p:embed/>
                  </p:oleObj>
                </mc:Choice>
                <mc:Fallback>
                  <p:oleObj name="Equation" r:id="rId35" imgW="27127200" imgH="10363200" progId="Equation.DSMT4">
                    <p:embed/>
                    <p:pic>
                      <p:nvPicPr>
                        <p:cNvPr id="0" name="图片 12363"/>
                        <p:cNvPicPr>
                          <a:picLocks noChangeAspect="1" noChangeArrowheads="1"/>
                        </p:cNvPicPr>
                        <p:nvPr/>
                      </p:nvPicPr>
                      <p:blipFill>
                        <a:blip r:embed="rId36"/>
                        <a:srcRect/>
                        <a:stretch>
                          <a:fillRect/>
                        </a:stretch>
                      </p:blipFill>
                      <p:spPr bwMode="auto">
                        <a:xfrm>
                          <a:off x="5589" y="2536"/>
                          <a:ext cx="55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 name="Line 81"/>
            <p:cNvSpPr>
              <a:spLocks noChangeShapeType="1"/>
            </p:cNvSpPr>
            <p:nvPr>
              <p:custDataLst>
                <p:tags r:id="rId37"/>
              </p:custDataLst>
            </p:nvPr>
          </p:nvSpPr>
          <p:spPr bwMode="auto">
            <a:xfrm>
              <a:off x="5814" y="1500"/>
              <a:ext cx="0" cy="105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3735"/>
            </a:p>
          </p:txBody>
        </p:sp>
      </p:grpSp>
      <p:sp>
        <p:nvSpPr>
          <p:cNvPr id="20" name="Line 57"/>
          <p:cNvSpPr>
            <a:spLocks noChangeShapeType="1"/>
          </p:cNvSpPr>
          <p:nvPr/>
        </p:nvSpPr>
        <p:spPr bwMode="auto">
          <a:xfrm flipV="1">
            <a:off x="7900247" y="3259667"/>
            <a:ext cx="2683087" cy="283294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p>
            <a:endParaRPr lang="zh-CN" altLang="en-US" sz="3735"/>
          </a:p>
        </p:txBody>
      </p:sp>
      <p:graphicFrame>
        <p:nvGraphicFramePr>
          <p:cNvPr id="24" name="Object 7"/>
          <p:cNvGraphicFramePr>
            <a:graphicFrameLocks noChangeAspect="1"/>
          </p:cNvGraphicFramePr>
          <p:nvPr>
            <p:custDataLst>
              <p:tags r:id="rId38"/>
            </p:custDataLst>
          </p:nvPr>
        </p:nvGraphicFramePr>
        <p:xfrm>
          <a:off x="1187451" y="3006937"/>
          <a:ext cx="4254500" cy="403013"/>
        </p:xfrm>
        <a:graphic>
          <a:graphicData uri="http://schemas.openxmlformats.org/presentationml/2006/ole">
            <mc:AlternateContent xmlns:mc="http://schemas.openxmlformats.org/markup-compatibility/2006">
              <mc:Choice xmlns:v="urn:schemas-microsoft-com:vml" Requires="v">
                <p:oleObj spid="_x0000_s3077" name="" r:id="rId39" imgW="4572000" imgH="431800" progId="Equation.DSMT4">
                  <p:embed/>
                </p:oleObj>
              </mc:Choice>
              <mc:Fallback>
                <p:oleObj name="" r:id="rId39" imgW="4572000" imgH="431800" progId="Equation.DSMT4">
                  <p:embed/>
                  <p:pic>
                    <p:nvPicPr>
                      <p:cNvPr id="0" name="图片 3076"/>
                      <p:cNvPicPr/>
                      <p:nvPr/>
                    </p:nvPicPr>
                    <p:blipFill>
                      <a:blip r:embed="rId40"/>
                      <a:stretch>
                        <a:fillRect/>
                      </a:stretch>
                    </p:blipFill>
                    <p:spPr>
                      <a:xfrm>
                        <a:off x="1187451" y="3006937"/>
                        <a:ext cx="4254500" cy="403013"/>
                      </a:xfrm>
                      <a:prstGeom prst="rect">
                        <a:avLst/>
                      </a:prstGeom>
                      <a:noFill/>
                      <a:ln w="38100">
                        <a:noFill/>
                        <a:miter/>
                      </a:ln>
                    </p:spPr>
                  </p:pic>
                </p:oleObj>
              </mc:Fallback>
            </mc:AlternateContent>
          </a:graphicData>
        </a:graphic>
      </p:graphicFrame>
      <p:graphicFrame>
        <p:nvGraphicFramePr>
          <p:cNvPr id="27" name="Object 7"/>
          <p:cNvGraphicFramePr>
            <a:graphicFrameLocks noChangeAspect="1"/>
          </p:cNvGraphicFramePr>
          <p:nvPr>
            <p:custDataLst>
              <p:tags r:id="rId41"/>
            </p:custDataLst>
          </p:nvPr>
        </p:nvGraphicFramePr>
        <p:xfrm>
          <a:off x="2625937" y="3627968"/>
          <a:ext cx="3609340" cy="793327"/>
        </p:xfrm>
        <a:graphic>
          <a:graphicData uri="http://schemas.openxmlformats.org/presentationml/2006/ole">
            <mc:AlternateContent xmlns:mc="http://schemas.openxmlformats.org/markup-compatibility/2006">
              <mc:Choice xmlns:v="urn:schemas-microsoft-com:vml" Requires="v">
                <p:oleObj spid="_x0000_s28" name="" r:id="rId42" imgW="3873500" imgH="850900" progId="Equation.DSMT4">
                  <p:embed/>
                </p:oleObj>
              </mc:Choice>
              <mc:Fallback>
                <p:oleObj name="" r:id="rId42" imgW="3873500" imgH="850900" progId="Equation.DSMT4">
                  <p:embed/>
                  <p:pic>
                    <p:nvPicPr>
                      <p:cNvPr id="0" name="图片 3076"/>
                      <p:cNvPicPr/>
                      <p:nvPr/>
                    </p:nvPicPr>
                    <p:blipFill>
                      <a:blip r:embed="rId43"/>
                      <a:stretch>
                        <a:fillRect/>
                      </a:stretch>
                    </p:blipFill>
                    <p:spPr>
                      <a:xfrm>
                        <a:off x="2625937" y="3627968"/>
                        <a:ext cx="3609340" cy="793327"/>
                      </a:xfrm>
                      <a:prstGeom prst="rect">
                        <a:avLst/>
                      </a:prstGeom>
                      <a:noFill/>
                      <a:ln w="38100">
                        <a:noFill/>
                        <a:miter/>
                      </a:ln>
                    </p:spPr>
                  </p:pic>
                </p:oleObj>
              </mc:Fallback>
            </mc:AlternateContent>
          </a:graphicData>
        </a:graphic>
      </p:graphicFrame>
      <p:sp>
        <p:nvSpPr>
          <p:cNvPr id="29" name="文本框 28"/>
          <p:cNvSpPr txBox="1"/>
          <p:nvPr/>
        </p:nvSpPr>
        <p:spPr>
          <a:xfrm>
            <a:off x="992293" y="3786293"/>
            <a:ext cx="1869440" cy="460375"/>
          </a:xfrm>
          <a:prstGeom prst="rect">
            <a:avLst/>
          </a:prstGeom>
          <a:noFill/>
        </p:spPr>
        <p:txBody>
          <a:bodyPr wrap="square" rtlCol="0" anchor="t">
            <a:spAutoFit/>
          </a:bodyPr>
          <a:p>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割线斜率：</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30" name="文本框 29"/>
          <p:cNvSpPr txBox="1"/>
          <p:nvPr/>
        </p:nvSpPr>
        <p:spPr>
          <a:xfrm>
            <a:off x="1053253" y="4448387"/>
            <a:ext cx="1869440" cy="460375"/>
          </a:xfrm>
          <a:prstGeom prst="rect">
            <a:avLst/>
          </a:prstGeom>
          <a:noFill/>
        </p:spPr>
        <p:txBody>
          <a:bodyPr wrap="square" rtlCol="0" anchor="t">
            <a:spAutoFit/>
          </a:bodyPr>
          <a:p>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切线斜率：</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graphicFrame>
        <p:nvGraphicFramePr>
          <p:cNvPr id="31" name="Object 7"/>
          <p:cNvGraphicFramePr>
            <a:graphicFrameLocks noChangeAspect="1"/>
          </p:cNvGraphicFramePr>
          <p:nvPr>
            <p:custDataLst>
              <p:tags r:id="rId44"/>
            </p:custDataLst>
          </p:nvPr>
        </p:nvGraphicFramePr>
        <p:xfrm>
          <a:off x="1872828" y="4941571"/>
          <a:ext cx="4185920" cy="1693333"/>
        </p:xfrm>
        <a:graphic>
          <a:graphicData uri="http://schemas.openxmlformats.org/presentationml/2006/ole">
            <mc:AlternateContent xmlns:mc="http://schemas.openxmlformats.org/markup-compatibility/2006">
              <mc:Choice xmlns:v="urn:schemas-microsoft-com:vml" Requires="v">
                <p:oleObj spid="_x0000_s32" name="" r:id="rId45" imgW="4495800" imgH="1816100" progId="Equation.DSMT4">
                  <p:embed/>
                </p:oleObj>
              </mc:Choice>
              <mc:Fallback>
                <p:oleObj name="" r:id="rId45" imgW="4495800" imgH="1816100" progId="Equation.DSMT4">
                  <p:embed/>
                  <p:pic>
                    <p:nvPicPr>
                      <p:cNvPr id="0" name="图片 3076"/>
                      <p:cNvPicPr/>
                      <p:nvPr/>
                    </p:nvPicPr>
                    <p:blipFill>
                      <a:blip r:embed="rId46"/>
                      <a:stretch>
                        <a:fillRect/>
                      </a:stretch>
                    </p:blipFill>
                    <p:spPr>
                      <a:xfrm>
                        <a:off x="1872828" y="4941571"/>
                        <a:ext cx="4185920" cy="1693333"/>
                      </a:xfrm>
                      <a:prstGeom prst="rect">
                        <a:avLst/>
                      </a:prstGeom>
                      <a:noFill/>
                      <a:ln w="38100">
                        <a:noFill/>
                        <a:miter/>
                      </a:ln>
                    </p:spPr>
                  </p:pic>
                </p:oleObj>
              </mc:Fallback>
            </mc:AlternateContent>
          </a:graphicData>
        </a:graphic>
      </p:graphicFrame>
      <p:grpSp>
        <p:nvGrpSpPr>
          <p:cNvPr id="36" name="组合 35"/>
          <p:cNvGrpSpPr/>
          <p:nvPr/>
        </p:nvGrpSpPr>
        <p:grpSpPr>
          <a:xfrm>
            <a:off x="9141763" y="325120"/>
            <a:ext cx="2317999" cy="2755880"/>
            <a:chOff x="10831" y="548"/>
            <a:chExt cx="2267" cy="2973"/>
          </a:xfrm>
        </p:grpSpPr>
        <p:pic>
          <p:nvPicPr>
            <p:cNvPr id="102" name="图片 101"/>
            <p:cNvPicPr/>
            <p:nvPr/>
          </p:nvPicPr>
          <p:blipFill>
            <a:blip r:embed="rId47"/>
            <a:stretch>
              <a:fillRect/>
            </a:stretch>
          </p:blipFill>
          <p:spPr>
            <a:xfrm>
              <a:off x="10993" y="548"/>
              <a:ext cx="1955" cy="2353"/>
            </a:xfrm>
            <a:prstGeom prst="rect">
              <a:avLst/>
            </a:prstGeom>
            <a:noFill/>
            <a:ln w="9525">
              <a:noFill/>
            </a:ln>
          </p:spPr>
        </p:pic>
        <p:sp>
          <p:nvSpPr>
            <p:cNvPr id="35" name="文本框 34"/>
            <p:cNvSpPr txBox="1"/>
            <p:nvPr/>
          </p:nvSpPr>
          <p:spPr>
            <a:xfrm>
              <a:off x="10831" y="2891"/>
              <a:ext cx="2267" cy="630"/>
            </a:xfrm>
            <a:prstGeom prst="rect">
              <a:avLst/>
            </a:prstGeom>
            <a:noFill/>
          </p:spPr>
          <p:txBody>
            <a:bodyPr wrap="square" rtlCol="0" anchor="t">
              <a:spAutoFit/>
            </a:bodyPr>
            <a:p>
              <a:pPr algn="ctr"/>
              <a:r>
                <a:rPr lang="zh-CN" altLang="en-US" sz="1600" b="1">
                  <a:solidFill>
                    <a:srgbClr val="0000FF"/>
                  </a:solidFill>
                  <a:latin typeface="+mn-ea"/>
                  <a:cs typeface="+mn-ea"/>
                </a:rPr>
                <a:t>莱布尼茨</a:t>
              </a:r>
              <a:endParaRPr lang="zh-CN" altLang="en-US" sz="1600" b="1">
                <a:solidFill>
                  <a:srgbClr val="0000FF"/>
                </a:solidFill>
                <a:latin typeface="+mn-ea"/>
                <a:cs typeface="+mn-ea"/>
              </a:endParaRPr>
            </a:p>
            <a:p>
              <a:pPr algn="ctr"/>
              <a:r>
                <a:rPr lang="en-US" altLang="zh-CN" sz="1600" b="1">
                  <a:solidFill>
                    <a:srgbClr val="0000FF"/>
                  </a:solidFill>
                  <a:latin typeface="+mn-ea"/>
                  <a:cs typeface="+mn-ea"/>
                </a:rPr>
                <a:t>(</a:t>
              </a:r>
              <a:r>
                <a:rPr lang="zh-CN" altLang="en-US" sz="1600" b="1">
                  <a:solidFill>
                    <a:srgbClr val="0000FF"/>
                  </a:solidFill>
                  <a:latin typeface="+mn-ea"/>
                  <a:cs typeface="+mn-ea"/>
                </a:rPr>
                <a:t>德国政治家哲学家</a:t>
              </a:r>
              <a:r>
                <a:rPr lang="en-US" altLang="zh-CN" sz="1600" b="1">
                  <a:solidFill>
                    <a:srgbClr val="0000FF"/>
                  </a:solidFill>
                  <a:latin typeface="+mn-ea"/>
                  <a:cs typeface="+mn-ea"/>
                </a:rPr>
                <a:t>)</a:t>
              </a:r>
              <a:endParaRPr lang="en-US" altLang="zh-CN" sz="1600" b="1">
                <a:solidFill>
                  <a:srgbClr val="0000FF"/>
                </a:solidFill>
                <a:latin typeface="+mn-ea"/>
                <a:cs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left)">
                                      <p:cBhvr>
                                        <p:cTn id="22" dur="500"/>
                                        <p:tgtEl>
                                          <p:spTgt spid="44"/>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500"/>
                                        <p:tgtEl>
                                          <p:spTgt spid="7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left)">
                                      <p:cBhvr>
                                        <p:cTn id="39" dur="500"/>
                                        <p:tgtEl>
                                          <p:spTgt spid="5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left)">
                                      <p:cBhvr>
                                        <p:cTn id="59" dur="500"/>
                                        <p:tgtEl>
                                          <p:spTgt spid="7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left)">
                                      <p:cBhvr>
                                        <p:cTn id="64" dur="500"/>
                                        <p:tgtEl>
                                          <p:spTgt spid="50"/>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wipe(left)">
                                      <p:cBhvr>
                                        <p:cTn id="68" dur="500"/>
                                        <p:tgtEl>
                                          <p:spTgt spid="52"/>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left)">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down)">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left)">
                                      <p:cBhvr>
                                        <p:cTn id="9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2" grpId="0" bldLvl="0" animBg="1"/>
      <p:bldP spid="53" grpId="0"/>
      <p:bldP spid="54" grpId="0"/>
      <p:bldP spid="12" grpId="0"/>
      <p:bldP spid="12" grpId="1"/>
      <p:bldP spid="29" grpId="0"/>
      <p:bldP spid="29" grpId="1"/>
      <p:bldP spid="30" grpId="0"/>
      <p:bldP spid="3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048173" y="1131993"/>
            <a:ext cx="10121053" cy="2676525"/>
          </a:xfrm>
          <a:prstGeom prst="rect">
            <a:avLst/>
          </a:prstGeom>
          <a:noFill/>
        </p:spPr>
        <p:txBody>
          <a:bodyPr wrap="square" lIns="91440" tIns="45720" rIns="91440" bIns="45720" rtlCol="0" anchor="t">
            <a:spAutoFit/>
          </a:bodyPr>
          <a:p>
            <a:pPr marL="285750" indent="-285750">
              <a:buFont typeface="Wingdings" panose="05000000000000000000" charset="0"/>
              <a:buChar char="l"/>
            </a:pPr>
            <a:r>
              <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发明流数术多年以后，一次牛顿通过莱布尼茨在英国皇家学会的朋友奥尔登堡转给莱布尼茨一封信，在信中他简短且含糊地提到了他的发明。莱布尼茨敏锐地感觉到这就是他此时也已经想到的微积分，于是他在回信中也告诉了牛顿自己的成果。</a:t>
            </a:r>
            <a:endPar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285750" indent="-285750">
              <a:buFont typeface="Wingdings" panose="05000000000000000000" charset="0"/>
              <a:buChar char="l"/>
            </a:pPr>
            <a:r>
              <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后来，牛顿在他的巨著《论自然哲学的数学原理》的注释中提到了与莱布尼茨通信的事。于是争论立即爆发了。</a:t>
            </a:r>
            <a:endPar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285750" indent="-285750">
              <a:buFont typeface="Wingdings" panose="05000000000000000000" charset="0"/>
              <a:buChar char="l"/>
            </a:pPr>
            <a:r>
              <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由于是不同国家的人，两人之间的争论便成了国家与民族的荣誉之争。</a:t>
            </a:r>
            <a:endPar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5" name="图片 4"/>
          <p:cNvPicPr>
            <a:picLocks noChangeAspect="1"/>
          </p:cNvPicPr>
          <p:nvPr/>
        </p:nvPicPr>
        <p:blipFill>
          <a:blip r:embed="rId1"/>
          <a:stretch>
            <a:fillRect/>
          </a:stretch>
        </p:blipFill>
        <p:spPr>
          <a:xfrm>
            <a:off x="6614160" y="3939540"/>
            <a:ext cx="4340013" cy="1931247"/>
          </a:xfrm>
          <a:prstGeom prst="rect">
            <a:avLst/>
          </a:prstGeom>
        </p:spPr>
      </p:pic>
      <p:sp>
        <p:nvSpPr>
          <p:cNvPr id="2" name="文本框 1"/>
          <p:cNvSpPr txBox="1"/>
          <p:nvPr/>
        </p:nvSpPr>
        <p:spPr>
          <a:xfrm>
            <a:off x="1048173" y="4272280"/>
            <a:ext cx="5278967" cy="1938020"/>
          </a:xfrm>
          <a:prstGeom prst="rect">
            <a:avLst/>
          </a:prstGeom>
          <a:noFill/>
        </p:spPr>
        <p:txBody>
          <a:bodyPr wrap="square" rtlCol="0" anchor="t">
            <a:spAutoFit/>
          </a:bodyPr>
          <a:p>
            <a:pPr marL="285750" indent="-285750">
              <a:buFont typeface="Wingdings" panose="05000000000000000000" charset="0"/>
              <a:buChar char="l"/>
            </a:pPr>
            <a:r>
              <a:rPr lang="zh-CN" altLang="en-US" sz="2400" b="1">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微积分的真正发明归功于两个“天才中的天才”——牛顿和莱布尼兹。他们在前人的基础上走出了最后一步，使微积分的巍峨大厦得以建立。</a:t>
            </a:r>
            <a:endParaRPr lang="zh-CN" altLang="en-US" sz="2400" b="1">
              <a:solidFill>
                <a:srgbClr val="0000FF"/>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left)">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 name="Object 7"/>
          <p:cNvGraphicFramePr>
            <a:graphicFrameLocks noChangeAspect="1"/>
          </p:cNvGraphicFramePr>
          <p:nvPr/>
        </p:nvGraphicFramePr>
        <p:xfrm>
          <a:off x="2458297" y="2292351"/>
          <a:ext cx="5165513" cy="792480"/>
        </p:xfrm>
        <a:graphic>
          <a:graphicData uri="http://schemas.openxmlformats.org/presentationml/2006/ole">
            <mc:AlternateContent xmlns:mc="http://schemas.openxmlformats.org/markup-compatibility/2006">
              <mc:Choice xmlns:v="urn:schemas-microsoft-com:vml" Requires="v">
                <p:oleObj spid="_x0000_s42" name="" r:id="rId1" imgW="5549900" imgH="850900" progId="Equation.DSMT4">
                  <p:embed/>
                </p:oleObj>
              </mc:Choice>
              <mc:Fallback>
                <p:oleObj name="" r:id="rId1" imgW="5549900" imgH="850900" progId="Equation.DSMT4">
                  <p:embed/>
                  <p:pic>
                    <p:nvPicPr>
                      <p:cNvPr id="0" name="图片 3076"/>
                      <p:cNvPicPr/>
                      <p:nvPr/>
                    </p:nvPicPr>
                    <p:blipFill>
                      <a:blip r:embed="rId2"/>
                      <a:stretch>
                        <a:fillRect/>
                      </a:stretch>
                    </p:blipFill>
                    <p:spPr>
                      <a:xfrm>
                        <a:off x="2458297" y="2292351"/>
                        <a:ext cx="5165513" cy="792480"/>
                      </a:xfrm>
                      <a:prstGeom prst="rect">
                        <a:avLst/>
                      </a:prstGeom>
                      <a:noFill/>
                      <a:ln w="38100">
                        <a:noFill/>
                        <a:miter/>
                      </a:ln>
                    </p:spPr>
                  </p:pic>
                </p:oleObj>
              </mc:Fallback>
            </mc:AlternateContent>
          </a:graphicData>
        </a:graphic>
      </p:graphicFrame>
      <p:graphicFrame>
        <p:nvGraphicFramePr>
          <p:cNvPr id="31" name="Object 7"/>
          <p:cNvGraphicFramePr>
            <a:graphicFrameLocks noChangeAspect="1"/>
          </p:cNvGraphicFramePr>
          <p:nvPr/>
        </p:nvGraphicFramePr>
        <p:xfrm>
          <a:off x="2459144" y="4792557"/>
          <a:ext cx="5510953" cy="794173"/>
        </p:xfrm>
        <a:graphic>
          <a:graphicData uri="http://schemas.openxmlformats.org/presentationml/2006/ole">
            <mc:AlternateContent xmlns:mc="http://schemas.openxmlformats.org/markup-compatibility/2006">
              <mc:Choice xmlns:v="urn:schemas-microsoft-com:vml" Requires="v">
                <p:oleObj spid="_x0000_s32" name="" r:id="rId3" imgW="5918200" imgH="850900" progId="Equation.DSMT4">
                  <p:embed/>
                </p:oleObj>
              </mc:Choice>
              <mc:Fallback>
                <p:oleObj name="" r:id="rId3" imgW="5918200" imgH="850900" progId="Equation.DSMT4">
                  <p:embed/>
                  <p:pic>
                    <p:nvPicPr>
                      <p:cNvPr id="0" name="图片 3076"/>
                      <p:cNvPicPr/>
                      <p:nvPr/>
                    </p:nvPicPr>
                    <p:blipFill>
                      <a:blip r:embed="rId4"/>
                      <a:stretch>
                        <a:fillRect/>
                      </a:stretch>
                    </p:blipFill>
                    <p:spPr>
                      <a:xfrm>
                        <a:off x="2459144" y="4792557"/>
                        <a:ext cx="5510953" cy="794173"/>
                      </a:xfrm>
                      <a:prstGeom prst="rect">
                        <a:avLst/>
                      </a:prstGeom>
                      <a:noFill/>
                      <a:ln w="38100">
                        <a:noFill/>
                        <a:miter/>
                      </a:ln>
                    </p:spPr>
                  </p:pic>
                </p:oleObj>
              </mc:Fallback>
            </mc:AlternateContent>
          </a:graphicData>
        </a:graphic>
      </p:graphicFrame>
      <p:graphicFrame>
        <p:nvGraphicFramePr>
          <p:cNvPr id="43" name="Object 7"/>
          <p:cNvGraphicFramePr>
            <a:graphicFrameLocks noChangeAspect="1"/>
          </p:cNvGraphicFramePr>
          <p:nvPr/>
        </p:nvGraphicFramePr>
        <p:xfrm>
          <a:off x="2457451" y="1482513"/>
          <a:ext cx="1029547" cy="367453"/>
        </p:xfrm>
        <a:graphic>
          <a:graphicData uri="http://schemas.openxmlformats.org/presentationml/2006/ole">
            <mc:AlternateContent xmlns:mc="http://schemas.openxmlformats.org/markup-compatibility/2006">
              <mc:Choice xmlns:v="urn:schemas-microsoft-com:vml" Requires="v">
                <p:oleObj spid="_x0000_s44" name="" r:id="rId5" imgW="1104900" imgH="393700" progId="Equation.DSMT4">
                  <p:embed/>
                </p:oleObj>
              </mc:Choice>
              <mc:Fallback>
                <p:oleObj name="" r:id="rId5" imgW="1104900" imgH="393700" progId="Equation.DSMT4">
                  <p:embed/>
                  <p:pic>
                    <p:nvPicPr>
                      <p:cNvPr id="0" name="图片 3076"/>
                      <p:cNvPicPr/>
                      <p:nvPr/>
                    </p:nvPicPr>
                    <p:blipFill>
                      <a:blip r:embed="rId6"/>
                      <a:stretch>
                        <a:fillRect/>
                      </a:stretch>
                    </p:blipFill>
                    <p:spPr>
                      <a:xfrm>
                        <a:off x="2457451" y="1482513"/>
                        <a:ext cx="1029547" cy="367453"/>
                      </a:xfrm>
                      <a:prstGeom prst="rect">
                        <a:avLst/>
                      </a:prstGeom>
                      <a:noFill/>
                      <a:ln w="38100">
                        <a:noFill/>
                        <a:miter/>
                      </a:ln>
                    </p:spPr>
                  </p:pic>
                </p:oleObj>
              </mc:Fallback>
            </mc:AlternateContent>
          </a:graphicData>
        </a:graphic>
      </p:graphicFrame>
      <p:graphicFrame>
        <p:nvGraphicFramePr>
          <p:cNvPr id="4" name="Object 47"/>
          <p:cNvGraphicFramePr>
            <a:graphicFrameLocks noChangeAspect="1"/>
          </p:cNvGraphicFramePr>
          <p:nvPr>
            <p:custDataLst>
              <p:tags r:id="rId7"/>
            </p:custDataLst>
          </p:nvPr>
        </p:nvGraphicFramePr>
        <p:xfrm>
          <a:off x="7920300" y="3680673"/>
          <a:ext cx="58420" cy="18627"/>
        </p:xfrm>
        <a:graphic>
          <a:graphicData uri="http://schemas.openxmlformats.org/presentationml/2006/ole">
            <mc:AlternateContent xmlns:mc="http://schemas.openxmlformats.org/markup-compatibility/2006">
              <mc:Choice xmlns:v="urn:schemas-microsoft-com:vml" Requires="v">
                <p:oleObj spid="_x0000_s5" name="Equation" r:id="rId8" imgW="1358900" imgH="393700" progId="Equation.DSMT4">
                  <p:embed/>
                </p:oleObj>
              </mc:Choice>
              <mc:Fallback>
                <p:oleObj name="Equation" r:id="rId8" imgW="1358900" imgH="393700" progId="Equation.DSMT4">
                  <p:embed/>
                  <p:pic>
                    <p:nvPicPr>
                      <p:cNvPr id="0" name="图片 12354"/>
                      <p:cNvPicPr>
                        <a:picLocks noChangeAspect="1" noChangeArrowheads="1"/>
                      </p:cNvPicPr>
                      <p:nvPr/>
                    </p:nvPicPr>
                    <p:blipFill>
                      <a:blip r:embed="rId9"/>
                      <a:srcRect/>
                      <a:stretch>
                        <a:fillRect/>
                      </a:stretch>
                    </p:blipFill>
                    <p:spPr bwMode="auto">
                      <a:xfrm>
                        <a:off x="7920300" y="3680673"/>
                        <a:ext cx="58420" cy="18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Object 7"/>
          <p:cNvGraphicFramePr>
            <a:graphicFrameLocks noChangeAspect="1"/>
          </p:cNvGraphicFramePr>
          <p:nvPr>
            <p:custDataLst>
              <p:tags r:id="rId10"/>
            </p:custDataLst>
          </p:nvPr>
        </p:nvGraphicFramePr>
        <p:xfrm>
          <a:off x="2432473" y="3948007"/>
          <a:ext cx="1265767" cy="367453"/>
        </p:xfrm>
        <a:graphic>
          <a:graphicData uri="http://schemas.openxmlformats.org/presentationml/2006/ole">
            <mc:AlternateContent xmlns:mc="http://schemas.openxmlformats.org/markup-compatibility/2006">
              <mc:Choice xmlns:v="urn:schemas-microsoft-com:vml" Requires="v">
                <p:oleObj spid="_x0000_s7" name="" r:id="rId11" imgW="1358900" imgH="393700" progId="Equation.DSMT4">
                  <p:embed/>
                </p:oleObj>
              </mc:Choice>
              <mc:Fallback>
                <p:oleObj name="" r:id="rId11" imgW="1358900" imgH="393700" progId="Equation.DSMT4">
                  <p:embed/>
                  <p:pic>
                    <p:nvPicPr>
                      <p:cNvPr id="0" name="图片 3076"/>
                      <p:cNvPicPr/>
                      <p:nvPr/>
                    </p:nvPicPr>
                    <p:blipFill>
                      <a:blip r:embed="rId12"/>
                      <a:stretch>
                        <a:fillRect/>
                      </a:stretch>
                    </p:blipFill>
                    <p:spPr>
                      <a:xfrm>
                        <a:off x="2432473" y="3948007"/>
                        <a:ext cx="1265767" cy="36745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1060873" y="650240"/>
            <a:ext cx="4018915" cy="829945"/>
          </a:xfrm>
          <a:prstGeom prst="rect">
            <a:avLst/>
          </a:prstGeom>
          <a:noFill/>
        </p:spPr>
        <p:txBody>
          <a:bodyPr wrap="none" rtlCol="0" anchor="t">
            <a:spAutoFit/>
          </a:bodyPr>
          <a:p>
            <a:r>
              <a:rPr lang="zh-CN" altLang="en-US" sz="4800" b="1"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sym typeface="+mn-ea"/>
              </a:rPr>
              <a:t>二</a:t>
            </a:r>
            <a:r>
              <a:rPr lang="en-US" altLang="zh-CN" sz="4800" b="1"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sym typeface="+mn-ea"/>
              </a:rPr>
              <a:t>.</a:t>
            </a:r>
            <a:r>
              <a:rPr lang="zh-CN" altLang="en-US" sz="4800" b="1"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sym typeface="+mn-ea"/>
              </a:rPr>
              <a:t>导数的概念</a:t>
            </a:r>
            <a:endParaRPr lang="zh-CN" altLang="en-US" sz="4800" b="1"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sym typeface="+mn-ea"/>
            </a:endParaRPr>
          </a:p>
        </p:txBody>
      </p:sp>
      <p:sp>
        <p:nvSpPr>
          <p:cNvPr id="59" name="文本框 58"/>
          <p:cNvSpPr txBox="1"/>
          <p:nvPr/>
        </p:nvSpPr>
        <p:spPr>
          <a:xfrm>
            <a:off x="1378373" y="1606477"/>
            <a:ext cx="1250950" cy="666115"/>
          </a:xfrm>
          <a:prstGeom prst="rect">
            <a:avLst/>
          </a:prstGeom>
          <a:noFill/>
        </p:spPr>
        <p:txBody>
          <a:bodyPr wrap="none" rtlCol="0" anchor="t">
            <a:spAutoFit/>
          </a:bodyPr>
          <a:p>
            <a:r>
              <a:rPr lang="zh-CN" altLang="en-US" sz="3200" b="1"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Times New Roman" panose="02020603050405020304" pitchFamily="18" charset="0"/>
                <a:sym typeface="+mn-ea"/>
              </a:rPr>
              <a:t>定义</a:t>
            </a: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3735"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3735"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8" name="组合 57"/>
          <p:cNvGrpSpPr/>
          <p:nvPr/>
        </p:nvGrpSpPr>
        <p:grpSpPr>
          <a:xfrm>
            <a:off x="2602653" y="1703482"/>
            <a:ext cx="8165253" cy="568960"/>
            <a:chOff x="2519" y="6318"/>
            <a:chExt cx="9644" cy="672"/>
          </a:xfrm>
        </p:grpSpPr>
        <p:sp>
          <p:nvSpPr>
            <p:cNvPr id="2052" name="Text Box 4"/>
            <p:cNvSpPr txBox="1"/>
            <p:nvPr>
              <p:custDataLst>
                <p:tags r:id="rId2"/>
              </p:custDataLst>
            </p:nvPr>
          </p:nvSpPr>
          <p:spPr>
            <a:xfrm>
              <a:off x="2519" y="6352"/>
              <a:ext cx="9644" cy="638"/>
            </a:xfrm>
            <a:prstGeom prst="rect">
              <a:avLst/>
            </a:prstGeom>
            <a:noFill/>
            <a:ln w="9525">
              <a:noFill/>
            </a:ln>
          </p:spPr>
          <p:txBody>
            <a:bodyPr wrap="square">
              <a:spAutoFit/>
            </a:bodyPr>
            <a:p>
              <a:pPr fontAlgn="auto">
                <a:lnSpc>
                  <a:spcPts val="3500"/>
                </a:lnSpc>
                <a:spcBef>
                  <a:spcPts val="0"/>
                </a:spcBef>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n-ea"/>
                </a:rPr>
                <a:t>设函数</a:t>
              </a:r>
              <a:r>
                <a:rPr lang="en-US" altLang="zh-CN" sz="3200" b="1" i="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n-ea"/>
                </a:rPr>
                <a:t>在点</a:t>
              </a:r>
              <a:r>
                <a:rPr lang="en-US" altLang="zh-CN" sz="3200" b="1" i="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n-ea"/>
                </a:rPr>
                <a:t>的某领域有定义，若</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graphicFrame>
          <p:nvGraphicFramePr>
            <p:cNvPr id="47" name="对象 46">
              <a:hlinkClick r:id="" action="ppaction://ole?verb=0"/>
            </p:cNvPr>
            <p:cNvGraphicFramePr>
              <a:graphicFrameLocks noChangeAspect="1"/>
            </p:cNvGraphicFramePr>
            <p:nvPr>
              <p:custDataLst>
                <p:tags r:id="rId3"/>
              </p:custDataLst>
            </p:nvPr>
          </p:nvGraphicFramePr>
          <p:xfrm>
            <a:off x="4051" y="6363"/>
            <a:ext cx="1675" cy="558"/>
          </p:xfrm>
          <a:graphic>
            <a:graphicData uri="http://schemas.openxmlformats.org/presentationml/2006/ole">
              <mc:AlternateContent xmlns:mc="http://schemas.openxmlformats.org/markup-compatibility/2006">
                <mc:Choice xmlns:v="urn:schemas-microsoft-com:vml" Requires="v">
                  <p:oleObj spid="_x0000_s5218" name="" r:id="rId4" imgW="609600" imgH="203200" progId="Equation.DSMT4">
                    <p:embed/>
                  </p:oleObj>
                </mc:Choice>
                <mc:Fallback>
                  <p:oleObj name="" r:id="rId4" imgW="609600" imgH="203200" progId="Equation.DSMT4">
                    <p:embed/>
                    <p:pic>
                      <p:nvPicPr>
                        <p:cNvPr id="0" name="图片 1027"/>
                        <p:cNvPicPr/>
                        <p:nvPr/>
                      </p:nvPicPr>
                      <p:blipFill>
                        <a:blip r:embed="rId5"/>
                        <a:stretch>
                          <a:fillRect/>
                        </a:stretch>
                      </p:blipFill>
                      <p:spPr>
                        <a:xfrm>
                          <a:off x="4051" y="6363"/>
                          <a:ext cx="1675" cy="558"/>
                        </a:xfrm>
                        <a:prstGeom prst="rect">
                          <a:avLst/>
                        </a:prstGeom>
                      </p:spPr>
                    </p:pic>
                  </p:oleObj>
                </mc:Fallback>
              </mc:AlternateContent>
            </a:graphicData>
          </a:graphic>
        </p:graphicFrame>
        <p:graphicFrame>
          <p:nvGraphicFramePr>
            <p:cNvPr id="51" name="对象 50">
              <a:hlinkClick r:id="" action="ppaction://ole?verb=0"/>
            </p:cNvPr>
            <p:cNvGraphicFramePr>
              <a:graphicFrameLocks noChangeAspect="1"/>
            </p:cNvGraphicFramePr>
            <p:nvPr>
              <p:custDataLst>
                <p:tags r:id="rId6"/>
              </p:custDataLst>
            </p:nvPr>
          </p:nvGraphicFramePr>
          <p:xfrm>
            <a:off x="6747" y="6318"/>
            <a:ext cx="524" cy="662"/>
          </p:xfrm>
          <a:graphic>
            <a:graphicData uri="http://schemas.openxmlformats.org/presentationml/2006/ole">
              <mc:AlternateContent xmlns:mc="http://schemas.openxmlformats.org/markup-compatibility/2006">
                <mc:Choice xmlns:v="urn:schemas-microsoft-com:vml" Requires="v">
                  <p:oleObj spid="_x0000_s5220" name="" r:id="rId7" imgW="190500" imgH="241300" progId="Equation.DSMT4">
                    <p:embed/>
                  </p:oleObj>
                </mc:Choice>
                <mc:Fallback>
                  <p:oleObj name="" r:id="rId7" imgW="190500" imgH="241300" progId="Equation.DSMT4">
                    <p:embed/>
                    <p:pic>
                      <p:nvPicPr>
                        <p:cNvPr id="0" name="图片 1027"/>
                        <p:cNvPicPr/>
                        <p:nvPr/>
                      </p:nvPicPr>
                      <p:blipFill>
                        <a:blip r:embed="rId8"/>
                        <a:stretch>
                          <a:fillRect/>
                        </a:stretch>
                      </p:blipFill>
                      <p:spPr>
                        <a:xfrm>
                          <a:off x="6747" y="6318"/>
                          <a:ext cx="524" cy="662"/>
                        </a:xfrm>
                        <a:prstGeom prst="rect">
                          <a:avLst/>
                        </a:prstGeom>
                      </p:spPr>
                    </p:pic>
                  </p:oleObj>
                </mc:Fallback>
              </mc:AlternateContent>
            </a:graphicData>
          </a:graphic>
        </p:graphicFrame>
      </p:grpSp>
      <p:graphicFrame>
        <p:nvGraphicFramePr>
          <p:cNvPr id="31" name="Object 7"/>
          <p:cNvGraphicFramePr>
            <a:graphicFrameLocks noChangeAspect="1"/>
          </p:cNvGraphicFramePr>
          <p:nvPr/>
        </p:nvGraphicFramePr>
        <p:xfrm>
          <a:off x="3751157" y="2634404"/>
          <a:ext cx="4777740" cy="794173"/>
        </p:xfrm>
        <a:graphic>
          <a:graphicData uri="http://schemas.openxmlformats.org/presentationml/2006/ole">
            <mc:AlternateContent xmlns:mc="http://schemas.openxmlformats.org/markup-compatibility/2006">
              <mc:Choice xmlns:v="urn:schemas-microsoft-com:vml" Requires="v">
                <p:oleObj spid="_x0000_s32" name="" r:id="rId9" imgW="5130800" imgH="850900" progId="Equation.DSMT4">
                  <p:embed/>
                </p:oleObj>
              </mc:Choice>
              <mc:Fallback>
                <p:oleObj name="" r:id="rId9" imgW="5130800" imgH="850900" progId="Equation.DSMT4">
                  <p:embed/>
                  <p:pic>
                    <p:nvPicPr>
                      <p:cNvPr id="0" name="图片 3076"/>
                      <p:cNvPicPr/>
                      <p:nvPr/>
                    </p:nvPicPr>
                    <p:blipFill>
                      <a:blip r:embed="rId10"/>
                      <a:stretch>
                        <a:fillRect/>
                      </a:stretch>
                    </p:blipFill>
                    <p:spPr>
                      <a:xfrm>
                        <a:off x="3751157" y="2634404"/>
                        <a:ext cx="4777740" cy="794173"/>
                      </a:xfrm>
                      <a:prstGeom prst="rect">
                        <a:avLst/>
                      </a:prstGeom>
                      <a:noFill/>
                      <a:ln w="38100">
                        <a:noFill/>
                        <a:miter/>
                      </a:ln>
                    </p:spPr>
                  </p:pic>
                </p:oleObj>
              </mc:Fallback>
            </mc:AlternateContent>
          </a:graphicData>
        </a:graphic>
      </p:graphicFrame>
      <p:grpSp>
        <p:nvGrpSpPr>
          <p:cNvPr id="18" name="组合 17"/>
          <p:cNvGrpSpPr/>
          <p:nvPr/>
        </p:nvGrpSpPr>
        <p:grpSpPr>
          <a:xfrm>
            <a:off x="1378373" y="3418840"/>
            <a:ext cx="9233747" cy="572346"/>
            <a:chOff x="3190" y="4280"/>
            <a:chExt cx="10906" cy="676"/>
          </a:xfrm>
        </p:grpSpPr>
        <p:sp>
          <p:nvSpPr>
            <p:cNvPr id="13" name="Text Box 4"/>
            <p:cNvSpPr txBox="1"/>
            <p:nvPr>
              <p:custDataLst>
                <p:tags r:id="rId11"/>
              </p:custDataLst>
            </p:nvPr>
          </p:nvSpPr>
          <p:spPr>
            <a:xfrm>
              <a:off x="3190" y="4318"/>
              <a:ext cx="10906" cy="638"/>
            </a:xfrm>
            <a:prstGeom prst="rect">
              <a:avLst/>
            </a:prstGeom>
            <a:noFill/>
            <a:ln w="9525">
              <a:noFill/>
            </a:ln>
          </p:spPr>
          <p:txBody>
            <a:bodyPr wrap="square">
              <a:spAutoFit/>
            </a:bodyPr>
            <a:p>
              <a:pPr fontAlgn="auto">
                <a:lnSpc>
                  <a:spcPts val="3500"/>
                </a:lnSpc>
                <a:spcBef>
                  <a:spcPts val="0"/>
                </a:spcBef>
              </a:pPr>
              <a:r>
                <a:rPr lang="zh-CN" sz="3200" b="1" dirty="0">
                  <a:latin typeface="Times New Roman" panose="02020603050405020304" pitchFamily="18" charset="0"/>
                  <a:ea typeface="楷体" panose="02010609060101010101" pitchFamily="49" charset="-122"/>
                  <a:cs typeface="Times New Roman" panose="02020603050405020304" pitchFamily="18" charset="0"/>
                  <a:sym typeface="+mn-ea"/>
                </a:rPr>
                <a:t>存在，则称函数</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n-ea"/>
                </a:rPr>
                <a:t>在点</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n-ea"/>
                </a:rPr>
                <a:t>处可导，记为：</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graphicFrame>
          <p:nvGraphicFramePr>
            <p:cNvPr id="14" name="对象 13">
              <a:hlinkClick r:id="" action="ppaction://ole?verb=0"/>
            </p:cNvPr>
            <p:cNvGraphicFramePr>
              <a:graphicFrameLocks noChangeAspect="1"/>
            </p:cNvGraphicFramePr>
            <p:nvPr>
              <p:custDataLst>
                <p:tags r:id="rId12"/>
              </p:custDataLst>
            </p:nvPr>
          </p:nvGraphicFramePr>
          <p:xfrm>
            <a:off x="6776" y="4336"/>
            <a:ext cx="1675" cy="558"/>
          </p:xfrm>
          <a:graphic>
            <a:graphicData uri="http://schemas.openxmlformats.org/presentationml/2006/ole">
              <mc:AlternateContent xmlns:mc="http://schemas.openxmlformats.org/markup-compatibility/2006">
                <mc:Choice xmlns:v="urn:schemas-microsoft-com:vml" Requires="v">
                  <p:oleObj spid="_x0000_s15" name="" r:id="rId13" imgW="609600" imgH="203200" progId="Equation.DSMT4">
                    <p:embed/>
                  </p:oleObj>
                </mc:Choice>
                <mc:Fallback>
                  <p:oleObj name="" r:id="rId13" imgW="609600" imgH="203200" progId="Equation.DSMT4">
                    <p:embed/>
                    <p:pic>
                      <p:nvPicPr>
                        <p:cNvPr id="0" name="图片 1027"/>
                        <p:cNvPicPr/>
                        <p:nvPr/>
                      </p:nvPicPr>
                      <p:blipFill>
                        <a:blip r:embed="rId5"/>
                        <a:stretch>
                          <a:fillRect/>
                        </a:stretch>
                      </p:blipFill>
                      <p:spPr>
                        <a:xfrm>
                          <a:off x="6776" y="4336"/>
                          <a:ext cx="1675" cy="558"/>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custDataLst>
                <p:tags r:id="rId14"/>
              </p:custDataLst>
            </p:nvPr>
          </p:nvGraphicFramePr>
          <p:xfrm>
            <a:off x="9516" y="4280"/>
            <a:ext cx="524" cy="662"/>
          </p:xfrm>
          <a:graphic>
            <a:graphicData uri="http://schemas.openxmlformats.org/presentationml/2006/ole">
              <mc:AlternateContent xmlns:mc="http://schemas.openxmlformats.org/markup-compatibility/2006">
                <mc:Choice xmlns:v="urn:schemas-microsoft-com:vml" Requires="v">
                  <p:oleObj spid="_x0000_s17" name="" r:id="rId15" imgW="190500" imgH="241300" progId="Equation.DSMT4">
                    <p:embed/>
                  </p:oleObj>
                </mc:Choice>
                <mc:Fallback>
                  <p:oleObj name="" r:id="rId15" imgW="190500" imgH="241300" progId="Equation.DSMT4">
                    <p:embed/>
                    <p:pic>
                      <p:nvPicPr>
                        <p:cNvPr id="0" name="图片 1027"/>
                        <p:cNvPicPr/>
                        <p:nvPr/>
                      </p:nvPicPr>
                      <p:blipFill>
                        <a:blip r:embed="rId8"/>
                        <a:stretch>
                          <a:fillRect/>
                        </a:stretch>
                      </p:blipFill>
                      <p:spPr>
                        <a:xfrm>
                          <a:off x="9516" y="4280"/>
                          <a:ext cx="524" cy="662"/>
                        </a:xfrm>
                        <a:prstGeom prst="rect">
                          <a:avLst/>
                        </a:prstGeom>
                      </p:spPr>
                    </p:pic>
                  </p:oleObj>
                </mc:Fallback>
              </mc:AlternateContent>
            </a:graphicData>
          </a:graphic>
        </p:graphicFrame>
      </p:grpSp>
      <p:graphicFrame>
        <p:nvGraphicFramePr>
          <p:cNvPr id="19" name="Object 7"/>
          <p:cNvGraphicFramePr>
            <a:graphicFrameLocks noChangeAspect="1"/>
          </p:cNvGraphicFramePr>
          <p:nvPr/>
        </p:nvGraphicFramePr>
        <p:xfrm>
          <a:off x="3751581" y="4364991"/>
          <a:ext cx="4683760" cy="794173"/>
        </p:xfrm>
        <a:graphic>
          <a:graphicData uri="http://schemas.openxmlformats.org/presentationml/2006/ole">
            <mc:AlternateContent xmlns:mc="http://schemas.openxmlformats.org/markup-compatibility/2006">
              <mc:Choice xmlns:v="urn:schemas-microsoft-com:vml" Requires="v">
                <p:oleObj spid="_x0000_s20" name="" r:id="rId16" imgW="5029200" imgH="850900" progId="Equation.DSMT4">
                  <p:embed/>
                </p:oleObj>
              </mc:Choice>
              <mc:Fallback>
                <p:oleObj name="" r:id="rId16" imgW="5029200" imgH="850900" progId="Equation.DSMT4">
                  <p:embed/>
                  <p:pic>
                    <p:nvPicPr>
                      <p:cNvPr id="0" name="图片 3076"/>
                      <p:cNvPicPr/>
                      <p:nvPr/>
                    </p:nvPicPr>
                    <p:blipFill>
                      <a:blip r:embed="rId17"/>
                      <a:stretch>
                        <a:fillRect/>
                      </a:stretch>
                    </p:blipFill>
                    <p:spPr>
                      <a:xfrm>
                        <a:off x="3751581" y="4364991"/>
                        <a:ext cx="4683760" cy="794173"/>
                      </a:xfrm>
                      <a:prstGeom prst="rect">
                        <a:avLst/>
                      </a:prstGeom>
                      <a:noFill/>
                      <a:ln w="38100">
                        <a:noFill/>
                        <a:miter/>
                      </a:ln>
                    </p:spPr>
                  </p:pic>
                </p:oleObj>
              </mc:Fallback>
            </mc:AlternateContent>
          </a:graphicData>
        </a:graphic>
      </p:graphicFrame>
      <p:sp>
        <p:nvSpPr>
          <p:cNvPr id="22" name="文本框 21"/>
          <p:cNvSpPr txBox="1"/>
          <p:nvPr/>
        </p:nvSpPr>
        <p:spPr>
          <a:xfrm>
            <a:off x="1498600" y="5401733"/>
            <a:ext cx="6096000" cy="583565"/>
          </a:xfrm>
          <a:prstGeom prst="rect">
            <a:avLst/>
          </a:prstGeom>
          <a:noFill/>
        </p:spPr>
        <p:txBody>
          <a:bodyPr wrap="square" rtlCol="0" anchor="t">
            <a:spAutoFit/>
          </a:bodyPr>
          <a:p>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n-ea"/>
              </a:rPr>
              <a:t>也可记为：</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graphicFrame>
        <p:nvGraphicFramePr>
          <p:cNvPr id="24" name="Object 7"/>
          <p:cNvGraphicFramePr>
            <a:graphicFrameLocks noChangeAspect="1"/>
          </p:cNvGraphicFramePr>
          <p:nvPr/>
        </p:nvGraphicFramePr>
        <p:xfrm>
          <a:off x="3687657" y="5240444"/>
          <a:ext cx="2319020" cy="782320"/>
        </p:xfrm>
        <a:graphic>
          <a:graphicData uri="http://schemas.openxmlformats.org/presentationml/2006/ole">
            <mc:AlternateContent xmlns:mc="http://schemas.openxmlformats.org/markup-compatibility/2006">
              <mc:Choice xmlns:v="urn:schemas-microsoft-com:vml" Requires="v">
                <p:oleObj spid="_x0000_s25" name="" r:id="rId18" imgW="2489200" imgH="838200" progId="Equation.DSMT4">
                  <p:embed/>
                </p:oleObj>
              </mc:Choice>
              <mc:Fallback>
                <p:oleObj name="" r:id="rId18" imgW="2489200" imgH="838200" progId="Equation.DSMT4">
                  <p:embed/>
                  <p:pic>
                    <p:nvPicPr>
                      <p:cNvPr id="0" name="图片 3076"/>
                      <p:cNvPicPr/>
                      <p:nvPr/>
                    </p:nvPicPr>
                    <p:blipFill>
                      <a:blip r:embed="rId19"/>
                      <a:stretch>
                        <a:fillRect/>
                      </a:stretch>
                    </p:blipFill>
                    <p:spPr>
                      <a:xfrm>
                        <a:off x="3687657" y="5240444"/>
                        <a:ext cx="2319020" cy="7823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2" grpId="0"/>
      <p:bldP spid="59" grpId="1"/>
      <p:bldP spid="2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098973" y="336053"/>
            <a:ext cx="1250950" cy="666115"/>
          </a:xfrm>
          <a:prstGeom prst="rect">
            <a:avLst/>
          </a:prstGeom>
          <a:noFill/>
        </p:spPr>
        <p:txBody>
          <a:bodyPr wrap="none" rtlCol="0" anchor="t">
            <a:spAutoFit/>
          </a:bodyPr>
          <a:p>
            <a:r>
              <a:rPr lang="zh-CN" altLang="en-US" sz="3200" b="1"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Times New Roman" panose="02020603050405020304" pitchFamily="18" charset="0"/>
                <a:sym typeface="+mn-ea"/>
              </a:rPr>
              <a:t>注意</a:t>
            </a: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3735"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3735"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3" name="组合 32"/>
          <p:cNvGrpSpPr/>
          <p:nvPr/>
        </p:nvGrpSpPr>
        <p:grpSpPr>
          <a:xfrm>
            <a:off x="1253067" y="1728047"/>
            <a:ext cx="7914640" cy="794173"/>
            <a:chOff x="2129" y="3174"/>
            <a:chExt cx="9348" cy="938"/>
          </a:xfrm>
        </p:grpSpPr>
        <p:grpSp>
          <p:nvGrpSpPr>
            <p:cNvPr id="32" name="组合 31"/>
            <p:cNvGrpSpPr/>
            <p:nvPr/>
          </p:nvGrpSpPr>
          <p:grpSpPr>
            <a:xfrm>
              <a:off x="8121" y="3356"/>
              <a:ext cx="3356" cy="544"/>
              <a:chOff x="2800" y="4384"/>
              <a:chExt cx="3356" cy="544"/>
            </a:xfrm>
          </p:grpSpPr>
          <p:sp>
            <p:nvSpPr>
              <p:cNvPr id="15" name="文本框 14"/>
              <p:cNvSpPr txBox="1"/>
              <p:nvPr>
                <p:custDataLst>
                  <p:tags r:id="rId1"/>
                </p:custDataLst>
              </p:nvPr>
            </p:nvSpPr>
            <p:spPr>
              <a:xfrm>
                <a:off x="2800" y="4384"/>
                <a:ext cx="1431" cy="544"/>
              </a:xfrm>
              <a:prstGeom prst="rect">
                <a:avLst/>
              </a:prstGeom>
              <a:noFill/>
            </p:spPr>
            <p:txBody>
              <a:bodyPr wrap="square" rtlCol="0" anchor="t">
                <a:spAutoFit/>
              </a:bodyPr>
              <a:p>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仍记为</a:t>
                </a:r>
                <a:endPar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graphicFrame>
            <p:nvGraphicFramePr>
              <p:cNvPr id="16" name="Object 7"/>
              <p:cNvGraphicFramePr>
                <a:graphicFrameLocks noChangeAspect="1"/>
              </p:cNvGraphicFramePr>
              <p:nvPr>
                <p:custDataLst>
                  <p:tags r:id="rId2"/>
                </p:custDataLst>
              </p:nvPr>
            </p:nvGraphicFramePr>
            <p:xfrm>
              <a:off x="4242" y="4434"/>
              <a:ext cx="1914" cy="476"/>
            </p:xfrm>
            <a:graphic>
              <a:graphicData uri="http://schemas.openxmlformats.org/presentationml/2006/ole">
                <mc:AlternateContent xmlns:mc="http://schemas.openxmlformats.org/markup-compatibility/2006">
                  <mc:Choice xmlns:v="urn:schemas-microsoft-com:vml" Requires="v">
                    <p:oleObj spid="_x0000_s17" name="" r:id="rId3" imgW="1739900" imgH="431800" progId="Equation.DSMT4">
                      <p:embed/>
                    </p:oleObj>
                  </mc:Choice>
                  <mc:Fallback>
                    <p:oleObj name="" r:id="rId3" imgW="1739900" imgH="431800" progId="Equation.DSMT4">
                      <p:embed/>
                      <p:pic>
                        <p:nvPicPr>
                          <p:cNvPr id="0" name="图片 3076"/>
                          <p:cNvPicPr/>
                          <p:nvPr/>
                        </p:nvPicPr>
                        <p:blipFill>
                          <a:blip r:embed="rId4"/>
                          <a:stretch>
                            <a:fillRect/>
                          </a:stretch>
                        </p:blipFill>
                        <p:spPr>
                          <a:xfrm>
                            <a:off x="4242" y="4434"/>
                            <a:ext cx="1914" cy="476"/>
                          </a:xfrm>
                          <a:prstGeom prst="rect">
                            <a:avLst/>
                          </a:prstGeom>
                          <a:noFill/>
                          <a:ln w="38100">
                            <a:noFill/>
                            <a:miter/>
                          </a:ln>
                        </p:spPr>
                      </p:pic>
                    </p:oleObj>
                  </mc:Fallback>
                </mc:AlternateContent>
              </a:graphicData>
            </a:graphic>
          </p:graphicFrame>
        </p:grpSp>
        <p:grpSp>
          <p:nvGrpSpPr>
            <p:cNvPr id="23" name="组合 22"/>
            <p:cNvGrpSpPr/>
            <p:nvPr/>
          </p:nvGrpSpPr>
          <p:grpSpPr>
            <a:xfrm>
              <a:off x="2129" y="3174"/>
              <a:ext cx="5942" cy="938"/>
              <a:chOff x="2129" y="3031"/>
              <a:chExt cx="5942" cy="938"/>
            </a:xfrm>
          </p:grpSpPr>
          <p:sp>
            <p:nvSpPr>
              <p:cNvPr id="18" name="文本框 17"/>
              <p:cNvSpPr txBox="1"/>
              <p:nvPr>
                <p:custDataLst>
                  <p:tags r:id="rId5"/>
                </p:custDataLst>
              </p:nvPr>
            </p:nvSpPr>
            <p:spPr>
              <a:xfrm>
                <a:off x="2129" y="3213"/>
                <a:ext cx="1431" cy="544"/>
              </a:xfrm>
              <a:prstGeom prst="rect">
                <a:avLst/>
              </a:prstGeom>
              <a:noFill/>
            </p:spPr>
            <p:txBody>
              <a:bodyPr wrap="square" rtlCol="0" anchor="t">
                <a:spAutoFit/>
              </a:bodyPr>
              <a:p>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(2) </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若</a:t>
                </a:r>
                <a:endPar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graphicFrame>
            <p:nvGraphicFramePr>
              <p:cNvPr id="21" name="Object 7"/>
              <p:cNvGraphicFramePr>
                <a:graphicFrameLocks noChangeAspect="1"/>
              </p:cNvGraphicFramePr>
              <p:nvPr>
                <p:custDataLst>
                  <p:tags r:id="rId6"/>
                </p:custDataLst>
              </p:nvPr>
            </p:nvGraphicFramePr>
            <p:xfrm>
              <a:off x="3376" y="3031"/>
              <a:ext cx="4695" cy="938"/>
            </p:xfrm>
            <a:graphic>
              <a:graphicData uri="http://schemas.openxmlformats.org/presentationml/2006/ole">
                <mc:AlternateContent xmlns:mc="http://schemas.openxmlformats.org/markup-compatibility/2006">
                  <mc:Choice xmlns:v="urn:schemas-microsoft-com:vml" Requires="v">
                    <p:oleObj spid="_x0000_s22" name="" r:id="rId7" imgW="4267200" imgH="850900" progId="Equation.DSMT4">
                      <p:embed/>
                    </p:oleObj>
                  </mc:Choice>
                  <mc:Fallback>
                    <p:oleObj name="" r:id="rId7" imgW="4267200" imgH="850900" progId="Equation.DSMT4">
                      <p:embed/>
                      <p:pic>
                        <p:nvPicPr>
                          <p:cNvPr id="0" name="图片 3076"/>
                          <p:cNvPicPr/>
                          <p:nvPr/>
                        </p:nvPicPr>
                        <p:blipFill>
                          <a:blip r:embed="rId8"/>
                          <a:stretch>
                            <a:fillRect/>
                          </a:stretch>
                        </p:blipFill>
                        <p:spPr>
                          <a:xfrm>
                            <a:off x="3376" y="3031"/>
                            <a:ext cx="4695" cy="938"/>
                          </a:xfrm>
                          <a:prstGeom prst="rect">
                            <a:avLst/>
                          </a:prstGeom>
                          <a:noFill/>
                          <a:ln w="38100">
                            <a:noFill/>
                            <a:miter/>
                          </a:ln>
                        </p:spPr>
                      </p:pic>
                    </p:oleObj>
                  </mc:Fallback>
                </mc:AlternateContent>
              </a:graphicData>
            </a:graphic>
          </p:graphicFrame>
        </p:grpSp>
      </p:grpSp>
      <p:grpSp>
        <p:nvGrpSpPr>
          <p:cNvPr id="31" name="组合 30"/>
          <p:cNvGrpSpPr/>
          <p:nvPr/>
        </p:nvGrpSpPr>
        <p:grpSpPr>
          <a:xfrm>
            <a:off x="1242060" y="838200"/>
            <a:ext cx="9894147" cy="835025"/>
            <a:chOff x="1467" y="1331"/>
            <a:chExt cx="11686" cy="986"/>
          </a:xfrm>
        </p:grpSpPr>
        <p:grpSp>
          <p:nvGrpSpPr>
            <p:cNvPr id="4" name="组合 3"/>
            <p:cNvGrpSpPr/>
            <p:nvPr/>
          </p:nvGrpSpPr>
          <p:grpSpPr>
            <a:xfrm>
              <a:off x="1467" y="1331"/>
              <a:ext cx="11686" cy="986"/>
              <a:chOff x="2314" y="1978"/>
              <a:chExt cx="11686" cy="986"/>
            </a:xfrm>
          </p:grpSpPr>
          <p:sp>
            <p:nvSpPr>
              <p:cNvPr id="8198" name="Text Box 6"/>
              <p:cNvSpPr txBox="1"/>
              <p:nvPr/>
            </p:nvSpPr>
            <p:spPr>
              <a:xfrm>
                <a:off x="7642" y="2186"/>
                <a:ext cx="6358" cy="544"/>
              </a:xfrm>
              <a:prstGeom prst="rect">
                <a:avLst/>
              </a:prstGeom>
              <a:noFill/>
              <a:ln w="9525">
                <a:noFill/>
              </a:ln>
            </p:spPr>
            <p:txBody>
              <a:bodyPr wrap="square">
                <a:spAutoFit/>
              </a:bodyPr>
              <a:p>
                <a:pPr eaLnBrk="1" hangingPunct="1">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不存在</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则称函数</a:t>
                </a:r>
                <a:r>
                  <a:rPr lang="zh-CN" altLang="en-US"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f </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i="1" dirty="0">
                    <a:solidFill>
                      <a:srgbClr val="0000FF"/>
                    </a:solidFill>
                    <a:latin typeface="Times New Roman" panose="02020603050405020304" pitchFamily="18" charset="0"/>
                    <a:cs typeface="Times New Roman" panose="02020603050405020304" pitchFamily="18" charset="0"/>
                  </a:rPr>
                  <a:t>x</a:t>
                </a:r>
                <a:r>
                  <a:rPr lang="en-US" altLang="zh-CN" sz="2400" b="1" dirty="0">
                    <a:solidFill>
                      <a:srgbClr val="0000FF"/>
                    </a:solidFill>
                    <a:latin typeface="Times New Roman" panose="02020603050405020304" pitchFamily="18" charset="0"/>
                    <a:cs typeface="Times New Roman" panose="02020603050405020304" pitchFamily="18" charset="0"/>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在点      </a:t>
                </a:r>
                <a:r>
                  <a:rPr lang="zh-CN" altLang="en-US"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 可导。</a:t>
                </a:r>
                <a:endParaRPr lang="en-US" altLang="zh-CN" sz="2400" b="1" dirty="0">
                  <a:solidFill>
                    <a:schemeClr val="accent2"/>
                  </a:solidFill>
                  <a:latin typeface="Times New Roman" panose="02020603050405020304" pitchFamily="18" charset="0"/>
                  <a:cs typeface="Times New Roman" panose="02020603050405020304" pitchFamily="18" charset="0"/>
                </a:endParaRPr>
              </a:p>
            </p:txBody>
          </p:sp>
          <p:graphicFrame>
            <p:nvGraphicFramePr>
              <p:cNvPr id="8213" name="Object 21"/>
              <p:cNvGraphicFramePr>
                <a:graphicFrameLocks noChangeAspect="1"/>
              </p:cNvGraphicFramePr>
              <p:nvPr/>
            </p:nvGraphicFramePr>
            <p:xfrm>
              <a:off x="3635" y="1978"/>
              <a:ext cx="3909" cy="986"/>
            </p:xfrm>
            <a:graphic>
              <a:graphicData uri="http://schemas.openxmlformats.org/presentationml/2006/ole">
                <mc:AlternateContent xmlns:mc="http://schemas.openxmlformats.org/markup-compatibility/2006">
                  <mc:Choice xmlns:v="urn:schemas-microsoft-com:vml" Requires="v">
                    <p:oleObj spid="_x0000_s3113" name="" r:id="rId9" imgW="4686300" imgH="1041400" progId="Equation.DSMT4">
                      <p:embed/>
                    </p:oleObj>
                  </mc:Choice>
                  <mc:Fallback>
                    <p:oleObj name="" r:id="rId9" imgW="4686300" imgH="1041400" progId="Equation.DSMT4">
                      <p:embed/>
                      <p:pic>
                        <p:nvPicPr>
                          <p:cNvPr id="0" name="图片 3112"/>
                          <p:cNvPicPr/>
                          <p:nvPr/>
                        </p:nvPicPr>
                        <p:blipFill>
                          <a:blip r:embed="rId10">
                            <a:clrChange>
                              <a:clrFrom>
                                <a:srgbClr val="000000"/>
                              </a:clrFrom>
                              <a:clrTo>
                                <a:srgbClr val="0000FF"/>
                              </a:clrTo>
                            </a:clrChange>
                          </a:blip>
                          <a:stretch>
                            <a:fillRect/>
                          </a:stretch>
                        </p:blipFill>
                        <p:spPr>
                          <a:xfrm>
                            <a:off x="3635" y="1978"/>
                            <a:ext cx="3909" cy="986"/>
                          </a:xfrm>
                          <a:prstGeom prst="rect">
                            <a:avLst/>
                          </a:prstGeom>
                          <a:noFill/>
                          <a:ln w="38100">
                            <a:noFill/>
                            <a:miter/>
                          </a:ln>
                        </p:spPr>
                      </p:pic>
                    </p:oleObj>
                  </mc:Fallback>
                </mc:AlternateContent>
              </a:graphicData>
            </a:graphic>
          </p:graphicFrame>
          <p:sp>
            <p:nvSpPr>
              <p:cNvPr id="3" name="文本框 2"/>
              <p:cNvSpPr txBox="1"/>
              <p:nvPr/>
            </p:nvSpPr>
            <p:spPr>
              <a:xfrm>
                <a:off x="2314" y="2193"/>
                <a:ext cx="1431" cy="544"/>
              </a:xfrm>
              <a:prstGeom prst="rect">
                <a:avLst/>
              </a:prstGeom>
              <a:noFill/>
            </p:spPr>
            <p:txBody>
              <a:bodyPr wrap="square" rtlCol="0" anchor="t">
                <a:spAutoFit/>
              </a:bodyPr>
              <a:p>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(1) </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若</a:t>
                </a:r>
                <a:endPar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grpSp>
        <p:graphicFrame>
          <p:nvGraphicFramePr>
            <p:cNvPr id="29" name="Object 7"/>
            <p:cNvGraphicFramePr>
              <a:graphicFrameLocks noChangeAspect="1"/>
            </p:cNvGraphicFramePr>
            <p:nvPr>
              <p:custDataLst>
                <p:tags r:id="rId11"/>
              </p:custDataLst>
            </p:nvPr>
          </p:nvGraphicFramePr>
          <p:xfrm>
            <a:off x="11275" y="1580"/>
            <a:ext cx="392" cy="484"/>
          </p:xfrm>
          <a:graphic>
            <a:graphicData uri="http://schemas.openxmlformats.org/presentationml/2006/ole">
              <mc:AlternateContent xmlns:mc="http://schemas.openxmlformats.org/markup-compatibility/2006">
                <mc:Choice xmlns:v="urn:schemas-microsoft-com:vml" Requires="v">
                  <p:oleObj spid="_x0000_s30" name="" r:id="rId12" imgW="355600" imgH="431800" progId="Equation.DSMT4">
                    <p:embed/>
                  </p:oleObj>
                </mc:Choice>
                <mc:Fallback>
                  <p:oleObj name="" r:id="rId12" imgW="355600" imgH="431800" progId="Equation.DSMT4">
                    <p:embed/>
                    <p:pic>
                      <p:nvPicPr>
                        <p:cNvPr id="0" name="图片 3111"/>
                        <p:cNvPicPr/>
                        <p:nvPr/>
                      </p:nvPicPr>
                      <p:blipFill>
                        <a:blip r:embed="rId13"/>
                        <a:stretch>
                          <a:fillRect/>
                        </a:stretch>
                      </p:blipFill>
                      <p:spPr>
                        <a:xfrm>
                          <a:off x="11275" y="1580"/>
                          <a:ext cx="392" cy="484"/>
                        </a:xfrm>
                        <a:prstGeom prst="rect">
                          <a:avLst/>
                        </a:prstGeom>
                        <a:noFill/>
                        <a:ln w="38100">
                          <a:noFill/>
                          <a:miter/>
                        </a:ln>
                      </p:spPr>
                    </p:pic>
                  </p:oleObj>
                </mc:Fallback>
              </mc:AlternateContent>
            </a:graphicData>
          </a:graphic>
        </p:graphicFrame>
      </p:grpSp>
      <p:sp>
        <p:nvSpPr>
          <p:cNvPr id="39" name="文本框 38"/>
          <p:cNvSpPr txBox="1"/>
          <p:nvPr/>
        </p:nvSpPr>
        <p:spPr>
          <a:xfrm>
            <a:off x="1243965" y="2689225"/>
            <a:ext cx="10820400" cy="460375"/>
          </a:xfrm>
          <a:prstGeom prst="rect">
            <a:avLst/>
          </a:prstGeom>
          <a:noFill/>
        </p:spPr>
        <p:txBody>
          <a:bodyPr wrap="square" rtlCol="0" anchor="t">
            <a:spAutoFit/>
          </a:bodyPr>
          <a:p>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(3) </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若函数</a:t>
            </a:r>
            <a:r>
              <a:rPr lang="zh-CN" altLang="en-US" sz="2400" b="1" dirty="0">
                <a:solidFill>
                  <a:srgbClr val="0000FF"/>
                </a:solidFill>
                <a:latin typeface="Times New Roman" panose="02020603050405020304" pitchFamily="18" charset="0"/>
                <a:cs typeface="Times New Roman" panose="02020603050405020304" pitchFamily="18" charset="0"/>
                <a:sym typeface="+mn-ea"/>
              </a:rPr>
              <a:t> </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f </a:t>
            </a:r>
            <a:r>
              <a:rPr lang="en-US" altLang="zh-CN" sz="2400" b="1" dirty="0">
                <a:solidFill>
                  <a:srgbClr val="0000FF"/>
                </a:solidFill>
                <a:latin typeface="Times New Roman" panose="02020603050405020304" pitchFamily="18" charset="0"/>
                <a:cs typeface="Times New Roman" panose="02020603050405020304" pitchFamily="18" charset="0"/>
                <a:sym typeface="+mn-ea"/>
              </a:rPr>
              <a:t>(</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x</a:t>
            </a:r>
            <a:r>
              <a:rPr lang="en-US" altLang="zh-CN" sz="2400" b="1" dirty="0">
                <a:solidFill>
                  <a:srgbClr val="0000FF"/>
                </a:solidFill>
                <a:latin typeface="Times New Roman" panose="02020603050405020304" pitchFamily="18" charset="0"/>
                <a:cs typeface="Times New Roman" panose="02020603050405020304" pitchFamily="18" charset="0"/>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在区间</a:t>
            </a:r>
            <a:r>
              <a:rPr lang="en-US" altLang="zh-CN" sz="2400" b="1" dirty="0">
                <a:solidFill>
                  <a:srgbClr val="0000FF"/>
                </a:solidFill>
                <a:latin typeface="Times New Roman" panose="02020603050405020304" pitchFamily="18" charset="0"/>
                <a:cs typeface="Times New Roman" panose="02020603050405020304" pitchFamily="18" charset="0"/>
                <a:sym typeface="+mn-ea"/>
              </a:rPr>
              <a:t>(</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a</a:t>
            </a:r>
            <a:r>
              <a:rPr lang="en-US" altLang="zh-CN" sz="2400" b="1" dirty="0">
                <a:solidFill>
                  <a:srgbClr val="0000FF"/>
                </a:solidFill>
                <a:latin typeface="Times New Roman" panose="02020603050405020304" pitchFamily="18" charset="0"/>
                <a:cs typeface="Times New Roman" panose="02020603050405020304" pitchFamily="18" charset="0"/>
                <a:sym typeface="+mn-ea"/>
              </a:rPr>
              <a:t>,</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b</a:t>
            </a:r>
            <a:r>
              <a:rPr lang="en-US" altLang="zh-CN" sz="2400" b="1" dirty="0">
                <a:solidFill>
                  <a:srgbClr val="0000FF"/>
                </a:solidFill>
                <a:latin typeface="Times New Roman" panose="02020603050405020304" pitchFamily="18" charset="0"/>
                <a:cs typeface="Times New Roman" panose="02020603050405020304" pitchFamily="18" charset="0"/>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内每一点都可导，则称</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函数</a:t>
            </a:r>
            <a:r>
              <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 </a:t>
            </a:r>
            <a:r>
              <a:rPr lang="en-US" altLang="zh-CN" sz="2400" b="1" i="1" dirty="0">
                <a:solidFill>
                  <a:srgbClr val="FF0000"/>
                </a:solidFill>
                <a:latin typeface="Times New Roman" panose="02020603050405020304" pitchFamily="18" charset="0"/>
                <a:cs typeface="Times New Roman" panose="02020603050405020304" pitchFamily="18" charset="0"/>
                <a:sym typeface="+mn-ea"/>
              </a:rPr>
              <a:t>f </a:t>
            </a:r>
            <a:r>
              <a:rPr lang="en-US" altLang="zh-CN" sz="2400" b="1" dirty="0">
                <a:solidFill>
                  <a:srgbClr val="FF0000"/>
                </a:solidFill>
                <a:latin typeface="Times New Roman" panose="02020603050405020304" pitchFamily="18" charset="0"/>
                <a:cs typeface="Times New Roman" panose="02020603050405020304" pitchFamily="18" charset="0"/>
                <a:sym typeface="+mn-ea"/>
              </a:rPr>
              <a:t>(</a:t>
            </a:r>
            <a:r>
              <a:rPr lang="en-US" altLang="zh-CN" sz="2400" b="1" i="1" dirty="0">
                <a:solidFill>
                  <a:srgbClr val="FF0000"/>
                </a:solidFill>
                <a:latin typeface="Times New Roman" panose="02020603050405020304" pitchFamily="18" charset="0"/>
                <a:cs typeface="Times New Roman" panose="02020603050405020304" pitchFamily="18" charset="0"/>
                <a:sym typeface="+mn-ea"/>
              </a:rPr>
              <a:t>x</a:t>
            </a:r>
            <a:r>
              <a:rPr lang="en-US" altLang="zh-CN" sz="2400" b="1" dirty="0">
                <a:solidFill>
                  <a:srgbClr val="FF0000"/>
                </a:solidFill>
                <a:latin typeface="Times New Roman" panose="02020603050405020304" pitchFamily="18" charset="0"/>
                <a:cs typeface="Times New Roman" panose="02020603050405020304" pitchFamily="18" charset="0"/>
                <a:sym typeface="+mn-ea"/>
              </a:rPr>
              <a:t>) </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在</a:t>
            </a:r>
            <a:r>
              <a:rPr lang="en-US" altLang="zh-CN" sz="2400" b="1" dirty="0">
                <a:solidFill>
                  <a:srgbClr val="FF0000"/>
                </a:solidFill>
                <a:latin typeface="Times New Roman" panose="02020603050405020304" pitchFamily="18" charset="0"/>
                <a:cs typeface="Times New Roman" panose="02020603050405020304" pitchFamily="18" charset="0"/>
                <a:sym typeface="+mn-ea"/>
              </a:rPr>
              <a:t>(</a:t>
            </a:r>
            <a:r>
              <a:rPr lang="en-US" altLang="zh-CN" sz="2400" b="1" i="1" dirty="0">
                <a:solidFill>
                  <a:srgbClr val="FF0000"/>
                </a:solidFill>
                <a:latin typeface="Times New Roman" panose="02020603050405020304" pitchFamily="18" charset="0"/>
                <a:cs typeface="Times New Roman" panose="02020603050405020304" pitchFamily="18" charset="0"/>
                <a:sym typeface="+mn-ea"/>
              </a:rPr>
              <a:t>a</a:t>
            </a:r>
            <a:r>
              <a:rPr lang="en-US" altLang="zh-CN" sz="2400" b="1" dirty="0">
                <a:solidFill>
                  <a:srgbClr val="FF0000"/>
                </a:solidFill>
                <a:latin typeface="Times New Roman" panose="02020603050405020304" pitchFamily="18" charset="0"/>
                <a:cs typeface="Times New Roman" panose="02020603050405020304" pitchFamily="18" charset="0"/>
                <a:sym typeface="+mn-ea"/>
              </a:rPr>
              <a:t>,</a:t>
            </a:r>
            <a:r>
              <a:rPr lang="en-US" altLang="zh-CN" sz="2400" b="1" i="1" dirty="0">
                <a:solidFill>
                  <a:srgbClr val="FF0000"/>
                </a:solidFill>
                <a:latin typeface="Times New Roman" panose="02020603050405020304" pitchFamily="18" charset="0"/>
                <a:cs typeface="Times New Roman" panose="02020603050405020304" pitchFamily="18" charset="0"/>
                <a:sym typeface="+mn-ea"/>
              </a:rPr>
              <a:t>b</a:t>
            </a:r>
            <a:r>
              <a:rPr lang="en-US" altLang="zh-CN" sz="2400" b="1" dirty="0">
                <a:solidFill>
                  <a:srgbClr val="FF0000"/>
                </a:solidFill>
                <a:latin typeface="Times New Roman" panose="02020603050405020304" pitchFamily="18" charset="0"/>
                <a:cs typeface="Times New Roman" panose="02020603050405020304" pitchFamily="18" charset="0"/>
                <a:sym typeface="+mn-ea"/>
              </a:rPr>
              <a:t>) </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内可导</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a:t>
            </a:r>
            <a:endPar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grpSp>
        <p:nvGrpSpPr>
          <p:cNvPr id="45" name="组合 44"/>
          <p:cNvGrpSpPr/>
          <p:nvPr/>
        </p:nvGrpSpPr>
        <p:grpSpPr>
          <a:xfrm>
            <a:off x="1774613" y="3300307"/>
            <a:ext cx="2834640" cy="460587"/>
            <a:chOff x="2239" y="4833"/>
            <a:chExt cx="3348" cy="544"/>
          </a:xfrm>
        </p:grpSpPr>
        <p:sp>
          <p:nvSpPr>
            <p:cNvPr id="42" name="文本框 41"/>
            <p:cNvSpPr txBox="1"/>
            <p:nvPr>
              <p:custDataLst>
                <p:tags r:id="rId14"/>
              </p:custDataLst>
            </p:nvPr>
          </p:nvSpPr>
          <p:spPr>
            <a:xfrm>
              <a:off x="2239" y="4833"/>
              <a:ext cx="1431" cy="544"/>
            </a:xfrm>
            <a:prstGeom prst="rect">
              <a:avLst/>
            </a:prstGeom>
            <a:noFill/>
          </p:spPr>
          <p:txBody>
            <a:bodyPr wrap="square" rtlCol="0" anchor="t">
              <a:spAutoFit/>
            </a:bodyPr>
            <a:p>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记为</a:t>
              </a:r>
              <a:endPar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graphicFrame>
          <p:nvGraphicFramePr>
            <p:cNvPr id="43" name="Object 7"/>
            <p:cNvGraphicFramePr>
              <a:graphicFrameLocks noChangeAspect="1"/>
            </p:cNvGraphicFramePr>
            <p:nvPr>
              <p:custDataLst>
                <p:tags r:id="rId15"/>
              </p:custDataLst>
            </p:nvPr>
          </p:nvGraphicFramePr>
          <p:xfrm>
            <a:off x="3128" y="4898"/>
            <a:ext cx="2459" cy="434"/>
          </p:xfrm>
          <a:graphic>
            <a:graphicData uri="http://schemas.openxmlformats.org/presentationml/2006/ole">
              <mc:AlternateContent xmlns:mc="http://schemas.openxmlformats.org/markup-compatibility/2006">
                <mc:Choice xmlns:v="urn:schemas-microsoft-com:vml" Requires="v">
                  <p:oleObj spid="_x0000_s44" name="" r:id="rId16" imgW="2234565" imgH="393700" progId="Equation.DSMT4">
                    <p:embed/>
                  </p:oleObj>
                </mc:Choice>
                <mc:Fallback>
                  <p:oleObj name="" r:id="rId16" imgW="2234565" imgH="393700" progId="Equation.DSMT4">
                    <p:embed/>
                    <p:pic>
                      <p:nvPicPr>
                        <p:cNvPr id="0" name="图片 3076"/>
                        <p:cNvPicPr/>
                        <p:nvPr/>
                      </p:nvPicPr>
                      <p:blipFill>
                        <a:blip r:embed="rId17"/>
                        <a:stretch>
                          <a:fillRect/>
                        </a:stretch>
                      </p:blipFill>
                      <p:spPr>
                        <a:xfrm>
                          <a:off x="3128" y="4898"/>
                          <a:ext cx="2459" cy="434"/>
                        </a:xfrm>
                        <a:prstGeom prst="rect">
                          <a:avLst/>
                        </a:prstGeom>
                        <a:noFill/>
                        <a:ln w="38100">
                          <a:noFill/>
                          <a:miter/>
                        </a:ln>
                      </p:spPr>
                    </p:pic>
                  </p:oleObj>
                </mc:Fallback>
              </mc:AlternateContent>
            </a:graphicData>
          </a:graphic>
        </p:graphicFrame>
      </p:grpSp>
      <p:grpSp>
        <p:nvGrpSpPr>
          <p:cNvPr id="52" name="组合 51"/>
          <p:cNvGrpSpPr/>
          <p:nvPr/>
        </p:nvGrpSpPr>
        <p:grpSpPr>
          <a:xfrm>
            <a:off x="1242060" y="3890433"/>
            <a:ext cx="10308167" cy="460587"/>
            <a:chOff x="1500" y="5354"/>
            <a:chExt cx="12175" cy="544"/>
          </a:xfrm>
        </p:grpSpPr>
        <p:sp>
          <p:nvSpPr>
            <p:cNvPr id="46" name="文本框 45"/>
            <p:cNvSpPr txBox="1"/>
            <p:nvPr>
              <p:custDataLst>
                <p:tags r:id="rId18"/>
              </p:custDataLst>
            </p:nvPr>
          </p:nvSpPr>
          <p:spPr>
            <a:xfrm>
              <a:off x="1500" y="5354"/>
              <a:ext cx="12175" cy="544"/>
            </a:xfrm>
            <a:prstGeom prst="rect">
              <a:avLst/>
            </a:prstGeom>
            <a:noFill/>
          </p:spPr>
          <p:txBody>
            <a:bodyPr wrap="square" rtlCol="0" anchor="t">
              <a:spAutoFit/>
            </a:bodyPr>
            <a:p>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(4) </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对任意的</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           </a:t>
              </a:r>
              <a:r>
                <a:rPr lang="zh-CN" altLang="en-US" sz="2400" b="1" i="1" dirty="0">
                  <a:solidFill>
                    <a:srgbClr val="0000FF"/>
                  </a:solidFill>
                  <a:latin typeface="Times New Roman" panose="02020603050405020304" pitchFamily="18" charset="0"/>
                  <a:cs typeface="Times New Roman" panose="02020603050405020304" pitchFamily="18" charset="0"/>
                  <a:sym typeface="+mn-ea"/>
                </a:rPr>
                <a:t>，</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都对应着</a:t>
              </a:r>
              <a:r>
                <a:rPr lang="zh-CN" altLang="en-US" sz="2400" b="1" dirty="0">
                  <a:solidFill>
                    <a:srgbClr val="0000FF"/>
                  </a:solidFill>
                  <a:latin typeface="Times New Roman" panose="02020603050405020304" pitchFamily="18" charset="0"/>
                  <a:cs typeface="Times New Roman" panose="02020603050405020304" pitchFamily="18" charset="0"/>
                  <a:sym typeface="+mn-ea"/>
                </a:rPr>
                <a:t> </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f </a:t>
              </a:r>
              <a:r>
                <a:rPr lang="en-US" altLang="zh-CN" sz="2400" b="1" dirty="0">
                  <a:solidFill>
                    <a:srgbClr val="0000FF"/>
                  </a:solidFill>
                  <a:latin typeface="Times New Roman" panose="02020603050405020304" pitchFamily="18" charset="0"/>
                  <a:cs typeface="Times New Roman" panose="02020603050405020304" pitchFamily="18" charset="0"/>
                  <a:sym typeface="+mn-ea"/>
                </a:rPr>
                <a:t>(</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x</a:t>
              </a:r>
              <a:r>
                <a:rPr lang="en-US" altLang="zh-CN" sz="2400" b="1" dirty="0">
                  <a:solidFill>
                    <a:srgbClr val="0000FF"/>
                  </a:solidFill>
                  <a:latin typeface="Times New Roman" panose="02020603050405020304" pitchFamily="18" charset="0"/>
                  <a:cs typeface="Times New Roman" panose="02020603050405020304" pitchFamily="18" charset="0"/>
                  <a:sym typeface="+mn-ea"/>
                </a:rPr>
                <a:t>) </a:t>
              </a:r>
              <a:r>
                <a:rPr 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的一个导数值</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，因此这个函数称为</a:t>
              </a:r>
              <a:r>
                <a:rPr lang="en-US" alt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 </a:t>
              </a:r>
              <a:endParaRPr lang="en-US" alt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graphicFrame>
          <p:nvGraphicFramePr>
            <p:cNvPr id="47" name="Object 7"/>
            <p:cNvGraphicFramePr>
              <a:graphicFrameLocks noChangeAspect="1"/>
            </p:cNvGraphicFramePr>
            <p:nvPr>
              <p:custDataLst>
                <p:tags r:id="rId19"/>
              </p:custDataLst>
            </p:nvPr>
          </p:nvGraphicFramePr>
          <p:xfrm>
            <a:off x="3661" y="5416"/>
            <a:ext cx="1484" cy="443"/>
          </p:xfrm>
          <a:graphic>
            <a:graphicData uri="http://schemas.openxmlformats.org/presentationml/2006/ole">
              <mc:AlternateContent xmlns:mc="http://schemas.openxmlformats.org/markup-compatibility/2006">
                <mc:Choice xmlns:v="urn:schemas-microsoft-com:vml" Requires="v">
                  <p:oleObj spid="_x0000_s48" name="" r:id="rId20" imgW="1346200" imgH="393700" progId="Equation.DSMT4">
                    <p:embed/>
                  </p:oleObj>
                </mc:Choice>
                <mc:Fallback>
                  <p:oleObj name="" r:id="rId20" imgW="1346200" imgH="393700" progId="Equation.DSMT4">
                    <p:embed/>
                    <p:pic>
                      <p:nvPicPr>
                        <p:cNvPr id="0" name="图片 3111"/>
                        <p:cNvPicPr/>
                        <p:nvPr/>
                      </p:nvPicPr>
                      <p:blipFill>
                        <a:blip r:embed="rId21"/>
                        <a:stretch>
                          <a:fillRect/>
                        </a:stretch>
                      </p:blipFill>
                      <p:spPr>
                        <a:xfrm>
                          <a:off x="3661" y="5416"/>
                          <a:ext cx="1484" cy="443"/>
                        </a:xfrm>
                        <a:prstGeom prst="rect">
                          <a:avLst/>
                        </a:prstGeom>
                        <a:noFill/>
                        <a:ln w="38100">
                          <a:noFill/>
                          <a:miter/>
                        </a:ln>
                      </p:spPr>
                    </p:pic>
                  </p:oleObj>
                </mc:Fallback>
              </mc:AlternateContent>
            </a:graphicData>
          </a:graphic>
        </p:graphicFrame>
      </p:grpSp>
      <p:grpSp>
        <p:nvGrpSpPr>
          <p:cNvPr id="53" name="组合 52"/>
          <p:cNvGrpSpPr/>
          <p:nvPr/>
        </p:nvGrpSpPr>
        <p:grpSpPr>
          <a:xfrm>
            <a:off x="1736513" y="4345940"/>
            <a:ext cx="9104207" cy="782320"/>
            <a:chOff x="2161" y="5859"/>
            <a:chExt cx="10753" cy="924"/>
          </a:xfrm>
        </p:grpSpPr>
        <p:sp>
          <p:nvSpPr>
            <p:cNvPr id="49" name="文本框 48"/>
            <p:cNvSpPr txBox="1"/>
            <p:nvPr/>
          </p:nvSpPr>
          <p:spPr>
            <a:xfrm>
              <a:off x="2161" y="6065"/>
              <a:ext cx="10753" cy="544"/>
            </a:xfrm>
            <a:prstGeom prst="rect">
              <a:avLst/>
            </a:prstGeom>
            <a:noFill/>
          </p:spPr>
          <p:txBody>
            <a:bodyPr wrap="square" rtlCol="0" anchor="t">
              <a:spAutoFit/>
            </a:bodyPr>
            <a:p>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原函数</a:t>
              </a:r>
              <a:r>
                <a:rPr lang="en-US" alt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 </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f </a:t>
              </a:r>
              <a:r>
                <a:rPr lang="en-US" altLang="zh-CN" sz="2400" b="1" dirty="0">
                  <a:solidFill>
                    <a:srgbClr val="0000FF"/>
                  </a:solidFill>
                  <a:latin typeface="Times New Roman" panose="02020603050405020304" pitchFamily="18" charset="0"/>
                  <a:cs typeface="Times New Roman" panose="02020603050405020304" pitchFamily="18" charset="0"/>
                  <a:sym typeface="+mn-ea"/>
                </a:rPr>
                <a:t>(</a:t>
              </a:r>
              <a:r>
                <a:rPr lang="en-US" altLang="zh-CN" sz="2400" b="1" i="1" dirty="0">
                  <a:solidFill>
                    <a:srgbClr val="0000FF"/>
                  </a:solidFill>
                  <a:latin typeface="Times New Roman" panose="02020603050405020304" pitchFamily="18" charset="0"/>
                  <a:cs typeface="Times New Roman" panose="02020603050405020304" pitchFamily="18" charset="0"/>
                  <a:sym typeface="+mn-ea"/>
                </a:rPr>
                <a:t>x</a:t>
              </a:r>
              <a:r>
                <a:rPr lang="en-US" altLang="zh-CN" sz="2400" b="1" dirty="0">
                  <a:solidFill>
                    <a:srgbClr val="0000FF"/>
                  </a:solidFill>
                  <a:latin typeface="Times New Roman" panose="02020603050405020304" pitchFamily="18" charset="0"/>
                  <a:cs typeface="Times New Roman" panose="02020603050405020304" pitchFamily="18" charset="0"/>
                  <a:sym typeface="+mn-ea"/>
                </a:rPr>
                <a:t>) </a:t>
              </a:r>
              <a:r>
                <a:rPr 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的</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导函数</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，简称导数记为</a:t>
              </a:r>
              <a:r>
                <a:rPr lang="en-US" alt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                                       </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rPr>
                <a:t>即：</a:t>
              </a:r>
              <a:endPar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graphicFrame>
          <p:nvGraphicFramePr>
            <p:cNvPr id="50" name="Object 7"/>
            <p:cNvGraphicFramePr>
              <a:graphicFrameLocks noChangeAspect="1"/>
            </p:cNvGraphicFramePr>
            <p:nvPr>
              <p:custDataLst>
                <p:tags r:id="rId22"/>
              </p:custDataLst>
            </p:nvPr>
          </p:nvGraphicFramePr>
          <p:xfrm>
            <a:off x="8272" y="5859"/>
            <a:ext cx="3396" cy="924"/>
          </p:xfrm>
          <a:graphic>
            <a:graphicData uri="http://schemas.openxmlformats.org/presentationml/2006/ole">
              <mc:AlternateContent xmlns:mc="http://schemas.openxmlformats.org/markup-compatibility/2006">
                <mc:Choice xmlns:v="urn:schemas-microsoft-com:vml" Requires="v">
                  <p:oleObj spid="_x0000_s51" name="" r:id="rId23" imgW="3086100" imgH="838200" progId="Equation.DSMT4">
                    <p:embed/>
                  </p:oleObj>
                </mc:Choice>
                <mc:Fallback>
                  <p:oleObj name="" r:id="rId23" imgW="3086100" imgH="838200" progId="Equation.DSMT4">
                    <p:embed/>
                    <p:pic>
                      <p:nvPicPr>
                        <p:cNvPr id="0" name="图片 3076"/>
                        <p:cNvPicPr/>
                        <p:nvPr/>
                      </p:nvPicPr>
                      <p:blipFill>
                        <a:blip r:embed="rId24"/>
                        <a:stretch>
                          <a:fillRect/>
                        </a:stretch>
                      </p:blipFill>
                      <p:spPr>
                        <a:xfrm>
                          <a:off x="8272" y="5859"/>
                          <a:ext cx="3396" cy="924"/>
                        </a:xfrm>
                        <a:prstGeom prst="rect">
                          <a:avLst/>
                        </a:prstGeom>
                        <a:noFill/>
                        <a:ln w="38100">
                          <a:noFill/>
                          <a:miter/>
                        </a:ln>
                      </p:spPr>
                    </p:pic>
                  </p:oleObj>
                </mc:Fallback>
              </mc:AlternateContent>
            </a:graphicData>
          </a:graphic>
        </p:graphicFrame>
      </p:grpSp>
      <p:graphicFrame>
        <p:nvGraphicFramePr>
          <p:cNvPr id="56" name="Object 7"/>
          <p:cNvGraphicFramePr>
            <a:graphicFrameLocks noChangeAspect="1"/>
          </p:cNvGraphicFramePr>
          <p:nvPr/>
        </p:nvGraphicFramePr>
        <p:xfrm>
          <a:off x="1855893" y="5149851"/>
          <a:ext cx="4318000" cy="782320"/>
        </p:xfrm>
        <a:graphic>
          <a:graphicData uri="http://schemas.openxmlformats.org/presentationml/2006/ole">
            <mc:AlternateContent xmlns:mc="http://schemas.openxmlformats.org/markup-compatibility/2006">
              <mc:Choice xmlns:v="urn:schemas-microsoft-com:vml" Requires="v">
                <p:oleObj spid="_x0000_s57" name="" r:id="rId25" imgW="4635500" imgH="838200" progId="Equation.DSMT4">
                  <p:embed/>
                </p:oleObj>
              </mc:Choice>
              <mc:Fallback>
                <p:oleObj name="" r:id="rId25" imgW="4635500" imgH="838200" progId="Equation.DSMT4">
                  <p:embed/>
                  <p:pic>
                    <p:nvPicPr>
                      <p:cNvPr id="0" name="图片 3076"/>
                      <p:cNvPicPr/>
                      <p:nvPr/>
                    </p:nvPicPr>
                    <p:blipFill>
                      <a:blip r:embed="rId26"/>
                      <a:stretch>
                        <a:fillRect/>
                      </a:stretch>
                    </p:blipFill>
                    <p:spPr>
                      <a:xfrm>
                        <a:off x="1855893" y="5149851"/>
                        <a:ext cx="4318000" cy="782320"/>
                      </a:xfrm>
                      <a:prstGeom prst="rect">
                        <a:avLst/>
                      </a:prstGeom>
                      <a:noFill/>
                      <a:ln w="38100">
                        <a:noFill/>
                        <a:miter/>
                      </a:ln>
                    </p:spPr>
                  </p:pic>
                </p:oleObj>
              </mc:Fallback>
            </mc:AlternateContent>
          </a:graphicData>
        </a:graphic>
      </p:graphicFrame>
      <p:grpSp>
        <p:nvGrpSpPr>
          <p:cNvPr id="58" name="组合 57"/>
          <p:cNvGrpSpPr/>
          <p:nvPr/>
        </p:nvGrpSpPr>
        <p:grpSpPr>
          <a:xfrm>
            <a:off x="1270000" y="6015567"/>
            <a:ext cx="3390900" cy="524933"/>
            <a:chOff x="1500" y="5354"/>
            <a:chExt cx="4005" cy="620"/>
          </a:xfrm>
        </p:grpSpPr>
        <p:sp>
          <p:nvSpPr>
            <p:cNvPr id="59" name="文本框 58"/>
            <p:cNvSpPr txBox="1"/>
            <p:nvPr>
              <p:custDataLst>
                <p:tags r:id="rId27"/>
              </p:custDataLst>
            </p:nvPr>
          </p:nvSpPr>
          <p:spPr>
            <a:xfrm>
              <a:off x="1500" y="5354"/>
              <a:ext cx="1219" cy="544"/>
            </a:xfrm>
            <a:prstGeom prst="rect">
              <a:avLst/>
            </a:prstGeom>
            <a:noFill/>
          </p:spPr>
          <p:txBody>
            <a:bodyPr wrap="square" rtlCol="0" anchor="t">
              <a:spAutoFit/>
            </a:bodyPr>
            <a:p>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(5) </a:t>
              </a:r>
              <a:r>
                <a:rPr lang="en-US" altLang="zh-CN"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 </a:t>
              </a:r>
              <a:endParaRPr lang="en-US" altLang="zh-CN"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graphicFrame>
          <p:nvGraphicFramePr>
            <p:cNvPr id="60" name="Object 7"/>
            <p:cNvGraphicFramePr>
              <a:graphicFrameLocks noChangeAspect="1"/>
            </p:cNvGraphicFramePr>
            <p:nvPr>
              <p:custDataLst>
                <p:tags r:id="rId28"/>
              </p:custDataLst>
            </p:nvPr>
          </p:nvGraphicFramePr>
          <p:xfrm>
            <a:off x="2397" y="5416"/>
            <a:ext cx="3108" cy="558"/>
          </p:xfrm>
          <a:graphic>
            <a:graphicData uri="http://schemas.openxmlformats.org/presentationml/2006/ole">
              <mc:AlternateContent xmlns:mc="http://schemas.openxmlformats.org/markup-compatibility/2006">
                <mc:Choice xmlns:v="urn:schemas-microsoft-com:vml" Requires="v">
                  <p:oleObj spid="_x0000_s61" name="" r:id="rId29" imgW="2819400" imgH="495300" progId="Equation.DSMT4">
                    <p:embed/>
                  </p:oleObj>
                </mc:Choice>
                <mc:Fallback>
                  <p:oleObj name="" r:id="rId29" imgW="2819400" imgH="495300" progId="Equation.DSMT4">
                    <p:embed/>
                    <p:pic>
                      <p:nvPicPr>
                        <p:cNvPr id="0" name="图片 3111"/>
                        <p:cNvPicPr/>
                        <p:nvPr/>
                      </p:nvPicPr>
                      <p:blipFill>
                        <a:blip r:embed="rId30"/>
                        <a:stretch>
                          <a:fillRect/>
                        </a:stretch>
                      </p:blipFill>
                      <p:spPr>
                        <a:xfrm>
                          <a:off x="2397" y="5416"/>
                          <a:ext cx="3108" cy="55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left)">
                                      <p:cBhvr>
                                        <p:cTn id="26" dur="500"/>
                                        <p:tgtEl>
                                          <p:spTgt spid="5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left)">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left)">
                                      <p:cBhvr>
                                        <p:cTn id="3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PP_MARK_KEY" val="cdf0183e-084c-486e-8f30-ad3c0d699a16"/>
  <p:tag name="COMMONDATA" val="eyJoZGlkIjoiNjU1MDQwN2FiZTUwY2U4NDZjMzE4NzRhZmJjNTNlMTMifQ=="/>
  <p:tag name="commondata" val="eyJoZGlkIjoiM2NiOWIwMDAxNTFmOTQyMzZlYjAzNDgyY2Y0NTk3ZjgifQ=="/>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1485</Words>
  <Application>WPS 演示</Application>
  <PresentationFormat>自定义</PresentationFormat>
  <Paragraphs>196</Paragraphs>
  <Slides>25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169</vt:i4>
      </vt:variant>
      <vt:variant>
        <vt:lpstr>幻灯片标题</vt:lpstr>
      </vt:variant>
      <vt:variant>
        <vt:i4>25</vt:i4>
      </vt:variant>
    </vt:vector>
  </HeadingPairs>
  <TitlesOfParts>
    <vt:vector size="209" baseType="lpstr">
      <vt:lpstr>Arial</vt:lpstr>
      <vt:lpstr>宋体</vt:lpstr>
      <vt:lpstr>Wingdings</vt:lpstr>
      <vt:lpstr>黑体</vt:lpstr>
      <vt:lpstr>Candara</vt:lpstr>
      <vt:lpstr>华文新魏</vt:lpstr>
      <vt:lpstr>Symbol</vt:lpstr>
      <vt:lpstr>华文楷体</vt:lpstr>
      <vt:lpstr>Wingdings</vt:lpstr>
      <vt:lpstr>Times New Roman</vt:lpstr>
      <vt:lpstr>楷体</vt:lpstr>
      <vt:lpstr>微软雅黑</vt:lpstr>
      <vt:lpstr>Calibri</vt:lpstr>
      <vt:lpstr>Arial Unicode MS</vt:lpstr>
      <vt:lpstr>波形</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Equation.3</vt:lpstr>
      <vt:lpstr>Equation.3</vt:lpstr>
      <vt:lpstr>Equation.3</vt:lpstr>
      <vt:lpstr>Equation.DSMT4</vt:lpstr>
      <vt:lpstr>Equation.3</vt:lpstr>
      <vt:lpstr>Equation.DSMT4</vt:lpstr>
      <vt:lpstr>Equation.3</vt:lpstr>
      <vt:lpstr>Equation.3</vt:lpstr>
      <vt:lpstr>Equation.DSMT4</vt:lpstr>
      <vt:lpstr>Equation.DSMT4</vt:lpstr>
      <vt:lpstr>Equation.DSMT4</vt:lpstr>
      <vt:lpstr>Equation.DSMT4</vt:lpstr>
      <vt:lpstr>Equation.3</vt:lpstr>
      <vt:lpstr>Equation.DSMT4</vt:lpstr>
      <vt:lpstr>Equation.DSMT4</vt:lpstr>
      <vt:lpstr>Equation.3</vt:lpstr>
      <vt:lpstr>Equation.DSMT4</vt:lpstr>
      <vt:lpstr>Equation.3</vt:lpstr>
      <vt:lpstr>Equation.3</vt:lpstr>
      <vt:lpstr>Equation.3</vt:lpstr>
      <vt:lpstr>Paint.Picture</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Equation.3</vt:lpstr>
      <vt:lpstr>Equation.3</vt:lpstr>
      <vt:lpstr>Equation.3</vt:lpstr>
      <vt:lpstr>Equation.3</vt:lpstr>
      <vt:lpstr>Paint.Picture</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Word.Document.8</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Equation.3</vt:lpstr>
      <vt:lpstr>Equation.3</vt:lpstr>
      <vt:lpstr>Equation.3</vt:lpstr>
      <vt:lpstr>Equation.DSMT4</vt:lpstr>
      <vt:lpstr>Equation.3</vt:lpstr>
      <vt:lpstr>Equation.DSMT4</vt:lpstr>
      <vt:lpstr>Equation.DSMT4</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想你</cp:lastModifiedBy>
  <cp:revision>49</cp:revision>
  <cp:lastPrinted>2019-10-11T13:05:00Z</cp:lastPrinted>
  <dcterms:created xsi:type="dcterms:W3CDTF">2017-10-20T01:25:00Z</dcterms:created>
  <dcterms:modified xsi:type="dcterms:W3CDTF">2023-10-13T05:05:34Z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2E91104760CE42E3A7F4685445D3559C</vt:lpwstr>
  </property>
  <property fmtid="{D5CDD505-2E9C-101B-9397-08002B2CF9AE}" pid="3" name="KSOProductBuildVer">
    <vt:lpwstr>2052-11.1.0.12763</vt:lpwstr>
  </property>
</Properties>
</file>