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79" r:id="rId3"/>
    <p:sldId id="281" r:id="rId4"/>
    <p:sldId id="280" r:id="rId5"/>
    <p:sldId id="282" r:id="rId6"/>
    <p:sldId id="283" r:id="rId7"/>
    <p:sldId id="278"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1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秦 秦" initials="秦"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FFFF"/>
    <a:srgbClr val="FFFFFF"/>
    <a:srgbClr val="9CC8EB"/>
    <a:srgbClr val="6D4799"/>
    <a:srgbClr val="AA2B8A"/>
    <a:srgbClr val="00A5E2"/>
    <a:srgbClr val="B085BA"/>
    <a:srgbClr val="D8D9ED"/>
    <a:srgbClr val="8876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87" autoAdjust="0"/>
  </p:normalViewPr>
  <p:slideViewPr>
    <p:cSldViewPr snapToGrid="0" showGuides="1">
      <p:cViewPr varScale="1">
        <p:scale>
          <a:sx n="107" d="100"/>
          <a:sy n="107" d="100"/>
        </p:scale>
        <p:origin x="714" y="108"/>
      </p:cViewPr>
      <p:guideLst>
        <p:guide orient="horz" pos="2160"/>
        <p:guide pos="381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8FBDC7-F926-4C2D-9934-7E1090FBFBA5}" type="datetimeFigureOut">
              <a:rPr lang="zh-CN" altLang="en-US" smtClean="0"/>
              <a:pPr/>
              <a:t>2023/12/13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D294C7-3BDE-4632-A511-34D3D2DB8B9D}" type="slidenum">
              <a:rPr lang="zh-CN" altLang="en-US" smtClean="0"/>
              <a:pPr/>
              <a:t>‹#›</a:t>
            </a:fld>
            <a:endParaRPr lang="zh-CN" altLang="en-US"/>
          </a:p>
        </p:txBody>
      </p:sp>
    </p:spTree>
    <p:extLst>
      <p:ext uri="{BB962C8B-B14F-4D97-AF65-F5344CB8AC3E}">
        <p14:creationId xmlns:p14="http://schemas.microsoft.com/office/powerpoint/2010/main" val="1342899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5EEDF7B-FD76-45ED-8D80-902E7C29FE49}" type="datetimeFigureOut">
              <a:rPr lang="zh-CN" altLang="en-US" smtClean="0"/>
              <a:pPr/>
              <a:t>2023/12/13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0A720B-8294-4DB7-9A8E-EC2B057FFDB8}" type="slidenum">
              <a:rPr lang="zh-CN" altLang="en-US" smtClean="0"/>
              <a:pPr/>
              <a:t>‹#›</a:t>
            </a:fld>
            <a:endParaRPr lang="zh-CN" altLang="en-US"/>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5EEDF7B-FD76-45ED-8D80-902E7C29FE49}" type="datetimeFigureOut">
              <a:rPr lang="zh-CN" altLang="en-US" smtClean="0"/>
              <a:pPr/>
              <a:t>2023/12/13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0A720B-8294-4DB7-9A8E-EC2B057FFDB8}" type="slidenum">
              <a:rPr lang="zh-CN" altLang="en-US" smtClean="0"/>
              <a:pPr/>
              <a:t>‹#›</a:t>
            </a:fld>
            <a:endParaRPr lang="zh-CN" altLang="en-US"/>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5EEDF7B-FD76-45ED-8D80-902E7C29FE49}" type="datetimeFigureOut">
              <a:rPr lang="zh-CN" altLang="en-US" smtClean="0"/>
              <a:pPr/>
              <a:t>2023/12/13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0A720B-8294-4DB7-9A8E-EC2B057FFDB8}" type="slidenum">
              <a:rPr lang="zh-CN" altLang="en-US" smtClean="0"/>
              <a:pPr/>
              <a:t>‹#›</a:t>
            </a:fld>
            <a:endParaRPr lang="zh-CN" altLang="en-US"/>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5EEDF7B-FD76-45ED-8D80-902E7C29FE49}" type="datetimeFigureOut">
              <a:rPr lang="zh-CN" altLang="en-US" smtClean="0"/>
              <a:pPr/>
              <a:t>2023/12/13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0A720B-8294-4DB7-9A8E-EC2B057FFDB8}" type="slidenum">
              <a:rPr lang="zh-CN" altLang="en-US" smtClean="0"/>
              <a:pPr/>
              <a:t>‹#›</a:t>
            </a:fld>
            <a:endParaRPr lang="zh-CN" altLang="en-US"/>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5EEDF7B-FD76-45ED-8D80-902E7C29FE49}" type="datetimeFigureOut">
              <a:rPr lang="zh-CN" altLang="en-US" smtClean="0"/>
              <a:pPr/>
              <a:t>2023/12/13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0A720B-8294-4DB7-9A8E-EC2B057FFDB8}" type="slidenum">
              <a:rPr lang="zh-CN" altLang="en-US" smtClean="0"/>
              <a:pPr/>
              <a:t>‹#›</a:t>
            </a:fld>
            <a:endParaRPr lang="zh-CN" altLang="en-US"/>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5EEDF7B-FD76-45ED-8D80-902E7C29FE49}" type="datetimeFigureOut">
              <a:rPr lang="zh-CN" altLang="en-US" smtClean="0"/>
              <a:pPr/>
              <a:t>2023/12/13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0A720B-8294-4DB7-9A8E-EC2B057FFDB8}" type="slidenum">
              <a:rPr lang="zh-CN" altLang="en-US" smtClean="0"/>
              <a:pPr/>
              <a:t>‹#›</a:t>
            </a:fld>
            <a:endParaRPr lang="zh-CN" alt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5EEDF7B-FD76-45ED-8D80-902E7C29FE49}" type="datetimeFigureOut">
              <a:rPr lang="zh-CN" altLang="en-US" smtClean="0"/>
              <a:pPr/>
              <a:t>2023/12/13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D0A720B-8294-4DB7-9A8E-EC2B057FFDB8}" type="slidenum">
              <a:rPr lang="zh-CN" altLang="en-US" smtClean="0"/>
              <a:pPr/>
              <a:t>‹#›</a:t>
            </a:fld>
            <a:endParaRPr lang="zh-CN" altLang="en-US"/>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5EEDF7B-FD76-45ED-8D80-902E7C29FE49}" type="datetimeFigureOut">
              <a:rPr lang="zh-CN" altLang="en-US" smtClean="0"/>
              <a:pPr/>
              <a:t>2023/12/13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D0A720B-8294-4DB7-9A8E-EC2B057FFDB8}" type="slidenum">
              <a:rPr lang="zh-CN" altLang="en-US" smtClean="0"/>
              <a:pPr/>
              <a:t>‹#›</a:t>
            </a:fld>
            <a:endParaRPr lang="zh-CN" altLang="en-US"/>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EEDF7B-FD76-45ED-8D80-902E7C29FE49}" type="datetimeFigureOut">
              <a:rPr lang="zh-CN" altLang="en-US" smtClean="0"/>
              <a:pPr/>
              <a:t>2023/12/13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D0A720B-8294-4DB7-9A8E-EC2B057FFDB8}" type="slidenum">
              <a:rPr lang="zh-CN" altLang="en-US" smtClean="0"/>
              <a:pPr/>
              <a:t>‹#›</a:t>
            </a:fld>
            <a:endParaRPr lang="zh-CN" altLang="en-US"/>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5EEDF7B-FD76-45ED-8D80-902E7C29FE49}" type="datetimeFigureOut">
              <a:rPr lang="zh-CN" altLang="en-US" smtClean="0"/>
              <a:pPr/>
              <a:t>2023/12/13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0A720B-8294-4DB7-9A8E-EC2B057FFDB8}" type="slidenum">
              <a:rPr lang="zh-CN" altLang="en-US" smtClean="0"/>
              <a:pPr/>
              <a:t>‹#›</a:t>
            </a:fld>
            <a:endParaRPr lang="zh-CN" altLang="en-US"/>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5EEDF7B-FD76-45ED-8D80-902E7C29FE49}" type="datetimeFigureOut">
              <a:rPr lang="zh-CN" altLang="en-US" smtClean="0"/>
              <a:pPr/>
              <a:t>2023/12/13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0A720B-8294-4DB7-9A8E-EC2B057FFDB8}" type="slidenum">
              <a:rPr lang="zh-CN" altLang="en-US" smtClean="0"/>
              <a:pPr/>
              <a:t>‹#›</a:t>
            </a:fld>
            <a:endParaRPr lang="zh-CN" altLang="en-US"/>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EEDF7B-FD76-45ED-8D80-902E7C29FE49}" type="datetimeFigureOut">
              <a:rPr lang="zh-CN" altLang="en-US" smtClean="0"/>
              <a:pPr/>
              <a:t>2023/12/13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0A720B-8294-4DB7-9A8E-EC2B057FFDB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slide" Target="slide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t="70797" r="10260"/>
          <a:stretch>
            <a:fillRect/>
          </a:stretch>
        </p:blipFill>
        <p:spPr>
          <a:xfrm>
            <a:off x="0" y="0"/>
            <a:ext cx="12192000" cy="3733800"/>
          </a:xfrm>
          <a:prstGeom prst="rect">
            <a:avLst/>
          </a:prstGeom>
        </p:spPr>
      </p:pic>
      <p:sp>
        <p:nvSpPr>
          <p:cNvPr id="6" name="文本框 5"/>
          <p:cNvSpPr txBox="1"/>
          <p:nvPr/>
        </p:nvSpPr>
        <p:spPr>
          <a:xfrm>
            <a:off x="1113183" y="3695700"/>
            <a:ext cx="10575897" cy="1014730"/>
          </a:xfrm>
          <a:prstGeom prst="rect">
            <a:avLst/>
          </a:prstGeom>
          <a:noFill/>
        </p:spPr>
        <p:txBody>
          <a:bodyPr wrap="square" rtlCol="0">
            <a:spAutoFit/>
          </a:bodyPr>
          <a:lstStyle/>
          <a:p>
            <a:r>
              <a:rPr lang="zh-CN" sz="6000" b="1" dirty="0">
                <a:gradFill>
                  <a:gsLst>
                    <a:gs pos="0">
                      <a:srgbClr val="00A5E2"/>
                    </a:gs>
                    <a:gs pos="100000">
                      <a:srgbClr val="91358E"/>
                    </a:gs>
                  </a:gsLst>
                  <a:lin ang="5400000" scaled="1"/>
                </a:gradFill>
                <a:effectLst>
                  <a:outerShdw blurRad="38100" dist="38100" dir="2700000" algn="tl">
                    <a:srgbClr val="000000">
                      <a:alpha val="43137"/>
                    </a:srgbClr>
                  </a:outerShdw>
                </a:effectLst>
                <a:latin typeface="Eras Medium ITC" panose="020B0602030504020804" charset="0"/>
                <a:ea typeface="微软雅黑" panose="020B0503020204020204" pitchFamily="34" charset="-122"/>
                <a:cs typeface="Eras Medium ITC" panose="020B0602030504020804" charset="0"/>
              </a:rPr>
              <a:t>College English Test Band 4</a:t>
            </a: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effectLst>
                  <a:outerShdw blurRad="38100" dist="38100" dir="2700000" algn="tl">
                    <a:srgbClr val="000000">
                      <a:alpha val="43137"/>
                    </a:srgbClr>
                  </a:outerShdw>
                </a:effectLst>
                <a:latin typeface="Arial Black" panose="020B0A04020102020204" pitchFamily="34" charset="0"/>
              </a:rPr>
              <a:t>注意事项</a:t>
            </a:r>
            <a:br>
              <a:rPr lang="zh-CN" altLang="en-US" dirty="0"/>
            </a:br>
            <a:endParaRPr lang="zh-CN" altLang="en-US" dirty="0"/>
          </a:p>
        </p:txBody>
      </p:sp>
      <p:sp>
        <p:nvSpPr>
          <p:cNvPr id="4" name="文本框 3"/>
          <p:cNvSpPr txBox="1"/>
          <p:nvPr/>
        </p:nvSpPr>
        <p:spPr>
          <a:xfrm>
            <a:off x="914399" y="1247671"/>
            <a:ext cx="10207487" cy="4524315"/>
          </a:xfrm>
          <a:prstGeom prst="rect">
            <a:avLst/>
          </a:prstGeom>
          <a:noFill/>
        </p:spPr>
        <p:txBody>
          <a:bodyPr wrap="square" rtlCol="0">
            <a:spAutoFit/>
          </a:bodyPr>
          <a:lstStyle/>
          <a:p>
            <a:r>
              <a:rPr lang="en-US" altLang="zh-CN" sz="3200" b="1" dirty="0">
                <a:latin typeface="Eras Medium ITC" panose="020B0602030504020804" charset="0"/>
                <a:cs typeface="Eras Medium ITC" panose="020B0602030504020804" charset="0"/>
              </a:rPr>
              <a:t>1.</a:t>
            </a:r>
            <a:r>
              <a:rPr lang="zh-CN" altLang="en-US" sz="3200" b="1" dirty="0">
                <a:latin typeface="Eras Medium ITC" panose="020B0602030504020804" charset="0"/>
                <a:cs typeface="Eras Medium ITC" panose="020B0602030504020804" charset="0"/>
              </a:rPr>
              <a:t>带齐物品：</a:t>
            </a:r>
            <a:endParaRPr lang="en-US" altLang="zh-CN" sz="3200" b="1" dirty="0">
              <a:latin typeface="Eras Medium ITC" panose="020B0602030504020804" charset="0"/>
              <a:cs typeface="Eras Medium ITC" panose="020B0602030504020804" charset="0"/>
            </a:endParaRPr>
          </a:p>
          <a:p>
            <a:r>
              <a:rPr lang="zh-CN" altLang="en-US" sz="3200" dirty="0">
                <a:latin typeface="Eras Medium ITC" panose="020B0602030504020804" charset="0"/>
                <a:cs typeface="Eras Medium ITC" panose="020B0602030504020804" charset="0"/>
              </a:rPr>
              <a:t>      收音机 </a:t>
            </a:r>
            <a:r>
              <a:rPr lang="en-US" altLang="zh-CN" sz="3200" dirty="0">
                <a:latin typeface="Eras Medium ITC" panose="020B0602030504020804" charset="0"/>
                <a:cs typeface="Eras Medium ITC" panose="020B0602030504020804" charset="0"/>
              </a:rPr>
              <a:t>/ </a:t>
            </a:r>
            <a:r>
              <a:rPr lang="zh-CN" altLang="en-US" sz="3200" dirty="0">
                <a:latin typeface="Eras Medium ITC" panose="020B0602030504020804" charset="0"/>
                <a:cs typeface="Eras Medium ITC" panose="020B0602030504020804" charset="0"/>
              </a:rPr>
              <a:t>耳机、备用电池、</a:t>
            </a:r>
            <a:r>
              <a:rPr lang="en-US" altLang="zh-CN" sz="3200" dirty="0">
                <a:latin typeface="Eras Medium ITC" panose="020B0602030504020804" charset="0"/>
                <a:cs typeface="Eras Medium ITC" panose="020B0602030504020804" charset="0"/>
              </a:rPr>
              <a:t>2B</a:t>
            </a:r>
            <a:r>
              <a:rPr lang="zh-CN" altLang="en-US" sz="3200" dirty="0">
                <a:latin typeface="Eras Medium ITC" panose="020B0602030504020804" charset="0"/>
                <a:cs typeface="Eras Medium ITC" panose="020B0602030504020804" charset="0"/>
              </a:rPr>
              <a:t>铅笔、橡皮、黑色签字笔、准考证、身份证、学生证。（水、面巾纸）</a:t>
            </a:r>
            <a:endParaRPr lang="en-US" altLang="zh-CN" sz="3200" dirty="0">
              <a:latin typeface="Eras Medium ITC" panose="020B0602030504020804" charset="0"/>
              <a:cs typeface="Eras Medium ITC" panose="020B0602030504020804" charset="0"/>
            </a:endParaRPr>
          </a:p>
          <a:p>
            <a:r>
              <a:rPr lang="zh-CN" altLang="en-US" sz="3200" dirty="0">
                <a:latin typeface="Eras Medium ITC" panose="020B0602030504020804" charset="0"/>
                <a:cs typeface="Eras Medium ITC" panose="020B0602030504020804" charset="0"/>
              </a:rPr>
              <a:t> </a:t>
            </a:r>
          </a:p>
          <a:p>
            <a:r>
              <a:rPr lang="en-US" altLang="zh-CN" sz="3200" b="1" dirty="0">
                <a:latin typeface="Eras Medium ITC" panose="020B0602030504020804" charset="0"/>
                <a:cs typeface="Eras Medium ITC" panose="020B0602030504020804" charset="0"/>
              </a:rPr>
              <a:t>2.</a:t>
            </a:r>
            <a:r>
              <a:rPr lang="zh-CN" altLang="en-US" sz="3200" b="1" dirty="0">
                <a:latin typeface="Eras Medium ITC" panose="020B0602030504020804" charset="0"/>
                <a:cs typeface="Eras Medium ITC" panose="020B0602030504020804" charset="0"/>
              </a:rPr>
              <a:t>提前进场 </a:t>
            </a:r>
          </a:p>
          <a:p>
            <a:endParaRPr lang="en-US" altLang="zh-CN" sz="3200" b="1" dirty="0">
              <a:latin typeface="Eras Medium ITC" panose="020B0602030504020804" charset="0"/>
              <a:cs typeface="Eras Medium ITC" panose="020B0602030504020804" charset="0"/>
            </a:endParaRPr>
          </a:p>
          <a:p>
            <a:r>
              <a:rPr lang="en-US" altLang="zh-CN" sz="3200" b="1" dirty="0">
                <a:latin typeface="Eras Medium ITC" panose="020B0602030504020804" charset="0"/>
                <a:cs typeface="Eras Medium ITC" panose="020B0602030504020804" charset="0"/>
              </a:rPr>
              <a:t>3.</a:t>
            </a:r>
            <a:r>
              <a:rPr lang="zh-CN" altLang="en-US" sz="3200" b="1" dirty="0">
                <a:latin typeface="Eras Medium ITC" panose="020B0602030504020804" charset="0"/>
                <a:cs typeface="Eras Medium ITC" panose="020B0602030504020804" charset="0"/>
              </a:rPr>
              <a:t>考试时注意时间：</a:t>
            </a:r>
            <a:endParaRPr lang="en-US" altLang="zh-CN" sz="3200" b="1" dirty="0">
              <a:latin typeface="Eras Medium ITC" panose="020B0602030504020804" charset="0"/>
              <a:cs typeface="Eras Medium ITC" panose="020B0602030504020804" charset="0"/>
            </a:endParaRPr>
          </a:p>
          <a:p>
            <a:r>
              <a:rPr lang="zh-CN" altLang="en-US" sz="3200" dirty="0">
                <a:latin typeface="Eras Medium ITC" panose="020B0602030504020804" charset="0"/>
                <a:cs typeface="Eras Medium ITC" panose="020B0602030504020804" charset="0"/>
              </a:rPr>
              <a:t>     一般情况下不能通过的人都是做不完试题的人；要是能做完试题（只要不是胡乱蒙的），一般很容易能通过。</a:t>
            </a: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2" cstate="print">
            <a:extLst>
              <a:ext uri="{28A0092B-C50C-407E-A947-70E740481C1C}">
                <a14:useLocalDpi xmlns:a14="http://schemas.microsoft.com/office/drawing/2010/main" val="0"/>
              </a:ext>
            </a:extLst>
          </a:blip>
          <a:srcRect l="28490" t="77895"/>
          <a:stretch>
            <a:fillRect/>
          </a:stretch>
        </p:blipFill>
        <p:spPr>
          <a:xfrm>
            <a:off x="0" y="0"/>
            <a:ext cx="3295650" cy="957177"/>
          </a:xfrm>
          <a:prstGeom prst="rect">
            <a:avLst/>
          </a:prstGeom>
        </p:spPr>
      </p:pic>
      <p:sp>
        <p:nvSpPr>
          <p:cNvPr id="11" name="文本框 10"/>
          <p:cNvSpPr txBox="1"/>
          <p:nvPr/>
        </p:nvSpPr>
        <p:spPr>
          <a:xfrm>
            <a:off x="695325" y="478588"/>
            <a:ext cx="3533775" cy="521970"/>
          </a:xfrm>
          <a:prstGeom prst="rect">
            <a:avLst/>
          </a:prstGeom>
          <a:noFill/>
        </p:spPr>
        <p:txBody>
          <a:bodyPr wrap="square" rtlCol="0">
            <a:spAutoFit/>
          </a:bodyPr>
          <a:lstStyle/>
          <a:p>
            <a:r>
              <a:rPr lang="en-US" altLang="zh-CN" sz="2800" b="1" dirty="0">
                <a:gradFill flip="none" rotWithShape="1">
                  <a:gsLst>
                    <a:gs pos="0">
                      <a:srgbClr val="91358E"/>
                    </a:gs>
                    <a:gs pos="100000">
                      <a:srgbClr val="00A5E2"/>
                    </a:gs>
                  </a:gsLst>
                  <a:lin ang="0" scaled="1"/>
                  <a:tileRect/>
                </a:gradFill>
                <a:latin typeface="Eras Medium ITC" panose="020B0602030504020804" charset="0"/>
                <a:ea typeface="微软雅黑" panose="020B0503020204020204" pitchFamily="34" charset="-122"/>
                <a:cs typeface="Eras Medium ITC" panose="020B0602030504020804" charset="0"/>
              </a:rPr>
              <a:t>1.1 </a:t>
            </a:r>
            <a:r>
              <a:rPr lang="zh-CN" altLang="en-US" sz="2800" b="1" dirty="0">
                <a:gradFill flip="none" rotWithShape="1">
                  <a:gsLst>
                    <a:gs pos="0">
                      <a:srgbClr val="91358E"/>
                    </a:gs>
                    <a:gs pos="100000">
                      <a:srgbClr val="00A5E2"/>
                    </a:gs>
                  </a:gsLst>
                  <a:lin ang="0" scaled="1"/>
                  <a:tileRect/>
                </a:gradFill>
                <a:latin typeface="Eras Medium ITC" panose="020B0602030504020804" charset="0"/>
                <a:ea typeface="微软雅黑" panose="020B0503020204020204" pitchFamily="34" charset="-122"/>
                <a:cs typeface="Eras Medium ITC" panose="020B0602030504020804" charset="0"/>
              </a:rPr>
              <a:t>流程</a:t>
            </a:r>
          </a:p>
        </p:txBody>
      </p:sp>
      <p:sp>
        <p:nvSpPr>
          <p:cNvPr id="18" name="文本框 17"/>
          <p:cNvSpPr txBox="1"/>
          <p:nvPr/>
        </p:nvSpPr>
        <p:spPr>
          <a:xfrm>
            <a:off x="1602342" y="4640425"/>
            <a:ext cx="2722694" cy="923330"/>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请在此处添加文字请在此处添加文字请在此处添加文字请在此处添加文字</a:t>
            </a:r>
          </a:p>
        </p:txBody>
      </p:sp>
      <p:pic>
        <p:nvPicPr>
          <p:cNvPr id="2" name="图片 1"/>
          <p:cNvPicPr>
            <a:picLocks noChangeAspect="1"/>
          </p:cNvPicPr>
          <p:nvPr/>
        </p:nvPicPr>
        <p:blipFill>
          <a:blip r:embed="rId3" cstate="print"/>
          <a:stretch>
            <a:fillRect/>
          </a:stretch>
        </p:blipFill>
        <p:spPr>
          <a:xfrm>
            <a:off x="1386604" y="1035300"/>
            <a:ext cx="9764244" cy="4898572"/>
          </a:xfrm>
          <a:prstGeom prst="rect">
            <a:avLst/>
          </a:prstGeom>
        </p:spPr>
      </p:pic>
      <p:sp>
        <p:nvSpPr>
          <p:cNvPr id="8" name="Freeform 12"/>
          <p:cNvSpPr>
            <a:spLocks noEditPoints="1"/>
          </p:cNvSpPr>
          <p:nvPr/>
        </p:nvSpPr>
        <p:spPr bwMode="auto">
          <a:xfrm>
            <a:off x="343672" y="1430018"/>
            <a:ext cx="773112" cy="814387"/>
          </a:xfrm>
          <a:custGeom>
            <a:avLst/>
            <a:gdLst>
              <a:gd name="T0" fmla="*/ 2147483647 w 96"/>
              <a:gd name="T1" fmla="*/ 2147483647 h 101"/>
              <a:gd name="T2" fmla="*/ 2147483647 w 96"/>
              <a:gd name="T3" fmla="*/ 2147483647 h 101"/>
              <a:gd name="T4" fmla="*/ 2147483647 w 96"/>
              <a:gd name="T5" fmla="*/ 2147483647 h 101"/>
              <a:gd name="T6" fmla="*/ 2147483647 w 96"/>
              <a:gd name="T7" fmla="*/ 2147483647 h 101"/>
              <a:gd name="T8" fmla="*/ 2147483647 w 96"/>
              <a:gd name="T9" fmla="*/ 2147483647 h 101"/>
              <a:gd name="T10" fmla="*/ 2147483647 w 96"/>
              <a:gd name="T11" fmla="*/ 2147483647 h 101"/>
              <a:gd name="T12" fmla="*/ 2147483647 w 96"/>
              <a:gd name="T13" fmla="*/ 2147483647 h 101"/>
              <a:gd name="T14" fmla="*/ 2147483647 w 96"/>
              <a:gd name="T15" fmla="*/ 2147483647 h 101"/>
              <a:gd name="T16" fmla="*/ 2147483647 w 96"/>
              <a:gd name="T17" fmla="*/ 2147483647 h 101"/>
              <a:gd name="T18" fmla="*/ 2147483647 w 96"/>
              <a:gd name="T19" fmla="*/ 2147483647 h 101"/>
              <a:gd name="T20" fmla="*/ 2147483647 w 96"/>
              <a:gd name="T21" fmla="*/ 2147483647 h 101"/>
              <a:gd name="T22" fmla="*/ 2147483647 w 96"/>
              <a:gd name="T23" fmla="*/ 2147483647 h 101"/>
              <a:gd name="T24" fmla="*/ 2147483647 w 96"/>
              <a:gd name="T25" fmla="*/ 2147483647 h 101"/>
              <a:gd name="T26" fmla="*/ 2147483647 w 96"/>
              <a:gd name="T27" fmla="*/ 2147483647 h 101"/>
              <a:gd name="T28" fmla="*/ 2147483647 w 96"/>
              <a:gd name="T29" fmla="*/ 2147483647 h 101"/>
              <a:gd name="T30" fmla="*/ 2147483647 w 96"/>
              <a:gd name="T31" fmla="*/ 2147483647 h 101"/>
              <a:gd name="T32" fmla="*/ 2147483647 w 96"/>
              <a:gd name="T33" fmla="*/ 2147483647 h 101"/>
              <a:gd name="T34" fmla="*/ 2147483647 w 96"/>
              <a:gd name="T35" fmla="*/ 2147483647 h 101"/>
              <a:gd name="T36" fmla="*/ 2147483647 w 96"/>
              <a:gd name="T37" fmla="*/ 2147483647 h 101"/>
              <a:gd name="T38" fmla="*/ 2147483647 w 96"/>
              <a:gd name="T39" fmla="*/ 2147483647 h 101"/>
              <a:gd name="T40" fmla="*/ 2147483647 w 96"/>
              <a:gd name="T41" fmla="*/ 2147483647 h 101"/>
              <a:gd name="T42" fmla="*/ 2147483647 w 96"/>
              <a:gd name="T43" fmla="*/ 2147483647 h 101"/>
              <a:gd name="T44" fmla="*/ 2147483647 w 96"/>
              <a:gd name="T45" fmla="*/ 2147483647 h 101"/>
              <a:gd name="T46" fmla="*/ 2147483647 w 96"/>
              <a:gd name="T47" fmla="*/ 2147483647 h 101"/>
              <a:gd name="T48" fmla="*/ 2147483647 w 96"/>
              <a:gd name="T49" fmla="*/ 2147483647 h 101"/>
              <a:gd name="T50" fmla="*/ 2147483647 w 96"/>
              <a:gd name="T51" fmla="*/ 2147483647 h 101"/>
              <a:gd name="T52" fmla="*/ 2147483647 w 96"/>
              <a:gd name="T53" fmla="*/ 2147483647 h 101"/>
              <a:gd name="T54" fmla="*/ 2147483647 w 96"/>
              <a:gd name="T55" fmla="*/ 2147483647 h 101"/>
              <a:gd name="T56" fmla="*/ 2147483647 w 96"/>
              <a:gd name="T57" fmla="*/ 2147483647 h 101"/>
              <a:gd name="T58" fmla="*/ 2147483647 w 96"/>
              <a:gd name="T59" fmla="*/ 0 h 101"/>
              <a:gd name="T60" fmla="*/ 2147483647 w 96"/>
              <a:gd name="T61" fmla="*/ 2147483647 h 101"/>
              <a:gd name="T62" fmla="*/ 2147483647 w 96"/>
              <a:gd name="T63" fmla="*/ 2147483647 h 101"/>
              <a:gd name="T64" fmla="*/ 2147483647 w 96"/>
              <a:gd name="T65" fmla="*/ 0 h 101"/>
              <a:gd name="T66" fmla="*/ 2147483647 w 96"/>
              <a:gd name="T67" fmla="*/ 2147483647 h 101"/>
              <a:gd name="T68" fmla="*/ 2147483647 w 96"/>
              <a:gd name="T69" fmla="*/ 2147483647 h 101"/>
              <a:gd name="T70" fmla="*/ 2147483647 w 96"/>
              <a:gd name="T71" fmla="*/ 2147483647 h 101"/>
              <a:gd name="T72" fmla="*/ 2147483647 w 96"/>
              <a:gd name="T73" fmla="*/ 2147483647 h 101"/>
              <a:gd name="T74" fmla="*/ 2147483647 w 96"/>
              <a:gd name="T75" fmla="*/ 2147483647 h 101"/>
              <a:gd name="T76" fmla="*/ 2147483647 w 96"/>
              <a:gd name="T77" fmla="*/ 2147483647 h 101"/>
              <a:gd name="T78" fmla="*/ 2147483647 w 96"/>
              <a:gd name="T79" fmla="*/ 2147483647 h 101"/>
              <a:gd name="T80" fmla="*/ 2147483647 w 96"/>
              <a:gd name="T81" fmla="*/ 2147483647 h 101"/>
              <a:gd name="T82" fmla="*/ 2147483647 w 96"/>
              <a:gd name="T83" fmla="*/ 2147483647 h 101"/>
              <a:gd name="T84" fmla="*/ 2147483647 w 96"/>
              <a:gd name="T85" fmla="*/ 2147483647 h 101"/>
              <a:gd name="T86" fmla="*/ 2147483647 w 96"/>
              <a:gd name="T87" fmla="*/ 2147483647 h 101"/>
              <a:gd name="T88" fmla="*/ 2147483647 w 96"/>
              <a:gd name="T89" fmla="*/ 2147483647 h 101"/>
              <a:gd name="T90" fmla="*/ 2147483647 w 96"/>
              <a:gd name="T91" fmla="*/ 2147483647 h 101"/>
              <a:gd name="T92" fmla="*/ 2147483647 w 96"/>
              <a:gd name="T93" fmla="*/ 2147483647 h 101"/>
              <a:gd name="T94" fmla="*/ 2147483647 w 96"/>
              <a:gd name="T95" fmla="*/ 2147483647 h 101"/>
              <a:gd name="T96" fmla="*/ 2147483647 w 96"/>
              <a:gd name="T97" fmla="*/ 2147483647 h 101"/>
              <a:gd name="T98" fmla="*/ 2147483647 w 96"/>
              <a:gd name="T99" fmla="*/ 2147483647 h 101"/>
              <a:gd name="T100" fmla="*/ 2147483647 w 96"/>
              <a:gd name="T101" fmla="*/ 2147483647 h 101"/>
              <a:gd name="T102" fmla="*/ 2147483647 w 96"/>
              <a:gd name="T103" fmla="*/ 2147483647 h 101"/>
              <a:gd name="T104" fmla="*/ 2147483647 w 96"/>
              <a:gd name="T105" fmla="*/ 2147483647 h 101"/>
              <a:gd name="T106" fmla="*/ 2147483647 w 96"/>
              <a:gd name="T107" fmla="*/ 2147483647 h 101"/>
              <a:gd name="T108" fmla="*/ 2147483647 w 96"/>
              <a:gd name="T109" fmla="*/ 2147483647 h 101"/>
              <a:gd name="T110" fmla="*/ 2147483647 w 96"/>
              <a:gd name="T111" fmla="*/ 2147483647 h 101"/>
              <a:gd name="T112" fmla="*/ 2147483647 w 96"/>
              <a:gd name="T113" fmla="*/ 2147483647 h 101"/>
              <a:gd name="T114" fmla="*/ 2147483647 w 96"/>
              <a:gd name="T115" fmla="*/ 2147483647 h 101"/>
              <a:gd name="T116" fmla="*/ 2147483647 w 96"/>
              <a:gd name="T117" fmla="*/ 2147483647 h 101"/>
              <a:gd name="T118" fmla="*/ 2147483647 w 96"/>
              <a:gd name="T119" fmla="*/ 2147483647 h 1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solidFill>
            <a:srgbClr val="C00000"/>
          </a:solidFill>
          <a:ln>
            <a:noFill/>
          </a:ln>
        </p:spPr>
        <p:txBody>
          <a:bodyPr/>
          <a:lstStyle/>
          <a:p>
            <a:endParaRPr lang="zh-CN" altLang="en-US"/>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2" cstate="print">
            <a:extLst>
              <a:ext uri="{28A0092B-C50C-407E-A947-70E740481C1C}">
                <a14:useLocalDpi xmlns:a14="http://schemas.microsoft.com/office/drawing/2010/main" val="0"/>
              </a:ext>
            </a:extLst>
          </a:blip>
          <a:srcRect l="28490" t="77895"/>
          <a:stretch>
            <a:fillRect/>
          </a:stretch>
        </p:blipFill>
        <p:spPr>
          <a:xfrm>
            <a:off x="0" y="0"/>
            <a:ext cx="3295650" cy="957177"/>
          </a:xfrm>
          <a:prstGeom prst="rect">
            <a:avLst/>
          </a:prstGeom>
        </p:spPr>
      </p:pic>
      <p:sp>
        <p:nvSpPr>
          <p:cNvPr id="18" name="文本框 17"/>
          <p:cNvSpPr txBox="1"/>
          <p:nvPr/>
        </p:nvSpPr>
        <p:spPr>
          <a:xfrm>
            <a:off x="1602342" y="4640425"/>
            <a:ext cx="2722694" cy="923330"/>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请在此处添加文字请在此处添加文字请在此处添加文字请在此处添加文字</a:t>
            </a:r>
          </a:p>
        </p:txBody>
      </p:sp>
      <p:pic>
        <p:nvPicPr>
          <p:cNvPr id="3" name="图片 2"/>
          <p:cNvPicPr>
            <a:picLocks noChangeAspect="1"/>
          </p:cNvPicPr>
          <p:nvPr/>
        </p:nvPicPr>
        <p:blipFill>
          <a:blip r:embed="rId3" cstate="print"/>
          <a:stretch>
            <a:fillRect/>
          </a:stretch>
        </p:blipFill>
        <p:spPr>
          <a:xfrm>
            <a:off x="974036" y="628323"/>
            <a:ext cx="9959008" cy="5325216"/>
          </a:xfrm>
          <a:prstGeom prst="rect">
            <a:avLst/>
          </a:prstGeom>
        </p:spPr>
      </p:pic>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2" cstate="print">
            <a:extLst>
              <a:ext uri="{28A0092B-C50C-407E-A947-70E740481C1C}">
                <a14:useLocalDpi xmlns:a14="http://schemas.microsoft.com/office/drawing/2010/main" val="0"/>
              </a:ext>
            </a:extLst>
          </a:blip>
          <a:srcRect l="28490" t="77895"/>
          <a:stretch>
            <a:fillRect/>
          </a:stretch>
        </p:blipFill>
        <p:spPr>
          <a:xfrm>
            <a:off x="0" y="0"/>
            <a:ext cx="3295650" cy="957177"/>
          </a:xfrm>
          <a:prstGeom prst="rect">
            <a:avLst/>
          </a:prstGeom>
        </p:spPr>
      </p:pic>
      <p:sp>
        <p:nvSpPr>
          <p:cNvPr id="18" name="文本框 17"/>
          <p:cNvSpPr txBox="1"/>
          <p:nvPr/>
        </p:nvSpPr>
        <p:spPr>
          <a:xfrm>
            <a:off x="1602342" y="4640425"/>
            <a:ext cx="2722694" cy="923330"/>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请在此处添加文字请在此处添加文字请在此处添加文字请在此处添加文字</a:t>
            </a:r>
          </a:p>
        </p:txBody>
      </p:sp>
      <p:pic>
        <p:nvPicPr>
          <p:cNvPr id="2" name="图片 1"/>
          <p:cNvPicPr>
            <a:picLocks noChangeAspect="1"/>
          </p:cNvPicPr>
          <p:nvPr/>
        </p:nvPicPr>
        <p:blipFill>
          <a:blip r:embed="rId3" cstate="print"/>
          <a:stretch>
            <a:fillRect/>
          </a:stretch>
        </p:blipFill>
        <p:spPr>
          <a:xfrm>
            <a:off x="1000129" y="597305"/>
            <a:ext cx="10330480" cy="5501060"/>
          </a:xfrm>
          <a:prstGeom prst="rect">
            <a:avLst/>
          </a:prstGeom>
        </p:spPr>
      </p:pic>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2" cstate="print">
            <a:extLst>
              <a:ext uri="{28A0092B-C50C-407E-A947-70E740481C1C}">
                <a14:useLocalDpi xmlns:a14="http://schemas.microsoft.com/office/drawing/2010/main" val="0"/>
              </a:ext>
            </a:extLst>
          </a:blip>
          <a:srcRect l="28490" t="77895"/>
          <a:stretch>
            <a:fillRect/>
          </a:stretch>
        </p:blipFill>
        <p:spPr>
          <a:xfrm>
            <a:off x="0" y="0"/>
            <a:ext cx="3295650" cy="957177"/>
          </a:xfrm>
          <a:prstGeom prst="rect">
            <a:avLst/>
          </a:prstGeom>
        </p:spPr>
      </p:pic>
      <p:sp>
        <p:nvSpPr>
          <p:cNvPr id="11" name="文本框 10"/>
          <p:cNvSpPr txBox="1"/>
          <p:nvPr/>
        </p:nvSpPr>
        <p:spPr>
          <a:xfrm>
            <a:off x="695325" y="478588"/>
            <a:ext cx="3533775" cy="521970"/>
          </a:xfrm>
          <a:prstGeom prst="rect">
            <a:avLst/>
          </a:prstGeom>
          <a:noFill/>
        </p:spPr>
        <p:txBody>
          <a:bodyPr wrap="square" rtlCol="0">
            <a:spAutoFit/>
          </a:bodyPr>
          <a:lstStyle/>
          <a:p>
            <a:r>
              <a:rPr lang="en-US" altLang="zh-CN" sz="2800" b="1" dirty="0">
                <a:gradFill flip="none" rotWithShape="1">
                  <a:gsLst>
                    <a:gs pos="0">
                      <a:srgbClr val="91358E"/>
                    </a:gs>
                    <a:gs pos="100000">
                      <a:srgbClr val="00A5E2"/>
                    </a:gs>
                  </a:gsLst>
                  <a:lin ang="0" scaled="1"/>
                  <a:tileRect/>
                </a:gradFill>
                <a:latin typeface="Eras Medium ITC" panose="020B0602030504020804" charset="0"/>
                <a:ea typeface="微软雅黑" panose="020B0503020204020204" pitchFamily="34" charset="-122"/>
                <a:cs typeface="Eras Medium ITC" panose="020B0602030504020804" charset="0"/>
              </a:rPr>
              <a:t>1.2 </a:t>
            </a:r>
            <a:r>
              <a:rPr lang="zh-CN" altLang="en-US" sz="2800" b="1" dirty="0">
                <a:gradFill flip="none" rotWithShape="1">
                  <a:gsLst>
                    <a:gs pos="0">
                      <a:srgbClr val="91358E"/>
                    </a:gs>
                    <a:gs pos="100000">
                      <a:srgbClr val="00A5E2"/>
                    </a:gs>
                  </a:gsLst>
                  <a:lin ang="0" scaled="1"/>
                  <a:tileRect/>
                </a:gradFill>
                <a:latin typeface="Eras Medium ITC" panose="020B0602030504020804" charset="0"/>
                <a:ea typeface="微软雅黑" panose="020B0503020204020204" pitchFamily="34" charset="-122"/>
                <a:cs typeface="Eras Medium ITC" panose="020B0602030504020804" charset="0"/>
              </a:rPr>
              <a:t>题型</a:t>
            </a:r>
          </a:p>
        </p:txBody>
      </p:sp>
      <p:sp>
        <p:nvSpPr>
          <p:cNvPr id="18" name="文本框 17"/>
          <p:cNvSpPr txBox="1"/>
          <p:nvPr/>
        </p:nvSpPr>
        <p:spPr>
          <a:xfrm>
            <a:off x="1602342" y="4640425"/>
            <a:ext cx="2722694" cy="923330"/>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请在此处添加文字请在此处添加文字请在此处添加文字请在此处添加文字</a:t>
            </a: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5499" y="487017"/>
            <a:ext cx="11251192" cy="5572724"/>
          </a:xfrm>
          <a:prstGeom prst="rect">
            <a:avLst/>
          </a:prstGeom>
        </p:spPr>
      </p:pic>
      <p:sp>
        <p:nvSpPr>
          <p:cNvPr id="7" name="动作按钮: 前进或下一项 6">
            <a:hlinkClick r:id="rId4" action="ppaction://hlinksldjump" highlightClick="1"/>
          </p:cNvPr>
          <p:cNvSpPr/>
          <p:nvPr/>
        </p:nvSpPr>
        <p:spPr>
          <a:xfrm>
            <a:off x="11083636" y="6151418"/>
            <a:ext cx="304800" cy="30480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t="70797" r="10260"/>
          <a:stretch>
            <a:fillRect/>
          </a:stretch>
        </p:blipFill>
        <p:spPr>
          <a:xfrm>
            <a:off x="0" y="0"/>
            <a:ext cx="12192000" cy="3733800"/>
          </a:xfrm>
          <a:prstGeom prst="rect">
            <a:avLst/>
          </a:prstGeom>
        </p:spPr>
      </p:pic>
      <p:sp>
        <p:nvSpPr>
          <p:cNvPr id="6" name="文本框 5"/>
          <p:cNvSpPr txBox="1"/>
          <p:nvPr/>
        </p:nvSpPr>
        <p:spPr>
          <a:xfrm>
            <a:off x="819437" y="3664525"/>
            <a:ext cx="10111796" cy="1107996"/>
          </a:xfrm>
          <a:prstGeom prst="rect">
            <a:avLst/>
          </a:prstGeom>
          <a:noFill/>
        </p:spPr>
        <p:txBody>
          <a:bodyPr wrap="square" rtlCol="0">
            <a:spAutoFit/>
          </a:bodyPr>
          <a:lstStyle/>
          <a:p>
            <a:r>
              <a:rPr lang="en-US" altLang="zh-CN" sz="6600" dirty="0">
                <a:gradFill>
                  <a:gsLst>
                    <a:gs pos="0">
                      <a:srgbClr val="00A5E2"/>
                    </a:gs>
                    <a:gs pos="100000">
                      <a:srgbClr val="91358E"/>
                    </a:gs>
                  </a:gsLst>
                  <a:lin ang="5400000" scaled="1"/>
                </a:gradFill>
                <a:effectLst>
                  <a:outerShdw blurRad="38100" dist="38100" dir="2700000" algn="tl">
                    <a:srgbClr val="000000">
                      <a:alpha val="43137"/>
                    </a:srgbClr>
                  </a:outerShdw>
                </a:effectLst>
                <a:latin typeface="Eras Bold ITC" panose="020B0907030504020204" pitchFamily="34" charset="0"/>
                <a:ea typeface="微软雅黑" panose="020B0503020204020204" pitchFamily="34" charset="-122"/>
              </a:rPr>
              <a:t>Good Luck to Everyone!</a:t>
            </a:r>
            <a:endParaRPr lang="zh-CN" altLang="en-US" sz="6600" dirty="0">
              <a:gradFill>
                <a:gsLst>
                  <a:gs pos="0">
                    <a:srgbClr val="00A5E2"/>
                  </a:gs>
                  <a:gs pos="100000">
                    <a:srgbClr val="91358E"/>
                  </a:gs>
                </a:gsLst>
                <a:lin ang="5400000" scaled="1"/>
              </a:gradFill>
              <a:effectLst>
                <a:outerShdw blurRad="38100" dist="38100" dir="2700000" algn="tl">
                  <a:srgbClr val="000000">
                    <a:alpha val="43137"/>
                  </a:srgbClr>
                </a:outerShdw>
              </a:effectLst>
              <a:latin typeface="Eras Bold ITC" panose="020B0907030504020204" pitchFamily="34" charset="0"/>
              <a:ea typeface="微软雅黑" panose="020B0503020204020204" pitchFamily="34" charset="-122"/>
            </a:endParaRPr>
          </a:p>
        </p:txBody>
      </p:sp>
    </p:spTree>
  </p:cSld>
  <p:clrMapOvr>
    <a:masterClrMapping/>
  </p:clrMapOvr>
  <p:transition>
    <p:random/>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2502</TotalTime>
  <Words>175</Words>
  <Application>Microsoft Office PowerPoint</Application>
  <PresentationFormat>宽屏</PresentationFormat>
  <Paragraphs>16</Paragraphs>
  <Slides>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宋体</vt:lpstr>
      <vt:lpstr>微软雅黑</vt:lpstr>
      <vt:lpstr>Arial</vt:lpstr>
      <vt:lpstr>Arial Black</vt:lpstr>
      <vt:lpstr>Calibri</vt:lpstr>
      <vt:lpstr>Calibri Light</vt:lpstr>
      <vt:lpstr>Eras Bold ITC</vt:lpstr>
      <vt:lpstr>Eras Medium ITC</vt:lpstr>
      <vt:lpstr>Office 主题</vt:lpstr>
      <vt:lpstr>PowerPoint 演示文稿</vt:lpstr>
      <vt:lpstr>注意事项 </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Administrator</cp:lastModifiedBy>
  <cp:revision>200</cp:revision>
  <dcterms:created xsi:type="dcterms:W3CDTF">2016-07-26T12:34:00Z</dcterms:created>
  <dcterms:modified xsi:type="dcterms:W3CDTF">2023-12-13T08:13:32Z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