
<file path=[Content_Types].xml><?xml version="1.0" encoding="utf-8"?>
<Types xmlns="http://schemas.openxmlformats.org/package/2006/content-types">
  <Default Extension="jpeg" ContentType="image/jpeg"/>
  <Default Extension="JPG" ContentType="image/.jpg"/>
  <Default Extension="wav" ContentType="audio/x-wav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3"/>
  </p:handoutMasterIdLst>
  <p:sldIdLst>
    <p:sldId id="316" r:id="rId3"/>
    <p:sldId id="373" r:id="rId5"/>
    <p:sldId id="317" r:id="rId6"/>
    <p:sldId id="318" r:id="rId7"/>
    <p:sldId id="319" r:id="rId8"/>
    <p:sldId id="320" r:id="rId9"/>
    <p:sldId id="374" r:id="rId10"/>
    <p:sldId id="375" r:id="rId11"/>
    <p:sldId id="376" r:id="rId12"/>
  </p:sldIdLst>
  <p:sldSz cx="9144000" cy="6858000" type="screen4x3"/>
  <p:notesSz cx="6858000" cy="9144000"/>
  <p:custDataLst>
    <p:tags r:id="rId17"/>
  </p:custDataLst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940" userDrawn="1">
          <p15:clr>
            <a:srgbClr val="A4A3A4"/>
          </p15:clr>
        </p15:guide>
        <p15:guide id="2" pos="215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2FDB2607-1784-4EEB-B798-7EB5836EED8A}">
        <p14:showMediaCtrls xmlns:p14="http://schemas.microsoft.com/office/powerpoint/2010/main" val="1"/>
      </p:ext>
    </p:extLst>
  </p:showPr>
  <p:clrMru>
    <a:srgbClr val="FF0000"/>
    <a:srgbClr val="6666FF"/>
    <a:srgbClr val="3333FF"/>
    <a:srgbClr val="FF9900"/>
    <a:srgbClr val="66CCFF"/>
    <a:srgbClr val="CC0099"/>
    <a:srgbClr val="990099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56"/>
  </p:normalViewPr>
  <p:slideViewPr>
    <p:cSldViewPr showGuides="1">
      <p:cViewPr varScale="1">
        <p:scale>
          <a:sx n="75" d="100"/>
          <a:sy n="75" d="100"/>
        </p:scale>
        <p:origin x="-702" y="-84"/>
      </p:cViewPr>
      <p:guideLst>
        <p:guide orient="horz" pos="2940"/>
        <p:guide pos="215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1230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gs" Target="tags/tag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handoutMaster" Target="handoutMasters/handoutMaster1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074" name="页眉占位符 3073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eaLnBrk="1" hangingPunct="1"/>
            <a:endParaRPr lang="zh-CN" altLang="en-US" sz="1200" dirty="0"/>
          </a:p>
        </p:txBody>
      </p:sp>
      <p:sp>
        <p:nvSpPr>
          <p:cNvPr id="3075" name="日期占位符 3074"/>
          <p:cNvSpPr>
            <a:spLocks noGrp="1"/>
          </p:cNvSpPr>
          <p:nvPr>
            <p:ph type="dt" sz="quarter" idx="1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 eaLnBrk="1" hangingPunct="1"/>
            <a:endParaRPr lang="zh-CN" altLang="en-US" sz="1200" dirty="0"/>
          </a:p>
        </p:txBody>
      </p:sp>
      <p:sp>
        <p:nvSpPr>
          <p:cNvPr id="3076" name="页脚占位符 3075"/>
          <p:cNvSpPr>
            <a:spLocks noGrp="1"/>
          </p:cNvSpPr>
          <p:nvPr>
            <p:ph type="ftr" sz="quarter" idx="2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eaLnBrk="1" hangingPunct="1"/>
            <a:endParaRPr lang="zh-CN" altLang="en-US" sz="1200" dirty="0"/>
          </a:p>
        </p:txBody>
      </p:sp>
      <p:sp>
        <p:nvSpPr>
          <p:cNvPr id="3077" name="灯片编号占位符 3076"/>
          <p:cNvSpPr>
            <a:spLocks noGrp="1"/>
          </p:cNvSpPr>
          <p:nvPr>
            <p:ph type="sldNum" sz="quarter" idx="3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页眉占位符 2049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eaLnBrk="1" hangingPunct="1"/>
            <a:endParaRPr lang="zh-CN" altLang="en-US" sz="1200" dirty="0"/>
          </a:p>
        </p:txBody>
      </p:sp>
      <p:sp>
        <p:nvSpPr>
          <p:cNvPr id="2051" name="日期占位符 2050"/>
          <p:cNvSpPr>
            <a:spLocks noGrp="1"/>
          </p:cNvSpPr>
          <p:nvPr>
            <p:ph type="dt" idx="1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 eaLnBrk="1" hangingPunct="1"/>
            <a:endParaRPr lang="zh-CN" altLang="en-US" sz="1200" dirty="0"/>
          </a:p>
        </p:txBody>
      </p:sp>
      <p:sp>
        <p:nvSpPr>
          <p:cNvPr id="2052" name="幻灯片图像占位符 2051"/>
          <p:cNvSpPr/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053" name="文本占位符 2052"/>
          <p:cNvSpPr>
            <a:spLocks noGrp="1"/>
          </p:cNvSpPr>
          <p:nvPr>
            <p:ph type="body" sz="quarter" idx="3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单击以编辑母版文本样式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2054" name="页脚占位符 2053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eaLnBrk="1" hangingPunct="1"/>
            <a:endParaRPr lang="zh-CN" altLang="en-US" sz="1200" dirty="0"/>
          </a:p>
        </p:txBody>
      </p:sp>
      <p:sp>
        <p:nvSpPr>
          <p:cNvPr id="2055" name="灯片编号占位符 2054"/>
          <p:cNvSpPr>
            <a:spLocks noGrp="1"/>
          </p:cNvSpPr>
          <p:nvPr>
            <p:ph type="sldNum" sz="quarter" idx="5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lvl="0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  <p:sp>
        <p:nvSpPr>
          <p:cNvPr id="130050" name="幻灯片图像占位符 130049"/>
          <p:cNvSpPr/>
          <p:nvPr>
            <p:ph type="sldImg"/>
          </p:nvPr>
        </p:nvSpPr>
        <p:spPr/>
      </p:sp>
      <p:sp>
        <p:nvSpPr>
          <p:cNvPr id="130051" name="文本占位符 130050"/>
          <p:cNvSpPr>
            <a:spLocks noGrp="1"/>
          </p:cNvSpPr>
          <p:nvPr>
            <p:ph type="body" idx="1"/>
          </p:nvPr>
        </p:nvSpPr>
        <p:spPr/>
        <p:txBody>
          <a:bodyPr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  <p:sp>
        <p:nvSpPr>
          <p:cNvPr id="132098" name="幻灯片图像占位符 132097"/>
          <p:cNvSpPr/>
          <p:nvPr>
            <p:ph type="sldImg"/>
          </p:nvPr>
        </p:nvSpPr>
        <p:spPr/>
      </p:sp>
      <p:sp>
        <p:nvSpPr>
          <p:cNvPr id="132099" name="文本占位符 132098"/>
          <p:cNvSpPr>
            <a:spLocks noGrp="1"/>
          </p:cNvSpPr>
          <p:nvPr>
            <p:ph type="body" idx="1"/>
          </p:nvPr>
        </p:nvSpPr>
        <p:spPr/>
        <p:txBody>
          <a:bodyPr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  <p:sp>
        <p:nvSpPr>
          <p:cNvPr id="134146" name="幻灯片图像占位符 134145"/>
          <p:cNvSpPr/>
          <p:nvPr>
            <p:ph type="sldImg"/>
          </p:nvPr>
        </p:nvSpPr>
        <p:spPr/>
      </p:sp>
      <p:sp>
        <p:nvSpPr>
          <p:cNvPr id="134147" name="文本占位符 134146"/>
          <p:cNvSpPr>
            <a:spLocks noGrp="1"/>
          </p:cNvSpPr>
          <p:nvPr>
            <p:ph type="body" idx="1"/>
          </p:nvPr>
        </p:nvSpPr>
        <p:spPr/>
        <p:txBody>
          <a:bodyPr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  <p:sp>
        <p:nvSpPr>
          <p:cNvPr id="136194" name="幻灯片图像占位符 136193"/>
          <p:cNvSpPr/>
          <p:nvPr>
            <p:ph type="sldImg"/>
          </p:nvPr>
        </p:nvSpPr>
        <p:spPr/>
      </p:sp>
      <p:sp>
        <p:nvSpPr>
          <p:cNvPr id="136195" name="文本占位符 136194"/>
          <p:cNvSpPr>
            <a:spLocks noGrp="1"/>
          </p:cNvSpPr>
          <p:nvPr>
            <p:ph type="body" idx="1"/>
          </p:nvPr>
        </p:nvSpPr>
        <p:spPr/>
        <p:txBody>
          <a:bodyPr/>
          <a:p>
            <a:pPr lvl="0"/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灯片编号占位符 1"/>
          <p:cNvSpPr/>
          <p:nvPr>
            <p:ph type="sldNum" sz="quarter" idx="2"/>
          </p:nvPr>
        </p:nvSpPr>
        <p:spPr/>
        <p:txBody>
          <a:bodyPr/>
          <a:p>
            <a:pPr lvl="0" algn="r" eaLnBrk="1" hangingPunct="1"/>
            <a:fld id="{9A0DB2DC-4C9A-4742-B13C-FB6460FD3503}" type="slidenum">
              <a:rPr lang="zh-CN" altLang="en-US" sz="1200" dirty="0"/>
            </a:fld>
            <a:endParaRPr lang="zh-CN" altLang="en-US" sz="1200" dirty="0"/>
          </a:p>
        </p:txBody>
      </p:sp>
      <p:sp>
        <p:nvSpPr>
          <p:cNvPr id="138242" name="幻灯片图像占位符 138241"/>
          <p:cNvSpPr/>
          <p:nvPr>
            <p:ph type="sldImg"/>
          </p:nvPr>
        </p:nvSpPr>
        <p:spPr/>
      </p:sp>
      <p:sp>
        <p:nvSpPr>
          <p:cNvPr id="138243" name="文本占位符 138242"/>
          <p:cNvSpPr>
            <a:spLocks noGrp="1"/>
          </p:cNvSpPr>
          <p:nvPr>
            <p:ph type="body" idx="1"/>
          </p:nvPr>
        </p:nvSpPr>
        <p:spPr/>
        <p:txBody>
          <a:bodyPr/>
          <a:p>
            <a:pPr lvl="0"/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PhAnim="0" showMasterSp="0">
  <p:cSld name="标题幻灯片">
    <p:bg>
      <p:bgPr>
        <a:gradFill rotWithShape="0">
          <a:gsLst>
            <a:gs pos="0">
              <a:schemeClr val="bg1"/>
            </a:gs>
            <a:gs pos="100000">
              <a:schemeClr val="bg2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/>
      <p:grpSp>
        <p:nvGrpSpPr>
          <p:cNvPr id="242690" name="组合 242689"/>
          <p:cNvGrpSpPr/>
          <p:nvPr/>
        </p:nvGrpSpPr>
        <p:grpSpPr>
          <a:xfrm>
            <a:off x="-1035050" y="1552575"/>
            <a:ext cx="10179050" cy="5305425"/>
            <a:chOff x="-652" y="978"/>
            <a:chExt cx="6412" cy="3342"/>
          </a:xfrm>
        </p:grpSpPr>
        <p:sp>
          <p:nvSpPr>
            <p:cNvPr id="242691" name="任意多边形 242690"/>
            <p:cNvSpPr/>
            <p:nvPr/>
          </p:nvSpPr>
          <p:spPr>
            <a:xfrm>
              <a:off x="2061" y="1707"/>
              <a:ext cx="3699" cy="2613"/>
            </a:xfrm>
            <a:custGeom>
              <a:avLst/>
              <a:gdLst/>
              <a:ahLst/>
              <a:cxnLst/>
              <a:pathLst>
                <a:path w="3699" h="2613">
                  <a:moveTo>
                    <a:pt x="1523" y="2611"/>
                  </a:moveTo>
                  <a:lnTo>
                    <a:pt x="3698" y="2612"/>
                  </a:lnTo>
                  <a:lnTo>
                    <a:pt x="3698" y="2228"/>
                  </a:lnTo>
                  <a:lnTo>
                    <a:pt x="0" y="0"/>
                  </a:lnTo>
                  <a:lnTo>
                    <a:pt x="160" y="118"/>
                  </a:lnTo>
                  <a:lnTo>
                    <a:pt x="292" y="219"/>
                  </a:lnTo>
                  <a:lnTo>
                    <a:pt x="441" y="347"/>
                  </a:lnTo>
                  <a:lnTo>
                    <a:pt x="585" y="482"/>
                  </a:lnTo>
                  <a:lnTo>
                    <a:pt x="796" y="711"/>
                  </a:lnTo>
                  <a:lnTo>
                    <a:pt x="983" y="955"/>
                  </a:lnTo>
                  <a:lnTo>
                    <a:pt x="1119" y="1168"/>
                  </a:lnTo>
                  <a:lnTo>
                    <a:pt x="1238" y="1388"/>
                  </a:lnTo>
                  <a:lnTo>
                    <a:pt x="1331" y="1608"/>
                  </a:lnTo>
                  <a:lnTo>
                    <a:pt x="1400" y="1809"/>
                  </a:lnTo>
                  <a:lnTo>
                    <a:pt x="1447" y="1979"/>
                  </a:lnTo>
                  <a:lnTo>
                    <a:pt x="1490" y="2190"/>
                  </a:lnTo>
                  <a:lnTo>
                    <a:pt x="1511" y="2374"/>
                  </a:lnTo>
                  <a:lnTo>
                    <a:pt x="1523" y="2611"/>
                  </a:lnTo>
                </a:path>
              </a:pathLst>
            </a:cu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42692" name="任意多边形 242691"/>
            <p:cNvSpPr/>
            <p:nvPr/>
          </p:nvSpPr>
          <p:spPr>
            <a:xfrm>
              <a:off x="-652" y="978"/>
              <a:ext cx="4237" cy="3342"/>
            </a:xfrm>
            <a:custGeom>
              <a:avLst/>
              <a:gdLst>
                <a:gd name="txL" fmla="*/ 0 w 21600"/>
                <a:gd name="txT" fmla="*/ 0 h 21231"/>
                <a:gd name="txR" fmla="*/ 21600 w 21600"/>
                <a:gd name="txB" fmla="*/ 21231 h 21231"/>
              </a:gdLst>
              <a:ahLst/>
              <a:cxnLst>
                <a:cxn ang="270">
                  <a:pos x="3977" y="0"/>
                </a:cxn>
                <a:cxn ang="0">
                  <a:pos x="21600" y="21231"/>
                </a:cxn>
                <a:cxn ang="180">
                  <a:pos x="0" y="21231"/>
                </a:cxn>
              </a:cxnLst>
              <a:rect l="txL" t="txT" r="txR" b="txB"/>
              <a:pathLst>
                <a:path w="21600" h="21231" fill="none">
                  <a:moveTo>
                    <a:pt x="3977" y="0"/>
                  </a:moveTo>
                  <a:arcTo wR="21600" hR="21600" stAng="-4763417" swAng="4763417"/>
                </a:path>
                <a:path w="21600" h="21231" stroke="0">
                  <a:moveTo>
                    <a:pt x="3977" y="0"/>
                  </a:moveTo>
                  <a:arcTo wR="21600" hR="21600" stAng="-4763417" swAng="4763417"/>
                  <a:lnTo>
                    <a:pt x="0" y="21231"/>
                  </a:lnTo>
                  <a:close/>
                </a:path>
              </a:pathLst>
            </a:custGeom>
            <a:noFill/>
            <a:ln w="12700" cap="rnd" cmpd="sng">
              <a:solidFill>
                <a:schemeClr val="accent2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242693" name="标题 242692"/>
          <p:cNvSpPr>
            <a:spLocks noGrp="1"/>
          </p:cNvSpPr>
          <p:nvPr>
            <p:ph type="ctrTitle" sz="quarter"/>
          </p:nvPr>
        </p:nvSpPr>
        <p:spPr>
          <a:xfrm>
            <a:off x="1293813" y="762000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b" anchorCtr="0"/>
          <a:lstStyle>
            <a:lvl1pPr lvl="0">
              <a:buClrTx/>
              <a:buSzTx/>
              <a:buFontTx/>
              <a:defRPr/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242694" name="副标题 242693"/>
          <p:cNvSpPr>
            <a:spLocks noGrp="1"/>
          </p:cNvSpPr>
          <p:nvPr>
            <p:ph type="subTitle" sz="quarter" idx="1"/>
          </p:nvPr>
        </p:nvSpPr>
        <p:spPr>
          <a:xfrm>
            <a:off x="685800" y="3429000"/>
            <a:ext cx="6400800" cy="17526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 anchorCtr="0"/>
          <a:lstStyle>
            <a:lvl1pPr marL="0" lvl="0" indent="0" algn="ctr"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lvl1pPr>
            <a:lvl2pPr marL="457200" lvl="1" indent="0" algn="ctr">
              <a:buClr>
                <a:schemeClr val="tx1"/>
              </a:buClr>
              <a:buSzPct val="90000"/>
              <a:buFontTx/>
              <a:buNone/>
              <a:defRPr/>
            </a:lvl2pPr>
            <a:lvl3pPr marL="914400" lvl="2" indent="0" algn="ctr">
              <a:buClr>
                <a:schemeClr val="accent1"/>
              </a:buClr>
              <a:buSzPct val="60000"/>
              <a:buFont typeface="Wingdings" panose="05000000000000000000" pitchFamily="2" charset="2"/>
              <a:buNone/>
              <a:defRPr/>
            </a:lvl3pPr>
            <a:lvl4pPr marL="1371600" lvl="3" indent="0" algn="ctr">
              <a:buClr>
                <a:schemeClr val="tx1"/>
              </a:buClr>
              <a:buSzTx/>
              <a:buFontTx/>
              <a:buNone/>
              <a:defRPr/>
            </a:lvl4pPr>
            <a:lvl5pPr marL="1828800" lvl="4" indent="0" algn="ctr">
              <a:buClr>
                <a:schemeClr val="accent1"/>
              </a:buClr>
              <a:buSzTx/>
              <a:buFontTx/>
              <a:buNone/>
              <a:defRPr/>
            </a:lvl5pPr>
          </a:lstStyle>
          <a:p>
            <a:pPr lvl="0"/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242695" name="日期占位符 242694"/>
          <p:cNvSpPr>
            <a:spLocks noGrp="1"/>
          </p:cNvSpPr>
          <p:nvPr>
            <p:ph type="dt" sz="quarter" idx="2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 anchorCtr="0"/>
          <a:lstStyle>
            <a:lvl1pPr>
              <a:defRPr sz="1400"/>
            </a:lvl1pPr>
          </a:lstStyle>
          <a:p>
            <a:pPr eaLnBrk="1" hangingPunct="1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242696" name="页脚占位符 242695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 anchorCtr="0"/>
          <a:lstStyle>
            <a:lvl1pPr algn="ctr">
              <a:defRPr sz="1400"/>
            </a:lvl1pPr>
          </a:lstStyle>
          <a:p>
            <a:pPr eaLnBrk="1" hangingPunct="1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242697" name="灯片编号占位符 242696"/>
          <p:cNvSpPr>
            <a:spLocks noGrp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 anchorCtr="0"/>
          <a:lstStyle>
            <a:lvl1pPr algn="r">
              <a:defRPr sz="1400"/>
            </a:lvl1pPr>
          </a:lstStyle>
          <a:p>
            <a:pPr eaLnBrk="1" hangingPunct="1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716657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08476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9724" y="1981200"/>
            <a:ext cx="3808476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fld id="{BB962C8B-B14F-4D97-AF65-F5344CB8AC3E}" type="datetime1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2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/>
      <p:grpSp>
        <p:nvGrpSpPr>
          <p:cNvPr id="241666" name="组合 241665"/>
          <p:cNvGrpSpPr/>
          <p:nvPr/>
        </p:nvGrpSpPr>
        <p:grpSpPr>
          <a:xfrm>
            <a:off x="0" y="1588"/>
            <a:ext cx="9132888" cy="6845300"/>
            <a:chOff x="0" y="1"/>
            <a:chExt cx="5753" cy="4312"/>
          </a:xfrm>
        </p:grpSpPr>
        <p:sp>
          <p:nvSpPr>
            <p:cNvPr id="241667" name="任意多边形 241666"/>
            <p:cNvSpPr/>
            <p:nvPr/>
          </p:nvSpPr>
          <p:spPr>
            <a:xfrm>
              <a:off x="3394" y="999"/>
              <a:ext cx="2359" cy="3314"/>
            </a:xfrm>
            <a:custGeom>
              <a:avLst/>
              <a:gdLst/>
              <a:ahLst/>
              <a:cxnLst/>
              <a:pathLst>
                <a:path w="2359" h="3314">
                  <a:moveTo>
                    <a:pt x="1905" y="3312"/>
                  </a:moveTo>
                  <a:lnTo>
                    <a:pt x="2358" y="3313"/>
                  </a:lnTo>
                  <a:lnTo>
                    <a:pt x="2358" y="1437"/>
                  </a:lnTo>
                  <a:lnTo>
                    <a:pt x="0" y="0"/>
                  </a:lnTo>
                  <a:lnTo>
                    <a:pt x="201" y="150"/>
                  </a:lnTo>
                  <a:lnTo>
                    <a:pt x="366" y="279"/>
                  </a:lnTo>
                  <a:lnTo>
                    <a:pt x="552" y="441"/>
                  </a:lnTo>
                  <a:lnTo>
                    <a:pt x="732" y="612"/>
                  </a:lnTo>
                  <a:lnTo>
                    <a:pt x="996" y="903"/>
                  </a:lnTo>
                  <a:lnTo>
                    <a:pt x="1230" y="1212"/>
                  </a:lnTo>
                  <a:lnTo>
                    <a:pt x="1400" y="1482"/>
                  </a:lnTo>
                  <a:lnTo>
                    <a:pt x="1548" y="1761"/>
                  </a:lnTo>
                  <a:lnTo>
                    <a:pt x="1665" y="2040"/>
                  </a:lnTo>
                  <a:lnTo>
                    <a:pt x="1751" y="2295"/>
                  </a:lnTo>
                  <a:lnTo>
                    <a:pt x="1809" y="2511"/>
                  </a:lnTo>
                  <a:lnTo>
                    <a:pt x="1863" y="2778"/>
                  </a:lnTo>
                  <a:lnTo>
                    <a:pt x="1890" y="3012"/>
                  </a:lnTo>
                  <a:lnTo>
                    <a:pt x="1905" y="3312"/>
                  </a:lnTo>
                </a:path>
              </a:pathLst>
            </a:cu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  <a:tileRect/>
            </a:gradFill>
            <a:ln w="9525">
              <a:noFill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41668" name="任意多边形 241667"/>
            <p:cNvSpPr/>
            <p:nvPr/>
          </p:nvSpPr>
          <p:spPr>
            <a:xfrm>
              <a:off x="0" y="1"/>
              <a:ext cx="5298" cy="4312"/>
            </a:xfrm>
            <a:custGeom>
              <a:avLst/>
              <a:gdLst>
                <a:gd name="txL" fmla="*/ 0 w 21600"/>
                <a:gd name="txT" fmla="*/ 0 h 21600"/>
                <a:gd name="txR" fmla="*/ 21600 w 21600"/>
                <a:gd name="txB" fmla="*/ 21600 h 21600"/>
              </a:gdLst>
              <a:ahLst/>
              <a:cxnLst>
                <a:cxn ang="270">
                  <a:pos x="0" y="0"/>
                </a:cxn>
                <a:cxn ang="90">
                  <a:pos x="21600" y="21600"/>
                </a:cxn>
                <a:cxn ang="90">
                  <a:pos x="0" y="21600"/>
                </a:cxn>
              </a:cxnLst>
              <a:rect l="txL" t="txT" r="txR" b="txB"/>
              <a:pathLst>
                <a:path w="21600" h="21600" fill="none">
                  <a:moveTo>
                    <a:pt x="0" y="0"/>
                  </a:moveTo>
                  <a:arcTo wR="21600" hR="21600" stAng="-5400000" swAng="5400000"/>
                </a:path>
                <a:path w="21600" h="21600" stroke="0">
                  <a:moveTo>
                    <a:pt x="0" y="0"/>
                  </a:moveTo>
                  <a:arcTo wR="21600" hR="21600" stAng="-5400000" swAng="5400000"/>
                  <a:lnTo>
                    <a:pt x="0" y="21600"/>
                  </a:lnTo>
                  <a:close/>
                </a:path>
              </a:pathLst>
            </a:custGeom>
            <a:noFill/>
            <a:ln w="12700" cap="rnd" cmpd="sng">
              <a:solidFill>
                <a:schemeClr val="accent2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241669" name="标题 241668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241670" name="日期占位符 241669"/>
          <p:cNvSpPr>
            <a:spLocks noGrp="1"/>
          </p:cNvSpPr>
          <p:nvPr>
            <p:ph type="dt" sz="half" idx="2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 anchorCtr="0"/>
          <a:lstStyle>
            <a:lvl1pPr>
              <a:defRPr sz="1400"/>
            </a:lvl1pPr>
          </a:lstStyle>
          <a:p>
            <a:pPr lvl="0" eaLnBrk="1" hangingPunct="1"/>
            <a:fld id="{BB962C8B-B14F-4D97-AF65-F5344CB8AC3E}" type="datetime1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241671" name="页脚占位符 241670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 anchorCtr="0"/>
          <a:lstStyle>
            <a:lvl1pPr algn="ctr">
              <a:defRPr sz="1400"/>
            </a:lvl1pPr>
          </a:lstStyle>
          <a:p>
            <a:pPr lvl="0" eaLnBrk="1" hangingPunct="1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241672" name="灯片编号占位符 241671"/>
          <p:cNvSpPr>
            <a:spLocks noGrp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lIns="92075" tIns="46038" rIns="92075" bIns="46038" anchor="ctr" anchorCtr="0"/>
          <a:lstStyle>
            <a:lvl1pPr algn="r">
              <a:defRPr sz="1400"/>
            </a:lvl1pPr>
          </a:lstStyle>
          <a:p>
            <a:pPr lvl="0" eaLnBrk="1" hangingPunct="1"/>
            <a:fld id="{9A0DB2DC-4C9A-4742-B13C-FB6460FD3503}" type="slidenum">
              <a:rPr lang="zh-CN" altLang="en-US" dirty="0">
                <a:latin typeface="Times New Roman" panose="02020603050405020304" pitchFamily="18" charset="0"/>
              </a:rPr>
            </a:fld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241673" name="文本占位符 241672"/>
          <p:cNvSpPr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marL="0" lvl="0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effectLst>
            <a:outerShdw blurRad="38100" dist="38100" dir="2700000">
              <a:srgbClr val="C0C0C0"/>
            </a:outerShdw>
          </a:effectLst>
          <a:latin typeface="+mj-lt"/>
          <a:ea typeface="+mj-ea"/>
          <a:cs typeface="+mj-cs"/>
        </a:defRPr>
      </a:lvl1pPr>
    </p:titleStyle>
    <p:bodyStyle>
      <a:lvl1pPr marL="342900" lvl="0" indent="-3429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l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Pct val="90000"/>
        <a:buFontTx/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Tx/>
        <a:buFontTx/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Tx/>
        <a:buFontTx/>
        <a:buChar char="•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Tx/>
        <a:buFontTx/>
        <a:buChar char="•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Tx/>
        <a:buFontTx/>
        <a:buChar char="•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Tx/>
        <a:buFontTx/>
        <a:buChar char="•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Tx/>
        <a:buFontTx/>
        <a:buChar char="•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rtl="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2pPr>
      <a:lvl3pPr marL="914400" lvl="2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3pPr>
      <a:lvl4pPr marL="1371600" lvl="3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4pPr>
      <a:lvl5pPr marL="1828800" lvl="4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5pPr>
      <a:lvl6pPr marL="2286000" lvl="5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6pPr>
      <a:lvl7pPr marL="2743200" lvl="6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7pPr>
      <a:lvl8pPr marL="3200400" lvl="7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8pPr>
      <a:lvl9pPr marL="3657600" lvl="8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1.wav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Text Box 5"/>
          <p:cNvSpPr txBox="1"/>
          <p:nvPr/>
        </p:nvSpPr>
        <p:spPr>
          <a:xfrm>
            <a:off x="-69215" y="116205"/>
            <a:ext cx="9166860" cy="553910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lnSpc>
                <a:spcPct val="150000"/>
              </a:lnSpc>
            </a:pPr>
            <a:r>
              <a:rPr lang="en-US" altLang="zh-CN" sz="4000" b="1" dirty="0">
                <a:solidFill>
                  <a:srgbClr val="0563C1"/>
                </a:solidFill>
                <a:highlight>
                  <a:srgbClr val="FFFF00"/>
                </a:highlight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4000" b="1" dirty="0">
                <a:solidFill>
                  <a:srgbClr val="0563C1"/>
                </a:solidFill>
                <a:highlight>
                  <a:srgbClr val="FFFF00"/>
                </a:highlight>
                <a:latin typeface="楷体" panose="02010609060101010101" pitchFamily="49" charset="-122"/>
                <a:ea typeface="楷体" panose="02010609060101010101" pitchFamily="49" charset="-122"/>
              </a:rPr>
              <a:t>、补码一位乘法</a:t>
            </a:r>
            <a:endParaRPr lang="en-US" altLang="zh-CN" sz="4000" b="1" dirty="0">
              <a:solidFill>
                <a:srgbClr val="0563C1"/>
              </a:solidFill>
              <a:highlight>
                <a:srgbClr val="FFFF00"/>
              </a:highlight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）定义：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操作数与结果均以补码表示，连同符号位一起，按相应算法运算。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）运算方法及关系式：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比较法</a:t>
            </a: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     [XY]</a:t>
            </a:r>
            <a:r>
              <a:rPr lang="zh-CN" altLang="en-US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补</a:t>
            </a: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= [A</a:t>
            </a:r>
            <a:r>
              <a:rPr lang="en-US" altLang="zh-CN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n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]</a:t>
            </a:r>
            <a:r>
              <a:rPr lang="zh-CN" altLang="en-US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补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+ </a:t>
            </a:r>
            <a:r>
              <a:rPr lang="en-US" altLang="zh-CN" sz="2800" b="1" dirty="0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(Y</a:t>
            </a:r>
            <a:r>
              <a:rPr lang="en-US" altLang="zh-CN" sz="2800" b="1" baseline="-25000" dirty="0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n+1</a:t>
            </a:r>
            <a:r>
              <a:rPr lang="en-US" altLang="zh-CN" sz="2800" b="1" dirty="0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-Y</a:t>
            </a:r>
            <a:r>
              <a:rPr lang="en-US" altLang="zh-CN" sz="2800" b="1" baseline="-25000" dirty="0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</a:t>
            </a: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)[X]</a:t>
            </a:r>
            <a:r>
              <a:rPr lang="zh-CN" altLang="en-US" sz="28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补</a:t>
            </a:r>
            <a:endParaRPr lang="zh-CN" altLang="en-US" sz="2800" b="1" baseline="-25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     注意：</a:t>
            </a:r>
            <a:r>
              <a:rPr lang="en-US" altLang="zh-CN" sz="2800" b="1" dirty="0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Y</a:t>
            </a:r>
            <a:r>
              <a:rPr lang="en-US" altLang="zh-CN" sz="2800" b="1" baseline="-25000" dirty="0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n+1</a:t>
            </a:r>
            <a:r>
              <a:rPr lang="zh-CN" altLang="en-US" sz="2800" b="1" dirty="0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为低位，</a:t>
            </a:r>
            <a:r>
              <a:rPr lang="en-US" altLang="zh-CN" sz="2800" b="1" dirty="0" err="1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Y</a:t>
            </a:r>
            <a:r>
              <a:rPr lang="en-US" altLang="zh-CN" sz="2800" b="1" baseline="-25000" dirty="0" err="1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</a:t>
            </a:r>
            <a:r>
              <a:rPr lang="zh-CN" altLang="en-US" sz="2800" b="1" dirty="0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为高位</a:t>
            </a:r>
            <a:endParaRPr lang="en-US" altLang="zh-CN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（</a:t>
            </a:r>
            <a:r>
              <a:rPr lang="en-US" altLang="zh-CN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800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）运算规则</a:t>
            </a:r>
            <a:endParaRPr lang="en-US" altLang="zh-CN" sz="2800" b="1" dirty="0">
              <a:solidFill>
                <a:srgbClr val="ED7D3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zh-CN" altLang="en-US" sz="28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ransition spd="slow">
    <p:cover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9027" name="文本框 129026"/>
          <p:cNvSpPr txBox="1"/>
          <p:nvPr/>
        </p:nvSpPr>
        <p:spPr>
          <a:xfrm>
            <a:off x="0" y="0"/>
            <a:ext cx="7924800" cy="199961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40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补码一位乘法</a:t>
            </a:r>
            <a:endParaRPr lang="zh-CN" altLang="en-US" sz="40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4000" b="1" dirty="0">
                <a:latin typeface="Times New Roman" panose="02020603050405020304" pitchFamily="18" charset="0"/>
              </a:rPr>
              <a:t> </a:t>
            </a:r>
            <a:r>
              <a:rPr lang="en-US" altLang="zh-CN" sz="4000" b="1">
                <a:latin typeface="黑体" panose="02010609060101010101" pitchFamily="49" charset="-122"/>
                <a:ea typeface="黑体" panose="02010609060101010101" pitchFamily="49" charset="-122"/>
              </a:rPr>
              <a:t>1.</a:t>
            </a:r>
            <a:r>
              <a:rPr lang="zh-CN" altLang="en-US" sz="4000" b="1" dirty="0">
                <a:latin typeface="黑体" panose="02010609060101010101" pitchFamily="49" charset="-122"/>
                <a:ea typeface="黑体" panose="02010609060101010101" pitchFamily="49" charset="-122"/>
              </a:rPr>
              <a:t>算法分析</a:t>
            </a:r>
            <a:endParaRPr lang="zh-CN" altLang="en-US" sz="4000" b="1" dirty="0">
              <a:latin typeface="宋体" panose="02010600030101010101" pitchFamily="2" charset="-122"/>
            </a:endParaRP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4000" b="1" dirty="0">
                <a:latin typeface="宋体" panose="02010600030101010101" pitchFamily="2" charset="-122"/>
              </a:rPr>
              <a:t>  </a:t>
            </a:r>
            <a:r>
              <a:rPr lang="en-US" altLang="zh-CN" sz="3600" b="1"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补</a:t>
            </a:r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3600" b="1">
                <a:latin typeface="黑体" panose="02010609060101010101" pitchFamily="49" charset="-122"/>
                <a:ea typeface="黑体" panose="02010609060101010101" pitchFamily="49" charset="-122"/>
              </a:rPr>
              <a:t>= X</a:t>
            </a: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en-US" altLang="zh-CN" sz="3600" b="1">
                <a:latin typeface="黑体" panose="02010609060101010101" pitchFamily="49" charset="-122"/>
                <a:ea typeface="黑体" panose="02010609060101010101" pitchFamily="49" charset="-122"/>
              </a:rPr>
              <a:t>.X</a:t>
            </a: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3600" b="1"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3600" b="1">
                <a:latin typeface="Times New Roman" panose="02020603050405020304" pitchFamily="18" charset="0"/>
                <a:ea typeface="黑体" panose="02010609060101010101" pitchFamily="49" charset="-122"/>
              </a:rPr>
              <a:t>……</a:t>
            </a:r>
            <a:r>
              <a:rPr lang="en-US" altLang="zh-CN" sz="3600" b="1" err="1"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en-US" altLang="zh-CN" sz="2800" b="1" err="1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endParaRPr lang="en-US" altLang="zh-CN" sz="28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9031" name="文本框 129030"/>
          <p:cNvSpPr txBox="1"/>
          <p:nvPr/>
        </p:nvSpPr>
        <p:spPr>
          <a:xfrm>
            <a:off x="0" y="2286000"/>
            <a:ext cx="10134600" cy="37703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3600" b="1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3600" b="1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en-US" altLang="zh-CN" sz="3600" b="1">
                <a:latin typeface="黑体" panose="02010609060101010101" pitchFamily="49" charset="-122"/>
                <a:ea typeface="黑体" panose="02010609060101010101" pitchFamily="49" charset="-122"/>
              </a:rPr>
              <a:t>Y</a:t>
            </a:r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为正：</a:t>
            </a:r>
            <a:r>
              <a:rPr lang="en-US" altLang="zh-CN" sz="3600" b="1">
                <a:latin typeface="黑体" panose="02010609060101010101" pitchFamily="49" charset="-122"/>
                <a:ea typeface="黑体" panose="02010609060101010101" pitchFamily="49" charset="-122"/>
              </a:rPr>
              <a:t>Y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补 </a:t>
            </a:r>
            <a:r>
              <a:rPr lang="en-US" altLang="zh-CN" sz="3600" b="1">
                <a:latin typeface="黑体" panose="02010609060101010101" pitchFamily="49" charset="-122"/>
                <a:ea typeface="黑体" panose="02010609060101010101" pitchFamily="49" charset="-122"/>
              </a:rPr>
              <a:t>= 0.Y</a:t>
            </a: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3600" b="1">
                <a:latin typeface="黑体" panose="02010609060101010101" pitchFamily="49" charset="-122"/>
                <a:ea typeface="黑体" panose="02010609060101010101" pitchFamily="49" charset="-122"/>
              </a:rPr>
              <a:t>Y</a:t>
            </a: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3600" b="1">
                <a:latin typeface="Times New Roman" panose="02020603050405020304" pitchFamily="18" charset="0"/>
                <a:ea typeface="黑体" panose="02010609060101010101" pitchFamily="49" charset="-122"/>
              </a:rPr>
              <a:t>……</a:t>
            </a:r>
            <a:r>
              <a:rPr lang="en-US" altLang="zh-CN" sz="3600" b="1" err="1">
                <a:latin typeface="黑体" panose="02010609060101010101" pitchFamily="49" charset="-122"/>
                <a:ea typeface="黑体" panose="02010609060101010101" pitchFamily="49" charset="-122"/>
              </a:rPr>
              <a:t>Y</a:t>
            </a:r>
            <a:r>
              <a:rPr lang="en-US" altLang="zh-CN" sz="2800" b="1" err="1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endParaRPr lang="en-US" altLang="zh-CN" sz="2800" b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           </a:t>
            </a:r>
            <a:r>
              <a:rPr lang="en-US" altLang="zh-CN" sz="3600" b="1">
                <a:solidFill>
                  <a:schemeClr val="fol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(XY)</a:t>
            </a:r>
            <a:r>
              <a:rPr lang="zh-CN" altLang="en-US" sz="2800" b="1" dirty="0">
                <a:solidFill>
                  <a:schemeClr val="fol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补 </a:t>
            </a:r>
            <a:r>
              <a:rPr lang="en-US" altLang="zh-CN" sz="3600" b="1">
                <a:solidFill>
                  <a:schemeClr val="fol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 X</a:t>
            </a:r>
            <a:r>
              <a:rPr lang="zh-CN" altLang="en-US" sz="2800" b="1" dirty="0">
                <a:solidFill>
                  <a:schemeClr val="fol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补</a:t>
            </a:r>
            <a:r>
              <a:rPr lang="en-US" altLang="zh-CN" sz="3600" b="1">
                <a:solidFill>
                  <a:schemeClr val="fol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(0.Y</a:t>
            </a:r>
            <a:r>
              <a:rPr lang="en-US" altLang="zh-CN" sz="2800" b="1">
                <a:solidFill>
                  <a:schemeClr val="fol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3600" b="1">
                <a:solidFill>
                  <a:schemeClr val="fol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Y</a:t>
            </a:r>
            <a:r>
              <a:rPr lang="en-US" altLang="zh-CN" sz="2800" b="1">
                <a:solidFill>
                  <a:schemeClr val="fol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3600" b="1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……</a:t>
            </a:r>
            <a:r>
              <a:rPr lang="en-US" altLang="zh-CN" sz="3600" b="1" err="1">
                <a:solidFill>
                  <a:schemeClr val="fol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Y</a:t>
            </a:r>
            <a:r>
              <a:rPr lang="en-US" altLang="zh-CN" sz="2800" b="1" err="1">
                <a:solidFill>
                  <a:schemeClr val="fol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en-US" altLang="zh-CN" sz="3600" b="1">
                <a:solidFill>
                  <a:schemeClr val="fol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endParaRPr lang="en-US" altLang="zh-CN" sz="3600" b="1">
              <a:solidFill>
                <a:schemeClr val="folHlin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3600" b="1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3600" b="1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3600" b="1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en-US" altLang="zh-CN" sz="3600" b="1">
                <a:latin typeface="黑体" panose="02010609060101010101" pitchFamily="49" charset="-122"/>
                <a:ea typeface="黑体" panose="02010609060101010101" pitchFamily="49" charset="-122"/>
              </a:rPr>
              <a:t>Y</a:t>
            </a:r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为负：</a:t>
            </a:r>
            <a:r>
              <a:rPr lang="en-US" altLang="zh-CN" sz="3600" b="1">
                <a:latin typeface="黑体" panose="02010609060101010101" pitchFamily="49" charset="-122"/>
                <a:ea typeface="黑体" panose="02010609060101010101" pitchFamily="49" charset="-122"/>
              </a:rPr>
              <a:t>Y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补</a:t>
            </a:r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3600" b="1">
                <a:latin typeface="黑体" panose="02010609060101010101" pitchFamily="49" charset="-122"/>
                <a:ea typeface="黑体" panose="02010609060101010101" pitchFamily="49" charset="-122"/>
              </a:rPr>
              <a:t>= 1.Y</a:t>
            </a: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3600" b="1">
                <a:latin typeface="黑体" panose="02010609060101010101" pitchFamily="49" charset="-122"/>
                <a:ea typeface="黑体" panose="02010609060101010101" pitchFamily="49" charset="-122"/>
              </a:rPr>
              <a:t>Y</a:t>
            </a: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3600" b="1">
                <a:latin typeface="Times New Roman" panose="02020603050405020304" pitchFamily="18" charset="0"/>
                <a:ea typeface="黑体" panose="02010609060101010101" pitchFamily="49" charset="-122"/>
              </a:rPr>
              <a:t>……</a:t>
            </a:r>
            <a:r>
              <a:rPr lang="en-US" altLang="zh-CN" sz="3600" b="1" err="1">
                <a:latin typeface="黑体" panose="02010609060101010101" pitchFamily="49" charset="-122"/>
                <a:ea typeface="黑体" panose="02010609060101010101" pitchFamily="49" charset="-122"/>
              </a:rPr>
              <a:t>Y</a:t>
            </a:r>
            <a:r>
              <a:rPr lang="en-US" altLang="zh-CN" sz="2800" b="1" err="1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endParaRPr lang="en-US" altLang="zh-CN" sz="2800" b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3600" b="1">
                <a:latin typeface="黑体" panose="02010609060101010101" pitchFamily="49" charset="-122"/>
                <a:ea typeface="黑体" panose="02010609060101010101" pitchFamily="49" charset="-122"/>
              </a:rPr>
              <a:t>        </a:t>
            </a:r>
            <a:r>
              <a:rPr lang="en-US" altLang="zh-CN" sz="3600" b="1">
                <a:solidFill>
                  <a:schemeClr val="fol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(XY)</a:t>
            </a:r>
            <a:r>
              <a:rPr lang="zh-CN" altLang="en-US" sz="2800" b="1" dirty="0">
                <a:solidFill>
                  <a:schemeClr val="fol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补 </a:t>
            </a:r>
            <a:r>
              <a:rPr lang="en-US" altLang="zh-CN" sz="3600" b="1">
                <a:solidFill>
                  <a:schemeClr val="fol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 X</a:t>
            </a:r>
            <a:r>
              <a:rPr lang="zh-CN" altLang="en-US" sz="2800" b="1" dirty="0">
                <a:solidFill>
                  <a:schemeClr val="fol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补</a:t>
            </a:r>
            <a:r>
              <a:rPr lang="en-US" altLang="zh-CN" sz="3600" b="1">
                <a:solidFill>
                  <a:schemeClr val="fol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(0.Y</a:t>
            </a:r>
            <a:r>
              <a:rPr lang="en-US" altLang="zh-CN" sz="2800" b="1">
                <a:solidFill>
                  <a:schemeClr val="fol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3600" b="1">
                <a:solidFill>
                  <a:schemeClr val="fol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Y</a:t>
            </a:r>
            <a:r>
              <a:rPr lang="en-US" altLang="zh-CN" sz="2800" b="1">
                <a:solidFill>
                  <a:schemeClr val="fol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3600" b="1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……</a:t>
            </a:r>
            <a:r>
              <a:rPr lang="en-US" altLang="zh-CN" sz="3600" b="1" err="1">
                <a:solidFill>
                  <a:schemeClr val="fol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Y</a:t>
            </a:r>
            <a:r>
              <a:rPr lang="en-US" altLang="zh-CN" sz="2800" b="1" err="1">
                <a:solidFill>
                  <a:schemeClr val="fol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en-US" altLang="zh-CN" sz="3600" b="1">
                <a:solidFill>
                  <a:schemeClr val="fol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)+(-X)</a:t>
            </a:r>
            <a:r>
              <a:rPr lang="zh-CN" altLang="zh-CN" sz="2800" b="1">
                <a:solidFill>
                  <a:schemeClr val="fol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补</a:t>
            </a:r>
            <a:endParaRPr lang="zh-CN" altLang="en-US" sz="3600" b="1">
              <a:solidFill>
                <a:schemeClr val="folHlin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3600" b="1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3600" b="1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3600" b="1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en-US" altLang="zh-CN" sz="3600" b="1">
                <a:latin typeface="黑体" panose="02010609060101010101" pitchFamily="49" charset="-122"/>
                <a:ea typeface="黑体" panose="02010609060101010101" pitchFamily="49" charset="-122"/>
              </a:rPr>
              <a:t>Y</a:t>
            </a:r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符号任意：</a:t>
            </a:r>
            <a:endParaRPr lang="zh-CN" altLang="en-US" sz="36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      </a:t>
            </a:r>
            <a:r>
              <a:rPr lang="en-US" altLang="zh-CN" sz="3600" b="1">
                <a:solidFill>
                  <a:schemeClr val="fol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(XY)</a:t>
            </a:r>
            <a:r>
              <a:rPr lang="zh-CN" altLang="en-US" sz="2800" b="1" dirty="0">
                <a:solidFill>
                  <a:schemeClr val="fol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补 </a:t>
            </a:r>
            <a:r>
              <a:rPr lang="en-US" altLang="zh-CN" sz="3600" b="1">
                <a:solidFill>
                  <a:schemeClr val="fol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 X</a:t>
            </a:r>
            <a:r>
              <a:rPr lang="zh-CN" altLang="en-US" sz="2800" b="1" dirty="0">
                <a:solidFill>
                  <a:schemeClr val="fol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补</a:t>
            </a:r>
            <a:r>
              <a:rPr lang="en-US" altLang="zh-CN" sz="3600" b="1">
                <a:solidFill>
                  <a:schemeClr val="fol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(0.Y</a:t>
            </a:r>
            <a:r>
              <a:rPr lang="en-US" altLang="zh-CN" sz="2800" b="1">
                <a:solidFill>
                  <a:schemeClr val="fol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3600" b="1">
                <a:solidFill>
                  <a:schemeClr val="fol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Y</a:t>
            </a:r>
            <a:r>
              <a:rPr lang="en-US" altLang="zh-CN" sz="2800" b="1">
                <a:solidFill>
                  <a:schemeClr val="fol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3600" b="1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……</a:t>
            </a:r>
            <a:r>
              <a:rPr lang="en-US" altLang="zh-CN" sz="3600" b="1" err="1">
                <a:solidFill>
                  <a:schemeClr val="fol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Y</a:t>
            </a:r>
            <a:r>
              <a:rPr lang="en-US" altLang="zh-CN" sz="2800" b="1" err="1">
                <a:solidFill>
                  <a:schemeClr val="fol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en-US" altLang="zh-CN" sz="3600" b="1">
                <a:solidFill>
                  <a:schemeClr val="fol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)+(-X)</a:t>
            </a:r>
            <a:r>
              <a:rPr lang="zh-CN" altLang="zh-CN" sz="2800" b="1">
                <a:solidFill>
                  <a:schemeClr val="fol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补</a:t>
            </a:r>
            <a:r>
              <a:rPr lang="en-US" altLang="zh-CN" sz="3600" b="1">
                <a:latin typeface="黑体" panose="02010609060101010101" pitchFamily="49" charset="-122"/>
                <a:ea typeface="黑体" panose="02010609060101010101" pitchFamily="49" charset="-122"/>
              </a:rPr>
              <a:t>Y</a:t>
            </a: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endParaRPr lang="en-US" altLang="zh-CN" sz="28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9046" name="文本框 129045"/>
          <p:cNvSpPr txBox="1"/>
          <p:nvPr/>
        </p:nvSpPr>
        <p:spPr>
          <a:xfrm>
            <a:off x="6858000" y="6278563"/>
            <a:ext cx="1981200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符号位</a:t>
            </a:r>
            <a:endParaRPr lang="zh-CN" altLang="en-US" sz="3200" b="1">
              <a:solidFill>
                <a:srgbClr val="FF33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29047" name="直接连接符 129046"/>
          <p:cNvSpPr/>
          <p:nvPr/>
        </p:nvSpPr>
        <p:spPr>
          <a:xfrm flipH="1">
            <a:off x="8077200" y="6019800"/>
            <a:ext cx="609600" cy="304800"/>
          </a:xfrm>
          <a:prstGeom prst="line">
            <a:avLst/>
          </a:prstGeom>
          <a:ln w="38100" cap="flat" cmpd="sng">
            <a:solidFill>
              <a:srgbClr val="FF3300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charRg st="0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9027">
                                            <p:txEl>
                                              <p:charRg st="0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charRg st="16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9027">
                                            <p:txEl>
                                              <p:charRg st="16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>
                                            <p:txEl>
                                              <p:charRg st="24" end="4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9027">
                                            <p:txEl>
                                              <p:charRg st="24" end="4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1">
                                            <p:txEl>
                                              <p:charRg st="0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9031">
                                            <p:txEl>
                                              <p:charRg st="0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9031">
                                            <p:txEl>
                                              <p:charRg st="0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1">
                                            <p:txEl>
                                              <p:charRg st="23" end="5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9031">
                                            <p:txEl>
                                              <p:charRg st="23" end="5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29031">
                                            <p:txEl>
                                              <p:charRg st="23" end="5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1">
                                            <p:txEl>
                                              <p:charRg st="57" end="8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29031">
                                            <p:txEl>
                                              <p:charRg st="57" end="8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9031">
                                            <p:txEl>
                                              <p:charRg st="57" end="8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1">
                                            <p:txEl>
                                              <p:charRg st="80" end="1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9031">
                                            <p:txEl>
                                              <p:charRg st="80" end="1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9031">
                                            <p:txEl>
                                              <p:charRg st="80" end="1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1">
                                            <p:txEl>
                                              <p:charRg st="117" end="1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29031">
                                            <p:txEl>
                                              <p:charRg st="117" end="12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29031">
                                            <p:txEl>
                                              <p:charRg st="117" end="12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1">
                                            <p:txEl>
                                              <p:charRg st="127" end="16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29031">
                                            <p:txEl>
                                              <p:charRg st="127" end="16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29031">
                                            <p:txEl>
                                              <p:charRg st="127" end="16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129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46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29046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27" grpId="0" build="p"/>
      <p:bldP spid="129031" grpId="0" build="p"/>
      <p:bldP spid="129046" grpId="0" advAuto="100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1075" name="文本框 131074"/>
          <p:cNvSpPr txBox="1"/>
          <p:nvPr/>
        </p:nvSpPr>
        <p:spPr>
          <a:xfrm>
            <a:off x="0" y="0"/>
            <a:ext cx="9144000" cy="11350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3600" b="1"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3600" b="1"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3600" b="1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展开为部分积的累加和形式：</a:t>
            </a:r>
            <a:endParaRPr lang="zh-CN" altLang="en-US" sz="36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3600" b="1">
                <a:latin typeface="黑体" panose="02010609060101010101" pitchFamily="49" charset="-122"/>
                <a:ea typeface="黑体" panose="02010609060101010101" pitchFamily="49" charset="-122"/>
              </a:rPr>
              <a:t>(XY)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补 </a:t>
            </a:r>
            <a:r>
              <a:rPr lang="en-US" altLang="zh-CN" sz="3600" b="1">
                <a:latin typeface="黑体" panose="02010609060101010101" pitchFamily="49" charset="-122"/>
                <a:ea typeface="黑体" panose="02010609060101010101" pitchFamily="49" charset="-122"/>
              </a:rPr>
              <a:t>= X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补</a:t>
            </a:r>
            <a:r>
              <a:rPr lang="en-US" altLang="zh-CN" sz="3600" b="1">
                <a:latin typeface="黑体" panose="02010609060101010101" pitchFamily="49" charset="-122"/>
                <a:ea typeface="黑体" panose="02010609060101010101" pitchFamily="49" charset="-122"/>
              </a:rPr>
              <a:t>(0.Y</a:t>
            </a: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3600" b="1">
                <a:latin typeface="黑体" panose="02010609060101010101" pitchFamily="49" charset="-122"/>
                <a:ea typeface="黑体" panose="02010609060101010101" pitchFamily="49" charset="-122"/>
              </a:rPr>
              <a:t>Y</a:t>
            </a: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3600" b="1">
                <a:latin typeface="Times New Roman" panose="02020603050405020304" pitchFamily="18" charset="0"/>
                <a:ea typeface="黑体" panose="02010609060101010101" pitchFamily="49" charset="-122"/>
              </a:rPr>
              <a:t>……</a:t>
            </a:r>
            <a:r>
              <a:rPr lang="en-US" altLang="zh-CN" sz="3600" b="1" err="1">
                <a:latin typeface="黑体" panose="02010609060101010101" pitchFamily="49" charset="-122"/>
                <a:ea typeface="黑体" panose="02010609060101010101" pitchFamily="49" charset="-122"/>
              </a:rPr>
              <a:t>Y</a:t>
            </a:r>
            <a:r>
              <a:rPr lang="en-US" altLang="zh-CN" sz="2800" b="1" err="1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en-US" altLang="zh-CN" sz="3600" b="1">
                <a:latin typeface="黑体" panose="02010609060101010101" pitchFamily="49" charset="-122"/>
                <a:ea typeface="黑体" panose="02010609060101010101" pitchFamily="49" charset="-122"/>
              </a:rPr>
              <a:t>)+(-X)</a:t>
            </a:r>
            <a:r>
              <a:rPr lang="zh-CN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补</a:t>
            </a:r>
            <a:r>
              <a:rPr lang="en-US" altLang="zh-CN" sz="3600" b="1">
                <a:latin typeface="黑体" panose="02010609060101010101" pitchFamily="49" charset="-122"/>
                <a:ea typeface="黑体" panose="02010609060101010101" pitchFamily="49" charset="-122"/>
              </a:rPr>
              <a:t>Y</a:t>
            </a: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endParaRPr lang="en-US" altLang="zh-CN" sz="2800" b="1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1078" name="文本框 131077"/>
          <p:cNvSpPr txBox="1"/>
          <p:nvPr/>
        </p:nvSpPr>
        <p:spPr>
          <a:xfrm>
            <a:off x="0" y="1295400"/>
            <a:ext cx="9144000" cy="4762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3600" b="1">
                <a:latin typeface="黑体" panose="02010609060101010101" pitchFamily="49" charset="-122"/>
                <a:ea typeface="黑体" panose="02010609060101010101" pitchFamily="49" charset="-122"/>
              </a:rPr>
              <a:t>= X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补</a:t>
            </a:r>
            <a:r>
              <a:rPr lang="en-US" altLang="zh-CN" sz="3600" b="1">
                <a:latin typeface="黑体" panose="02010609060101010101" pitchFamily="49" charset="-122"/>
                <a:ea typeface="黑体" panose="02010609060101010101" pitchFamily="49" charset="-122"/>
              </a:rPr>
              <a:t>(0.Y</a:t>
            </a: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3600" b="1">
                <a:latin typeface="黑体" panose="02010609060101010101" pitchFamily="49" charset="-122"/>
                <a:ea typeface="黑体" panose="02010609060101010101" pitchFamily="49" charset="-122"/>
              </a:rPr>
              <a:t>Y</a:t>
            </a: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3600" b="1">
                <a:latin typeface="Times New Roman" panose="02020603050405020304" pitchFamily="18" charset="0"/>
                <a:ea typeface="黑体" panose="02010609060101010101" pitchFamily="49" charset="-122"/>
              </a:rPr>
              <a:t>……</a:t>
            </a:r>
            <a:r>
              <a:rPr lang="en-US" altLang="zh-CN" sz="3600" b="1" err="1">
                <a:latin typeface="黑体" panose="02010609060101010101" pitchFamily="49" charset="-122"/>
                <a:ea typeface="黑体" panose="02010609060101010101" pitchFamily="49" charset="-122"/>
              </a:rPr>
              <a:t>Y</a:t>
            </a:r>
            <a:r>
              <a:rPr lang="en-US" altLang="zh-CN" sz="2800" b="1" err="1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en-US" altLang="zh-CN" sz="3600" b="1">
                <a:latin typeface="黑体" panose="02010609060101010101" pitchFamily="49" charset="-122"/>
                <a:ea typeface="黑体" panose="02010609060101010101" pitchFamily="49" charset="-122"/>
              </a:rPr>
              <a:t>)-X</a:t>
            </a:r>
            <a:r>
              <a:rPr lang="zh-CN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补</a:t>
            </a:r>
            <a:r>
              <a:rPr lang="en-US" altLang="zh-CN" sz="3600" b="1">
                <a:latin typeface="黑体" panose="02010609060101010101" pitchFamily="49" charset="-122"/>
                <a:ea typeface="黑体" panose="02010609060101010101" pitchFamily="49" charset="-122"/>
              </a:rPr>
              <a:t>Y</a:t>
            </a: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endParaRPr lang="en-US" altLang="zh-CN" sz="2800" b="1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31081" name="组合 131080"/>
          <p:cNvGrpSpPr/>
          <p:nvPr/>
        </p:nvGrpSpPr>
        <p:grpSpPr>
          <a:xfrm>
            <a:off x="0" y="1676400"/>
            <a:ext cx="9144000" cy="781050"/>
            <a:chOff x="0" y="2352"/>
            <a:chExt cx="5760" cy="492"/>
          </a:xfrm>
        </p:grpSpPr>
        <p:sp>
          <p:nvSpPr>
            <p:cNvPr id="131079" name="文本框 131078"/>
            <p:cNvSpPr txBox="1"/>
            <p:nvPr/>
          </p:nvSpPr>
          <p:spPr>
            <a:xfrm>
              <a:off x="0" y="2544"/>
              <a:ext cx="5760" cy="30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zh-CN" altLang="zh-CN" sz="2800" b="1"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  <a:r>
                <a:rPr lang="en-US" altLang="zh-CN" sz="3600" b="1">
                  <a:latin typeface="黑体" panose="02010609060101010101" pitchFamily="49" charset="-122"/>
                  <a:ea typeface="黑体" panose="02010609060101010101" pitchFamily="49" charset="-122"/>
                </a:rPr>
                <a:t>= X</a:t>
              </a:r>
              <a:r>
                <a:rPr lang="zh-CN" altLang="en-US" sz="28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补</a:t>
              </a:r>
              <a:r>
                <a:rPr lang="en-US" altLang="zh-CN" sz="3600" b="1">
                  <a:latin typeface="黑体" panose="02010609060101010101" pitchFamily="49" charset="-122"/>
                  <a:ea typeface="黑体" panose="02010609060101010101" pitchFamily="49" charset="-122"/>
                </a:rPr>
                <a:t>(-Y</a:t>
              </a:r>
              <a:r>
                <a:rPr lang="en-US" altLang="zh-CN" sz="2800" b="1">
                  <a:latin typeface="黑体" panose="02010609060101010101" pitchFamily="49" charset="-122"/>
                  <a:ea typeface="黑体" panose="02010609060101010101" pitchFamily="49" charset="-122"/>
                </a:rPr>
                <a:t>0</a:t>
              </a:r>
              <a:r>
                <a:rPr lang="en-US" altLang="zh-CN" sz="3600" b="1">
                  <a:latin typeface="黑体" panose="02010609060101010101" pitchFamily="49" charset="-122"/>
                  <a:ea typeface="黑体" panose="02010609060101010101" pitchFamily="49" charset="-122"/>
                </a:rPr>
                <a:t>+</a:t>
              </a:r>
              <a:r>
                <a:rPr lang="en-US" altLang="zh-CN" sz="3600" b="1">
                  <a:solidFill>
                    <a:schemeClr val="folHlink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2 Y</a:t>
              </a:r>
              <a:r>
                <a:rPr lang="en-US" altLang="zh-CN" sz="2800" b="1">
                  <a:solidFill>
                    <a:schemeClr val="folHlink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r>
                <a:rPr lang="en-US" altLang="zh-CN" sz="3600" b="1">
                  <a:latin typeface="黑体" panose="02010609060101010101" pitchFamily="49" charset="-122"/>
                  <a:ea typeface="黑体" panose="02010609060101010101" pitchFamily="49" charset="-122"/>
                </a:rPr>
                <a:t>+</a:t>
              </a:r>
              <a:r>
                <a:rPr lang="en-US" altLang="zh-CN" sz="3600" b="1">
                  <a:solidFill>
                    <a:schemeClr val="folHlink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2</a:t>
              </a:r>
              <a:r>
                <a:rPr lang="en-US" altLang="zh-CN" sz="3600" b="1">
                  <a:solidFill>
                    <a:schemeClr val="accent1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  <a:r>
                <a:rPr lang="en-US" altLang="zh-CN" sz="3600" b="1">
                  <a:solidFill>
                    <a:schemeClr val="folHlink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Y</a:t>
              </a:r>
              <a:r>
                <a:rPr lang="en-US" altLang="zh-CN" sz="2800" b="1">
                  <a:solidFill>
                    <a:schemeClr val="folHlink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2</a:t>
              </a:r>
              <a:r>
                <a:rPr lang="en-US" altLang="zh-CN" sz="3600" b="1">
                  <a:latin typeface="黑体" panose="02010609060101010101" pitchFamily="49" charset="-122"/>
                  <a:ea typeface="黑体" panose="02010609060101010101" pitchFamily="49" charset="-122"/>
                </a:rPr>
                <a:t>+</a:t>
              </a:r>
              <a:r>
                <a:rPr lang="en-US" altLang="zh-CN" sz="3600" b="1">
                  <a:latin typeface="Times New Roman" panose="02020603050405020304" pitchFamily="18" charset="0"/>
                  <a:ea typeface="黑体" panose="02010609060101010101" pitchFamily="49" charset="-122"/>
                </a:rPr>
                <a:t>……</a:t>
              </a:r>
              <a:r>
                <a:rPr lang="en-US" altLang="zh-CN" sz="3600" b="1">
                  <a:latin typeface="黑体" panose="02010609060101010101" pitchFamily="49" charset="-122"/>
                  <a:ea typeface="黑体" panose="02010609060101010101" pitchFamily="49" charset="-122"/>
                </a:rPr>
                <a:t>+</a:t>
              </a:r>
              <a:r>
                <a:rPr lang="en-US" altLang="zh-CN" sz="3600" b="1">
                  <a:solidFill>
                    <a:schemeClr val="folHlink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2</a:t>
              </a:r>
              <a:r>
                <a:rPr lang="en-US" altLang="zh-CN" sz="3600" b="1">
                  <a:solidFill>
                    <a:schemeClr val="accent2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  <a:r>
                <a:rPr lang="en-US" altLang="zh-CN" sz="3600" b="1" err="1">
                  <a:solidFill>
                    <a:schemeClr val="folHlink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Y</a:t>
              </a:r>
              <a:r>
                <a:rPr lang="en-US" altLang="zh-CN" sz="2800" b="1" err="1">
                  <a:solidFill>
                    <a:schemeClr val="folHlink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n</a:t>
              </a:r>
              <a:r>
                <a:rPr lang="en-US" altLang="zh-CN" sz="3600" b="1">
                  <a:latin typeface="黑体" panose="02010609060101010101" pitchFamily="49" charset="-122"/>
                  <a:ea typeface="黑体" panose="02010609060101010101" pitchFamily="49" charset="-122"/>
                </a:rPr>
                <a:t>)</a:t>
              </a:r>
              <a:endParaRPr lang="en-US" altLang="zh-CN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31080" name="文本框 131079"/>
            <p:cNvSpPr txBox="1"/>
            <p:nvPr/>
          </p:nvSpPr>
          <p:spPr>
            <a:xfrm>
              <a:off x="1536" y="2352"/>
              <a:ext cx="312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chemeClr val="folHlink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-1</a:t>
              </a:r>
              <a:r>
                <a:rPr lang="en-US" altLang="zh-CN" b="1">
                  <a:latin typeface="黑体" panose="02010609060101010101" pitchFamily="49" charset="-122"/>
                  <a:ea typeface="黑体" panose="02010609060101010101" pitchFamily="49" charset="-122"/>
                </a:rPr>
                <a:t>     </a:t>
              </a:r>
              <a:r>
                <a:rPr lang="en-US" altLang="zh-CN" b="1">
                  <a:solidFill>
                    <a:schemeClr val="folHlink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-2</a:t>
              </a:r>
              <a:r>
                <a:rPr lang="en-US" altLang="zh-CN" b="1">
                  <a:latin typeface="黑体" panose="02010609060101010101" pitchFamily="49" charset="-122"/>
                  <a:ea typeface="黑体" panose="02010609060101010101" pitchFamily="49" charset="-122"/>
                </a:rPr>
                <a:t>             </a:t>
              </a:r>
              <a:r>
                <a:rPr lang="en-US" altLang="zh-CN" b="1">
                  <a:solidFill>
                    <a:schemeClr val="folHlink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-n</a:t>
              </a:r>
              <a:endParaRPr lang="en-US" altLang="zh-CN" b="1">
                <a:solidFill>
                  <a:schemeClr val="folHlink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131089" name="组合 131088"/>
          <p:cNvGrpSpPr/>
          <p:nvPr/>
        </p:nvGrpSpPr>
        <p:grpSpPr>
          <a:xfrm>
            <a:off x="-228600" y="2362200"/>
            <a:ext cx="9144000" cy="781050"/>
            <a:chOff x="-144" y="1488"/>
            <a:chExt cx="5760" cy="492"/>
          </a:xfrm>
        </p:grpSpPr>
        <p:sp>
          <p:nvSpPr>
            <p:cNvPr id="131082" name="文本框 131081"/>
            <p:cNvSpPr txBox="1"/>
            <p:nvPr/>
          </p:nvSpPr>
          <p:spPr>
            <a:xfrm>
              <a:off x="-144" y="1680"/>
              <a:ext cx="5760" cy="30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2800" b="1"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  <a:r>
                <a:rPr lang="zh-CN" altLang="zh-CN" sz="2800" b="1"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  <a:r>
                <a:rPr lang="en-US" altLang="zh-CN" sz="3600" b="1">
                  <a:latin typeface="黑体" panose="02010609060101010101" pitchFamily="49" charset="-122"/>
                  <a:ea typeface="黑体" panose="02010609060101010101" pitchFamily="49" charset="-122"/>
                </a:rPr>
                <a:t>= X</a:t>
              </a:r>
              <a:r>
                <a:rPr lang="zh-CN" altLang="en-US" sz="28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补</a:t>
              </a:r>
              <a:r>
                <a:rPr lang="zh-CN" altLang="en-US" sz="36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  <a:r>
                <a:rPr lang="en-US" altLang="zh-CN" sz="3600" b="1">
                  <a:latin typeface="黑体" panose="02010609060101010101" pitchFamily="49" charset="-122"/>
                  <a:ea typeface="黑体" panose="02010609060101010101" pitchFamily="49" charset="-122"/>
                </a:rPr>
                <a:t>-Y</a:t>
              </a:r>
              <a:r>
                <a:rPr lang="en-US" altLang="zh-CN" sz="2800" b="1">
                  <a:latin typeface="黑体" panose="02010609060101010101" pitchFamily="49" charset="-122"/>
                  <a:ea typeface="黑体" panose="02010609060101010101" pitchFamily="49" charset="-122"/>
                </a:rPr>
                <a:t>0</a:t>
              </a:r>
              <a:r>
                <a:rPr lang="en-US" altLang="zh-CN" sz="3600" b="1">
                  <a:latin typeface="黑体" panose="02010609060101010101" pitchFamily="49" charset="-122"/>
                  <a:ea typeface="黑体" panose="02010609060101010101" pitchFamily="49" charset="-122"/>
                </a:rPr>
                <a:t>+(</a:t>
              </a:r>
              <a:r>
                <a:rPr lang="en-US" altLang="zh-CN" sz="3600" b="1">
                  <a:solidFill>
                    <a:schemeClr val="folHlink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Y</a:t>
              </a:r>
              <a:r>
                <a:rPr lang="en-US" altLang="zh-CN" sz="2800" b="1">
                  <a:solidFill>
                    <a:schemeClr val="folHlink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r>
                <a:rPr lang="en-US" altLang="zh-CN" sz="3600" b="1">
                  <a:solidFill>
                    <a:schemeClr val="folHlink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-2 Y</a:t>
              </a:r>
              <a:r>
                <a:rPr lang="en-US" altLang="zh-CN" sz="2800" b="1">
                  <a:solidFill>
                    <a:schemeClr val="folHlink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r>
                <a:rPr lang="en-US" altLang="zh-CN" sz="3600" b="1">
                  <a:latin typeface="黑体" panose="02010609060101010101" pitchFamily="49" charset="-122"/>
                  <a:ea typeface="黑体" panose="02010609060101010101" pitchFamily="49" charset="-122"/>
                </a:rPr>
                <a:t>)+(</a:t>
              </a:r>
              <a:r>
                <a:rPr lang="en-US" altLang="zh-CN" sz="3600" b="1">
                  <a:solidFill>
                    <a:schemeClr val="folHlink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2 Y</a:t>
              </a:r>
              <a:r>
                <a:rPr lang="en-US" altLang="zh-CN" sz="2800" b="1">
                  <a:solidFill>
                    <a:schemeClr val="folHlink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2</a:t>
              </a:r>
              <a:r>
                <a:rPr lang="en-US" altLang="zh-CN" sz="3600" b="1">
                  <a:solidFill>
                    <a:schemeClr val="folHlink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-2 Y</a:t>
              </a:r>
              <a:r>
                <a:rPr lang="en-US" altLang="zh-CN" sz="2800" b="1">
                  <a:solidFill>
                    <a:schemeClr val="folHlink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2</a:t>
              </a:r>
              <a:r>
                <a:rPr lang="en-US" altLang="zh-CN" sz="3600" b="1">
                  <a:latin typeface="黑体" panose="02010609060101010101" pitchFamily="49" charset="-122"/>
                  <a:ea typeface="黑体" panose="02010609060101010101" pitchFamily="49" charset="-122"/>
                </a:rPr>
                <a:t>)+</a:t>
              </a:r>
              <a:r>
                <a:rPr lang="en-US" altLang="zh-CN" sz="3600" b="1">
                  <a:latin typeface="Times New Roman" panose="02020603050405020304" pitchFamily="18" charset="0"/>
                  <a:ea typeface="黑体" panose="02010609060101010101" pitchFamily="49" charset="-122"/>
                </a:rPr>
                <a:t>……</a:t>
              </a:r>
              <a:endParaRPr lang="en-US" altLang="zh-CN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31084" name="左中括号 131083"/>
            <p:cNvSpPr/>
            <p:nvPr/>
          </p:nvSpPr>
          <p:spPr>
            <a:xfrm>
              <a:off x="864" y="1680"/>
              <a:ext cx="48" cy="288"/>
            </a:xfrm>
            <a:prstGeom prst="leftBracket">
              <a:avLst>
                <a:gd name="adj" fmla="val 50000"/>
              </a:avLst>
            </a:prstGeom>
            <a:noFill/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31086" name="文本框 131085"/>
            <p:cNvSpPr txBox="1"/>
            <p:nvPr/>
          </p:nvSpPr>
          <p:spPr>
            <a:xfrm>
              <a:off x="2064" y="1488"/>
              <a:ext cx="2352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chemeClr val="folHlink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-1        </a:t>
              </a:r>
              <a:r>
                <a:rPr lang="en-US" altLang="zh-CN" b="1" err="1">
                  <a:solidFill>
                    <a:schemeClr val="folHlink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-1</a:t>
              </a:r>
              <a:r>
                <a:rPr lang="en-US" altLang="zh-CN" b="1">
                  <a:solidFill>
                    <a:schemeClr val="folHlink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     -2</a:t>
              </a:r>
              <a:endParaRPr lang="en-US" altLang="zh-CN" b="1">
                <a:solidFill>
                  <a:schemeClr val="folHlink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131090" name="组合 131089"/>
          <p:cNvGrpSpPr/>
          <p:nvPr/>
        </p:nvGrpSpPr>
        <p:grpSpPr>
          <a:xfrm>
            <a:off x="0" y="3124200"/>
            <a:ext cx="5638800" cy="781050"/>
            <a:chOff x="0" y="1968"/>
            <a:chExt cx="3552" cy="492"/>
          </a:xfrm>
        </p:grpSpPr>
        <p:sp>
          <p:nvSpPr>
            <p:cNvPr id="131085" name="左中括号 131084"/>
            <p:cNvSpPr/>
            <p:nvPr/>
          </p:nvSpPr>
          <p:spPr>
            <a:xfrm flipH="1">
              <a:off x="2304" y="2160"/>
              <a:ext cx="48" cy="288"/>
            </a:xfrm>
            <a:prstGeom prst="leftBracket">
              <a:avLst>
                <a:gd name="adj" fmla="val 50000"/>
              </a:avLst>
            </a:prstGeom>
            <a:noFill/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31087" name="文本框 131086"/>
            <p:cNvSpPr txBox="1"/>
            <p:nvPr/>
          </p:nvSpPr>
          <p:spPr>
            <a:xfrm>
              <a:off x="720" y="1968"/>
              <a:ext cx="2016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chemeClr val="folHlink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-(n-1)    -n</a:t>
              </a:r>
              <a:r>
                <a:rPr lang="en-US" altLang="zh-CN" b="1">
                  <a:latin typeface="黑体" panose="02010609060101010101" pitchFamily="49" charset="-122"/>
                  <a:ea typeface="黑体" panose="02010609060101010101" pitchFamily="49" charset="-122"/>
                </a:rPr>
                <a:t>    </a:t>
              </a:r>
              <a:endParaRPr lang="en-US" altLang="zh-CN" b="1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31088" name="文本框 131087"/>
            <p:cNvSpPr txBox="1"/>
            <p:nvPr/>
          </p:nvSpPr>
          <p:spPr>
            <a:xfrm>
              <a:off x="0" y="2160"/>
              <a:ext cx="3552" cy="30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en-US" altLang="zh-CN" sz="2800" b="1"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  <a:r>
                <a:rPr lang="zh-CN" altLang="zh-CN" sz="28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  </a:t>
              </a:r>
              <a:r>
                <a:rPr lang="en-US" altLang="zh-CN" sz="3600" b="1">
                  <a:latin typeface="黑体" panose="02010609060101010101" pitchFamily="49" charset="-122"/>
                  <a:ea typeface="黑体" panose="02010609060101010101" pitchFamily="49" charset="-122"/>
                </a:rPr>
                <a:t>+(</a:t>
              </a:r>
              <a:r>
                <a:rPr lang="en-US" altLang="zh-CN" sz="3600" b="1">
                  <a:solidFill>
                    <a:schemeClr val="folHlink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2   Y</a:t>
              </a:r>
              <a:r>
                <a:rPr lang="en-US" altLang="zh-CN" sz="2800" b="1">
                  <a:solidFill>
                    <a:schemeClr val="folHlink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n</a:t>
              </a:r>
              <a:r>
                <a:rPr lang="en-US" altLang="zh-CN" sz="3600" b="1">
                  <a:solidFill>
                    <a:schemeClr val="folHlink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-2 </a:t>
              </a:r>
              <a:r>
                <a:rPr lang="en-US" altLang="zh-CN" sz="3600" b="1" err="1">
                  <a:solidFill>
                    <a:schemeClr val="folHlink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Y</a:t>
              </a:r>
              <a:r>
                <a:rPr lang="en-US" altLang="zh-CN" sz="2800" b="1" err="1">
                  <a:solidFill>
                    <a:schemeClr val="folHlink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n</a:t>
              </a:r>
              <a:r>
                <a:rPr lang="en-US" altLang="zh-CN" sz="3600" b="1">
                  <a:latin typeface="黑体" panose="02010609060101010101" pitchFamily="49" charset="-122"/>
                  <a:ea typeface="黑体" panose="02010609060101010101" pitchFamily="49" charset="-122"/>
                </a:rPr>
                <a:t>)</a:t>
              </a:r>
              <a:endParaRPr lang="en-US" altLang="zh-CN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131096" name="组合 131095"/>
          <p:cNvGrpSpPr/>
          <p:nvPr/>
        </p:nvGrpSpPr>
        <p:grpSpPr>
          <a:xfrm>
            <a:off x="0" y="3886200"/>
            <a:ext cx="9144000" cy="781050"/>
            <a:chOff x="0" y="2448"/>
            <a:chExt cx="5760" cy="492"/>
          </a:xfrm>
        </p:grpSpPr>
        <p:sp>
          <p:nvSpPr>
            <p:cNvPr id="131083" name="文本框 131082"/>
            <p:cNvSpPr txBox="1"/>
            <p:nvPr/>
          </p:nvSpPr>
          <p:spPr>
            <a:xfrm>
              <a:off x="0" y="2640"/>
              <a:ext cx="5760" cy="30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zh-CN" altLang="zh-CN" sz="2800" b="1"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  <a:r>
                <a:rPr lang="en-US" altLang="zh-CN" sz="3600" b="1">
                  <a:latin typeface="黑体" panose="02010609060101010101" pitchFamily="49" charset="-122"/>
                  <a:ea typeface="黑体" panose="02010609060101010101" pitchFamily="49" charset="-122"/>
                </a:rPr>
                <a:t>= X</a:t>
              </a:r>
              <a:r>
                <a:rPr lang="zh-CN" altLang="en-US" sz="28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补 </a:t>
              </a:r>
              <a:r>
                <a:rPr lang="en-US" altLang="zh-CN" sz="3600" b="1">
                  <a:latin typeface="黑体" panose="02010609060101010101" pitchFamily="49" charset="-122"/>
                  <a:ea typeface="黑体" panose="02010609060101010101" pitchFamily="49" charset="-122"/>
                </a:rPr>
                <a:t>(Y</a:t>
              </a:r>
              <a:r>
                <a:rPr lang="en-US" altLang="zh-CN" sz="2800" b="1"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r>
                <a:rPr lang="en-US" altLang="zh-CN" sz="3600" b="1">
                  <a:latin typeface="黑体" panose="02010609060101010101" pitchFamily="49" charset="-122"/>
                  <a:ea typeface="黑体" panose="02010609060101010101" pitchFamily="49" charset="-122"/>
                </a:rPr>
                <a:t>-Y</a:t>
              </a:r>
              <a:r>
                <a:rPr lang="en-US" altLang="zh-CN" sz="2800" b="1">
                  <a:latin typeface="黑体" panose="02010609060101010101" pitchFamily="49" charset="-122"/>
                  <a:ea typeface="黑体" panose="02010609060101010101" pitchFamily="49" charset="-122"/>
                </a:rPr>
                <a:t>0</a:t>
              </a:r>
              <a:r>
                <a:rPr lang="en-US" altLang="zh-CN" sz="3600" b="1">
                  <a:latin typeface="黑体" panose="02010609060101010101" pitchFamily="49" charset="-122"/>
                  <a:ea typeface="黑体" panose="02010609060101010101" pitchFamily="49" charset="-122"/>
                </a:rPr>
                <a:t>)+2 (Y</a:t>
              </a:r>
              <a:r>
                <a:rPr lang="en-US" altLang="zh-CN" sz="2800" b="1">
                  <a:latin typeface="黑体" panose="02010609060101010101" pitchFamily="49" charset="-122"/>
                  <a:ea typeface="黑体" panose="02010609060101010101" pitchFamily="49" charset="-122"/>
                </a:rPr>
                <a:t>2</a:t>
              </a:r>
              <a:r>
                <a:rPr lang="en-US" altLang="zh-CN" sz="3600" b="1">
                  <a:latin typeface="黑体" panose="02010609060101010101" pitchFamily="49" charset="-122"/>
                  <a:ea typeface="黑体" panose="02010609060101010101" pitchFamily="49" charset="-122"/>
                </a:rPr>
                <a:t>-Y</a:t>
              </a:r>
              <a:r>
                <a:rPr lang="en-US" altLang="zh-CN" sz="2800" b="1"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r>
                <a:rPr lang="en-US" altLang="zh-CN" sz="3600" b="1">
                  <a:latin typeface="黑体" panose="02010609060101010101" pitchFamily="49" charset="-122"/>
                  <a:ea typeface="黑体" panose="02010609060101010101" pitchFamily="49" charset="-122"/>
                </a:rPr>
                <a:t>)+2 (Y</a:t>
              </a:r>
              <a:r>
                <a:rPr lang="en-US" altLang="zh-CN" sz="2800" b="1">
                  <a:latin typeface="黑体" panose="02010609060101010101" pitchFamily="49" charset="-122"/>
                  <a:ea typeface="黑体" panose="02010609060101010101" pitchFamily="49" charset="-122"/>
                </a:rPr>
                <a:t>3</a:t>
              </a:r>
              <a:r>
                <a:rPr lang="en-US" altLang="zh-CN" sz="3600" b="1">
                  <a:latin typeface="黑体" panose="02010609060101010101" pitchFamily="49" charset="-122"/>
                  <a:ea typeface="黑体" panose="02010609060101010101" pitchFamily="49" charset="-122"/>
                </a:rPr>
                <a:t>-Y</a:t>
              </a:r>
              <a:r>
                <a:rPr lang="en-US" altLang="zh-CN" sz="2800" b="1">
                  <a:latin typeface="黑体" panose="02010609060101010101" pitchFamily="49" charset="-122"/>
                  <a:ea typeface="黑体" panose="02010609060101010101" pitchFamily="49" charset="-122"/>
                </a:rPr>
                <a:t>2</a:t>
              </a:r>
              <a:r>
                <a:rPr lang="en-US" altLang="zh-CN" sz="3600" b="1">
                  <a:latin typeface="黑体" panose="02010609060101010101" pitchFamily="49" charset="-122"/>
                  <a:ea typeface="黑体" panose="02010609060101010101" pitchFamily="49" charset="-122"/>
                </a:rPr>
                <a:t>)+</a:t>
              </a:r>
              <a:r>
                <a:rPr lang="en-US" altLang="zh-CN" sz="3600" b="1">
                  <a:latin typeface="Times New Roman" panose="02020603050405020304" pitchFamily="18" charset="0"/>
                  <a:ea typeface="黑体" panose="02010609060101010101" pitchFamily="49" charset="-122"/>
                </a:rPr>
                <a:t>……</a:t>
              </a:r>
              <a:endParaRPr lang="en-US" altLang="zh-CN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31092" name="左中括号 131091"/>
            <p:cNvSpPr/>
            <p:nvPr/>
          </p:nvSpPr>
          <p:spPr>
            <a:xfrm>
              <a:off x="912" y="2592"/>
              <a:ext cx="48" cy="288"/>
            </a:xfrm>
            <a:prstGeom prst="leftBracket">
              <a:avLst>
                <a:gd name="adj" fmla="val 50000"/>
              </a:avLst>
            </a:prstGeom>
            <a:noFill/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31095" name="文本框 131094"/>
            <p:cNvSpPr txBox="1"/>
            <p:nvPr/>
          </p:nvSpPr>
          <p:spPr>
            <a:xfrm>
              <a:off x="2064" y="2448"/>
              <a:ext cx="220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b="1">
                  <a:latin typeface="黑体" panose="02010609060101010101" pitchFamily="49" charset="-122"/>
                  <a:ea typeface="黑体" panose="02010609060101010101" pitchFamily="49" charset="-122"/>
                </a:rPr>
                <a:t>-1             -2</a:t>
              </a:r>
              <a:endParaRPr lang="en-US" altLang="zh-CN" b="1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131109" name="组合 131108"/>
          <p:cNvGrpSpPr/>
          <p:nvPr/>
        </p:nvGrpSpPr>
        <p:grpSpPr>
          <a:xfrm>
            <a:off x="304800" y="4572000"/>
            <a:ext cx="3962400" cy="781050"/>
            <a:chOff x="192" y="2880"/>
            <a:chExt cx="2496" cy="492"/>
          </a:xfrm>
        </p:grpSpPr>
        <p:grpSp>
          <p:nvGrpSpPr>
            <p:cNvPr id="131107" name="组合 131106"/>
            <p:cNvGrpSpPr/>
            <p:nvPr/>
          </p:nvGrpSpPr>
          <p:grpSpPr>
            <a:xfrm>
              <a:off x="192" y="2880"/>
              <a:ext cx="2496" cy="492"/>
              <a:chOff x="192" y="2880"/>
              <a:chExt cx="2496" cy="492"/>
            </a:xfrm>
          </p:grpSpPr>
          <p:sp>
            <p:nvSpPr>
              <p:cNvPr id="131093" name="文本框 131092"/>
              <p:cNvSpPr txBox="1"/>
              <p:nvPr/>
            </p:nvSpPr>
            <p:spPr>
              <a:xfrm>
                <a:off x="192" y="3072"/>
                <a:ext cx="2496" cy="30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>
                  <a:lnSpc>
                    <a:spcPct val="70000"/>
                  </a:lnSpc>
                  <a:spcBef>
                    <a:spcPct val="50000"/>
                  </a:spcBef>
                </a:pPr>
                <a:r>
                  <a:rPr lang="zh-CN" altLang="zh-CN" sz="2800" b="1"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r>
                  <a:rPr lang="en-US" altLang="zh-CN" sz="3600" b="1">
                    <a:latin typeface="黑体" panose="02010609060101010101" pitchFamily="49" charset="-122"/>
                    <a:ea typeface="黑体" panose="02010609060101010101" pitchFamily="49" charset="-122"/>
                  </a:rPr>
                  <a:t>+2 (0   -</a:t>
                </a:r>
                <a:r>
                  <a:rPr lang="en-US" altLang="zh-CN" sz="3600" b="1" err="1">
                    <a:latin typeface="黑体" panose="02010609060101010101" pitchFamily="49" charset="-122"/>
                    <a:ea typeface="黑体" panose="02010609060101010101" pitchFamily="49" charset="-122"/>
                  </a:rPr>
                  <a:t>Y</a:t>
                </a:r>
                <a:r>
                  <a:rPr lang="en-US" altLang="zh-CN" sz="2800" b="1" err="1">
                    <a:latin typeface="黑体" panose="02010609060101010101" pitchFamily="49" charset="-122"/>
                    <a:ea typeface="黑体" panose="02010609060101010101" pitchFamily="49" charset="-122"/>
                  </a:rPr>
                  <a:t>n</a:t>
                </a:r>
                <a:r>
                  <a:rPr lang="en-US" altLang="zh-CN" sz="3600" b="1">
                    <a:latin typeface="黑体" panose="02010609060101010101" pitchFamily="49" charset="-122"/>
                    <a:ea typeface="黑体" panose="02010609060101010101" pitchFamily="49" charset="-122"/>
                  </a:rPr>
                  <a:t>)</a:t>
                </a:r>
                <a:endParaRPr lang="en-US" altLang="zh-CN" sz="2800" b="1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131098" name="文本框 131097"/>
              <p:cNvSpPr txBox="1"/>
              <p:nvPr/>
            </p:nvSpPr>
            <p:spPr>
              <a:xfrm>
                <a:off x="576" y="2880"/>
                <a:ext cx="480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b="1">
                    <a:latin typeface="黑体" panose="02010609060101010101" pitchFamily="49" charset="-122"/>
                    <a:ea typeface="黑体" panose="02010609060101010101" pitchFamily="49" charset="-122"/>
                  </a:rPr>
                  <a:t>-n</a:t>
                </a:r>
                <a:endParaRPr lang="en-US" altLang="zh-CN" b="1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sp>
          <p:nvSpPr>
            <p:cNvPr id="131108" name="右中括号 131107"/>
            <p:cNvSpPr/>
            <p:nvPr/>
          </p:nvSpPr>
          <p:spPr>
            <a:xfrm>
              <a:off x="2016" y="3072"/>
              <a:ext cx="48" cy="288"/>
            </a:xfrm>
            <a:prstGeom prst="rightBracket">
              <a:avLst>
                <a:gd name="adj" fmla="val 50000"/>
              </a:avLst>
            </a:prstGeom>
            <a:noFill/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</p:grpSp>
      <p:grpSp>
        <p:nvGrpSpPr>
          <p:cNvPr id="131110" name="组合 131109"/>
          <p:cNvGrpSpPr/>
          <p:nvPr/>
        </p:nvGrpSpPr>
        <p:grpSpPr>
          <a:xfrm>
            <a:off x="304800" y="4572000"/>
            <a:ext cx="3962400" cy="781050"/>
            <a:chOff x="192" y="2880"/>
            <a:chExt cx="2496" cy="492"/>
          </a:xfrm>
        </p:grpSpPr>
        <p:grpSp>
          <p:nvGrpSpPr>
            <p:cNvPr id="131111" name="组合 131110"/>
            <p:cNvGrpSpPr/>
            <p:nvPr/>
          </p:nvGrpSpPr>
          <p:grpSpPr>
            <a:xfrm>
              <a:off x="192" y="2880"/>
              <a:ext cx="2496" cy="492"/>
              <a:chOff x="192" y="2880"/>
              <a:chExt cx="2496" cy="492"/>
            </a:xfrm>
          </p:grpSpPr>
          <p:sp>
            <p:nvSpPr>
              <p:cNvPr id="131112" name="文本框 131111"/>
              <p:cNvSpPr txBox="1"/>
              <p:nvPr/>
            </p:nvSpPr>
            <p:spPr>
              <a:xfrm>
                <a:off x="192" y="3072"/>
                <a:ext cx="2496" cy="300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>
                  <a:lnSpc>
                    <a:spcPct val="70000"/>
                  </a:lnSpc>
                  <a:spcBef>
                    <a:spcPct val="50000"/>
                  </a:spcBef>
                </a:pPr>
                <a:r>
                  <a:rPr lang="zh-CN" altLang="zh-CN" sz="2800" b="1">
                    <a:latin typeface="黑体" panose="02010609060101010101" pitchFamily="49" charset="-122"/>
                    <a:ea typeface="黑体" panose="02010609060101010101" pitchFamily="49" charset="-122"/>
                  </a:rPr>
                  <a:t> </a:t>
                </a:r>
                <a:r>
                  <a:rPr lang="en-US" altLang="zh-CN" sz="3600" b="1">
                    <a:latin typeface="黑体" panose="02010609060101010101" pitchFamily="49" charset="-122"/>
                    <a:ea typeface="黑体" panose="02010609060101010101" pitchFamily="49" charset="-122"/>
                  </a:rPr>
                  <a:t>+2 (</a:t>
                </a:r>
                <a:r>
                  <a:rPr lang="en-US" altLang="zh-CN" sz="3600" b="1">
                    <a:solidFill>
                      <a:schemeClr val="bg1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0</a:t>
                </a:r>
                <a:r>
                  <a:rPr lang="en-US" altLang="zh-CN" sz="3600" b="1">
                    <a:latin typeface="黑体" panose="02010609060101010101" pitchFamily="49" charset="-122"/>
                    <a:ea typeface="黑体" panose="02010609060101010101" pitchFamily="49" charset="-122"/>
                  </a:rPr>
                  <a:t>   -</a:t>
                </a:r>
                <a:r>
                  <a:rPr lang="en-US" altLang="zh-CN" sz="3600" b="1" err="1">
                    <a:latin typeface="黑体" panose="02010609060101010101" pitchFamily="49" charset="-122"/>
                    <a:ea typeface="黑体" panose="02010609060101010101" pitchFamily="49" charset="-122"/>
                  </a:rPr>
                  <a:t>Y</a:t>
                </a:r>
                <a:r>
                  <a:rPr lang="en-US" altLang="zh-CN" sz="2800" b="1" err="1">
                    <a:latin typeface="黑体" panose="02010609060101010101" pitchFamily="49" charset="-122"/>
                    <a:ea typeface="黑体" panose="02010609060101010101" pitchFamily="49" charset="-122"/>
                  </a:rPr>
                  <a:t>n</a:t>
                </a:r>
                <a:r>
                  <a:rPr lang="en-US" altLang="zh-CN" sz="3600" b="1">
                    <a:latin typeface="黑体" panose="02010609060101010101" pitchFamily="49" charset="-122"/>
                    <a:ea typeface="黑体" panose="02010609060101010101" pitchFamily="49" charset="-122"/>
                  </a:rPr>
                  <a:t>)</a:t>
                </a:r>
                <a:endParaRPr lang="en-US" altLang="zh-CN" sz="2800" b="1">
                  <a:solidFill>
                    <a:srgbClr val="FF0000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  <p:sp>
            <p:nvSpPr>
              <p:cNvPr id="131113" name="文本框 131112"/>
              <p:cNvSpPr txBox="1"/>
              <p:nvPr/>
            </p:nvSpPr>
            <p:spPr>
              <a:xfrm>
                <a:off x="576" y="2880"/>
                <a:ext cx="480" cy="28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b="1">
                    <a:latin typeface="黑体" panose="02010609060101010101" pitchFamily="49" charset="-122"/>
                    <a:ea typeface="黑体" panose="02010609060101010101" pitchFamily="49" charset="-122"/>
                  </a:rPr>
                  <a:t>-n</a:t>
                </a:r>
                <a:endParaRPr lang="en-US" altLang="zh-CN" b="1"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sp>
          <p:nvSpPr>
            <p:cNvPr id="131114" name="右中括号 131113"/>
            <p:cNvSpPr/>
            <p:nvPr/>
          </p:nvSpPr>
          <p:spPr>
            <a:xfrm>
              <a:off x="2016" y="3072"/>
              <a:ext cx="48" cy="288"/>
            </a:xfrm>
            <a:prstGeom prst="rightBracket">
              <a:avLst>
                <a:gd name="adj" fmla="val 50000"/>
              </a:avLst>
            </a:prstGeom>
            <a:noFill/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131116" name="文本框 131115"/>
          <p:cNvSpPr txBox="1"/>
          <p:nvPr/>
        </p:nvSpPr>
        <p:spPr>
          <a:xfrm>
            <a:off x="1447800" y="4724400"/>
            <a:ext cx="13716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3600" b="1">
                <a:latin typeface="黑体" panose="02010609060101010101" pitchFamily="49" charset="-122"/>
                <a:ea typeface="黑体" panose="02010609060101010101" pitchFamily="49" charset="-122"/>
              </a:rPr>
              <a:t>Y</a:t>
            </a: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n+1</a:t>
            </a:r>
            <a:endParaRPr lang="en-US" altLang="zh-CN" sz="36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31117" name="组合 131116"/>
          <p:cNvGrpSpPr/>
          <p:nvPr/>
        </p:nvGrpSpPr>
        <p:grpSpPr>
          <a:xfrm>
            <a:off x="0" y="3886200"/>
            <a:ext cx="9144000" cy="781050"/>
            <a:chOff x="0" y="2448"/>
            <a:chExt cx="5760" cy="492"/>
          </a:xfrm>
        </p:grpSpPr>
        <p:sp>
          <p:nvSpPr>
            <p:cNvPr id="131118" name="文本框 131117"/>
            <p:cNvSpPr txBox="1"/>
            <p:nvPr/>
          </p:nvSpPr>
          <p:spPr>
            <a:xfrm>
              <a:off x="0" y="2640"/>
              <a:ext cx="5760" cy="30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lnSpc>
                  <a:spcPct val="70000"/>
                </a:lnSpc>
                <a:spcBef>
                  <a:spcPct val="50000"/>
                </a:spcBef>
              </a:pPr>
              <a:r>
                <a:rPr lang="zh-CN" altLang="zh-CN" sz="2800" b="1">
                  <a:latin typeface="黑体" panose="02010609060101010101" pitchFamily="49" charset="-122"/>
                  <a:ea typeface="黑体" panose="02010609060101010101" pitchFamily="49" charset="-122"/>
                </a:rPr>
                <a:t> </a:t>
              </a:r>
              <a:r>
                <a:rPr lang="en-US" altLang="zh-CN" sz="3600" b="1">
                  <a:latin typeface="黑体" panose="02010609060101010101" pitchFamily="49" charset="-122"/>
                  <a:ea typeface="黑体" panose="02010609060101010101" pitchFamily="49" charset="-122"/>
                </a:rPr>
                <a:t>= X</a:t>
              </a:r>
              <a:r>
                <a:rPr lang="zh-CN" altLang="en-US" sz="2800" b="1" dirty="0">
                  <a:latin typeface="黑体" panose="02010609060101010101" pitchFamily="49" charset="-122"/>
                  <a:ea typeface="黑体" panose="02010609060101010101" pitchFamily="49" charset="-122"/>
                </a:rPr>
                <a:t>补 </a:t>
              </a:r>
              <a:r>
                <a:rPr lang="en-US" altLang="zh-CN" sz="3600" b="1">
                  <a:latin typeface="黑体" panose="02010609060101010101" pitchFamily="49" charset="-122"/>
                  <a:ea typeface="黑体" panose="02010609060101010101" pitchFamily="49" charset="-122"/>
                </a:rPr>
                <a:t>(</a:t>
              </a:r>
              <a:r>
                <a:rPr lang="en-US" altLang="zh-CN" sz="3600" b="1">
                  <a:solidFill>
                    <a:schemeClr val="folHlink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Y</a:t>
              </a:r>
              <a:r>
                <a:rPr lang="en-US" altLang="zh-CN" sz="2800" b="1">
                  <a:solidFill>
                    <a:schemeClr val="folHlink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r>
                <a:rPr lang="en-US" altLang="zh-CN" sz="3600" b="1">
                  <a:solidFill>
                    <a:schemeClr val="folHlink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-Y</a:t>
              </a:r>
              <a:r>
                <a:rPr lang="en-US" altLang="zh-CN" sz="2800" b="1">
                  <a:solidFill>
                    <a:schemeClr val="folHlink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0</a:t>
              </a:r>
              <a:r>
                <a:rPr lang="en-US" altLang="zh-CN" sz="3600" b="1">
                  <a:latin typeface="黑体" panose="02010609060101010101" pitchFamily="49" charset="-122"/>
                  <a:ea typeface="黑体" panose="02010609060101010101" pitchFamily="49" charset="-122"/>
                </a:rPr>
                <a:t>)+2 (</a:t>
              </a:r>
              <a:r>
                <a:rPr lang="en-US" altLang="zh-CN" sz="3600" b="1">
                  <a:solidFill>
                    <a:schemeClr val="folHlink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Y</a:t>
              </a:r>
              <a:r>
                <a:rPr lang="en-US" altLang="zh-CN" sz="2800" b="1">
                  <a:solidFill>
                    <a:schemeClr val="folHlink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2</a:t>
              </a:r>
              <a:r>
                <a:rPr lang="en-US" altLang="zh-CN" sz="3600" b="1">
                  <a:solidFill>
                    <a:schemeClr val="folHlink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-Y</a:t>
              </a:r>
              <a:r>
                <a:rPr lang="en-US" altLang="zh-CN" sz="2800" b="1">
                  <a:solidFill>
                    <a:schemeClr val="folHlink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1</a:t>
              </a:r>
              <a:r>
                <a:rPr lang="en-US" altLang="zh-CN" sz="3600" b="1">
                  <a:latin typeface="黑体" panose="02010609060101010101" pitchFamily="49" charset="-122"/>
                  <a:ea typeface="黑体" panose="02010609060101010101" pitchFamily="49" charset="-122"/>
                </a:rPr>
                <a:t>)+2 (</a:t>
              </a:r>
              <a:r>
                <a:rPr lang="en-US" altLang="zh-CN" sz="3600" b="1">
                  <a:solidFill>
                    <a:schemeClr val="folHlink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Y</a:t>
              </a:r>
              <a:r>
                <a:rPr lang="en-US" altLang="zh-CN" sz="2800" b="1">
                  <a:solidFill>
                    <a:schemeClr val="folHlink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3</a:t>
              </a:r>
              <a:r>
                <a:rPr lang="en-US" altLang="zh-CN" sz="3600" b="1">
                  <a:solidFill>
                    <a:schemeClr val="folHlink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-Y</a:t>
              </a:r>
              <a:r>
                <a:rPr lang="en-US" altLang="zh-CN" sz="2800" b="1">
                  <a:solidFill>
                    <a:schemeClr val="folHlink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2</a:t>
              </a:r>
              <a:r>
                <a:rPr lang="en-US" altLang="zh-CN" sz="3600" b="1">
                  <a:latin typeface="黑体" panose="02010609060101010101" pitchFamily="49" charset="-122"/>
                  <a:ea typeface="黑体" panose="02010609060101010101" pitchFamily="49" charset="-122"/>
                </a:rPr>
                <a:t>)+</a:t>
              </a:r>
              <a:r>
                <a:rPr lang="en-US" altLang="zh-CN" sz="3600" b="1">
                  <a:latin typeface="Times New Roman" panose="02020603050405020304" pitchFamily="18" charset="0"/>
                  <a:ea typeface="黑体" panose="02010609060101010101" pitchFamily="49" charset="-122"/>
                </a:rPr>
                <a:t>……</a:t>
              </a:r>
              <a:endParaRPr lang="en-US" altLang="zh-CN" sz="2800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  <p:sp>
          <p:nvSpPr>
            <p:cNvPr id="131119" name="左中括号 131118"/>
            <p:cNvSpPr/>
            <p:nvPr/>
          </p:nvSpPr>
          <p:spPr>
            <a:xfrm>
              <a:off x="912" y="2592"/>
              <a:ext cx="48" cy="288"/>
            </a:xfrm>
            <a:prstGeom prst="leftBracket">
              <a:avLst>
                <a:gd name="adj" fmla="val 50000"/>
              </a:avLst>
            </a:prstGeom>
            <a:noFill/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131120" name="文本框 131119"/>
            <p:cNvSpPr txBox="1"/>
            <p:nvPr/>
          </p:nvSpPr>
          <p:spPr>
            <a:xfrm>
              <a:off x="2064" y="2448"/>
              <a:ext cx="2208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b="1">
                  <a:latin typeface="黑体" panose="02010609060101010101" pitchFamily="49" charset="-122"/>
                  <a:ea typeface="黑体" panose="02010609060101010101" pitchFamily="49" charset="-122"/>
                </a:rPr>
                <a:t>-1             -2</a:t>
              </a:r>
              <a:endParaRPr lang="en-US" altLang="zh-CN" b="1"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grpSp>
        <p:nvGrpSpPr>
          <p:cNvPr id="131129" name="组合 131128"/>
          <p:cNvGrpSpPr/>
          <p:nvPr/>
        </p:nvGrpSpPr>
        <p:grpSpPr>
          <a:xfrm>
            <a:off x="304800" y="4572000"/>
            <a:ext cx="3962400" cy="793750"/>
            <a:chOff x="2400" y="2880"/>
            <a:chExt cx="2496" cy="500"/>
          </a:xfrm>
        </p:grpSpPr>
        <p:grpSp>
          <p:nvGrpSpPr>
            <p:cNvPr id="131121" name="组合 131120"/>
            <p:cNvGrpSpPr/>
            <p:nvPr/>
          </p:nvGrpSpPr>
          <p:grpSpPr>
            <a:xfrm>
              <a:off x="2400" y="2880"/>
              <a:ext cx="2496" cy="492"/>
              <a:chOff x="192" y="2880"/>
              <a:chExt cx="2496" cy="492"/>
            </a:xfrm>
          </p:grpSpPr>
          <p:grpSp>
            <p:nvGrpSpPr>
              <p:cNvPr id="131122" name="组合 131121"/>
              <p:cNvGrpSpPr/>
              <p:nvPr/>
            </p:nvGrpSpPr>
            <p:grpSpPr>
              <a:xfrm>
                <a:off x="192" y="2880"/>
                <a:ext cx="2496" cy="492"/>
                <a:chOff x="192" y="2880"/>
                <a:chExt cx="2496" cy="492"/>
              </a:xfrm>
            </p:grpSpPr>
            <p:sp>
              <p:nvSpPr>
                <p:cNvPr id="131123" name="文本框 131122"/>
                <p:cNvSpPr txBox="1"/>
                <p:nvPr/>
              </p:nvSpPr>
              <p:spPr>
                <a:xfrm>
                  <a:off x="192" y="3072"/>
                  <a:ext cx="2496" cy="30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p>
                  <a:pPr>
                    <a:lnSpc>
                      <a:spcPct val="70000"/>
                    </a:lnSpc>
                    <a:spcBef>
                      <a:spcPct val="50000"/>
                    </a:spcBef>
                  </a:pPr>
                  <a:r>
                    <a:rPr lang="zh-CN" altLang="zh-CN" sz="2800" b="1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 </a:t>
                  </a:r>
                  <a:r>
                    <a:rPr lang="en-US" altLang="zh-CN" sz="3600" b="1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+2 (</a:t>
                  </a:r>
                  <a:r>
                    <a:rPr lang="en-US" altLang="zh-CN" sz="3600" b="1">
                      <a:solidFill>
                        <a:srgbClr val="0000CC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0</a:t>
                  </a:r>
                  <a:r>
                    <a:rPr lang="en-US" altLang="zh-CN" sz="3600" b="1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   </a:t>
                  </a:r>
                  <a:r>
                    <a:rPr lang="en-US" altLang="zh-CN" sz="3600" b="1">
                      <a:solidFill>
                        <a:schemeClr val="folHlink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-</a:t>
                  </a:r>
                  <a:r>
                    <a:rPr lang="en-US" altLang="zh-CN" sz="3600" b="1" err="1">
                      <a:solidFill>
                        <a:schemeClr val="folHlink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Y</a:t>
                  </a:r>
                  <a:r>
                    <a:rPr lang="en-US" altLang="zh-CN" sz="2800" b="1" err="1">
                      <a:solidFill>
                        <a:schemeClr val="folHlink"/>
                      </a:solidFill>
                      <a:latin typeface="黑体" panose="02010609060101010101" pitchFamily="49" charset="-122"/>
                      <a:ea typeface="黑体" panose="02010609060101010101" pitchFamily="49" charset="-122"/>
                    </a:rPr>
                    <a:t>n</a:t>
                  </a:r>
                  <a:r>
                    <a:rPr lang="en-US" altLang="zh-CN" sz="3600" b="1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)</a:t>
                  </a:r>
                  <a:endParaRPr lang="en-US" altLang="zh-CN" sz="2800" b="1">
                    <a:solidFill>
                      <a:srgbClr val="FF0000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  <p:sp>
              <p:nvSpPr>
                <p:cNvPr id="131124" name="文本框 131123"/>
                <p:cNvSpPr txBox="1"/>
                <p:nvPr/>
              </p:nvSpPr>
              <p:spPr>
                <a:xfrm>
                  <a:off x="576" y="2880"/>
                  <a:ext cx="480" cy="2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p>
                  <a:pPr>
                    <a:spcBef>
                      <a:spcPct val="50000"/>
                    </a:spcBef>
                  </a:pPr>
                  <a:r>
                    <a:rPr lang="en-US" altLang="zh-CN" b="1">
                      <a:latin typeface="黑体" panose="02010609060101010101" pitchFamily="49" charset="-122"/>
                      <a:ea typeface="黑体" panose="02010609060101010101" pitchFamily="49" charset="-122"/>
                    </a:rPr>
                    <a:t>-n</a:t>
                  </a:r>
                  <a:endParaRPr lang="en-US" altLang="zh-CN" b="1">
                    <a:latin typeface="黑体" panose="02010609060101010101" pitchFamily="49" charset="-122"/>
                    <a:ea typeface="黑体" panose="02010609060101010101" pitchFamily="49" charset="-122"/>
                  </a:endParaRPr>
                </a:p>
              </p:txBody>
            </p:sp>
          </p:grpSp>
          <p:sp>
            <p:nvSpPr>
              <p:cNvPr id="131125" name="右中括号 131124"/>
              <p:cNvSpPr/>
              <p:nvPr/>
            </p:nvSpPr>
            <p:spPr>
              <a:xfrm>
                <a:off x="2016" y="3072"/>
                <a:ext cx="48" cy="288"/>
              </a:xfrm>
              <a:prstGeom prst="rightBracket">
                <a:avLst>
                  <a:gd name="adj" fmla="val 50000"/>
                </a:avLst>
              </a:prstGeom>
              <a:noFill/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131126" name="文本框 131125"/>
            <p:cNvSpPr txBox="1"/>
            <p:nvPr/>
          </p:nvSpPr>
          <p:spPr>
            <a:xfrm>
              <a:off x="3120" y="2976"/>
              <a:ext cx="864" cy="40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3600" b="1">
                  <a:solidFill>
                    <a:schemeClr val="folHlink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Y</a:t>
              </a:r>
              <a:r>
                <a:rPr lang="en-US" altLang="zh-CN" sz="2800" b="1">
                  <a:solidFill>
                    <a:schemeClr val="folHlink"/>
                  </a:solidFill>
                  <a:latin typeface="黑体" panose="02010609060101010101" pitchFamily="49" charset="-122"/>
                  <a:ea typeface="黑体" panose="02010609060101010101" pitchFamily="49" charset="-122"/>
                </a:rPr>
                <a:t>n+1</a:t>
              </a:r>
              <a:endParaRPr lang="en-US" altLang="zh-CN" sz="3600" b="1">
                <a:solidFill>
                  <a:schemeClr val="folHlink"/>
                </a:solidFill>
                <a:latin typeface="黑体" panose="02010609060101010101" pitchFamily="49" charset="-122"/>
                <a:ea typeface="黑体" panose="02010609060101010101" pitchFamily="49" charset="-122"/>
              </a:endParaRPr>
            </a:p>
          </p:txBody>
        </p:sp>
      </p:grpSp>
      <p:sp>
        <p:nvSpPr>
          <p:cNvPr id="131128" name="文本框 131127"/>
          <p:cNvSpPr txBox="1"/>
          <p:nvPr/>
        </p:nvSpPr>
        <p:spPr>
          <a:xfrm>
            <a:off x="0" y="5459413"/>
            <a:ext cx="9144000" cy="12461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zh-CN" altLang="en-US" sz="3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比较法：用相邻两位乘数比较的结果决定</a:t>
            </a:r>
            <a:endParaRPr lang="zh-CN" altLang="en-US" sz="3600" b="1" i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zh-CN" altLang="en-US" sz="3600" b="1" i="1" dirty="0">
                <a:latin typeface="黑体" panose="02010609060101010101" pitchFamily="49" charset="-122"/>
                <a:ea typeface="黑体" panose="02010609060101010101" pitchFamily="49" charset="-122"/>
              </a:rPr>
              <a:t>       </a:t>
            </a:r>
            <a:r>
              <a:rPr lang="en-US" altLang="zh-CN" sz="3600" b="1" i="1">
                <a:latin typeface="黑体" panose="02010609060101010101" pitchFamily="49" charset="-122"/>
                <a:ea typeface="黑体" panose="02010609060101010101" pitchFamily="49" charset="-122"/>
              </a:rPr>
              <a:t>+X</a:t>
            </a:r>
            <a:r>
              <a:rPr lang="zh-CN" altLang="en-US" sz="28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补</a:t>
            </a:r>
            <a:r>
              <a:rPr lang="zh-CN" altLang="en-US" sz="3600" b="1" i="1" dirty="0">
                <a:latin typeface="Times New Roman" panose="02020603050405020304" pitchFamily="18" charset="0"/>
                <a:ea typeface="黑体" panose="02010609060101010101" pitchFamily="49" charset="-122"/>
              </a:rPr>
              <a:t>、</a:t>
            </a:r>
            <a:r>
              <a:rPr lang="en-US" altLang="zh-CN" sz="3600" b="1" i="1">
                <a:latin typeface="黑体" panose="02010609060101010101" pitchFamily="49" charset="-122"/>
                <a:ea typeface="黑体" panose="02010609060101010101" pitchFamily="49" charset="-122"/>
              </a:rPr>
              <a:t>-X</a:t>
            </a:r>
            <a:r>
              <a:rPr lang="zh-CN" altLang="en-US" sz="2800" b="1" i="1" dirty="0">
                <a:latin typeface="黑体" panose="02010609060101010101" pitchFamily="49" charset="-122"/>
                <a:ea typeface="黑体" panose="02010609060101010101" pitchFamily="49" charset="-122"/>
              </a:rPr>
              <a:t>补</a:t>
            </a:r>
            <a:r>
              <a:rPr lang="zh-CN" altLang="en-US" sz="3600" b="1" i="1" dirty="0">
                <a:latin typeface="黑体" panose="02010609060101010101" pitchFamily="49" charset="-122"/>
                <a:ea typeface="黑体" panose="02010609060101010101" pitchFamily="49" charset="-122"/>
              </a:rPr>
              <a:t>或</a:t>
            </a:r>
            <a:r>
              <a:rPr lang="en-US" altLang="zh-CN" sz="3600" b="1" i="1">
                <a:latin typeface="黑体" panose="02010609060101010101" pitchFamily="49" charset="-122"/>
                <a:ea typeface="黑体" panose="02010609060101010101" pitchFamily="49" charset="-122"/>
              </a:rPr>
              <a:t>+0</a:t>
            </a:r>
            <a:r>
              <a:rPr lang="zh-CN" altLang="en-US" sz="3600" b="1" i="1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zh-CN" altLang="en-US" sz="3600" b="1" i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椭圆 1"/>
          <p:cNvSpPr/>
          <p:nvPr/>
        </p:nvSpPr>
        <p:spPr>
          <a:xfrm>
            <a:off x="1259205" y="4652645"/>
            <a:ext cx="2160270" cy="792480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  <p:transition spd="slow">
    <p:cover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1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1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8">
                                            <p:txEl>
                                              <p:charRg st="0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31078">
                                            <p:txEl>
                                              <p:charRg st="0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31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31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1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1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1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31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31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131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31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0" fill="hold"/>
                                        <p:tgtEl>
                                          <p:spTgt spid="131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0" fill="hold"/>
                                        <p:tgtEl>
                                          <p:spTgt spid="131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1075" grpId="0"/>
      <p:bldP spid="131078" grpId="0" build="p"/>
      <p:bldP spid="131116" grpId="0"/>
      <p:bldP spid="131128" grpId="0"/>
      <p:bldP spid="2" grpId="0" animBg="1"/>
      <p:bldP spid="2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22" name="文本框 133121"/>
          <p:cNvSpPr txBox="1"/>
          <p:nvPr/>
        </p:nvSpPr>
        <p:spPr>
          <a:xfrm>
            <a:off x="0" y="0"/>
            <a:ext cx="9906000" cy="11779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4000" b="1" dirty="0">
                <a:latin typeface="Times New Roman" panose="02020603050405020304" pitchFamily="18" charset="0"/>
              </a:rPr>
              <a:t> </a:t>
            </a:r>
            <a:r>
              <a:rPr lang="en-US" altLang="zh-CN" sz="4000" b="1">
                <a:latin typeface="黑体" panose="02010609060101010101" pitchFamily="49" charset="-122"/>
                <a:ea typeface="黑体" panose="02010609060101010101" pitchFamily="49" charset="-122"/>
              </a:rPr>
              <a:t>2.</a:t>
            </a:r>
            <a:r>
              <a:rPr lang="zh-CN" altLang="en-US" sz="4000" b="1" dirty="0">
                <a:solidFill>
                  <a:schemeClr val="fol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比较法</a:t>
            </a:r>
            <a:r>
              <a:rPr lang="zh-CN" altLang="en-US" sz="4000" b="1" dirty="0">
                <a:latin typeface="黑体" panose="02010609060101010101" pitchFamily="49" charset="-122"/>
                <a:ea typeface="黑体" panose="02010609060101010101" pitchFamily="49" charset="-122"/>
              </a:rPr>
              <a:t>算法</a:t>
            </a:r>
            <a:endParaRPr lang="zh-CN" altLang="en-US" sz="4000" b="1" dirty="0">
              <a:latin typeface="宋体" panose="02010600030101010101" pitchFamily="2" charset="-122"/>
            </a:endParaRP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3600" b="1" err="1">
                <a:latin typeface="黑体" panose="02010609060101010101" pitchFamily="49" charset="-122"/>
                <a:ea typeface="黑体" panose="02010609060101010101" pitchFamily="49" charset="-122"/>
              </a:rPr>
              <a:t>Y</a:t>
            </a:r>
            <a:r>
              <a:rPr lang="en-US" altLang="zh-CN" sz="2800" b="1" err="1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en-US" altLang="zh-CN" sz="3200" b="1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高位</a:t>
            </a:r>
            <a:r>
              <a:rPr lang="en-US" altLang="zh-CN" sz="3200" b="1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r>
              <a:rPr lang="en-US" altLang="zh-CN" sz="3600" b="1">
                <a:latin typeface="黑体" panose="02010609060101010101" pitchFamily="49" charset="-122"/>
                <a:ea typeface="黑体" panose="02010609060101010101" pitchFamily="49" charset="-122"/>
              </a:rPr>
              <a:t> Y</a:t>
            </a: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n+1</a:t>
            </a:r>
            <a:r>
              <a:rPr lang="en-US" altLang="zh-CN" sz="3200" b="1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zh-CN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低位</a:t>
            </a:r>
            <a:r>
              <a:rPr lang="en-US" altLang="zh-CN" sz="3200" b="1">
                <a:latin typeface="黑体" panose="02010609060101010101" pitchFamily="49" charset="-122"/>
                <a:ea typeface="黑体" panose="02010609060101010101" pitchFamily="49" charset="-122"/>
              </a:rPr>
              <a:t>)  </a:t>
            </a:r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操作</a:t>
            </a:r>
            <a:r>
              <a:rPr lang="en-US" altLang="zh-CN" sz="3600" b="1">
                <a:latin typeface="黑体" panose="02010609060101010101" pitchFamily="49" charset="-122"/>
                <a:ea typeface="黑体" panose="02010609060101010101" pitchFamily="49" charset="-122"/>
              </a:rPr>
              <a:t>(A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补</a:t>
            </a:r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为部分积累加和</a:t>
            </a:r>
            <a:r>
              <a:rPr lang="en-US" altLang="zh-CN" sz="3600" b="1">
                <a:latin typeface="黑体" panose="02010609060101010101" pitchFamily="49" charset="-122"/>
                <a:ea typeface="黑体" panose="02010609060101010101" pitchFamily="49" charset="-122"/>
              </a:rPr>
              <a:t>) </a:t>
            </a:r>
            <a:endParaRPr lang="en-US" altLang="zh-CN" sz="4000" b="1">
              <a:latin typeface="宋体" panose="02010600030101010101" pitchFamily="2" charset="-122"/>
            </a:endParaRPr>
          </a:p>
        </p:txBody>
      </p:sp>
      <p:sp>
        <p:nvSpPr>
          <p:cNvPr id="133123" name="文本框 133122"/>
          <p:cNvSpPr txBox="1"/>
          <p:nvPr/>
        </p:nvSpPr>
        <p:spPr>
          <a:xfrm>
            <a:off x="228600" y="1371600"/>
            <a:ext cx="2590800" cy="24526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3600" b="1">
                <a:solidFill>
                  <a:schemeClr val="fol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0       0</a:t>
            </a:r>
            <a:endParaRPr lang="en-US" altLang="zh-CN" sz="3600" b="1">
              <a:solidFill>
                <a:schemeClr val="folHlin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3600" b="1">
                <a:solidFill>
                  <a:schemeClr val="fol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0       1</a:t>
            </a:r>
            <a:endParaRPr lang="en-US" altLang="zh-CN" sz="3600" b="1">
              <a:solidFill>
                <a:schemeClr val="folHlin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3600" b="1">
                <a:solidFill>
                  <a:schemeClr val="fol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1       0</a:t>
            </a:r>
            <a:endParaRPr lang="en-US" altLang="zh-CN" sz="3600" b="1">
              <a:solidFill>
                <a:schemeClr val="folHlin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3600" b="1">
                <a:solidFill>
                  <a:schemeClr val="fol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1       1       </a:t>
            </a:r>
            <a:endParaRPr lang="en-US" altLang="zh-CN" sz="2800" b="1">
              <a:solidFill>
                <a:schemeClr val="folHlin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3126" name="直接连接符 133125"/>
          <p:cNvSpPr/>
          <p:nvPr/>
        </p:nvSpPr>
        <p:spPr>
          <a:xfrm>
            <a:off x="0" y="1219200"/>
            <a:ext cx="91440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33127" name="文本框 133126"/>
          <p:cNvSpPr txBox="1"/>
          <p:nvPr/>
        </p:nvSpPr>
        <p:spPr>
          <a:xfrm>
            <a:off x="5147945" y="1295400"/>
            <a:ext cx="3733800" cy="24526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2800" b="1">
                <a:solidFill>
                  <a:schemeClr val="fol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3600" b="1">
                <a:solidFill>
                  <a:schemeClr val="fol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1/2A</a:t>
            </a:r>
            <a:r>
              <a:rPr lang="zh-CN" altLang="en-US" sz="2800" b="1">
                <a:solidFill>
                  <a:schemeClr val="fol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补</a:t>
            </a:r>
            <a:endParaRPr lang="zh-CN" altLang="en-US" sz="3600" b="1">
              <a:solidFill>
                <a:schemeClr val="folHlin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3600" b="1">
                <a:solidFill>
                  <a:schemeClr val="fol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3600" b="1">
                <a:solidFill>
                  <a:schemeClr val="fol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1/2(A</a:t>
            </a:r>
            <a:r>
              <a:rPr lang="zh-CN" altLang="en-US" sz="2800" b="1">
                <a:solidFill>
                  <a:schemeClr val="fol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补</a:t>
            </a:r>
            <a:r>
              <a:rPr lang="en-US" altLang="zh-CN" sz="3600" b="1">
                <a:solidFill>
                  <a:schemeClr val="fol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+X</a:t>
            </a:r>
            <a:r>
              <a:rPr lang="zh-CN" altLang="zh-CN" sz="2800" b="1" dirty="0">
                <a:solidFill>
                  <a:schemeClr val="fol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补</a:t>
            </a:r>
            <a:r>
              <a:rPr lang="zh-CN" altLang="zh-CN" sz="3600" b="1" dirty="0">
                <a:solidFill>
                  <a:schemeClr val="fol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endParaRPr lang="zh-CN" altLang="en-US" sz="3600" b="1">
              <a:solidFill>
                <a:schemeClr val="folHlin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3600" b="1">
                <a:solidFill>
                  <a:schemeClr val="fol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3600" b="1">
                <a:solidFill>
                  <a:schemeClr val="fol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1/2(A</a:t>
            </a:r>
            <a:r>
              <a:rPr lang="zh-CN" altLang="en-US" sz="2800" b="1">
                <a:solidFill>
                  <a:schemeClr val="fol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补</a:t>
            </a:r>
            <a:r>
              <a:rPr lang="en-US" altLang="zh-CN" sz="3600" b="1">
                <a:solidFill>
                  <a:schemeClr val="fol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-X</a:t>
            </a:r>
            <a:r>
              <a:rPr lang="zh-CN" altLang="zh-CN" sz="2800" b="1" dirty="0">
                <a:solidFill>
                  <a:schemeClr val="fol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补</a:t>
            </a:r>
            <a:r>
              <a:rPr lang="zh-CN" altLang="zh-CN" sz="3600" b="1" dirty="0">
                <a:solidFill>
                  <a:schemeClr val="fol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endParaRPr lang="zh-CN" altLang="zh-CN" sz="3600" b="1" dirty="0">
              <a:solidFill>
                <a:schemeClr val="folHlin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3600" b="1">
                <a:solidFill>
                  <a:schemeClr val="fol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3600" b="1">
                <a:solidFill>
                  <a:schemeClr val="fol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1/2A</a:t>
            </a:r>
            <a:r>
              <a:rPr lang="zh-CN" altLang="en-US" sz="2800" b="1">
                <a:solidFill>
                  <a:schemeClr val="fol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补</a:t>
            </a:r>
            <a:endParaRPr lang="zh-CN" altLang="en-US" sz="2800" b="1">
              <a:solidFill>
                <a:schemeClr val="folHlin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3128" name="直接连接符 133127"/>
          <p:cNvSpPr/>
          <p:nvPr/>
        </p:nvSpPr>
        <p:spPr>
          <a:xfrm flipH="1">
            <a:off x="4114800" y="685800"/>
            <a:ext cx="0" cy="320040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33129" name="直接连接符 133128"/>
          <p:cNvSpPr/>
          <p:nvPr/>
        </p:nvSpPr>
        <p:spPr>
          <a:xfrm>
            <a:off x="0" y="3886200"/>
            <a:ext cx="91440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33134" name="直接连接符 133133"/>
          <p:cNvSpPr/>
          <p:nvPr/>
        </p:nvSpPr>
        <p:spPr>
          <a:xfrm>
            <a:off x="0" y="685800"/>
            <a:ext cx="91440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33135" name="文本框 133134"/>
          <p:cNvSpPr txBox="1"/>
          <p:nvPr/>
        </p:nvSpPr>
        <p:spPr>
          <a:xfrm>
            <a:off x="0" y="4191000"/>
            <a:ext cx="9144000" cy="24955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4000" b="1">
                <a:latin typeface="黑体" panose="02010609060101010101" pitchFamily="49" charset="-122"/>
                <a:ea typeface="黑体" panose="02010609060101010101" pitchFamily="49" charset="-122"/>
              </a:rPr>
              <a:t>3.</a:t>
            </a:r>
            <a:r>
              <a:rPr lang="zh-CN" altLang="en-US" sz="4000" b="1" dirty="0">
                <a:latin typeface="黑体" panose="02010609060101010101" pitchFamily="49" charset="-122"/>
                <a:ea typeface="黑体" panose="02010609060101010101" pitchFamily="49" charset="-122"/>
              </a:rPr>
              <a:t>运算实例</a:t>
            </a:r>
            <a:endParaRPr lang="zh-CN" altLang="en-US" sz="4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3600" b="1">
                <a:latin typeface="黑体" panose="02010609060101010101" pitchFamily="49" charset="-122"/>
                <a:ea typeface="黑体" panose="02010609060101010101" pitchFamily="49" charset="-122"/>
              </a:rPr>
              <a:t>X=-0.1101,Y=-0.1011,</a:t>
            </a:r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求</a:t>
            </a:r>
            <a:r>
              <a:rPr lang="en-US" altLang="zh-CN" sz="3600" b="1">
                <a:latin typeface="黑体" panose="02010609060101010101" pitchFamily="49" charset="-122"/>
                <a:ea typeface="黑体" panose="02010609060101010101" pitchFamily="49" charset="-122"/>
              </a:rPr>
              <a:t>(XY)</a:t>
            </a:r>
            <a:r>
              <a:rPr lang="zh-CN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补</a:t>
            </a:r>
            <a:r>
              <a:rPr lang="zh-CN" altLang="zh-CN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zh-CN" altLang="zh-CN" sz="36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zh-CN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初值：</a:t>
            </a:r>
            <a:r>
              <a:rPr lang="en-US" altLang="zh-CN" sz="3600" b="1">
                <a:latin typeface="黑体" panose="02010609060101010101" pitchFamily="49" charset="-122"/>
                <a:ea typeface="黑体" panose="02010609060101010101" pitchFamily="49" charset="-122"/>
              </a:rPr>
              <a:t>A=00.0000,B=X</a:t>
            </a:r>
            <a:r>
              <a:rPr lang="zh-CN" altLang="en-US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补</a:t>
            </a:r>
            <a:r>
              <a:rPr lang="en-US" altLang="zh-CN" sz="3600" b="1">
                <a:latin typeface="黑体" panose="02010609060101010101" pitchFamily="49" charset="-122"/>
                <a:ea typeface="黑体" panose="02010609060101010101" pitchFamily="49" charset="-122"/>
              </a:rPr>
              <a:t>=11.0011,</a:t>
            </a:r>
            <a:endParaRPr lang="en-US" altLang="zh-CN" sz="3600" b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3600" b="1">
                <a:latin typeface="黑体" panose="02010609060101010101" pitchFamily="49" charset="-122"/>
                <a:ea typeface="黑体" panose="02010609060101010101" pitchFamily="49" charset="-122"/>
              </a:rPr>
              <a:t>      -B=(-X)</a:t>
            </a:r>
            <a:r>
              <a:rPr lang="zh-CN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补</a:t>
            </a:r>
            <a:r>
              <a:rPr lang="zh-CN" altLang="zh-CN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=00</a:t>
            </a:r>
            <a:r>
              <a:rPr lang="en-US" altLang="zh-CN" sz="3600" b="1">
                <a:latin typeface="黑体" panose="02010609060101010101" pitchFamily="49" charset="-122"/>
                <a:ea typeface="黑体" panose="02010609060101010101" pitchFamily="49" charset="-122"/>
              </a:rPr>
              <a:t>.1101,C =Y</a:t>
            </a:r>
            <a:r>
              <a:rPr lang="zh-CN" altLang="zh-CN" sz="2800" b="1" dirty="0">
                <a:latin typeface="黑体" panose="02010609060101010101" pitchFamily="49" charset="-122"/>
                <a:ea typeface="黑体" panose="02010609060101010101" pitchFamily="49" charset="-122"/>
              </a:rPr>
              <a:t>补</a:t>
            </a:r>
            <a:r>
              <a:rPr lang="zh-CN" altLang="zh-CN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=1</a:t>
            </a:r>
            <a:r>
              <a:rPr lang="en-US" altLang="zh-CN" sz="3600" b="1">
                <a:latin typeface="黑体" panose="02010609060101010101" pitchFamily="49" charset="-122"/>
                <a:ea typeface="黑体" panose="02010609060101010101" pitchFamily="49" charset="-122"/>
              </a:rPr>
              <a:t>.0101</a:t>
            </a:r>
            <a:endParaRPr lang="en-US" altLang="zh-CN" sz="36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2627630" y="1988820"/>
            <a:ext cx="271145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ea"/>
              </a:rPr>
              <a:t>执行</a:t>
            </a:r>
            <a:r>
              <a:rPr lang="en-US" altLang="zh-CN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ea"/>
              </a:rPr>
              <a:t>A+X</a:t>
            </a:r>
            <a:r>
              <a:rPr lang="zh-CN" altLang="en-US" b="1" baseline="-25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ea"/>
              </a:rPr>
              <a:t>补</a:t>
            </a:r>
            <a:r>
              <a:rPr lang="zh-CN" altLang="en-US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ea"/>
              </a:rPr>
              <a:t>，右移；</a:t>
            </a:r>
            <a:endParaRPr lang="zh-CN" altLang="en-US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  <a:cs typeface="+mn-ea"/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2667000" y="1340485"/>
            <a:ext cx="289306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ea"/>
              </a:rPr>
              <a:t>执行</a:t>
            </a:r>
            <a:r>
              <a:rPr lang="en-US" altLang="zh-CN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ea"/>
              </a:rPr>
              <a:t>A+0</a:t>
            </a:r>
            <a:r>
              <a:rPr lang="zh-CN" altLang="en-US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ea"/>
              </a:rPr>
              <a:t>，右移</a:t>
            </a:r>
            <a:endParaRPr lang="zh-CN" altLang="en-US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  <a:cs typeface="+mn-ea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483485" y="2637155"/>
            <a:ext cx="293116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ea"/>
              </a:rPr>
              <a:t>执行</a:t>
            </a:r>
            <a:r>
              <a:rPr lang="en-US" altLang="zh-CN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ea"/>
              </a:rPr>
              <a:t>A+[-X</a:t>
            </a:r>
            <a:r>
              <a:rPr lang="zh-CN" altLang="en-US" b="1" baseline="-25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ea"/>
              </a:rPr>
              <a:t>补</a:t>
            </a:r>
            <a:r>
              <a:rPr lang="en-US" altLang="zh-CN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ea"/>
              </a:rPr>
              <a:t>]</a:t>
            </a:r>
            <a:r>
              <a:rPr lang="zh-CN" altLang="en-US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ea"/>
              </a:rPr>
              <a:t>，右移</a:t>
            </a:r>
            <a:endParaRPr lang="zh-CN" altLang="en-US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  <a:cs typeface="+mn-ea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627630" y="3285490"/>
            <a:ext cx="289306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ea"/>
              </a:rPr>
              <a:t>执行</a:t>
            </a:r>
            <a:r>
              <a:rPr lang="en-US" altLang="zh-CN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ea"/>
              </a:rPr>
              <a:t>A+0</a:t>
            </a:r>
            <a:r>
              <a:rPr lang="zh-CN" altLang="en-US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ea"/>
              </a:rPr>
              <a:t>，右移</a:t>
            </a:r>
            <a:endParaRPr lang="zh-CN" altLang="en-US" b="1" dirty="0">
              <a:solidFill>
                <a:srgbClr val="FF0000"/>
              </a:solidFill>
              <a:latin typeface="楷体" panose="02010609060101010101" pitchFamily="49" charset="-122"/>
              <a:ea typeface="楷体" panose="02010609060101010101" pitchFamily="49" charset="-122"/>
              <a:cs typeface="+mn-ea"/>
              <a:sym typeface="+mn-ea"/>
            </a:endParaRPr>
          </a:p>
        </p:txBody>
      </p:sp>
    </p:spTree>
  </p:cSld>
  <p:clrMapOvr>
    <a:masterClrMapping/>
  </p:clrMapOvr>
  <p:transition spd="slow">
    <p:cover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2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122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2">
                                            <p:txEl>
                                              <p:charRg st="9" end="4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3122">
                                            <p:txEl>
                                              <p:charRg st="9" end="4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3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33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33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33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33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7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33127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7">
                                            <p:txEl>
                                              <p:charRg st="7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33127">
                                            <p:txEl>
                                              <p:charRg st="7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7">
                                            <p:txEl>
                                              <p:charRg st="19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33127">
                                            <p:txEl>
                                              <p:charRg st="19" end="3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7">
                                            <p:txEl>
                                              <p:charRg st="31" end="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33127">
                                            <p:txEl>
                                              <p:charRg st="31" end="3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9" dur="500"/>
                                        <p:tgtEl>
                                          <p:spTgt spid="133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22" grpId="0" build="p"/>
      <p:bldP spid="133123" grpId="0"/>
      <p:bldP spid="133127" grpId="0" build="p"/>
      <p:bldP spid="3" grpId="0"/>
      <p:bldP spid="3" grpId="1"/>
      <p:bldP spid="2" grpId="0"/>
      <p:bldP spid="2" grpId="1"/>
      <p:bldP spid="4" grpId="0"/>
      <p:bldP spid="4" grpId="1"/>
      <p:bldP spid="5" grpId="0"/>
      <p:bldP spid="5" grpId="1"/>
      <p:bldP spid="133135" grpId="0"/>
      <p:bldP spid="133135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5170" name="文本框 135169"/>
          <p:cNvSpPr txBox="1"/>
          <p:nvPr/>
        </p:nvSpPr>
        <p:spPr>
          <a:xfrm>
            <a:off x="0" y="0"/>
            <a:ext cx="8763000" cy="4762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步数   条件   操作       </a:t>
            </a:r>
            <a:r>
              <a:rPr lang="en-US" altLang="zh-CN" sz="3600" b="1">
                <a:latin typeface="黑体" panose="02010609060101010101" pitchFamily="49" charset="-122"/>
                <a:ea typeface="黑体" panose="02010609060101010101" pitchFamily="49" charset="-122"/>
              </a:rPr>
              <a:t>A      C   </a:t>
            </a:r>
            <a:endParaRPr lang="en-US" altLang="zh-CN" sz="36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5171" name="文本框 135170"/>
          <p:cNvSpPr txBox="1"/>
          <p:nvPr/>
        </p:nvSpPr>
        <p:spPr>
          <a:xfrm>
            <a:off x="4800600" y="609600"/>
            <a:ext cx="4876800" cy="4222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3600" b="1">
                <a:latin typeface="黑体" panose="02010609060101010101" pitchFamily="49" charset="-122"/>
                <a:ea typeface="黑体" panose="02010609060101010101" pitchFamily="49" charset="-122"/>
              </a:rPr>
              <a:t>00.0000  1.010</a:t>
            </a:r>
            <a:r>
              <a:rPr lang="en-US" altLang="zh-CN" sz="3600" b="1">
                <a:solidFill>
                  <a:schemeClr val="fol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3600" b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3600" b="1"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endParaRPr lang="en-US" altLang="zh-CN" sz="36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5172" name="文本框 135171"/>
          <p:cNvSpPr txBox="1"/>
          <p:nvPr/>
        </p:nvSpPr>
        <p:spPr>
          <a:xfrm>
            <a:off x="228600" y="838200"/>
            <a:ext cx="10668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3600" b="1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zh-CN" altLang="en-US" sz="36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5173" name="文本框 135172"/>
          <p:cNvSpPr txBox="1"/>
          <p:nvPr/>
        </p:nvSpPr>
        <p:spPr>
          <a:xfrm>
            <a:off x="1676400" y="838200"/>
            <a:ext cx="12192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3600" b="1">
                <a:latin typeface="黑体" panose="02010609060101010101" pitchFamily="49" charset="-122"/>
                <a:ea typeface="黑体" panose="02010609060101010101" pitchFamily="49" charset="-122"/>
              </a:rPr>
              <a:t>1 0</a:t>
            </a:r>
            <a:endParaRPr lang="en-US" altLang="zh-CN" sz="36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5174" name="文本框 135173"/>
          <p:cNvSpPr txBox="1"/>
          <p:nvPr/>
        </p:nvSpPr>
        <p:spPr>
          <a:xfrm>
            <a:off x="3429000" y="838200"/>
            <a:ext cx="10668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3600" b="1">
                <a:latin typeface="黑体" panose="02010609060101010101" pitchFamily="49" charset="-122"/>
                <a:ea typeface="黑体" panose="02010609060101010101" pitchFamily="49" charset="-122"/>
              </a:rPr>
              <a:t>-B</a:t>
            </a:r>
            <a:endParaRPr lang="en-US" altLang="zh-CN" sz="36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5175" name="文本框 135174"/>
          <p:cNvSpPr txBox="1"/>
          <p:nvPr/>
        </p:nvSpPr>
        <p:spPr>
          <a:xfrm>
            <a:off x="8229600" y="44450"/>
            <a:ext cx="8382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2000" b="1" err="1">
                <a:solidFill>
                  <a:schemeClr val="fol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Cn</a:t>
            </a:r>
            <a:endParaRPr lang="en-US" altLang="zh-CN" sz="2000" b="1">
              <a:solidFill>
                <a:schemeClr val="folHlin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5176" name="文本框 135175"/>
          <p:cNvSpPr txBox="1"/>
          <p:nvPr/>
        </p:nvSpPr>
        <p:spPr>
          <a:xfrm>
            <a:off x="4572000" y="838200"/>
            <a:ext cx="25146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3600" b="1">
                <a:latin typeface="黑体" panose="02010609060101010101" pitchFamily="49" charset="-122"/>
                <a:ea typeface="黑体" panose="02010609060101010101" pitchFamily="49" charset="-122"/>
              </a:rPr>
              <a:t>+ 00.1101</a:t>
            </a:r>
            <a:endParaRPr lang="en-US" altLang="zh-CN" sz="36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5177" name="直接连接符 135176"/>
          <p:cNvSpPr/>
          <p:nvPr/>
        </p:nvSpPr>
        <p:spPr>
          <a:xfrm>
            <a:off x="4648200" y="1447800"/>
            <a:ext cx="22860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35178" name="文本框 135177"/>
          <p:cNvSpPr txBox="1"/>
          <p:nvPr/>
        </p:nvSpPr>
        <p:spPr>
          <a:xfrm>
            <a:off x="5029200" y="1295400"/>
            <a:ext cx="19050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3600" b="1">
                <a:latin typeface="黑体" panose="02010609060101010101" pitchFamily="49" charset="-122"/>
                <a:ea typeface="黑体" panose="02010609060101010101" pitchFamily="49" charset="-122"/>
              </a:rPr>
              <a:t>00.</a:t>
            </a:r>
            <a:r>
              <a:rPr lang="en-US" altLang="zh-CN" sz="3600" b="1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1101</a:t>
            </a:r>
            <a:endParaRPr lang="en-US" altLang="zh-CN" sz="36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5192" name="直接连接符 135191"/>
          <p:cNvSpPr/>
          <p:nvPr/>
        </p:nvSpPr>
        <p:spPr>
          <a:xfrm>
            <a:off x="3505200" y="2133600"/>
            <a:ext cx="5334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35193" name="文本框 135192"/>
          <p:cNvSpPr txBox="1"/>
          <p:nvPr/>
        </p:nvSpPr>
        <p:spPr>
          <a:xfrm>
            <a:off x="5029200" y="1752600"/>
            <a:ext cx="20574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3600" b="1">
                <a:latin typeface="黑体" panose="02010609060101010101" pitchFamily="49" charset="-122"/>
                <a:ea typeface="黑体" panose="02010609060101010101" pitchFamily="49" charset="-122"/>
              </a:rPr>
              <a:t>00.</a:t>
            </a:r>
            <a:r>
              <a:rPr lang="en-US" altLang="zh-CN" sz="3600" b="1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0110</a:t>
            </a:r>
            <a:endParaRPr lang="en-US" altLang="zh-CN" sz="36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5194" name="文本框 135193"/>
          <p:cNvSpPr txBox="1"/>
          <p:nvPr/>
        </p:nvSpPr>
        <p:spPr>
          <a:xfrm>
            <a:off x="7086600" y="1752600"/>
            <a:ext cx="20574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3600" b="1">
                <a:latin typeface="黑体" panose="02010609060101010101" pitchFamily="49" charset="-122"/>
                <a:ea typeface="黑体" panose="02010609060101010101" pitchFamily="49" charset="-122"/>
              </a:rPr>
              <a:t>1.01</a:t>
            </a:r>
            <a:r>
              <a:rPr lang="en-US" altLang="zh-CN" sz="3600" b="1">
                <a:solidFill>
                  <a:schemeClr val="fol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01</a:t>
            </a:r>
            <a:endParaRPr lang="en-US" altLang="zh-CN" sz="3600" b="1">
              <a:solidFill>
                <a:schemeClr val="folHlin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5197" name="文本框 135196"/>
          <p:cNvSpPr txBox="1"/>
          <p:nvPr/>
        </p:nvSpPr>
        <p:spPr>
          <a:xfrm>
            <a:off x="228600" y="2209800"/>
            <a:ext cx="10668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3600" b="1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zh-CN" altLang="en-US" sz="36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5198" name="文本框 135197"/>
          <p:cNvSpPr txBox="1"/>
          <p:nvPr/>
        </p:nvSpPr>
        <p:spPr>
          <a:xfrm>
            <a:off x="1676400" y="2209800"/>
            <a:ext cx="12192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3600" b="1">
                <a:latin typeface="黑体" panose="02010609060101010101" pitchFamily="49" charset="-122"/>
                <a:ea typeface="黑体" panose="02010609060101010101" pitchFamily="49" charset="-122"/>
              </a:rPr>
              <a:t>0 1</a:t>
            </a:r>
            <a:endParaRPr lang="en-US" altLang="zh-CN" sz="36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5199" name="文本框 135198"/>
          <p:cNvSpPr txBox="1"/>
          <p:nvPr/>
        </p:nvSpPr>
        <p:spPr>
          <a:xfrm>
            <a:off x="3429000" y="2209800"/>
            <a:ext cx="10668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3600" b="1">
                <a:latin typeface="黑体" panose="02010609060101010101" pitchFamily="49" charset="-122"/>
                <a:ea typeface="黑体" panose="02010609060101010101" pitchFamily="49" charset="-122"/>
              </a:rPr>
              <a:t>+B</a:t>
            </a:r>
            <a:endParaRPr lang="en-US" altLang="zh-CN" sz="36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5200" name="文本框 135199"/>
          <p:cNvSpPr txBox="1"/>
          <p:nvPr/>
        </p:nvSpPr>
        <p:spPr>
          <a:xfrm>
            <a:off x="4572000" y="2209800"/>
            <a:ext cx="24384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3600" b="1">
                <a:latin typeface="黑体" panose="02010609060101010101" pitchFamily="49" charset="-122"/>
                <a:ea typeface="黑体" panose="02010609060101010101" pitchFamily="49" charset="-122"/>
              </a:rPr>
              <a:t>+ 11.0011</a:t>
            </a:r>
            <a:endParaRPr lang="en-US" altLang="zh-CN" sz="36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5201" name="直接连接符 135200"/>
          <p:cNvSpPr/>
          <p:nvPr/>
        </p:nvSpPr>
        <p:spPr>
          <a:xfrm>
            <a:off x="4648200" y="2819400"/>
            <a:ext cx="22860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35202" name="文本框 135201"/>
          <p:cNvSpPr txBox="1"/>
          <p:nvPr/>
        </p:nvSpPr>
        <p:spPr>
          <a:xfrm>
            <a:off x="5029200" y="2667000"/>
            <a:ext cx="22098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3600" b="1">
                <a:latin typeface="黑体" panose="02010609060101010101" pitchFamily="49" charset="-122"/>
                <a:ea typeface="黑体" panose="02010609060101010101" pitchFamily="49" charset="-122"/>
              </a:rPr>
              <a:t>11.</a:t>
            </a:r>
            <a:r>
              <a:rPr lang="en-US" altLang="zh-CN" sz="3600" b="1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1001</a:t>
            </a:r>
            <a:endParaRPr lang="en-US" altLang="zh-CN" sz="3600" b="1">
              <a:solidFill>
                <a:schemeClr val="accent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5203" name="文本框 135202"/>
          <p:cNvSpPr txBox="1"/>
          <p:nvPr/>
        </p:nvSpPr>
        <p:spPr>
          <a:xfrm>
            <a:off x="5029200" y="3124200"/>
            <a:ext cx="21336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3600" b="1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3600" b="1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3600" b="1">
                <a:latin typeface="黑体" panose="02010609060101010101" pitchFamily="49" charset="-122"/>
                <a:ea typeface="黑体" panose="02010609060101010101" pitchFamily="49" charset="-122"/>
              </a:rPr>
              <a:t>.</a:t>
            </a:r>
            <a:r>
              <a:rPr lang="en-US" altLang="zh-CN" sz="3600" b="1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1100</a:t>
            </a:r>
            <a:endParaRPr lang="en-US" altLang="zh-CN" sz="36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5204" name="直接连接符 135203"/>
          <p:cNvSpPr/>
          <p:nvPr/>
        </p:nvSpPr>
        <p:spPr>
          <a:xfrm>
            <a:off x="3505200" y="3505200"/>
            <a:ext cx="5334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35205" name="文本框 135204"/>
          <p:cNvSpPr txBox="1"/>
          <p:nvPr/>
        </p:nvSpPr>
        <p:spPr>
          <a:xfrm>
            <a:off x="7086600" y="3124200"/>
            <a:ext cx="19812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11</a:t>
            </a:r>
            <a:r>
              <a:rPr lang="en-US" altLang="zh-CN" sz="3600" b="1">
                <a:latin typeface="黑体" panose="02010609060101010101" pitchFamily="49" charset="-122"/>
                <a:ea typeface="黑体" panose="02010609060101010101" pitchFamily="49" charset="-122"/>
              </a:rPr>
              <a:t>1.0</a:t>
            </a:r>
            <a:r>
              <a:rPr lang="en-US" altLang="zh-CN" sz="3600" b="1">
                <a:solidFill>
                  <a:schemeClr val="fol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10</a:t>
            </a:r>
            <a:endParaRPr lang="en-US" altLang="zh-CN" sz="3600" b="1">
              <a:solidFill>
                <a:schemeClr val="folHlin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5219" name="文本框 135218"/>
          <p:cNvSpPr txBox="1"/>
          <p:nvPr/>
        </p:nvSpPr>
        <p:spPr>
          <a:xfrm>
            <a:off x="228600" y="3581400"/>
            <a:ext cx="9144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3600" b="1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zh-CN" altLang="en-US" sz="36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5220" name="文本框 135219"/>
          <p:cNvSpPr txBox="1"/>
          <p:nvPr/>
        </p:nvSpPr>
        <p:spPr>
          <a:xfrm>
            <a:off x="1676400" y="3581400"/>
            <a:ext cx="13716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3600" b="1">
                <a:latin typeface="黑体" panose="02010609060101010101" pitchFamily="49" charset="-122"/>
                <a:ea typeface="黑体" panose="02010609060101010101" pitchFamily="49" charset="-122"/>
              </a:rPr>
              <a:t>1 0</a:t>
            </a:r>
            <a:endParaRPr lang="en-US" altLang="zh-CN" sz="36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5221" name="文本框 135220"/>
          <p:cNvSpPr txBox="1"/>
          <p:nvPr/>
        </p:nvSpPr>
        <p:spPr>
          <a:xfrm>
            <a:off x="3429000" y="3581400"/>
            <a:ext cx="9144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3600" b="1">
                <a:latin typeface="黑体" panose="02010609060101010101" pitchFamily="49" charset="-122"/>
                <a:ea typeface="黑体" panose="02010609060101010101" pitchFamily="49" charset="-122"/>
              </a:rPr>
              <a:t>-B</a:t>
            </a:r>
            <a:endParaRPr lang="en-US" altLang="zh-CN" sz="36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5222" name="文本框 135221"/>
          <p:cNvSpPr txBox="1"/>
          <p:nvPr/>
        </p:nvSpPr>
        <p:spPr>
          <a:xfrm>
            <a:off x="4572000" y="3581400"/>
            <a:ext cx="26670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3600" b="1">
                <a:latin typeface="黑体" panose="02010609060101010101" pitchFamily="49" charset="-122"/>
                <a:ea typeface="黑体" panose="02010609060101010101" pitchFamily="49" charset="-122"/>
              </a:rPr>
              <a:t>+ 00.1101</a:t>
            </a:r>
            <a:endParaRPr lang="en-US" altLang="zh-CN" sz="36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5223" name="直接连接符 135222"/>
          <p:cNvSpPr/>
          <p:nvPr/>
        </p:nvSpPr>
        <p:spPr>
          <a:xfrm>
            <a:off x="4648200" y="4191000"/>
            <a:ext cx="22860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35224" name="文本框 135223"/>
          <p:cNvSpPr txBox="1"/>
          <p:nvPr/>
        </p:nvSpPr>
        <p:spPr>
          <a:xfrm>
            <a:off x="5029200" y="4038600"/>
            <a:ext cx="22860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3600" b="1">
                <a:latin typeface="黑体" panose="02010609060101010101" pitchFamily="49" charset="-122"/>
                <a:ea typeface="黑体" panose="02010609060101010101" pitchFamily="49" charset="-122"/>
              </a:rPr>
              <a:t>00.</a:t>
            </a:r>
            <a:r>
              <a:rPr lang="en-US" altLang="zh-CN" sz="3600" b="1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1001</a:t>
            </a:r>
            <a:endParaRPr lang="en-US" altLang="zh-CN" sz="36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5225" name="直接连接符 135224"/>
          <p:cNvSpPr/>
          <p:nvPr/>
        </p:nvSpPr>
        <p:spPr>
          <a:xfrm>
            <a:off x="3505200" y="4876800"/>
            <a:ext cx="5334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35226" name="文本框 135225"/>
          <p:cNvSpPr txBox="1"/>
          <p:nvPr/>
        </p:nvSpPr>
        <p:spPr>
          <a:xfrm>
            <a:off x="5029200" y="4495800"/>
            <a:ext cx="22098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3600" b="1">
                <a:latin typeface="黑体" panose="02010609060101010101" pitchFamily="49" charset="-122"/>
                <a:ea typeface="黑体" panose="02010609060101010101" pitchFamily="49" charset="-122"/>
              </a:rPr>
              <a:t>00.</a:t>
            </a:r>
            <a:r>
              <a:rPr lang="en-US" altLang="zh-CN" sz="3600" b="1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0100</a:t>
            </a:r>
            <a:endParaRPr lang="en-US" altLang="zh-CN" sz="3600" b="1">
              <a:solidFill>
                <a:schemeClr val="accent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5227" name="文本框 135226"/>
          <p:cNvSpPr txBox="1"/>
          <p:nvPr/>
        </p:nvSpPr>
        <p:spPr>
          <a:xfrm>
            <a:off x="7086600" y="4495800"/>
            <a:ext cx="18288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111</a:t>
            </a:r>
            <a:r>
              <a:rPr lang="en-US" altLang="zh-CN" sz="3600" b="1">
                <a:latin typeface="黑体" panose="02010609060101010101" pitchFamily="49" charset="-122"/>
                <a:ea typeface="黑体" panose="02010609060101010101" pitchFamily="49" charset="-122"/>
              </a:rPr>
              <a:t>1.</a:t>
            </a:r>
            <a:r>
              <a:rPr lang="en-US" altLang="zh-CN" sz="3600" b="1">
                <a:solidFill>
                  <a:schemeClr val="fol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01</a:t>
            </a:r>
            <a:endParaRPr lang="en-US" altLang="zh-CN" sz="3600" b="1">
              <a:solidFill>
                <a:schemeClr val="folHlin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5228" name="文本框 135227"/>
          <p:cNvSpPr txBox="1"/>
          <p:nvPr/>
        </p:nvSpPr>
        <p:spPr>
          <a:xfrm>
            <a:off x="228600" y="4953000"/>
            <a:ext cx="10668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3600" b="1"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zh-CN" altLang="en-US" sz="36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5229" name="文本框 135228"/>
          <p:cNvSpPr txBox="1"/>
          <p:nvPr/>
        </p:nvSpPr>
        <p:spPr>
          <a:xfrm>
            <a:off x="1752600" y="4953000"/>
            <a:ext cx="15240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3600" b="1">
                <a:latin typeface="黑体" panose="02010609060101010101" pitchFamily="49" charset="-122"/>
                <a:ea typeface="黑体" panose="02010609060101010101" pitchFamily="49" charset="-122"/>
              </a:rPr>
              <a:t>0 1</a:t>
            </a:r>
            <a:endParaRPr lang="en-US" altLang="zh-CN" sz="36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5230" name="文本框 135229"/>
          <p:cNvSpPr txBox="1"/>
          <p:nvPr/>
        </p:nvSpPr>
        <p:spPr>
          <a:xfrm>
            <a:off x="3429000" y="4953000"/>
            <a:ext cx="10668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3600" b="1">
                <a:latin typeface="黑体" panose="02010609060101010101" pitchFamily="49" charset="-122"/>
                <a:ea typeface="黑体" panose="02010609060101010101" pitchFamily="49" charset="-122"/>
              </a:rPr>
              <a:t>+B</a:t>
            </a:r>
            <a:endParaRPr lang="en-US" altLang="zh-CN" sz="36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5231" name="文本框 135230"/>
          <p:cNvSpPr txBox="1"/>
          <p:nvPr/>
        </p:nvSpPr>
        <p:spPr>
          <a:xfrm>
            <a:off x="4572000" y="4953000"/>
            <a:ext cx="22860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3600" b="1">
                <a:latin typeface="黑体" panose="02010609060101010101" pitchFamily="49" charset="-122"/>
                <a:ea typeface="黑体" panose="02010609060101010101" pitchFamily="49" charset="-122"/>
              </a:rPr>
              <a:t>+ 11.0011</a:t>
            </a:r>
            <a:endParaRPr lang="en-US" altLang="zh-CN" sz="36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5232" name="直接连接符 135231"/>
          <p:cNvSpPr/>
          <p:nvPr/>
        </p:nvSpPr>
        <p:spPr>
          <a:xfrm>
            <a:off x="4648200" y="5562600"/>
            <a:ext cx="23622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35233" name="文本框 135232"/>
          <p:cNvSpPr txBox="1"/>
          <p:nvPr/>
        </p:nvSpPr>
        <p:spPr>
          <a:xfrm>
            <a:off x="5029200" y="5410200"/>
            <a:ext cx="19812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3600" b="1">
                <a:latin typeface="黑体" panose="02010609060101010101" pitchFamily="49" charset="-122"/>
                <a:ea typeface="黑体" panose="02010609060101010101" pitchFamily="49" charset="-122"/>
              </a:rPr>
              <a:t>11.</a:t>
            </a:r>
            <a:r>
              <a:rPr lang="en-US" altLang="zh-CN" sz="3600" b="1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0111</a:t>
            </a:r>
            <a:endParaRPr lang="en-US" altLang="zh-CN" sz="36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5234" name="直接连接符 135233"/>
          <p:cNvSpPr/>
          <p:nvPr/>
        </p:nvSpPr>
        <p:spPr>
          <a:xfrm>
            <a:off x="3505200" y="6096000"/>
            <a:ext cx="5334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35235" name="文本框 135234"/>
          <p:cNvSpPr txBox="1"/>
          <p:nvPr/>
        </p:nvSpPr>
        <p:spPr>
          <a:xfrm>
            <a:off x="5029200" y="5791200"/>
            <a:ext cx="23622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3600" b="1">
                <a:latin typeface="黑体" panose="02010609060101010101" pitchFamily="49" charset="-122"/>
                <a:ea typeface="黑体" panose="02010609060101010101" pitchFamily="49" charset="-122"/>
              </a:rPr>
              <a:t>11.</a:t>
            </a:r>
            <a:r>
              <a:rPr lang="en-US" altLang="zh-CN" sz="3600" b="1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1011</a:t>
            </a:r>
            <a:endParaRPr lang="en-US" altLang="zh-CN" sz="36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5236" name="文本框 135235"/>
          <p:cNvSpPr txBox="1"/>
          <p:nvPr/>
        </p:nvSpPr>
        <p:spPr>
          <a:xfrm>
            <a:off x="7086600" y="5791200"/>
            <a:ext cx="20574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1111</a:t>
            </a:r>
            <a:r>
              <a:rPr lang="en-US" altLang="zh-CN" sz="3600" b="1">
                <a:solidFill>
                  <a:schemeClr val="fol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1.0</a:t>
            </a:r>
            <a:endParaRPr lang="en-US" altLang="zh-CN" sz="3600" b="1">
              <a:solidFill>
                <a:schemeClr val="folHlin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5239" name="文本框 135238"/>
          <p:cNvSpPr txBox="1"/>
          <p:nvPr/>
        </p:nvSpPr>
        <p:spPr>
          <a:xfrm>
            <a:off x="8458200" y="609600"/>
            <a:ext cx="685800" cy="4222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en-US" altLang="zh-CN" sz="3600" b="1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    </a:t>
            </a:r>
            <a:endParaRPr lang="en-US" altLang="zh-CN" sz="3600" b="1">
              <a:solidFill>
                <a:schemeClr val="hlin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5240" name="文本框 135239"/>
          <p:cNvSpPr txBox="1"/>
          <p:nvPr/>
        </p:nvSpPr>
        <p:spPr>
          <a:xfrm>
            <a:off x="8531860" y="44450"/>
            <a:ext cx="755015" cy="3987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lang="en-US" altLang="zh-CN" sz="2000" b="1">
                <a:solidFill>
                  <a:schemeClr val="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n+1</a:t>
            </a:r>
            <a:endParaRPr lang="en-US" altLang="zh-CN" sz="2000" b="1">
              <a:solidFill>
                <a:schemeClr val="hlin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5241" name="文本框 135240"/>
          <p:cNvSpPr txBox="1"/>
          <p:nvPr/>
        </p:nvSpPr>
        <p:spPr>
          <a:xfrm>
            <a:off x="1600200" y="304800"/>
            <a:ext cx="17526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3600" b="1"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n</a:t>
            </a:r>
            <a:r>
              <a:rPr lang="en-US" altLang="zh-CN" sz="3600" b="1">
                <a:latin typeface="黑体" panose="02010609060101010101" pitchFamily="49" charset="-122"/>
                <a:ea typeface="黑体" panose="02010609060101010101" pitchFamily="49" charset="-122"/>
              </a:rPr>
              <a:t>C</a:t>
            </a:r>
            <a:r>
              <a:rPr lang="en-US" altLang="zh-CN" sz="2800" b="1">
                <a:latin typeface="黑体" panose="02010609060101010101" pitchFamily="49" charset="-122"/>
                <a:ea typeface="黑体" panose="02010609060101010101" pitchFamily="49" charset="-122"/>
              </a:rPr>
              <a:t>n+1</a:t>
            </a:r>
            <a:endParaRPr lang="en-US" altLang="zh-CN" sz="36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5242" name="文本框 135241"/>
          <p:cNvSpPr txBox="1"/>
          <p:nvPr/>
        </p:nvSpPr>
        <p:spPr>
          <a:xfrm>
            <a:off x="228600" y="6216650"/>
            <a:ext cx="10668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3600" b="1"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zh-CN" altLang="en-US" sz="36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5243" name="文本框 135242"/>
          <p:cNvSpPr txBox="1"/>
          <p:nvPr/>
        </p:nvSpPr>
        <p:spPr>
          <a:xfrm>
            <a:off x="1752600" y="6216650"/>
            <a:ext cx="13716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3600" b="1">
                <a:latin typeface="黑体" panose="02010609060101010101" pitchFamily="49" charset="-122"/>
                <a:ea typeface="黑体" panose="02010609060101010101" pitchFamily="49" charset="-122"/>
              </a:rPr>
              <a:t>1 0</a:t>
            </a:r>
            <a:endParaRPr lang="en-US" altLang="zh-CN" sz="36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5244" name="文本框 135243"/>
          <p:cNvSpPr txBox="1"/>
          <p:nvPr/>
        </p:nvSpPr>
        <p:spPr>
          <a:xfrm>
            <a:off x="3429000" y="6216650"/>
            <a:ext cx="9144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3600" b="1">
                <a:latin typeface="黑体" panose="02010609060101010101" pitchFamily="49" charset="-122"/>
                <a:ea typeface="黑体" panose="02010609060101010101" pitchFamily="49" charset="-122"/>
              </a:rPr>
              <a:t>-B</a:t>
            </a:r>
            <a:endParaRPr lang="en-US" altLang="zh-CN" sz="36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5245" name="文本框 135244"/>
          <p:cNvSpPr txBox="1"/>
          <p:nvPr/>
        </p:nvSpPr>
        <p:spPr>
          <a:xfrm>
            <a:off x="4572000" y="6216650"/>
            <a:ext cx="26670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3600" b="1">
                <a:latin typeface="黑体" panose="02010609060101010101" pitchFamily="49" charset="-122"/>
                <a:ea typeface="黑体" panose="02010609060101010101" pitchFamily="49" charset="-122"/>
              </a:rPr>
              <a:t>+ 00.1101</a:t>
            </a:r>
            <a:endParaRPr lang="en-US" altLang="zh-CN" sz="36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slow">
    <p:cover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0">
                                            <p:txEl>
                                              <p:charRg st="0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5170">
                                            <p:txEl>
                                              <p:charRg st="0" end="3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charRg st="0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5171">
                                            <p:txEl>
                                              <p:charRg st="0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35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52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5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52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52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135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2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135172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3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35173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4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35174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6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35176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35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135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35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93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35193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94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35194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97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35197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98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35198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99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35199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00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135200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135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1000"/>
                            </p:stCondLst>
                            <p:childTnLst>
                              <p:par>
                                <p:cTn id="101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3" dur="500"/>
                                        <p:tgtEl>
                                          <p:spTgt spid="135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135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500"/>
                            </p:stCondLst>
                            <p:childTnLst>
                              <p:par>
                                <p:cTn id="1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03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135203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05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135205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19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135219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20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135220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21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135221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22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6" dur="500"/>
                                        <p:tgtEl>
                                          <p:spTgt spid="135222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500"/>
                            </p:stCondLst>
                            <p:childTnLst>
                              <p:par>
                                <p:cTn id="1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0" dur="500"/>
                                        <p:tgtEl>
                                          <p:spTgt spid="135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1000"/>
                            </p:stCondLst>
                            <p:childTnLst>
                              <p:par>
                                <p:cTn id="14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4" dur="500"/>
                                        <p:tgtEl>
                                          <p:spTgt spid="135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9" dur="500"/>
                                        <p:tgtEl>
                                          <p:spTgt spid="135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500"/>
                            </p:stCondLst>
                            <p:childTnLst>
                              <p:par>
                                <p:cTn id="1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26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500"/>
                                        <p:tgtEl>
                                          <p:spTgt spid="135226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27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135227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28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135228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29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135229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30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2" dur="500"/>
                                        <p:tgtEl>
                                          <p:spTgt spid="135230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31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7" dur="500"/>
                                        <p:tgtEl>
                                          <p:spTgt spid="135231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500"/>
                            </p:stCondLst>
                            <p:childTnLst>
                              <p:par>
                                <p:cTn id="17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1" dur="500"/>
                                        <p:tgtEl>
                                          <p:spTgt spid="135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1000"/>
                            </p:stCondLst>
                            <p:childTnLst>
                              <p:par>
                                <p:cTn id="18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5" dur="500"/>
                                        <p:tgtEl>
                                          <p:spTgt spid="135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0" dur="500"/>
                                        <p:tgtEl>
                                          <p:spTgt spid="135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500"/>
                            </p:stCondLst>
                            <p:childTnLst>
                              <p:par>
                                <p:cTn id="19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35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4" dur="500"/>
                                        <p:tgtEl>
                                          <p:spTgt spid="135235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>
                            <p:stCondLst>
                              <p:cond delay="1000"/>
                            </p:stCondLst>
                            <p:childTnLst>
                              <p:par>
                                <p:cTn id="19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36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8" dur="500"/>
                                        <p:tgtEl>
                                          <p:spTgt spid="135236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42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3" dur="500"/>
                                        <p:tgtEl>
                                          <p:spTgt spid="135242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43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8" dur="500"/>
                                        <p:tgtEl>
                                          <p:spTgt spid="135243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44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3" dur="500"/>
                                        <p:tgtEl>
                                          <p:spTgt spid="135244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45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8" dur="500"/>
                                        <p:tgtEl>
                                          <p:spTgt spid="135245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170" grpId="0" build="p"/>
      <p:bldP spid="135171" grpId="0" build="p"/>
      <p:bldP spid="135172" grpId="0" build="p"/>
      <p:bldP spid="135173" grpId="0" build="p"/>
      <p:bldP spid="135174" grpId="0" build="p"/>
      <p:bldP spid="135175" grpId="0"/>
      <p:bldP spid="135176" grpId="0" build="p"/>
      <p:bldP spid="135178" grpId="0"/>
      <p:bldP spid="135193" grpId="0" advAuto="1000" build="p"/>
      <p:bldP spid="135194" grpId="0" advAuto="1000" build="p"/>
      <p:bldP spid="135197" grpId="0" build="p"/>
      <p:bldP spid="135198" grpId="0" build="p"/>
      <p:bldP spid="135199" grpId="0" build="p"/>
      <p:bldP spid="135200" grpId="0" build="p"/>
      <p:bldP spid="135202" grpId="0"/>
      <p:bldP spid="135203" grpId="0" advAuto="1000" build="p"/>
      <p:bldP spid="135205" grpId="0" advAuto="1000" build="p"/>
      <p:bldP spid="135219" grpId="0" build="p"/>
      <p:bldP spid="135220" grpId="0" build="p"/>
      <p:bldP spid="135221" grpId="0" build="p"/>
      <p:bldP spid="135222" grpId="0" build="p"/>
      <p:bldP spid="135224" grpId="0"/>
      <p:bldP spid="135226" grpId="0" advAuto="1000" build="p"/>
      <p:bldP spid="135227" grpId="0" advAuto="1000" build="p"/>
      <p:bldP spid="135228" grpId="0" build="p"/>
      <p:bldP spid="135229" grpId="0" build="p"/>
      <p:bldP spid="135230" grpId="0" build="p"/>
      <p:bldP spid="135231" grpId="0" build="p"/>
      <p:bldP spid="135233" grpId="0"/>
      <p:bldP spid="135235" grpId="0" advAuto="1000" build="p"/>
      <p:bldP spid="135236" grpId="0" advAuto="1000" build="p"/>
      <p:bldP spid="135239" grpId="0"/>
      <p:bldP spid="135240" grpId="0"/>
      <p:bldP spid="135241" grpId="0"/>
      <p:bldP spid="135242" grpId="0" build="p"/>
      <p:bldP spid="135243" grpId="0" build="p"/>
      <p:bldP spid="135244" grpId="0" build="p"/>
      <p:bldP spid="13524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7257" name="文本框 137256"/>
          <p:cNvSpPr txBox="1"/>
          <p:nvPr/>
        </p:nvSpPr>
        <p:spPr>
          <a:xfrm>
            <a:off x="1752600" y="2286000"/>
            <a:ext cx="53340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chemeClr val="fol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(XY)</a:t>
            </a:r>
            <a:r>
              <a:rPr lang="zh-CN" altLang="zh-CN" sz="2800" b="1">
                <a:solidFill>
                  <a:schemeClr val="fol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补</a:t>
            </a:r>
            <a:r>
              <a:rPr lang="zh-CN" altLang="en-US" b="1">
                <a:solidFill>
                  <a:schemeClr val="fol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3600" b="1">
                <a:solidFill>
                  <a:schemeClr val="fol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 0.10001111</a:t>
            </a:r>
            <a:endParaRPr lang="en-US" altLang="zh-CN" sz="3600" b="1">
              <a:solidFill>
                <a:schemeClr val="folHlin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7248" name="文本框 137247"/>
          <p:cNvSpPr txBox="1"/>
          <p:nvPr/>
        </p:nvSpPr>
        <p:spPr>
          <a:xfrm>
            <a:off x="228600" y="76200"/>
            <a:ext cx="10668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3600" b="1"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zh-CN" altLang="en-US" sz="36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7249" name="文本框 137248"/>
          <p:cNvSpPr txBox="1"/>
          <p:nvPr/>
        </p:nvSpPr>
        <p:spPr>
          <a:xfrm>
            <a:off x="1752600" y="76200"/>
            <a:ext cx="15240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3600" b="1">
                <a:latin typeface="黑体" panose="02010609060101010101" pitchFamily="49" charset="-122"/>
                <a:ea typeface="黑体" panose="02010609060101010101" pitchFamily="49" charset="-122"/>
              </a:rPr>
              <a:t>0 1</a:t>
            </a:r>
            <a:endParaRPr lang="en-US" altLang="zh-CN" sz="36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7250" name="文本框 137249"/>
          <p:cNvSpPr txBox="1"/>
          <p:nvPr/>
        </p:nvSpPr>
        <p:spPr>
          <a:xfrm>
            <a:off x="3429000" y="76200"/>
            <a:ext cx="10668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3600" b="1">
                <a:latin typeface="黑体" panose="02010609060101010101" pitchFamily="49" charset="-122"/>
                <a:ea typeface="黑体" panose="02010609060101010101" pitchFamily="49" charset="-122"/>
              </a:rPr>
              <a:t>+B</a:t>
            </a:r>
            <a:endParaRPr lang="en-US" altLang="zh-CN" sz="36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7251" name="文本框 137250"/>
          <p:cNvSpPr txBox="1"/>
          <p:nvPr/>
        </p:nvSpPr>
        <p:spPr>
          <a:xfrm>
            <a:off x="4572000" y="76200"/>
            <a:ext cx="22860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3600" b="1">
                <a:latin typeface="黑体" panose="02010609060101010101" pitchFamily="49" charset="-122"/>
                <a:ea typeface="黑体" panose="02010609060101010101" pitchFamily="49" charset="-122"/>
              </a:rPr>
              <a:t>+ 11.0011</a:t>
            </a:r>
            <a:endParaRPr lang="en-US" altLang="zh-CN" sz="36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7252" name="直接连接符 137251"/>
          <p:cNvSpPr/>
          <p:nvPr/>
        </p:nvSpPr>
        <p:spPr>
          <a:xfrm>
            <a:off x="4648200" y="685800"/>
            <a:ext cx="23622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37253" name="文本框 137252"/>
          <p:cNvSpPr txBox="1"/>
          <p:nvPr/>
        </p:nvSpPr>
        <p:spPr>
          <a:xfrm>
            <a:off x="5029200" y="533400"/>
            <a:ext cx="19812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3600" b="1">
                <a:latin typeface="黑体" panose="02010609060101010101" pitchFamily="49" charset="-122"/>
                <a:ea typeface="黑体" panose="02010609060101010101" pitchFamily="49" charset="-122"/>
              </a:rPr>
              <a:t>11.</a:t>
            </a:r>
            <a:r>
              <a:rPr lang="en-US" altLang="zh-CN" sz="3600" b="1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0111</a:t>
            </a:r>
            <a:endParaRPr lang="en-US" altLang="zh-CN" sz="36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7254" name="直接连接符 137253"/>
          <p:cNvSpPr/>
          <p:nvPr/>
        </p:nvSpPr>
        <p:spPr>
          <a:xfrm>
            <a:off x="3505200" y="1219200"/>
            <a:ext cx="5334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37255" name="文本框 137254"/>
          <p:cNvSpPr txBox="1"/>
          <p:nvPr/>
        </p:nvSpPr>
        <p:spPr>
          <a:xfrm>
            <a:off x="5029200" y="914400"/>
            <a:ext cx="23622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3600" b="1">
                <a:latin typeface="黑体" panose="02010609060101010101" pitchFamily="49" charset="-122"/>
                <a:ea typeface="黑体" panose="02010609060101010101" pitchFamily="49" charset="-122"/>
              </a:rPr>
              <a:t>11.</a:t>
            </a:r>
            <a:r>
              <a:rPr lang="en-US" altLang="zh-CN" sz="3600" b="1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1011</a:t>
            </a:r>
            <a:endParaRPr lang="en-US" altLang="zh-CN" sz="36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7256" name="文本框 137255"/>
          <p:cNvSpPr txBox="1"/>
          <p:nvPr/>
        </p:nvSpPr>
        <p:spPr>
          <a:xfrm>
            <a:off x="7086600" y="914400"/>
            <a:ext cx="20574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1111</a:t>
            </a:r>
            <a:r>
              <a:rPr lang="en-US" altLang="zh-CN" sz="3600" b="1">
                <a:solidFill>
                  <a:schemeClr val="folHlin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1.0</a:t>
            </a:r>
            <a:endParaRPr lang="en-US" altLang="zh-CN" sz="3600" b="1">
              <a:solidFill>
                <a:schemeClr val="folHlin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7261" name="文本框 137260"/>
          <p:cNvSpPr txBox="1"/>
          <p:nvPr/>
        </p:nvSpPr>
        <p:spPr>
          <a:xfrm>
            <a:off x="228600" y="1339850"/>
            <a:ext cx="10668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3600" b="1">
                <a:latin typeface="黑体" panose="02010609060101010101" pitchFamily="49" charset="-122"/>
                <a:ea typeface="黑体" panose="02010609060101010101" pitchFamily="49" charset="-122"/>
              </a:rPr>
              <a:t>5</a:t>
            </a:r>
            <a:r>
              <a:rPr lang="zh-CN" altLang="en-US" sz="3600" b="1" dirty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  <a:endParaRPr lang="zh-CN" altLang="en-US" sz="36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7262" name="文本框 137261"/>
          <p:cNvSpPr txBox="1"/>
          <p:nvPr/>
        </p:nvSpPr>
        <p:spPr>
          <a:xfrm>
            <a:off x="1752600" y="1339850"/>
            <a:ext cx="13716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3600" b="1">
                <a:latin typeface="黑体" panose="02010609060101010101" pitchFamily="49" charset="-122"/>
                <a:ea typeface="黑体" panose="02010609060101010101" pitchFamily="49" charset="-122"/>
              </a:rPr>
              <a:t>1 0</a:t>
            </a:r>
            <a:endParaRPr lang="en-US" altLang="zh-CN" sz="36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7263" name="文本框 137262"/>
          <p:cNvSpPr txBox="1"/>
          <p:nvPr/>
        </p:nvSpPr>
        <p:spPr>
          <a:xfrm>
            <a:off x="3429000" y="1339850"/>
            <a:ext cx="9144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3600" b="1">
                <a:latin typeface="黑体" panose="02010609060101010101" pitchFamily="49" charset="-122"/>
                <a:ea typeface="黑体" panose="02010609060101010101" pitchFamily="49" charset="-122"/>
              </a:rPr>
              <a:t>-B</a:t>
            </a:r>
            <a:endParaRPr lang="en-US" altLang="zh-CN" sz="36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7264" name="文本框 137263"/>
          <p:cNvSpPr txBox="1"/>
          <p:nvPr/>
        </p:nvSpPr>
        <p:spPr>
          <a:xfrm>
            <a:off x="4572000" y="1339850"/>
            <a:ext cx="26670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3600" b="1">
                <a:latin typeface="黑体" panose="02010609060101010101" pitchFamily="49" charset="-122"/>
                <a:ea typeface="黑体" panose="02010609060101010101" pitchFamily="49" charset="-122"/>
              </a:rPr>
              <a:t>+ 00.1101</a:t>
            </a:r>
            <a:endParaRPr lang="en-US" altLang="zh-CN" sz="36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7267" name="直接连接符 137266"/>
          <p:cNvSpPr/>
          <p:nvPr/>
        </p:nvSpPr>
        <p:spPr>
          <a:xfrm>
            <a:off x="4648200" y="1905000"/>
            <a:ext cx="2362200" cy="0"/>
          </a:xfrm>
          <a:prstGeom prst="line">
            <a:avLst/>
          </a:prstGeom>
          <a:ln w="381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37268" name="文本框 137267"/>
          <p:cNvSpPr txBox="1"/>
          <p:nvPr/>
        </p:nvSpPr>
        <p:spPr>
          <a:xfrm>
            <a:off x="5029200" y="1752600"/>
            <a:ext cx="19812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3600" b="1">
                <a:latin typeface="黑体" panose="02010609060101010101" pitchFamily="49" charset="-122"/>
                <a:ea typeface="黑体" panose="02010609060101010101" pitchFamily="49" charset="-122"/>
              </a:rPr>
              <a:t>00.</a:t>
            </a:r>
            <a:r>
              <a:rPr lang="en-US" altLang="zh-CN" sz="3600" b="1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1000</a:t>
            </a:r>
            <a:endParaRPr lang="en-US" altLang="zh-CN" sz="3600" b="1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7269" name="文本框 137268"/>
          <p:cNvSpPr txBox="1"/>
          <p:nvPr/>
        </p:nvSpPr>
        <p:spPr>
          <a:xfrm>
            <a:off x="7086600" y="1752600"/>
            <a:ext cx="20574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3600" b="1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1111</a:t>
            </a:r>
            <a:endParaRPr lang="en-US" altLang="zh-CN" sz="3600" b="1">
              <a:solidFill>
                <a:schemeClr val="accent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37270" name="文本框 137269"/>
          <p:cNvSpPr txBox="1"/>
          <p:nvPr/>
        </p:nvSpPr>
        <p:spPr>
          <a:xfrm>
            <a:off x="3429000" y="1905000"/>
            <a:ext cx="99060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zh-CN" altLang="en-US" b="1" dirty="0">
                <a:latin typeface="Times New Roman" panose="02020603050405020304" pitchFamily="18" charset="0"/>
              </a:rPr>
              <a:t>修正</a:t>
            </a:r>
            <a:endParaRPr lang="zh-CN" altLang="en-US" b="1">
              <a:latin typeface="Times New Roman" panose="02020603050405020304" pitchFamily="18" charset="0"/>
            </a:endParaRPr>
          </a:p>
        </p:txBody>
      </p:sp>
      <p:sp>
        <p:nvSpPr>
          <p:cNvPr id="137273" name="文本框 137272"/>
          <p:cNvSpPr txBox="1"/>
          <p:nvPr/>
        </p:nvSpPr>
        <p:spPr>
          <a:xfrm>
            <a:off x="7010400" y="2514600"/>
            <a:ext cx="1905000" cy="1408113"/>
          </a:xfrm>
          <a:prstGeom prst="rect">
            <a:avLst/>
          </a:prstGeom>
          <a:noFill/>
          <a:ln w="38100" cap="flat" cmpd="sng">
            <a:solidFill>
              <a:schemeClr val="folHlink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b="1">
                <a:latin typeface="Times New Roman" panose="02020603050405020304" pitchFamily="18" charset="0"/>
                <a:ea typeface="黑体" panose="02010609060101010101" pitchFamily="49" charset="-122"/>
              </a:rPr>
              <a:t>1.0 :  -B</a:t>
            </a:r>
            <a:r>
              <a:rPr lang="zh-CN" altLang="zh-CN" b="1" dirty="0">
                <a:latin typeface="Times New Roman" panose="02020603050405020304" pitchFamily="18" charset="0"/>
                <a:ea typeface="黑体" panose="02010609060101010101" pitchFamily="49" charset="-122"/>
              </a:rPr>
              <a:t>修正</a:t>
            </a:r>
            <a:endParaRPr lang="zh-CN" altLang="en-US" b="1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b="1">
                <a:latin typeface="Times New Roman" panose="02020603050405020304" pitchFamily="18" charset="0"/>
                <a:ea typeface="黑体" panose="02010609060101010101" pitchFamily="49" charset="-122"/>
              </a:rPr>
              <a:t>0.1 : +B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  <a:t>修正</a:t>
            </a:r>
            <a:endParaRPr lang="zh-CN" altLang="en-US" b="1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b="1">
                <a:latin typeface="Times New Roman" panose="02020603050405020304" pitchFamily="18" charset="0"/>
                <a:ea typeface="黑体" panose="02010609060101010101" pitchFamily="49" charset="-122"/>
              </a:rPr>
              <a:t>0.0 : 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  <a:t>不修正</a:t>
            </a:r>
            <a:endParaRPr lang="zh-CN" altLang="en-US" b="1"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>
              <a:lnSpc>
                <a:spcPct val="50000"/>
              </a:lnSpc>
              <a:spcBef>
                <a:spcPct val="50000"/>
              </a:spcBef>
            </a:pPr>
            <a:r>
              <a:rPr lang="en-US" altLang="zh-CN" b="1">
                <a:latin typeface="Times New Roman" panose="02020603050405020304" pitchFamily="18" charset="0"/>
                <a:ea typeface="黑体" panose="02010609060101010101" pitchFamily="49" charset="-122"/>
              </a:rPr>
              <a:t>1.1 : 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  <a:t>不修正</a:t>
            </a:r>
            <a:endParaRPr lang="zh-CN" altLang="en-US" b="1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ransition spd="slow">
    <p:cover dir="l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37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69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7269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37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1" dur="500"/>
                                        <p:tgtEl>
                                          <p:spTgt spid="137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6" dur="500"/>
                                        <p:tgtEl>
                                          <p:spTgt spid="137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257" grpId="0"/>
      <p:bldP spid="137268" grpId="0"/>
      <p:bldP spid="137269" grpId="0" advAuto="1000" build="p"/>
      <p:bldP spid="137270" grpId="0"/>
      <p:bldP spid="13727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07315" y="44450"/>
            <a:ext cx="8500745" cy="278828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algn="l" defTabSz="457200">
              <a:lnSpc>
                <a:spcPct val="150000"/>
              </a:lnSpc>
            </a:pPr>
            <a:r>
              <a:rPr lang="zh-CN" altLang="en-US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ea"/>
              </a:rPr>
              <a:t>（</a:t>
            </a:r>
            <a:r>
              <a:rPr lang="en-US" altLang="zh-CN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ea"/>
              </a:rPr>
              <a:t>3</a:t>
            </a:r>
            <a:r>
              <a:rPr lang="zh-CN" altLang="en-US" b="1" dirty="0">
                <a:solidFill>
                  <a:srgbClr val="ED7D31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ea"/>
              </a:rPr>
              <a:t>）运算规则</a:t>
            </a:r>
            <a:endParaRPr lang="en-US" altLang="zh-CN" sz="2400" b="1" dirty="0">
              <a:solidFill>
                <a:srgbClr val="ED7D3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l" defTabSz="457200">
              <a:lnSpc>
                <a:spcPct val="150000"/>
              </a:lnSpc>
            </a:pPr>
            <a:r>
              <a:rPr lang="zh-CN" altLang="en-US" b="1" dirty="0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ea"/>
              </a:rPr>
              <a:t> ① 寄存器分配、初始值及符号位</a:t>
            </a:r>
            <a:r>
              <a:rPr lang="zh-CN" altLang="en-US" b="1" dirty="0">
                <a:solidFill>
                  <a:srgbClr val="70AD47">
                    <a:lumMod val="75000"/>
                  </a:srgbClr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ea"/>
              </a:rPr>
              <a:t>：</a:t>
            </a:r>
            <a:endParaRPr lang="en-US" altLang="zh-CN" sz="2400" b="1" dirty="0">
              <a:solidFill>
                <a:srgbClr val="70AD47">
                  <a:lumMod val="75000"/>
                </a:srgb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l" defTabSz="457200">
              <a:lnSpc>
                <a:spcPct val="150000"/>
              </a:lnSpc>
            </a:pPr>
            <a:r>
              <a:rPr lang="en-US" altLang="zh-CN" b="1" dirty="0">
                <a:solidFill>
                  <a:srgbClr val="70AD47">
                    <a:lumMod val="75000"/>
                  </a:srgbClr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ea"/>
              </a:rPr>
              <a:t>  </a:t>
            </a:r>
            <a:r>
              <a:rPr lang="en-US" altLang="zh-CN" b="1" dirty="0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ea"/>
              </a:rPr>
              <a:t>  A,B,C</a:t>
            </a:r>
            <a:r>
              <a:rPr lang="zh-CN" altLang="en-US" b="1" dirty="0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+mn-ea"/>
                <a:sym typeface="+mn-ea"/>
              </a:rPr>
              <a:t>三个寄存器</a:t>
            </a:r>
            <a:endParaRPr lang="zh-CN" altLang="en-US" b="1" dirty="0">
              <a:solidFill>
                <a:srgbClr val="FFFF00"/>
              </a:solidFill>
              <a:latin typeface="楷体" panose="02010609060101010101" pitchFamily="49" charset="-122"/>
              <a:ea typeface="楷体" panose="02010609060101010101" pitchFamily="49" charset="-122"/>
              <a:cs typeface="+mn-ea"/>
              <a:sym typeface="+mn-ea"/>
            </a:endParaRPr>
          </a:p>
        </p:txBody>
      </p:sp>
      <p:sp>
        <p:nvSpPr>
          <p:cNvPr id="14" name="Text Box 5"/>
          <p:cNvSpPr txBox="1"/>
          <p:nvPr/>
        </p:nvSpPr>
        <p:spPr>
          <a:xfrm>
            <a:off x="34906" y="1700437"/>
            <a:ext cx="8867447" cy="5084084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lnSpc>
                <a:spcPct val="150000"/>
              </a:lnSpc>
            </a:pPr>
            <a:r>
              <a:rPr lang="en-US" altLang="zh-CN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存放部分积累加和，初始值为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0(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双符号位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00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表示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；</a:t>
            </a:r>
            <a:b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   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B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存放被乘数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X</a:t>
            </a:r>
            <a:r>
              <a:rPr lang="zh-CN" altLang="en-US" sz="24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补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，（双符号位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00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、或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11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表示）；</a:t>
            </a:r>
            <a:b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   C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存放乘数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Y</a:t>
            </a:r>
            <a:r>
              <a:rPr lang="zh-CN" altLang="en-US" sz="24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补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，单符号位（符号位参与运算），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Y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的</a:t>
            </a:r>
            <a:b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   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末位添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0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，称为附加位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Y</a:t>
            </a:r>
            <a:r>
              <a:rPr lang="en-US" altLang="zh-CN" sz="24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n+1</a:t>
            </a:r>
            <a:r>
              <a:rPr lang="zh-CN" altLang="en-US" sz="24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。</a:t>
            </a:r>
            <a:endParaRPr lang="en-US" altLang="zh-CN" sz="2400" b="1" baseline="-25000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 </a:t>
            </a:r>
            <a:r>
              <a:rPr lang="zh-CN" altLang="en-US" sz="2400" b="1" dirty="0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② 基本操作：</a:t>
            </a:r>
            <a:endParaRPr lang="zh-CN" altLang="en-US" sz="2400" b="1" dirty="0">
              <a:solidFill>
                <a:srgbClr val="FFFF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   用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寄存器最末两位（含增加的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r>
              <a:rPr lang="en-US" altLang="zh-CN" sz="24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n+1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）作判断位，即</a:t>
            </a:r>
            <a:b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   (Y</a:t>
            </a:r>
            <a:r>
              <a:rPr lang="en-US" altLang="zh-CN" sz="24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n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,Y</a:t>
            </a:r>
            <a:r>
              <a:rPr lang="en-US" altLang="zh-CN" sz="24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n+1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为判断位。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   </a:t>
            </a:r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若</a:t>
            </a:r>
            <a:r>
              <a:rPr lang="en-US" altLang="zh-CN" sz="2400" b="1" dirty="0" err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Y</a:t>
            </a:r>
            <a:r>
              <a:rPr lang="en-US" altLang="zh-CN" sz="2400" b="1" baseline="-25000" dirty="0" err="1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</a:t>
            </a:r>
            <a:r>
              <a:rPr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Y</a:t>
            </a:r>
            <a:r>
              <a:rPr lang="en-US" altLang="zh-CN" sz="2400" b="1" baseline="-25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n+1</a:t>
            </a:r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为</a:t>
            </a:r>
            <a:r>
              <a:rPr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00</a:t>
            </a:r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或</a:t>
            </a:r>
            <a:r>
              <a:rPr lang="en-US" altLang="zh-CN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11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，执行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A+0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，右移，实际上可直</a:t>
            </a:r>
            <a:b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</a:b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   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接让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右移一位；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" name="Text Box 5"/>
          <p:cNvSpPr txBox="1"/>
          <p:nvPr/>
        </p:nvSpPr>
        <p:spPr>
          <a:xfrm>
            <a:off x="137142" y="722537"/>
            <a:ext cx="8241708" cy="48926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lnSpc>
                <a:spcPct val="150000"/>
              </a:lnSpc>
            </a:pPr>
            <a:r>
              <a:rPr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</a:rPr>
              <a:t>   </a:t>
            </a:r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若Y</a:t>
            </a:r>
            <a:r>
              <a:rPr lang="zh-CN" altLang="en-US" sz="2400" b="1" baseline="-25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</a:t>
            </a:r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Y</a:t>
            </a:r>
            <a:r>
              <a:rPr lang="zh-CN" altLang="en-US" sz="2400" b="1" baseline="-25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n+1</a:t>
            </a:r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为01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，执行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A+X</a:t>
            </a:r>
            <a:r>
              <a:rPr lang="zh-CN" altLang="en-US" sz="24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补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，右移；</a:t>
            </a:r>
            <a:endParaRPr lang="zh-CN" altLang="en-US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    </a:t>
            </a:r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若Y</a:t>
            </a:r>
            <a:r>
              <a:rPr lang="zh-CN" altLang="en-US" sz="2400" b="1" baseline="-25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</a:t>
            </a:r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Y</a:t>
            </a:r>
            <a:r>
              <a:rPr lang="zh-CN" altLang="en-US" sz="2400" b="1" baseline="-2500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n+1</a:t>
            </a:r>
            <a:r>
              <a:rPr lang="zh-CN" altLang="en-US" sz="2400" b="1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为10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，执行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A+[-X</a:t>
            </a:r>
            <a:r>
              <a:rPr lang="zh-CN" altLang="en-US" sz="2400" b="1" baseline="-25000" dirty="0">
                <a:latin typeface="楷体" panose="02010609060101010101" pitchFamily="49" charset="-122"/>
                <a:ea typeface="楷体" panose="02010609060101010101" pitchFamily="49" charset="-122"/>
              </a:rPr>
              <a:t>补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]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，右移。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在右移时，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寄存器中的第二符号位值移入尾数的最高数位（有效位的最高位），第一符号位值移入第二符号位，第一符号位本身不变，而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A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寄存器末位移入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C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寄存器。</a:t>
            </a:r>
            <a:endParaRPr lang="en-US" altLang="zh-CN" sz="24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400" b="1" dirty="0">
                <a:solidFill>
                  <a:srgbClr val="FFFF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③ 操作步数：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为有效位位数的</a:t>
            </a:r>
            <a:r>
              <a:rPr lang="en-US" altLang="zh-CN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n+1</a:t>
            </a:r>
            <a:r>
              <a:rPr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zh-CN" altLang="zh-CN" sz="28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作</a:t>
            </a:r>
            <a:r>
              <a:rPr lang="en-US" altLang="zh-CN" sz="2800" b="1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n</a:t>
            </a:r>
            <a:r>
              <a:rPr lang="zh-CN" altLang="zh-CN" sz="28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步循环</a:t>
            </a:r>
            <a:r>
              <a:rPr lang="en-US" altLang="zh-CN" sz="2800" b="1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,</a:t>
            </a:r>
            <a:r>
              <a:rPr lang="zh-CN" altLang="zh-CN" sz="28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若需作第</a:t>
            </a:r>
            <a:r>
              <a:rPr lang="en-US" altLang="zh-CN" sz="2800" b="1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n+1</a:t>
            </a:r>
            <a:r>
              <a:rPr lang="zh-CN" altLang="zh-CN" sz="28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步,则不移位,仅修正（易错</a:t>
            </a:r>
            <a:r>
              <a:rPr lang="zh-CN" altLang="zh-CN" sz="2800" b="1" dirty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处）。</a:t>
            </a:r>
            <a:endParaRPr lang="zh-CN" altLang="en-US" sz="2800" b="1" dirty="0">
              <a:solidFill>
                <a:srgbClr val="FFFF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zh-CN" altLang="en-US" sz="2800" b="1" dirty="0">
              <a:solidFill>
                <a:srgbClr val="FFFF00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7026" name="Text Box 2"/>
          <p:cNvSpPr txBox="1"/>
          <p:nvPr/>
        </p:nvSpPr>
        <p:spPr>
          <a:xfrm>
            <a:off x="107950" y="116840"/>
            <a:ext cx="55626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>
              <a:spcBef>
                <a:spcPct val="50000"/>
              </a:spcBef>
            </a:pPr>
            <a:r>
              <a:rPr lang="en-US" altLang="zh-CN" sz="3600" b="1" dirty="0">
                <a:latin typeface="Times New Roman" panose="02020603050405020304" pitchFamily="18" charset="0"/>
              </a:rPr>
              <a:t>3. </a:t>
            </a:r>
            <a:r>
              <a:rPr lang="zh-CN" altLang="en-US" sz="36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逻辑实现</a:t>
            </a:r>
            <a:endParaRPr lang="zh-CN" altLang="en-US" sz="3600" b="1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3360" y="845185"/>
            <a:ext cx="8395335" cy="55613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6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7026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7026" grpId="0" build="p"/>
    </p:bldLst>
  </p:timing>
</p:sld>
</file>

<file path=ppt/tags/tag1.xml><?xml version="1.0" encoding="utf-8"?>
<p:tagLst xmlns:p="http://schemas.openxmlformats.org/presentationml/2006/main">
  <p:tag name="commondata" val="eyJoZGlkIjoiM2NmY2U0MjQxMjVhMzViM2U2NDc0NTI2ZDMwMzBmZGIifQ=="/>
</p:tagLst>
</file>

<file path=ppt/theme/theme1.xml><?xml version="1.0" encoding="utf-8"?>
<a:theme xmlns:a="http://schemas.openxmlformats.org/drawingml/2006/main" name="Soaring">
  <a:themeElements>
    <a:clrScheme name="">
      <a:dk1>
        <a:srgbClr val="FFFFFF"/>
      </a:dk1>
      <a:lt1>
        <a:srgbClr val="0000FF"/>
      </a:lt1>
      <a:dk2>
        <a:srgbClr val="FFCC66"/>
      </a:dk2>
      <a:lt2>
        <a:srgbClr val="000000"/>
      </a:lt2>
      <a:accent1>
        <a:srgbClr val="00FFFF"/>
      </a:accent1>
      <a:accent2>
        <a:srgbClr val="3366FF"/>
      </a:accent2>
      <a:accent3>
        <a:srgbClr val="AAAAFF"/>
      </a:accent3>
      <a:accent4>
        <a:srgbClr val="DCDCDC"/>
      </a:accent4>
      <a:accent5>
        <a:srgbClr val="AAFFFF"/>
      </a:accent5>
      <a:accent6>
        <a:srgbClr val="2D5BE5"/>
      </a:accent6>
      <a:hlink>
        <a:srgbClr val="FF0033"/>
      </a:hlink>
      <a:folHlink>
        <a:srgbClr val="FFFF00"/>
      </a:folHlink>
    </a:clrScheme>
    <a:fontScheme name="">
      <a:majorFont>
        <a:latin typeface="Arial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FFFFFF"/>
        </a:dk1>
        <a:lt1>
          <a:srgbClr val="0000FF"/>
        </a:lt1>
        <a:dk2>
          <a:srgbClr val="FFCC66"/>
        </a:dk2>
        <a:lt2>
          <a:srgbClr val="000000"/>
        </a:lt2>
        <a:accent1>
          <a:srgbClr val="00FFFF"/>
        </a:accent1>
        <a:accent2>
          <a:srgbClr val="3366FF"/>
        </a:accent2>
        <a:accent3>
          <a:srgbClr val="AAAAFF"/>
        </a:accent3>
        <a:accent4>
          <a:srgbClr val="DCDCDC"/>
        </a:accent4>
        <a:accent5>
          <a:srgbClr val="AAFFFF"/>
        </a:accent5>
        <a:accent6>
          <a:srgbClr val="2D5BE5"/>
        </a:accent6>
        <a:hlink>
          <a:srgbClr val="FF0033"/>
        </a:hlink>
        <a:folHlink>
          <a:srgbClr val="FF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CCECFF"/>
        </a:lt2>
        <a:accent1>
          <a:srgbClr val="6699FF"/>
        </a:accent1>
        <a:accent2>
          <a:srgbClr val="66CCFF"/>
        </a:accent2>
        <a:accent3>
          <a:srgbClr val="FFFFFF"/>
        </a:accent3>
        <a:accent4>
          <a:srgbClr val="000000"/>
        </a:accent4>
        <a:accent5>
          <a:srgbClr val="B9CAFF"/>
        </a:accent5>
        <a:accent6>
          <a:srgbClr val="5BB7E5"/>
        </a:accent6>
        <a:hlink>
          <a:srgbClr val="CC99FF"/>
        </a:hlink>
        <a:folHlink>
          <a:srgbClr val="00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E1E1E1"/>
        </a:accent5>
        <a:accent6>
          <a:srgbClr val="D2D2D2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008080"/>
        </a:lt1>
        <a:dk2>
          <a:srgbClr val="FFCC66"/>
        </a:dk2>
        <a:lt2>
          <a:srgbClr val="000000"/>
        </a:lt2>
        <a:accent1>
          <a:srgbClr val="0099CC"/>
        </a:accent1>
        <a:accent2>
          <a:srgbClr val="009999"/>
        </a:accent2>
        <a:accent3>
          <a:srgbClr val="AAC1C1"/>
        </a:accent3>
        <a:accent4>
          <a:srgbClr val="DCDCDC"/>
        </a:accent4>
        <a:accent5>
          <a:srgbClr val="AACAE2"/>
        </a:accent5>
        <a:accent6>
          <a:srgbClr val="008989"/>
        </a:accent6>
        <a:hlink>
          <a:srgbClr val="6600CC"/>
        </a:hlink>
        <a:folHlink>
          <a:srgbClr val="FF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993300"/>
        </a:lt1>
        <a:dk2>
          <a:srgbClr val="FFCC66"/>
        </a:dk2>
        <a:lt2>
          <a:srgbClr val="000000"/>
        </a:lt2>
        <a:accent1>
          <a:srgbClr val="FF6633"/>
        </a:accent1>
        <a:accent2>
          <a:srgbClr val="CC6600"/>
        </a:accent2>
        <a:accent3>
          <a:srgbClr val="CAADAA"/>
        </a:accent3>
        <a:accent4>
          <a:srgbClr val="DCDCDC"/>
        </a:accent4>
        <a:accent5>
          <a:srgbClr val="FFB9AD"/>
        </a:accent5>
        <a:accent6>
          <a:srgbClr val="B75B00"/>
        </a:accent6>
        <a:hlink>
          <a:srgbClr val="CC0000"/>
        </a:hlink>
        <a:folHlink>
          <a:srgbClr val="FFFF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Designs\Soaring.pot</Template>
  <TotalTime>0</TotalTime>
  <Words>1741</Words>
  <Application>WPS 演示</Application>
  <PresentationFormat>在屏幕上显示</PresentationFormat>
  <Paragraphs>219</Paragraphs>
  <Slides>9</Slides>
  <Notes>57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9" baseType="lpstr">
      <vt:lpstr>Arial</vt:lpstr>
      <vt:lpstr>宋体</vt:lpstr>
      <vt:lpstr>Wingdings</vt:lpstr>
      <vt:lpstr>Times New Roman</vt:lpstr>
      <vt:lpstr>黑体</vt:lpstr>
      <vt:lpstr>微软雅黑</vt:lpstr>
      <vt:lpstr>Arial Unicode MS</vt:lpstr>
      <vt:lpstr>楷体</vt:lpstr>
      <vt:lpstr>Calibri</vt:lpstr>
      <vt:lpstr>Soaring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 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001</dc:creator>
  <cp:lastModifiedBy>贝妈</cp:lastModifiedBy>
  <cp:revision>380</cp:revision>
  <dcterms:created xsi:type="dcterms:W3CDTF">2000-09-01T23:45:00Z</dcterms:created>
  <dcterms:modified xsi:type="dcterms:W3CDTF">2024-09-14T05:59:40Z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3247C28463684D8F9EB4C98F8E271DB8_13</vt:lpwstr>
  </property>
  <property fmtid="{D5CDD505-2E9C-101B-9397-08002B2CF9AE}" pid="3" name="KSOProductBuildVer">
    <vt:lpwstr>2052-12.1.0.17857</vt:lpwstr>
  </property>
</Properties>
</file>