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F4AC-769A-480C-AB32-287E6410555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4F6-5568-4BD3-8B8C-DEB0A59E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58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F4AC-769A-480C-AB32-287E6410555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4F6-5568-4BD3-8B8C-DEB0A59E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6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F4AC-769A-480C-AB32-287E6410555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4F6-5568-4BD3-8B8C-DEB0A59E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3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F4AC-769A-480C-AB32-287E6410555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4F6-5568-4BD3-8B8C-DEB0A59E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F4AC-769A-480C-AB32-287E6410555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4F6-5568-4BD3-8B8C-DEB0A59E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38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F4AC-769A-480C-AB32-287E6410555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4F6-5568-4BD3-8B8C-DEB0A59E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8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F4AC-769A-480C-AB32-287E6410555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4F6-5568-4BD3-8B8C-DEB0A59E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7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F4AC-769A-480C-AB32-287E6410555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4F6-5568-4BD3-8B8C-DEB0A59E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F4AC-769A-480C-AB32-287E6410555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4F6-5568-4BD3-8B8C-DEB0A59E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5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F4AC-769A-480C-AB32-287E6410555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4F6-5568-4BD3-8B8C-DEB0A59E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8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F4AC-769A-480C-AB32-287E6410555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14F6-5568-4BD3-8B8C-DEB0A59E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0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F4AC-769A-480C-AB32-287E6410555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14F6-5568-4BD3-8B8C-DEB0A59E3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4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39.9.239.170/CGAssignmen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&#36825;&#26102;&#20505;&#21487;&#20197;&#21024;&#38500;&#21518;&#38754;@qq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计算机图形学作品展示上传说明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178993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采用的华为云</a:t>
            </a:r>
            <a:endParaRPr lang="en-US" altLang="zh-CN" dirty="0"/>
          </a:p>
          <a:p>
            <a:pPr lvl="1"/>
            <a:r>
              <a:rPr lang="zh-CN" altLang="en-US" dirty="0"/>
              <a:t>地址 </a:t>
            </a:r>
            <a:r>
              <a:rPr lang="en-US" altLang="zh-CN" dirty="0">
                <a:hlinkClick r:id="rId2"/>
              </a:rPr>
              <a:t>http://139.9.239.170/CGAssignment/</a:t>
            </a:r>
            <a:endParaRPr lang="en-US" altLang="zh-CN" dirty="0"/>
          </a:p>
          <a:p>
            <a:pPr lvl="1"/>
            <a:r>
              <a:rPr lang="zh-CN" altLang="en-US" dirty="0"/>
              <a:t>进入后选择 课程  “计算机图形学”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78" y="3278314"/>
            <a:ext cx="94869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6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注册用户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如果没有登录过该平台的用户可以注册为新用户，该注册用户将来还可以上传其他课程（影视后期制作，数字娱乐软件架构）</a:t>
            </a:r>
            <a:endParaRPr lang="en-US" altLang="zh-CN" dirty="0"/>
          </a:p>
          <a:p>
            <a:r>
              <a:rPr lang="zh-CN" altLang="en-US" dirty="0"/>
              <a:t>选择注册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94" y="4001294"/>
            <a:ext cx="10593494" cy="22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8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注册用户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可能出现的错误：</a:t>
            </a:r>
            <a:endParaRPr lang="en-US" altLang="zh-CN" dirty="0"/>
          </a:p>
          <a:p>
            <a:pPr lvl="1"/>
            <a:r>
              <a:rPr lang="zh-CN" altLang="en-US" dirty="0"/>
              <a:t>学号一定要规范，否则注册不了</a:t>
            </a:r>
            <a:endParaRPr lang="en-US" altLang="zh-CN" dirty="0"/>
          </a:p>
          <a:p>
            <a:pPr lvl="1"/>
            <a:r>
              <a:rPr lang="en-US" altLang="zh-CN" dirty="0"/>
              <a:t>Email</a:t>
            </a:r>
            <a:r>
              <a:rPr lang="zh-CN" altLang="en-US" dirty="0"/>
              <a:t>的登录名，部分会出现系统解析出错。</a:t>
            </a:r>
            <a:r>
              <a:rPr lang="zh-CN" altLang="en-US" dirty="0">
                <a:hlinkClick r:id="rId2"/>
              </a:rPr>
              <a:t>这时候可以删除后面</a:t>
            </a:r>
            <a:r>
              <a:rPr lang="en-US" altLang="zh-CN" dirty="0">
                <a:hlinkClick r:id="rId2"/>
              </a:rPr>
              <a:t>@qq.com</a:t>
            </a:r>
            <a:r>
              <a:rPr lang="zh-CN" altLang="en-US" dirty="0"/>
              <a:t>等部分，只保留前面</a:t>
            </a:r>
            <a:r>
              <a:rPr lang="zh-CN" altLang="en-US" dirty="0">
                <a:solidFill>
                  <a:srgbClr val="FF0000"/>
                </a:solidFill>
              </a:rPr>
              <a:t>普通</a:t>
            </a:r>
            <a:r>
              <a:rPr lang="zh-CN" altLang="en-US" dirty="0"/>
              <a:t>字符串（最好不要有特殊字符）</a:t>
            </a:r>
            <a:endParaRPr lang="en-US" altLang="zh-CN" dirty="0"/>
          </a:p>
          <a:p>
            <a:pPr lvl="1"/>
            <a:r>
              <a:rPr lang="zh-CN" altLang="en-US" dirty="0"/>
              <a:t>然后点击</a:t>
            </a:r>
            <a:r>
              <a:rPr lang="en-US" altLang="zh-CN" dirty="0"/>
              <a:t>Register</a:t>
            </a:r>
            <a:r>
              <a:rPr lang="zh-CN" altLang="en-US" dirty="0"/>
              <a:t>按钮，注册成功，就可以登录上传了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646" y="3870389"/>
            <a:ext cx="6134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3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输入用户名和密码，点击登录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进入后，选择 图形学的上传管理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9152"/>
            <a:ext cx="10153650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76" y="4824254"/>
            <a:ext cx="6728078" cy="20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9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先选择要上传的实验，我们的二个实验在最后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9F408D-3280-4C13-B86C-8FEACDCA9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27" y="2478601"/>
            <a:ext cx="8037250" cy="397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6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上传分为两个部分，</a:t>
            </a:r>
            <a:r>
              <a:rPr lang="zh-CN" altLang="en-US" dirty="0">
                <a:solidFill>
                  <a:srgbClr val="FF0000"/>
                </a:solidFill>
              </a:rPr>
              <a:t>独立</a:t>
            </a:r>
            <a:r>
              <a:rPr lang="zh-CN" altLang="en-US" dirty="0"/>
              <a:t>进行</a:t>
            </a:r>
            <a:endParaRPr lang="en-US" altLang="zh-CN" dirty="0"/>
          </a:p>
          <a:p>
            <a:pPr lvl="1"/>
            <a:r>
              <a:rPr lang="zh-CN" altLang="en-US" dirty="0"/>
              <a:t>第一部分是网页上传</a:t>
            </a:r>
            <a:endParaRPr lang="en-US" altLang="zh-CN" dirty="0"/>
          </a:p>
          <a:p>
            <a:pPr lvl="2"/>
            <a:r>
              <a:rPr lang="zh-CN" altLang="en-US" dirty="0"/>
              <a:t>填写简单的文字描述，以及缩略图（可以支持多种格式），以及</a:t>
            </a:r>
            <a:r>
              <a:rPr lang="en-US" altLang="zh-CN" dirty="0"/>
              <a:t>html</a:t>
            </a:r>
            <a:r>
              <a:rPr lang="zh-CN" altLang="en-US" dirty="0"/>
              <a:t>的网页文件。</a:t>
            </a:r>
            <a:endParaRPr lang="en-US" altLang="zh-CN" dirty="0"/>
          </a:p>
          <a:p>
            <a:pPr lvl="2"/>
            <a:r>
              <a:rPr lang="zh-CN" altLang="en-US" dirty="0"/>
              <a:t>然后点击上传更新</a:t>
            </a:r>
            <a:endParaRPr lang="en-US" altLang="zh-CN" dirty="0"/>
          </a:p>
          <a:p>
            <a:pPr lvl="2"/>
            <a:r>
              <a:rPr lang="zh-CN" altLang="en-US" dirty="0"/>
              <a:t>同一实验，反复上传，会冲掉前面的内容，自动更新为新的内容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591" y="4159250"/>
            <a:ext cx="80200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1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上传分为两个部分，</a:t>
            </a:r>
            <a:r>
              <a:rPr lang="zh-CN" altLang="en-US" dirty="0">
                <a:solidFill>
                  <a:srgbClr val="FF0000"/>
                </a:solidFill>
              </a:rPr>
              <a:t>独立</a:t>
            </a:r>
            <a:r>
              <a:rPr lang="zh-CN" altLang="en-US" dirty="0"/>
              <a:t>进行</a:t>
            </a:r>
            <a:endParaRPr lang="en-US" altLang="zh-CN" dirty="0"/>
          </a:p>
          <a:p>
            <a:pPr lvl="1"/>
            <a:r>
              <a:rPr lang="zh-CN" altLang="en-US" dirty="0"/>
              <a:t>第二部分是附件上传</a:t>
            </a:r>
            <a:endParaRPr lang="en-US" altLang="zh-CN" dirty="0"/>
          </a:p>
          <a:p>
            <a:pPr lvl="2"/>
            <a:r>
              <a:rPr lang="en-US" altLang="zh-CN" dirty="0" err="1"/>
              <a:t>Js</a:t>
            </a:r>
            <a:r>
              <a:rPr lang="zh-CN" altLang="en-US" dirty="0"/>
              <a:t>目录文件是上传到</a:t>
            </a:r>
            <a:r>
              <a:rPr lang="en-US" altLang="zh-CN" dirty="0" err="1"/>
              <a:t>js</a:t>
            </a:r>
            <a:r>
              <a:rPr lang="zh-CN" altLang="en-US" dirty="0"/>
              <a:t>目录下，系统自动创建该路径，在</a:t>
            </a:r>
            <a:r>
              <a:rPr lang="en-US" altLang="zh-CN" dirty="0"/>
              <a:t>html</a:t>
            </a:r>
            <a:r>
              <a:rPr lang="zh-CN" altLang="en-US" dirty="0"/>
              <a:t>中访问是按照</a:t>
            </a:r>
            <a:r>
              <a:rPr lang="en-US" altLang="zh-CN" dirty="0" err="1"/>
              <a:t>src</a:t>
            </a:r>
            <a:r>
              <a:rPr lang="en-US" altLang="zh-CN" dirty="0"/>
              <a:t>=“</a:t>
            </a:r>
            <a:r>
              <a:rPr lang="en-US" altLang="zh-CN" dirty="0" err="1"/>
              <a:t>js</a:t>
            </a:r>
            <a:r>
              <a:rPr lang="en-US" altLang="zh-CN" dirty="0"/>
              <a:t>/xxx.js</a:t>
            </a:r>
            <a:r>
              <a:rPr lang="zh-CN" altLang="en-US" dirty="0"/>
              <a:t>的方式。</a:t>
            </a:r>
            <a:r>
              <a:rPr lang="zh-CN" altLang="en-US" dirty="0">
                <a:solidFill>
                  <a:srgbClr val="FF0000"/>
                </a:solidFill>
              </a:rPr>
              <a:t>记住：大小写区别，如果你上传的文件是</a:t>
            </a:r>
            <a:r>
              <a:rPr lang="en-US" altLang="zh-CN" dirty="0">
                <a:solidFill>
                  <a:srgbClr val="FF0000"/>
                </a:solidFill>
              </a:rPr>
              <a:t>Three.js,</a:t>
            </a:r>
            <a:r>
              <a:rPr lang="zh-CN" altLang="en-US" dirty="0">
                <a:solidFill>
                  <a:srgbClr val="FF0000"/>
                </a:solidFill>
              </a:rPr>
              <a:t>而网页中采用</a:t>
            </a:r>
            <a:r>
              <a:rPr lang="en-US" altLang="zh-CN" dirty="0">
                <a:solidFill>
                  <a:srgbClr val="FF0000"/>
                </a:solidFill>
              </a:rPr>
              <a:t>three.js</a:t>
            </a:r>
            <a:r>
              <a:rPr lang="zh-CN" altLang="en-US" dirty="0">
                <a:solidFill>
                  <a:srgbClr val="FF0000"/>
                </a:solidFill>
              </a:rPr>
              <a:t>是不能访问的！！！！大小写一定要对应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附件一次最多传一个，可以多次上传。</a:t>
            </a:r>
            <a:r>
              <a:rPr lang="zh-CN" altLang="en-US" dirty="0">
                <a:solidFill>
                  <a:srgbClr val="FF0000"/>
                </a:solidFill>
              </a:rPr>
              <a:t>注：同一名字的文件会冲掉前面的文件！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Images</a:t>
            </a:r>
            <a:r>
              <a:rPr lang="zh-CN" altLang="en-US" dirty="0"/>
              <a:t>和</a:t>
            </a:r>
            <a:r>
              <a:rPr lang="en-US" altLang="zh-CN" dirty="0"/>
              <a:t>ccs</a:t>
            </a:r>
            <a:r>
              <a:rPr lang="zh-CN" altLang="en-US" dirty="0"/>
              <a:t>目录同上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61" y="4423791"/>
            <a:ext cx="55721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8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上传好之后查看结果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所有同学的作品都可以查看，利用</a:t>
            </a:r>
            <a:r>
              <a:rPr lang="en-US" altLang="zh-CN" dirty="0"/>
              <a:t>F12</a:t>
            </a:r>
            <a:r>
              <a:rPr lang="zh-CN" altLang="en-US" dirty="0"/>
              <a:t>查看和下载代码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01" y="2308626"/>
            <a:ext cx="7339775" cy="43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2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367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计算机图形学作品展示上传说明</vt:lpstr>
      <vt:lpstr>访问服务器</vt:lpstr>
      <vt:lpstr>注册用户</vt:lpstr>
      <vt:lpstr>注册用户</vt:lpstr>
      <vt:lpstr>用户登录</vt:lpstr>
      <vt:lpstr>上传管理</vt:lpstr>
      <vt:lpstr>上传管理</vt:lpstr>
      <vt:lpstr>上传管理</vt:lpstr>
      <vt:lpstr>上传好之后查看结果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计算机图形学作品展示上传说明</dc:title>
  <dc:creator>HUAXI</dc:creator>
  <cp:lastModifiedBy>何 何</cp:lastModifiedBy>
  <cp:revision>7</cp:revision>
  <dcterms:created xsi:type="dcterms:W3CDTF">2019-11-12T03:02:50Z</dcterms:created>
  <dcterms:modified xsi:type="dcterms:W3CDTF">2022-11-14T03:26:33Z</dcterms:modified>
</cp:coreProperties>
</file>