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6" r:id="rId5"/>
    <p:sldId id="269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5317" autoAdjust="0"/>
  </p:normalViewPr>
  <p:slideViewPr>
    <p:cSldViewPr snapToGrid="0">
      <p:cViewPr varScale="1">
        <p:scale>
          <a:sx n="64" d="100"/>
          <a:sy n="64" d="100"/>
        </p:scale>
        <p:origin x="1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0680A5-DBF4-44C4-819D-BD154A6AD29A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D6966-92AC-4615-AEE8-CC851BA2C2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649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https://python.langchain.com/docs/tutorials/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D6966-92AC-4615-AEE8-CC851BA2C2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21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C83252-320D-4E48-B514-9972D8048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81DCFA8-EE71-466C-95C5-B6056C3E3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03FFEB-0ECF-49FC-AE17-A591F0A0D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861C7-F21B-4E8C-A229-7869EAD9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22338E-2CF0-47C1-B90E-5AA13CB7C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105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53CE1-05B2-455C-9F64-FBB43F07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6A168-7963-46BA-B4F1-8F87254D5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1C9B3-D0C9-43E8-A3B6-96D5D9BF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C5FA5F-D940-414A-A5B8-655D270D1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58D56-E86D-47C8-AA5B-869759D16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51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E5DEE5-CFE9-4B56-820F-5730608BD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76B63-44ED-48C6-AC8E-5A22D2DDD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9385C3-7B42-4206-8BB1-7DCEE107C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D4ADB-2D46-4C79-9873-1DD4CFC0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D72F03-3E24-4AA8-8217-8D923A41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2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CC05D-DD1F-4450-8713-3816BA68A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E7F8C7-5D42-4355-9AAB-D1CF89A0F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BF196F-AED1-4441-BD86-18723126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5F3A4-F9A8-44DE-842C-DEEC19958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6F08C-2766-4D75-A05D-AC6D6494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42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3E7679-DB31-4999-8948-E81F88A1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0A1B83-2533-49D0-93D7-8348C093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70351-A653-49F0-9226-7413CFD58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323B9D-EB21-4A21-889F-6F0DC86C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0C187-045A-473B-8A52-2AFA073F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717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F7A49F-DE3F-4979-BDF4-9FA5E857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92ED03-45D3-4A3B-80AD-B14657B0C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565F56-D00B-4B2F-A623-A9E0C80FE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61A93D-4CF8-46DB-921A-98EB8F39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95CA89-446F-4FCF-B435-1E275238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960BDD-5F25-4E32-88D1-32FBAE27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91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B14C8C-5A74-45A4-8168-1CAFDCA65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5DA83C-9581-423B-B9FF-8CA4F218A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9A84F5-8085-4F82-AABB-188D81D29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5224825-67EC-4CE3-8D3B-3831BC8A0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58BD9B-11C4-4C5F-AC55-134A7180B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B6F5B5-BE4E-47D6-8835-996710EB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B3AB40-4C18-4D7E-A381-776A4A1F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A02925-F56D-4D0C-92A1-E3DC359E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536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5C383-13E2-42E9-B36A-FBFD7E3E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AE20F15-DA90-4DF5-A962-4D22DDF5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42B3C5-A605-40DB-9EC3-87A67AEF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86E48A-7040-499C-9CDC-53BAC6D5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516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72F179-995B-43F8-9369-ED71E552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A2BF1E-6232-46F9-8F80-03A5A6047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5A08BC-3F97-4F00-8B26-8CF944AC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08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627FE-5438-4634-8470-6D20E80E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BEF717-6F33-4C91-936C-3215211FF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E2BA41-EE30-41FF-BEE8-C5A7F69AD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3B520A-2A1E-4939-A627-53B6CD6A2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CF042B-5709-449A-AE21-445FA6B91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9D2071-5C83-4366-99C9-DD72E514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887DC-2A43-4F72-89D5-BAFCC3042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096CB4-E2BF-473E-90C8-8B2F295459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EA165F-7E29-4AB9-BBCD-47BB96D20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FAA378-A52C-46F1-9D5E-65C916CDB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E3B011-82E6-4D60-8352-7C7E02BB1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4F07D4-3EC6-4CD2-A693-C46AD7FD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6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C45156-05E7-49B9-86C6-8954C53C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07803-7546-4AB1-B0E2-67F8BB60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83711-4B0A-4B28-99C6-B92030971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BBAD2-2E36-4454-8A3F-7AE715C7CD59}" type="datetimeFigureOut">
              <a:rPr lang="zh-CN" altLang="en-US" smtClean="0"/>
              <a:t>2024/12/12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A7262-987C-43AE-9CCB-FD4B2271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068F56-246C-4AB2-A4EE-6FE3A5DCD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170B-A57A-400D-98F1-D104967801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86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nielSWolf/rhubarb-lip-sync/releas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t4citizen/TalkingHead/blob/main/READM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17558-11C1-45F5-9787-E62821B29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图形与动画</a:t>
            </a:r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8B64A4-1002-449A-9223-993DA9E96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实验三  数字人虚拟展示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2734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A0FB7-E7DB-4D3B-ABBD-4CC5BF7C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本实验目的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9CE64-DFE6-4278-B5E5-3DFB7FA8D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了解数字人相关实现技术，通过实验进行实践认知</a:t>
            </a:r>
            <a:endParaRPr lang="en-US" altLang="zh-CN" dirty="0"/>
          </a:p>
          <a:p>
            <a:r>
              <a:rPr lang="zh-CN" altLang="en-US" dirty="0"/>
              <a:t>结合相关引擎的应用，实现包括人体建模，动画设计，脸部表情与口型匹配，</a:t>
            </a:r>
            <a:r>
              <a:rPr lang="en-US" altLang="zh-CN" dirty="0" err="1"/>
              <a:t>threejs</a:t>
            </a:r>
            <a:r>
              <a:rPr lang="zh-CN" altLang="en-US" dirty="0"/>
              <a:t>编程</a:t>
            </a:r>
            <a:endParaRPr lang="en-US" altLang="zh-CN" dirty="0"/>
          </a:p>
          <a:p>
            <a:r>
              <a:rPr lang="zh-CN" altLang="en-US" dirty="0"/>
              <a:t>定制化数字人采用自身人脸，定制一个虚拟的自己</a:t>
            </a:r>
            <a:endParaRPr lang="en-US" altLang="zh-CN" dirty="0"/>
          </a:p>
          <a:p>
            <a:r>
              <a:rPr lang="zh-CN" altLang="en-US" dirty="0"/>
              <a:t>能够实现数字自己的“自我介绍”</a:t>
            </a:r>
            <a:endParaRPr lang="en-US" altLang="zh-CN" dirty="0"/>
          </a:p>
          <a:p>
            <a:r>
              <a:rPr lang="zh-CN" altLang="en-US" dirty="0"/>
              <a:t>了解相关数字人产业发展以及相关底层</a:t>
            </a:r>
            <a:r>
              <a:rPr lang="en-US" altLang="zh-CN" dirty="0"/>
              <a:t>AI </a:t>
            </a:r>
            <a:r>
              <a:rPr lang="zh-CN" altLang="en-US" dirty="0"/>
              <a:t>技术的发展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5733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9B7EC-8D6F-43B1-93D7-30CEEE14B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F8A96-1B4F-4A75-A623-B45D97A7F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 个人人体模型实现，根据三维扫描数据精确人脸三维重建模型</a:t>
            </a:r>
            <a:r>
              <a:rPr lang="en-US" altLang="zh-CN" dirty="0" err="1"/>
              <a:t>gltf</a:t>
            </a:r>
            <a:r>
              <a:rPr lang="zh-CN" altLang="en-US" dirty="0">
                <a:solidFill>
                  <a:srgbClr val="FF0000"/>
                </a:solidFill>
              </a:rPr>
              <a:t>调整</a:t>
            </a:r>
            <a:r>
              <a:rPr lang="zh-CN" altLang="en-US" dirty="0"/>
              <a:t>，采用</a:t>
            </a:r>
            <a:r>
              <a:rPr lang="en-US" altLang="zh-CN" dirty="0"/>
              <a:t>blender</a:t>
            </a:r>
            <a:r>
              <a:rPr lang="zh-CN" altLang="en-US" dirty="0"/>
              <a:t>软件整合部件 （简化模型不能大于</a:t>
            </a:r>
            <a:r>
              <a:rPr lang="en-US" altLang="zh-CN" dirty="0"/>
              <a:t>10M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，创建脸部形变骨架，</a:t>
            </a:r>
            <a:r>
              <a:rPr lang="en-US" altLang="zh-CN" dirty="0"/>
              <a:t>shape key</a:t>
            </a:r>
            <a:r>
              <a:rPr lang="zh-CN" altLang="en-US" dirty="0"/>
              <a:t>（</a:t>
            </a:r>
            <a:r>
              <a:rPr lang="en-US" altLang="zh-CN" dirty="0" err="1"/>
              <a:t>ARKit</a:t>
            </a:r>
            <a:r>
              <a:rPr lang="en-US" altLang="zh-CN" dirty="0"/>
              <a:t>   /   OVR </a:t>
            </a:r>
            <a:r>
              <a:rPr lang="en-US" altLang="zh-CN" dirty="0" err="1"/>
              <a:t>libSync</a:t>
            </a:r>
            <a:r>
              <a:rPr lang="en-US" altLang="zh-CN" dirty="0"/>
              <a:t> / metahuman</a:t>
            </a:r>
            <a:r>
              <a:rPr lang="zh-CN" altLang="en-US" dirty="0"/>
              <a:t>）采用</a:t>
            </a:r>
            <a:r>
              <a:rPr lang="en-US" altLang="zh-CN" dirty="0"/>
              <a:t>blender</a:t>
            </a:r>
            <a:r>
              <a:rPr lang="zh-CN" altLang="en-US" dirty="0"/>
              <a:t>的一些</a:t>
            </a:r>
            <a:r>
              <a:rPr lang="en-US" altLang="zh-CN" dirty="0"/>
              <a:t>addon</a:t>
            </a:r>
            <a:r>
              <a:rPr lang="zh-CN" altLang="en-US" dirty="0"/>
              <a:t>，或者 </a:t>
            </a:r>
            <a:r>
              <a:rPr lang="en-US" altLang="zh-CN" dirty="0"/>
              <a:t>UE</a:t>
            </a:r>
            <a:r>
              <a:rPr lang="zh-CN" altLang="en-US" dirty="0"/>
              <a:t>进行操作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，录制一段自我介绍语音，然后利用</a:t>
            </a:r>
            <a:r>
              <a:rPr lang="en-US" altLang="zh-CN" b="0" i="0" u="sng" dirty="0">
                <a:solidFill>
                  <a:srgbClr val="23527C"/>
                </a:solidFill>
                <a:effectLst/>
                <a:latin typeface="-apple-system"/>
                <a:hlinkClick r:id="rId2"/>
              </a:rPr>
              <a:t>Rhubarb lip-sync</a:t>
            </a:r>
            <a:r>
              <a:rPr lang="en-US" altLang="zh-CN" b="0" i="0" u="sng" dirty="0">
                <a:solidFill>
                  <a:srgbClr val="23527C"/>
                </a:solidFill>
                <a:effectLst/>
                <a:latin typeface="-apple-system"/>
              </a:rPr>
              <a:t> </a:t>
            </a:r>
            <a:r>
              <a:rPr lang="zh-CN" altLang="en-US" b="0" i="0" u="sng" dirty="0">
                <a:solidFill>
                  <a:srgbClr val="23527C"/>
                </a:solidFill>
                <a:effectLst/>
                <a:latin typeface="-apple-system"/>
              </a:rPr>
              <a:t>实现口型匹配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 利用</a:t>
            </a:r>
            <a:r>
              <a:rPr lang="en-US" altLang="zh-CN" dirty="0" err="1"/>
              <a:t>threejs</a:t>
            </a:r>
            <a:r>
              <a:rPr lang="zh-CN" altLang="en-US" dirty="0"/>
              <a:t>编程数字人基本展示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966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78A5C-1C91-4D2F-89CD-0C5832E9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一个完整的例子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6B679-2F66-4F8A-AF35-E2EAA8CBA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https://monadical.com/posts/build-a-digital-human-with-large-language-models.html 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B9260C-C21B-4514-AA68-A9AD075B6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204" y="2637720"/>
            <a:ext cx="6867560" cy="413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80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82280D-00CB-44F1-B83C-F84DC67B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一个完整应用例子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690F13-1EB9-4B12-BC3C-E604342F0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https://github.com/met4citizen/TalkingHead/blob/main/README.md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323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896A2-D70E-445B-9163-49329762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7C0C3-324C-461F-9BB9-77FA130A6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https://exh.ai/#customers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060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223</Words>
  <Application>Microsoft Office PowerPoint</Application>
  <PresentationFormat>宽屏</PresentationFormat>
  <Paragraphs>21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-apple-system</vt:lpstr>
      <vt:lpstr>等线</vt:lpstr>
      <vt:lpstr>等线 Light</vt:lpstr>
      <vt:lpstr>Arial</vt:lpstr>
      <vt:lpstr>Office 主题​​</vt:lpstr>
      <vt:lpstr>图形与动画I</vt:lpstr>
      <vt:lpstr>本实验目的</vt:lpstr>
      <vt:lpstr>实验内容</vt:lpstr>
      <vt:lpstr>一个完整的例子</vt:lpstr>
      <vt:lpstr>一个完整应用例子</vt:lpstr>
      <vt:lpstr>实例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hedev</dc:creator>
  <cp:lastModifiedBy>hedev</cp:lastModifiedBy>
  <cp:revision>23</cp:revision>
  <dcterms:created xsi:type="dcterms:W3CDTF">2024-11-21T06:18:01Z</dcterms:created>
  <dcterms:modified xsi:type="dcterms:W3CDTF">2024-12-12T14:25:14Z</dcterms:modified>
</cp:coreProperties>
</file>