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17C5D-833D-4F95-83F3-48EB0FBA190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EA7F-FB60-4D80-A983-00E3E29B8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7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.com.tw/ReadyPlayerM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https://zhuanlan.zhihu.com/p/645005522</a:t>
            </a:r>
          </a:p>
          <a:p>
            <a:r>
              <a:rPr lang="en-US" altLang="zh-CN" dirty="0">
                <a:latin typeface="-apple-system"/>
                <a:hlinkClick r:id="rId3"/>
              </a:rPr>
              <a:t>https://www.cg.com.tw/ReadyPlayerMe/</a:t>
            </a:r>
            <a:r>
              <a:rPr lang="en-US" altLang="zh-CN" dirty="0">
                <a:latin typeface="-apple-system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2EA7F-FB60-4D80-A983-00E3E29B8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6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84323-BE14-4181-8340-429E9B3C7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DAFA5-58EF-4934-9031-5BC375A3E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166A4-2EF9-4CC5-8219-D71752F6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57977-B113-4DB0-80F4-5F2CB927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1B145-E367-4BE9-A7BB-AB71B16C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9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77C3F-6203-40CA-9C7D-62A17597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06449-22CB-44CB-A3B4-BBDA2B82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58DB3-60BA-408A-9F05-E52AF871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19721-D310-4013-8132-CAD91D8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2D76E-3857-438A-BEE0-E07A55A0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08FA74-A3F3-4718-B97E-4984BBE11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7ED54-CB7F-497B-A7D7-0A3640EC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321D9-3C69-46A7-BAF2-36B7C270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81CC0-9B3E-48A8-A9B5-B94C3837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1797B-F982-4A44-8536-0BB3CD2B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FC13-73D2-448B-8224-990D2FAF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BC374-A149-44F4-80F4-FBFEC18D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AC5FF-75FB-4A94-9C03-A133308C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CECD8-1093-4AD3-BE2C-3589FD1F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BF1BF-3F1C-436C-A1F8-49C74C98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5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14328-6332-41B2-BAD9-9BBD95F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C6957-398B-4260-8AA6-AEDAF39C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2468C-DCEC-4376-AEDA-E8E347A1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9675F-90CA-42DD-A342-0029C9D4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A1361-16F9-46C6-9423-DE050E0F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2F25E-86CB-4CC6-922E-F78BC0A9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0F6D7-AF6B-4C00-87A9-DBE112D4A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0F3F7-915E-4484-AE69-F46CED8C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E48D5-99F8-4B60-BBC8-DEA72A1A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718CE-6809-4CAA-9E63-0D6DE873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602CA-357A-4642-AADD-CFC632BA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7A7CA-FAF9-4AA9-8671-07E0F2A1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42D56-502C-4956-AD6D-DE6039F0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65A86-CD35-4DBF-9A2A-E969AB90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89220-7C06-48CD-9B35-18E500E8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097229-03F1-4881-BD34-E21CCD9B6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D72E87-8FA4-41EF-9B34-382A39A4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8E8730-8B11-4806-8E22-7299C5C5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C56A2A-B31E-42F9-9E4F-43D146A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7F3B4-78FA-415E-A956-0425A50B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E99321-0666-4CD3-B896-6359481B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05ABF6-5614-49D2-9340-B5425A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AE57E-9769-4FA1-879E-24513510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4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5E248-69BB-4DA8-BD3C-8DE9B4CA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DA0F80-4DC3-4E47-85D4-53417D3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1F00D-0E85-4971-ABFA-6DCECD4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59937-47F3-4E95-81CC-10EDF43C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71283-7657-4D5C-AF48-36A3B949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2929C-1052-49DE-8DDE-745B818CE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7B6E8-C525-42EA-A227-2C7B4FA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C78FA-44C2-4897-B411-4458B751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D7A6A-F1F4-48BD-96D3-9E00D45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0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045B-8104-4BBF-A41B-17E2A86E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C9A04-6DA1-42C5-B5A4-9DFD59257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E1815-F0A4-4524-8A25-EA148F74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1A3F4-8022-4CAA-A2D8-8C890234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7ADC6-29F7-4A18-85A4-D0065DD0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6B50A-898D-474B-BAAC-517D8274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7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8D04F-FE8A-4A33-8E05-CD3D9DD9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68326-4C55-46C8-9E86-BF7B8D84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75DB5-D803-4CE7-B65F-AFF5C422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9234-6888-4515-9E25-43454DD261A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420B4-E372-483C-AC30-A39EF2A3C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1DD4A-BB65-4EE4-99AB-33AC94F1B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1A37-E84C-405D-AAD4-B6FEDF3F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stcompany.com/90624412/einstein-bot-unee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yplayer.me/" TargetMode="External"/><Relationship Id="rId7" Type="http://schemas.openxmlformats.org/officeDocument/2006/relationships/hyperlink" Target="https://me.meshcapade.com/from-phot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weixin_42357472/article/details/142555998" TargetMode="External"/><Relationship Id="rId5" Type="http://schemas.openxmlformats.org/officeDocument/2006/relationships/hyperlink" Target="https://zhuanlan.zhihu.com/p/645005522" TargetMode="External"/><Relationship Id="rId4" Type="http://schemas.openxmlformats.org/officeDocument/2006/relationships/hyperlink" Target="https://t-9.cn/news/154057310653868032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nxinfa/article/details/103798826" TargetMode="External"/><Relationship Id="rId2" Type="http://schemas.openxmlformats.org/officeDocument/2006/relationships/hyperlink" Target="http://www.mixam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webgpu_animation_retargeting.html" TargetMode="External"/><Relationship Id="rId2" Type="http://schemas.openxmlformats.org/officeDocument/2006/relationships/hyperlink" Target="https://threejs.org/examples/webgl_animation_skinning_blend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ympanus.net/codrops/2019/10/14/how-to-create-an-interactive-3d-character-with-three-j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AD5E5-B4DB-4E8B-9EF5-6B9C7505F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图形与动画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649A52-9845-4A96-87E3-2713CB22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实验二  人体动画展示</a:t>
            </a:r>
          </a:p>
        </p:txBody>
      </p:sp>
    </p:spTree>
    <p:extLst>
      <p:ext uri="{BB962C8B-B14F-4D97-AF65-F5344CB8AC3E}">
        <p14:creationId xmlns:p14="http://schemas.microsoft.com/office/powerpoint/2010/main" val="227956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61A6A-E6FA-4131-8AC0-D2C61CE6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数字人概述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57B6A-4C77-4CDE-9B2F-7C8E156F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数字员工</a:t>
            </a:r>
            <a:endParaRPr lang="en-US" altLang="zh-CN" dirty="0"/>
          </a:p>
          <a:p>
            <a:r>
              <a:rPr lang="zh-CN" altLang="en-US" dirty="0"/>
              <a:t>数字爱因斯坦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https://www.fastcompany.com/90624412/einstein-bot-uneeq</a:t>
            </a:r>
            <a:endParaRPr lang="en-US" altLang="zh-CN" dirty="0"/>
          </a:p>
          <a:p>
            <a:pPr lvl="1"/>
            <a:r>
              <a:rPr lang="en-US" altLang="zh-CN" dirty="0"/>
              <a:t>https://www.digitalhumans.com/case-studies/digital-einstein</a:t>
            </a:r>
          </a:p>
          <a:p>
            <a:r>
              <a:rPr lang="zh-CN" altLang="en-US" dirty="0"/>
              <a:t>需要的技术：</a:t>
            </a:r>
            <a:endParaRPr lang="en-US" altLang="zh-CN" dirty="0"/>
          </a:p>
          <a:p>
            <a:pPr lvl="1"/>
            <a:r>
              <a:rPr lang="en-US" altLang="zh-CN" sz="1800" dirty="0">
                <a:solidFill>
                  <a:srgbClr val="0C0D0E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Realistic modeling</a:t>
            </a:r>
          </a:p>
          <a:p>
            <a:pPr lvl="1"/>
            <a:r>
              <a:rPr lang="en-US" altLang="zh-CN" sz="1800" dirty="0">
                <a:solidFill>
                  <a:srgbClr val="0C0D0E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Natural body movements</a:t>
            </a:r>
          </a:p>
          <a:p>
            <a:pPr lvl="1"/>
            <a:r>
              <a:rPr lang="en-US" altLang="zh-CN" sz="1800" dirty="0">
                <a:solidFill>
                  <a:srgbClr val="0C0D0E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text-to-say</a:t>
            </a:r>
          </a:p>
          <a:p>
            <a:pPr lvl="1"/>
            <a:r>
              <a:rPr lang="en-US" altLang="zh-CN" sz="1800" dirty="0">
                <a:solidFill>
                  <a:srgbClr val="0C0D0E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avatar-gesture</a:t>
            </a:r>
            <a:r>
              <a:rPr lang="zh-CN" altLang="en-US" sz="1800" dirty="0">
                <a:solidFill>
                  <a:srgbClr val="0C0D0E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C0D0E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Rhubarb lip-sync</a:t>
            </a:r>
            <a:endParaRPr lang="en-US" altLang="zh-CN" sz="1800" dirty="0">
              <a:solidFill>
                <a:srgbClr val="0C0D0E"/>
              </a:solidFill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>
                <a:solidFill>
                  <a:srgbClr val="0C0D0E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Chat robot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A0FB7-E7DB-4D3B-ABBD-4CC5BF7C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9CE64-DFE6-4278-B5E5-3DFB7FA8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数字人技术的了解，通过实验进行实践认知，为后面的实验做一个知识准备</a:t>
            </a:r>
            <a:endParaRPr lang="en-US" altLang="zh-CN" dirty="0"/>
          </a:p>
          <a:p>
            <a:r>
              <a:rPr lang="zh-CN" altLang="en-US" dirty="0"/>
              <a:t>相关引擎的应用，包括建模，动画设计，</a:t>
            </a:r>
            <a:r>
              <a:rPr lang="en-US" altLang="zh-CN" dirty="0" err="1"/>
              <a:t>threejs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数字人交互技术的实现，利用鼠标</a:t>
            </a:r>
            <a:r>
              <a:rPr lang="en-US" altLang="zh-CN" dirty="0"/>
              <a:t>/</a:t>
            </a:r>
            <a:r>
              <a:rPr lang="zh-CN" altLang="en-US" dirty="0"/>
              <a:t>摄像头进行交互</a:t>
            </a:r>
            <a:endParaRPr lang="en-US" altLang="zh-CN" dirty="0"/>
          </a:p>
          <a:p>
            <a:r>
              <a:rPr lang="zh-CN" altLang="en-US" dirty="0"/>
              <a:t>了解相关数字人产业发展以及相关底层</a:t>
            </a:r>
            <a:r>
              <a:rPr lang="en-US" altLang="zh-CN" dirty="0"/>
              <a:t>AI </a:t>
            </a:r>
            <a:r>
              <a:rPr lang="zh-CN" altLang="en-US" dirty="0"/>
              <a:t>技术的发展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73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9B7EC-8D6F-43B1-93D7-30CEEE14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F8A96-1B4F-4A75-A623-B45D97A7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 创建一个</a:t>
            </a:r>
            <a:r>
              <a:rPr lang="en-US" altLang="zh-CN" dirty="0"/>
              <a:t>avatar</a:t>
            </a:r>
            <a:r>
              <a:rPr lang="zh-CN" altLang="en-US" dirty="0"/>
              <a:t>，了解创建过程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  为</a:t>
            </a:r>
            <a:r>
              <a:rPr lang="en-US" altLang="zh-CN" dirty="0"/>
              <a:t>avatar</a:t>
            </a:r>
            <a:r>
              <a:rPr lang="zh-CN" altLang="en-US" dirty="0"/>
              <a:t>设置相关动画，至少创建</a:t>
            </a:r>
            <a:r>
              <a:rPr lang="en-US" altLang="zh-CN" dirty="0"/>
              <a:t>2</a:t>
            </a:r>
            <a:r>
              <a:rPr lang="zh-CN" altLang="en-US" dirty="0"/>
              <a:t>个以上动画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 利用</a:t>
            </a:r>
            <a:r>
              <a:rPr lang="en-US" altLang="zh-CN" dirty="0" err="1"/>
              <a:t>threejs</a:t>
            </a:r>
            <a:r>
              <a:rPr lang="zh-CN" altLang="en-US" dirty="0"/>
              <a:t>编程数字人基本展示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 利用</a:t>
            </a:r>
            <a:r>
              <a:rPr lang="en-US" altLang="zh-CN" dirty="0" err="1"/>
              <a:t>threejs</a:t>
            </a:r>
            <a:r>
              <a:rPr lang="zh-CN" altLang="en-US" dirty="0"/>
              <a:t>实现数字人交互（可选择其他</a:t>
            </a:r>
            <a:r>
              <a:rPr lang="en-US" altLang="zh-CN" dirty="0"/>
              <a:t>https://ift.devinci.fr/3D-interactive-avatar 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键盘进行动作选择</a:t>
            </a:r>
            <a:endParaRPr lang="en-US" altLang="zh-CN" dirty="0"/>
          </a:p>
          <a:p>
            <a:pPr lvl="1"/>
            <a:r>
              <a:rPr lang="zh-CN" altLang="en-US" dirty="0"/>
              <a:t>鼠标进行视点控制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 多个动作融合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， 了解</a:t>
            </a:r>
            <a:r>
              <a:rPr lang="en-US" altLang="zh-CN" dirty="0"/>
              <a:t>morph target</a:t>
            </a:r>
            <a:r>
              <a:rPr lang="zh-CN" altLang="en-US"/>
              <a:t>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9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2CCF7-512D-45AC-863B-861BB19E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相关技术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B47-DEF9-4341-ADF5-EDCC147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模型的创建</a:t>
            </a:r>
            <a:endParaRPr lang="en-US" altLang="zh-CN" dirty="0"/>
          </a:p>
          <a:p>
            <a:pPr lvl="1"/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ReadyPlayerMe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网站生成的数字人</a:t>
            </a:r>
          </a:p>
          <a:p>
            <a:pPr lvl="1"/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官网连接：</a:t>
            </a:r>
            <a:r>
              <a:rPr lang="en-US" altLang="zh-CN" b="0" i="0" u="none" strike="noStrike" dirty="0">
                <a:effectLst/>
                <a:latin typeface="a"/>
                <a:hlinkClick r:id="rId3"/>
              </a:rPr>
              <a:t>https://</a:t>
            </a:r>
            <a:r>
              <a:rPr lang="en-US" altLang="zh-CN" b="0" i="0" u="none" strike="noStrike" dirty="0">
                <a:effectLst/>
                <a:latin typeface="-apple-system"/>
                <a:hlinkClick r:id="rId3"/>
              </a:rPr>
              <a:t>readyplayer.me/</a:t>
            </a:r>
            <a:endParaRPr lang="en-US" altLang="zh-CN" b="0" i="0" u="none" strike="noStrike" dirty="0">
              <a:effectLst/>
              <a:latin typeface="-apple-system"/>
            </a:endParaRPr>
          </a:p>
          <a:p>
            <a:pPr lvl="1"/>
            <a:r>
              <a:rPr lang="zh-CN" altLang="en-US" dirty="0">
                <a:latin typeface="-apple-system"/>
              </a:rPr>
              <a:t>使用教程</a:t>
            </a:r>
            <a:endParaRPr lang="en-US" altLang="zh-CN" dirty="0">
              <a:latin typeface="-apple-system"/>
            </a:endParaRPr>
          </a:p>
          <a:p>
            <a:pPr lvl="1"/>
            <a:r>
              <a:rPr lang="en-US" altLang="zh-CN" dirty="0">
                <a:latin typeface="-apple-system"/>
                <a:hlinkClick r:id="rId4"/>
              </a:rPr>
              <a:t>                 https://t-9.cn/news/1540573106538680320</a:t>
            </a:r>
            <a:r>
              <a:rPr lang="en-US" altLang="zh-CN" dirty="0">
                <a:latin typeface="-apple-system"/>
              </a:rPr>
              <a:t> </a:t>
            </a:r>
          </a:p>
          <a:p>
            <a:pPr lvl="1"/>
            <a:r>
              <a:rPr lang="en-US" altLang="zh-CN" dirty="0">
                <a:latin typeface="-apple-system"/>
              </a:rPr>
              <a:t>                </a:t>
            </a:r>
            <a:r>
              <a:rPr lang="zh-CN" altLang="en-US" dirty="0">
                <a:latin typeface="-apple-system"/>
              </a:rPr>
              <a:t> </a:t>
            </a:r>
            <a:r>
              <a:rPr lang="en-US" altLang="zh-CN" dirty="0">
                <a:latin typeface="-apple-system"/>
                <a:hlinkClick r:id="rId5"/>
              </a:rPr>
              <a:t>https://zhuanlan.zhihu.com/p/645005522</a:t>
            </a:r>
            <a:r>
              <a:rPr lang="en-US" altLang="zh-CN" dirty="0">
                <a:latin typeface="-apple-system"/>
              </a:rPr>
              <a:t> </a:t>
            </a:r>
          </a:p>
          <a:p>
            <a:pPr lvl="1"/>
            <a:r>
              <a:rPr lang="en-US" altLang="zh-CN" dirty="0">
                <a:latin typeface="-apple-system"/>
              </a:rPr>
              <a:t>                 </a:t>
            </a:r>
            <a:r>
              <a:rPr lang="en-US" altLang="zh-CN" dirty="0">
                <a:latin typeface="-apple-system"/>
                <a:hlinkClick r:id="rId6"/>
              </a:rPr>
              <a:t>https://blog.csdn.net/weixin_42357472/article/details/142555998</a:t>
            </a:r>
            <a:r>
              <a:rPr lang="en-US" altLang="zh-CN" dirty="0">
                <a:latin typeface="-apple-system"/>
              </a:rPr>
              <a:t> </a:t>
            </a:r>
          </a:p>
          <a:p>
            <a:pPr lvl="1"/>
            <a:r>
              <a:rPr lang="en-US" altLang="zh-CN" b="1" dirty="0" err="1"/>
              <a:t>Meshcapade</a:t>
            </a:r>
            <a:r>
              <a:rPr lang="zh-CN" altLang="en-US" b="1" dirty="0"/>
              <a:t>网站生成数字人</a:t>
            </a:r>
            <a:endParaRPr lang="en-US" altLang="zh-CN" b="1" dirty="0"/>
          </a:p>
          <a:p>
            <a:pPr lvl="1"/>
            <a:r>
              <a:rPr lang="en-US" altLang="zh-CN" dirty="0">
                <a:hlinkClick r:id="rId7"/>
              </a:rPr>
              <a:t>https://me.meshcapade.com/from-photos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6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1F36F-D496-40EA-8328-9EF797F3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相关技术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4AE33-DE37-417F-A25C-A99788AC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创建动画</a:t>
            </a:r>
            <a:endParaRPr lang="en-US" altLang="zh-CN" dirty="0"/>
          </a:p>
          <a:p>
            <a:pPr lvl="1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www.mixamo.com</a:t>
            </a:r>
            <a:r>
              <a:rPr lang="en-US" altLang="zh-CN" sz="18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altLang="zh-CN" sz="1800" dirty="0">
              <a:solidFill>
                <a:srgbClr val="0563C1"/>
              </a:solidFill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solidFill>
                <a:srgbClr val="0563C1"/>
              </a:solidFill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solidFill>
                <a:srgbClr val="0563C1"/>
              </a:solidFill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使用教程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https://blog.csdn.net/linxinfa/article/details/103798826</a:t>
            </a:r>
            <a:r>
              <a:rPr lang="en-US" altLang="zh-CN" dirty="0"/>
              <a:t> 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45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70FB7-E171-4301-BB42-D41FCBF3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相关技术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7C6CE-C8D8-47C0-8C0B-BFFDC995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动作融合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https://threejs.org/examples/webgl_animation_skinning_blending.html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3"/>
              </a:rPr>
              <a:t>https://threejs.org/examples/webgpu_animation_retargeting.html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09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65F7A-1061-4AED-96B9-40DD46B3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相关技术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26A85-22B4-4216-9F1A-5D075443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鼠标交互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https://tympanus.net/codrops/2019/10/14/how-to-create-an-interactive-3d-character-with-three-js/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2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379</Words>
  <Application>Microsoft Office PowerPoint</Application>
  <PresentationFormat>宽屏</PresentationFormat>
  <Paragraphs>55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</vt:lpstr>
      <vt:lpstr>-apple-system</vt:lpstr>
      <vt:lpstr>等线</vt:lpstr>
      <vt:lpstr>等线 Light</vt:lpstr>
      <vt:lpstr>Arial</vt:lpstr>
      <vt:lpstr>Segoe UI</vt:lpstr>
      <vt:lpstr>Office 主题​​</vt:lpstr>
      <vt:lpstr>图形与动画I</vt:lpstr>
      <vt:lpstr>数字人概述</vt:lpstr>
      <vt:lpstr>本实验目的</vt:lpstr>
      <vt:lpstr>实验内容</vt:lpstr>
      <vt:lpstr>相关技术1</vt:lpstr>
      <vt:lpstr>相关技术2</vt:lpstr>
      <vt:lpstr>相关技术3</vt:lpstr>
      <vt:lpstr>相关技术4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图形与动画I</dc:title>
  <dc:creator>hedev</dc:creator>
  <cp:lastModifiedBy>hedev</cp:lastModifiedBy>
  <cp:revision>13</cp:revision>
  <dcterms:created xsi:type="dcterms:W3CDTF">2024-11-01T08:44:42Z</dcterms:created>
  <dcterms:modified xsi:type="dcterms:W3CDTF">2024-11-21T05:59:05Z</dcterms:modified>
</cp:coreProperties>
</file>