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25"/>
  </p:notesMasterIdLst>
  <p:handoutMasterIdLst>
    <p:handoutMasterId r:id="rId26"/>
  </p:handoutMasterIdLst>
  <p:sldIdLst>
    <p:sldId id="256" r:id="rId4"/>
    <p:sldId id="257" r:id="rId5"/>
    <p:sldId id="351" r:id="rId6"/>
    <p:sldId id="399" r:id="rId7"/>
    <p:sldId id="387" r:id="rId8"/>
    <p:sldId id="357" r:id="rId9"/>
    <p:sldId id="388" r:id="rId10"/>
    <p:sldId id="389" r:id="rId11"/>
    <p:sldId id="417" r:id="rId12"/>
    <p:sldId id="418" r:id="rId13"/>
    <p:sldId id="419" r:id="rId14"/>
    <p:sldId id="391" r:id="rId15"/>
    <p:sldId id="430" r:id="rId16"/>
    <p:sldId id="392" r:id="rId17"/>
    <p:sldId id="393" r:id="rId18"/>
    <p:sldId id="394" r:id="rId19"/>
    <p:sldId id="395" r:id="rId20"/>
    <p:sldId id="396" r:id="rId21"/>
    <p:sldId id="397" r:id="rId22"/>
    <p:sldId id="398" r:id="rId23"/>
    <p:sldId id="429" r:id="rId2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83"/>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notesMaster" Target="notesMasters/notes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r>
              <a:rPr lang="zh-CN" altLang="en-US" smtClean="0"/>
              <a:t>School of Information and Software Engineering</a:t>
            </a:r>
            <a:endParaRPr lang="zh-CN" altLang="en-US"/>
          </a:p>
        </p:txBody>
      </p:sp>
      <p:sp>
        <p:nvSpPr>
          <p:cNvPr id="5" name="页脚占位符 4"/>
          <p:cNvSpPr>
            <a:spLocks noGrp="1"/>
          </p:cNvSpPr>
          <p:nvPr>
            <p:ph type="ftr" sz="quarter" idx="11"/>
          </p:nvPr>
        </p:nvSpPr>
        <p:spPr/>
        <p:txBody>
          <a:bodyPr/>
          <a:lstStyle/>
          <a:p>
            <a:r>
              <a:rPr lang="zh-CN" altLang="en-US"/>
              <a:t>Zhou, Erqiang</a:t>
            </a:r>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99CC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smtClean="0"/>
              <a:t>School of Information and Software Engineering</a:t>
            </a:r>
            <a:endParaRPr lang="zh-CN" altLang="en-US"/>
          </a:p>
        </p:txBody>
      </p:sp>
      <p:sp>
        <p:nvSpPr>
          <p:cNvPr id="4" name="页脚占位符 3"/>
          <p:cNvSpPr>
            <a:spLocks noGrp="1"/>
          </p:cNvSpPr>
          <p:nvPr>
            <p:ph type="ftr" sz="quarter" idx="11"/>
          </p:nvPr>
        </p:nvSpPr>
        <p:spPr/>
        <p:txBody>
          <a:bodyPr/>
          <a:lstStyle/>
          <a:p>
            <a:r>
              <a:rPr lang="zh-CN" altLang="en-US"/>
              <a:t>Zhou, Erqiang</a:t>
            </a:r>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2056" name="AutoShape 8"/>
          <p:cNvSpPr>
            <a:spLocks noChangeArrowheads="1"/>
          </p:cNvSpPr>
          <p:nvPr userDrawn="1"/>
        </p:nvSpPr>
        <p:spPr bwMode="auto">
          <a:xfrm>
            <a:off x="-212725" y="-284162"/>
            <a:ext cx="2084388" cy="2157413"/>
          </a:xfrm>
          <a:prstGeom prst="roundRect">
            <a:avLst>
              <a:gd name="adj" fmla="val 16667"/>
            </a:avLst>
          </a:prstGeom>
          <a:gradFill rotWithShape="0">
            <a:gsLst>
              <a:gs pos="0">
                <a:srgbClr val="CCFFFF">
                  <a:alpha val="50000"/>
                </a:srgbClr>
              </a:gs>
              <a:gs pos="100000">
                <a:srgbClr val="CCFFFF">
                  <a:gamma/>
                  <a:tint val="0"/>
                  <a:invGamma/>
                  <a:alpha val="0"/>
                </a:srgbClr>
              </a:gs>
            </a:gsLst>
            <a:lin ang="0" scaled="1"/>
          </a:gradFill>
          <a:ln w="9525">
            <a:noFill/>
            <a:round/>
          </a:ln>
          <a:effectLst/>
        </p:spPr>
        <p:txBody>
          <a:bodyPr wrap="none" anchor="ctr"/>
          <a:p>
            <a:pPr marL="0" marR="0" lvl="0" indent="0" algn="l" defTabSz="449580" rtl="0" eaLnBrk="1" fontAlgn="base" latinLnBrk="0" hangingPunct="0">
              <a:lnSpc>
                <a:spcPct val="93000"/>
              </a:lnSpc>
              <a:spcBef>
                <a:spcPct val="0"/>
              </a:spcBef>
              <a:spcAft>
                <a:spcPct val="0"/>
              </a:spcAft>
              <a:buClrTx/>
              <a:buSzPct val="100000"/>
              <a:buFont typeface="Times New Roman" panose="02020603050405020304" pitchFamily="18" charset="0"/>
              <a:buNone/>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Droid Sans Fallback" panose="020B0502000000000001" charset="-122"/>
            </a:endParaRPr>
          </a:p>
        </p:txBody>
      </p:sp>
      <p:sp>
        <p:nvSpPr>
          <p:cNvPr id="2057" name="AutoShape 9"/>
          <p:cNvSpPr>
            <a:spLocks noChangeArrowheads="1"/>
          </p:cNvSpPr>
          <p:nvPr userDrawn="1"/>
        </p:nvSpPr>
        <p:spPr bwMode="auto">
          <a:xfrm>
            <a:off x="1079500" y="-427037"/>
            <a:ext cx="1295400" cy="1290638"/>
          </a:xfrm>
          <a:prstGeom prst="roundRect">
            <a:avLst>
              <a:gd name="adj" fmla="val 16667"/>
            </a:avLst>
          </a:prstGeom>
          <a:gradFill rotWithShape="0">
            <a:gsLst>
              <a:gs pos="0">
                <a:srgbClr val="FFFF99">
                  <a:alpha val="50000"/>
                </a:srgbClr>
              </a:gs>
              <a:gs pos="100000">
                <a:srgbClr val="FFFF99">
                  <a:gamma/>
                  <a:tint val="0"/>
                  <a:invGamma/>
                  <a:alpha val="0"/>
                </a:srgbClr>
              </a:gs>
            </a:gsLst>
            <a:lin ang="5400000" scaled="1"/>
          </a:gradFill>
          <a:ln w="9525">
            <a:noFill/>
            <a:round/>
          </a:ln>
          <a:effectLst/>
        </p:spPr>
        <p:txBody>
          <a:bodyPr wrap="none" anchor="ctr"/>
          <a:p>
            <a:pPr marL="0" marR="0" lvl="0" indent="0" algn="l" defTabSz="449580" rtl="0" eaLnBrk="1" fontAlgn="base" latinLnBrk="0" hangingPunct="0">
              <a:lnSpc>
                <a:spcPct val="93000"/>
              </a:lnSpc>
              <a:spcBef>
                <a:spcPct val="0"/>
              </a:spcBef>
              <a:spcAft>
                <a:spcPct val="0"/>
              </a:spcAft>
              <a:buClrTx/>
              <a:buSzPct val="100000"/>
              <a:buFont typeface="Times New Roman" panose="02020603050405020304" pitchFamily="18" charset="0"/>
              <a:buNone/>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Droid Sans Fallback" panose="020B0502000000000001" charset="-122"/>
            </a:endParaRPr>
          </a:p>
        </p:txBody>
      </p:sp>
      <p:sp>
        <p:nvSpPr>
          <p:cNvPr id="2059" name="AutoShape 11"/>
          <p:cNvSpPr>
            <a:spLocks noChangeArrowheads="1"/>
          </p:cNvSpPr>
          <p:nvPr userDrawn="1"/>
        </p:nvSpPr>
        <p:spPr bwMode="auto">
          <a:xfrm flipH="1" flipV="1">
            <a:off x="9361170" y="-709930"/>
            <a:ext cx="2828925" cy="2452370"/>
          </a:xfrm>
          <a:prstGeom prst="roundRect">
            <a:avLst>
              <a:gd name="adj" fmla="val 16667"/>
            </a:avLst>
          </a:prstGeom>
          <a:gradFill rotWithShape="0">
            <a:gsLst>
              <a:gs pos="0">
                <a:srgbClr val="CCFFFF">
                  <a:alpha val="50000"/>
                </a:srgbClr>
              </a:gs>
              <a:gs pos="100000">
                <a:srgbClr val="CCFFFF">
                  <a:gamma/>
                  <a:tint val="0"/>
                  <a:invGamma/>
                  <a:alpha val="0"/>
                </a:srgbClr>
              </a:gs>
            </a:gsLst>
            <a:lin ang="2700000" scaled="1"/>
          </a:gradFill>
          <a:ln w="9525">
            <a:noFill/>
            <a:round/>
          </a:ln>
          <a:effectLst/>
        </p:spPr>
        <p:txBody>
          <a:bodyPr wrap="none" anchor="ctr"/>
          <a:p>
            <a:pPr marL="0" marR="0" lvl="0" indent="0" algn="l" defTabSz="449580" rtl="0" eaLnBrk="1" fontAlgn="base" latinLnBrk="0" hangingPunct="0">
              <a:lnSpc>
                <a:spcPct val="93000"/>
              </a:lnSpc>
              <a:spcBef>
                <a:spcPct val="0"/>
              </a:spcBef>
              <a:spcAft>
                <a:spcPct val="0"/>
              </a:spcAft>
              <a:buClrTx/>
              <a:buSzPct val="100000"/>
              <a:buFont typeface="Times New Roman" panose="02020603050405020304" pitchFamily="18" charset="0"/>
              <a:buNone/>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Droid Sans Fallback" panose="020B0502000000000001" charset="-122"/>
            </a:endParaRPr>
          </a:p>
        </p:txBody>
      </p:sp>
      <p:sp>
        <p:nvSpPr>
          <p:cNvPr id="2050" name="AutoShape 2"/>
          <p:cNvSpPr>
            <a:spLocks noChangeArrowheads="1"/>
          </p:cNvSpPr>
          <p:nvPr userDrawn="1"/>
        </p:nvSpPr>
        <p:spPr bwMode="auto">
          <a:xfrm>
            <a:off x="-212725" y="5281930"/>
            <a:ext cx="2922270" cy="2160905"/>
          </a:xfrm>
          <a:prstGeom prst="roundRect">
            <a:avLst>
              <a:gd name="adj" fmla="val 16667"/>
            </a:avLst>
          </a:prstGeom>
          <a:gradFill rotWithShape="0">
            <a:gsLst>
              <a:gs pos="0">
                <a:srgbClr val="CCFFFF">
                  <a:alpha val="50000"/>
                </a:srgbClr>
              </a:gs>
              <a:gs pos="100000">
                <a:srgbClr val="CCFFFF">
                  <a:gamma/>
                  <a:tint val="0"/>
                  <a:invGamma/>
                  <a:alpha val="0"/>
                </a:srgbClr>
              </a:gs>
            </a:gsLst>
            <a:lin ang="2700000" scaled="1"/>
          </a:gradFill>
          <a:ln w="9525">
            <a:noFill/>
            <a:round/>
          </a:ln>
          <a:effectLst/>
        </p:spPr>
        <p:txBody>
          <a:bodyPr wrap="none" anchor="ctr"/>
          <a:p>
            <a:pPr marL="0" marR="0" lvl="0" indent="0" algn="l" defTabSz="449580" rtl="0" eaLnBrk="1" fontAlgn="base" latinLnBrk="0" hangingPunct="0">
              <a:lnSpc>
                <a:spcPct val="93000"/>
              </a:lnSpc>
              <a:spcBef>
                <a:spcPct val="0"/>
              </a:spcBef>
              <a:spcAft>
                <a:spcPct val="0"/>
              </a:spcAft>
              <a:buClrTx/>
              <a:buSzPct val="100000"/>
              <a:buFont typeface="Times New Roman" panose="02020603050405020304" pitchFamily="18" charset="0"/>
              <a:buNone/>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Droid Sans Fallback" panose="020B0502000000000001" charset="-122"/>
            </a:endParaRPr>
          </a:p>
        </p:txBody>
      </p:sp>
      <p:sp>
        <p:nvSpPr>
          <p:cNvPr id="13" name="AutoShape 4"/>
          <p:cNvSpPr>
            <a:spLocks noChangeArrowheads="1"/>
          </p:cNvSpPr>
          <p:nvPr userDrawn="1"/>
        </p:nvSpPr>
        <p:spPr bwMode="auto">
          <a:xfrm>
            <a:off x="10389870" y="2910840"/>
            <a:ext cx="2656205" cy="1295400"/>
          </a:xfrm>
          <a:prstGeom prst="roundRect">
            <a:avLst>
              <a:gd name="adj" fmla="val 16667"/>
            </a:avLst>
          </a:prstGeom>
          <a:gradFill rotWithShape="0">
            <a:gsLst>
              <a:gs pos="0">
                <a:schemeClr val="bg1">
                  <a:gamma/>
                  <a:shade val="69804"/>
                  <a:invGamma/>
                  <a:alpha val="0"/>
                </a:schemeClr>
              </a:gs>
              <a:gs pos="100000">
                <a:schemeClr val="bg1"/>
              </a:gs>
            </a:gsLst>
            <a:lin ang="5400000" scaled="1"/>
          </a:gradFill>
          <a:ln w="9525">
            <a:noFill/>
            <a:round/>
          </a:ln>
          <a:effectLst/>
        </p:spPr>
        <p:txBody>
          <a:bodyPr wrap="none" anchor="ctr"/>
          <a:p>
            <a:pPr marL="0" marR="0" lvl="0" indent="0" algn="l" defTabSz="449580" rtl="0" eaLnBrk="1" fontAlgn="base" latinLnBrk="0" hangingPunct="0">
              <a:lnSpc>
                <a:spcPct val="93000"/>
              </a:lnSpc>
              <a:spcBef>
                <a:spcPct val="0"/>
              </a:spcBef>
              <a:spcAft>
                <a:spcPct val="0"/>
              </a:spcAft>
              <a:buClrTx/>
              <a:buSzPct val="100000"/>
              <a:buFont typeface="Times New Roman" panose="02020603050405020304" pitchFamily="18" charset="0"/>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Droid Sans Fallback" panose="020B0502000000000001" charset="-122"/>
            </a:endParaRPr>
          </a:p>
        </p:txBody>
      </p:sp>
      <p:sp>
        <p:nvSpPr>
          <p:cNvPr id="2051" name="AutoShape 3"/>
          <p:cNvSpPr>
            <a:spLocks noChangeArrowheads="1"/>
          </p:cNvSpPr>
          <p:nvPr userDrawn="1"/>
        </p:nvSpPr>
        <p:spPr bwMode="auto">
          <a:xfrm>
            <a:off x="6933565" y="390208"/>
            <a:ext cx="5256213" cy="6330950"/>
          </a:xfrm>
          <a:prstGeom prst="roundRect">
            <a:avLst>
              <a:gd name="adj" fmla="val 8264"/>
            </a:avLst>
          </a:prstGeom>
          <a:solidFill>
            <a:srgbClr val="FFFFFF"/>
          </a:solidFill>
          <a:ln w="9525">
            <a:noFill/>
            <a:round/>
          </a:ln>
          <a:effectLst/>
        </p:spPr>
        <p:txBody>
          <a:bodyPr wrap="none" anchor="ctr"/>
          <a:p>
            <a:pPr marL="0" marR="0" lvl="0" indent="0" algn="l" defTabSz="449580" rtl="0" eaLnBrk="1" fontAlgn="base" latinLnBrk="0" hangingPunct="0">
              <a:lnSpc>
                <a:spcPct val="93000"/>
              </a:lnSpc>
              <a:spcBef>
                <a:spcPct val="0"/>
              </a:spcBef>
              <a:spcAft>
                <a:spcPct val="0"/>
              </a:spcAft>
              <a:buClrTx/>
              <a:buSzPct val="100000"/>
              <a:buFont typeface="Times New Roman" panose="02020603050405020304" pitchFamily="18" charset="0"/>
              <a:buNone/>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Droid Sans Fallback" panose="020B0502000000000001" charset="-122"/>
            </a:endParaRPr>
          </a:p>
        </p:txBody>
      </p:sp>
      <p:sp>
        <p:nvSpPr>
          <p:cNvPr id="2053" name="Rectangle 5"/>
          <p:cNvSpPr>
            <a:spLocks noChangeArrowheads="1"/>
          </p:cNvSpPr>
          <p:nvPr userDrawn="1"/>
        </p:nvSpPr>
        <p:spPr bwMode="auto">
          <a:xfrm>
            <a:off x="-28575" y="3728085"/>
            <a:ext cx="10601960" cy="1584325"/>
          </a:xfrm>
          <a:prstGeom prst="rect">
            <a:avLst/>
          </a:prstGeom>
          <a:gradFill rotWithShape="0">
            <a:gsLst>
              <a:gs pos="0">
                <a:srgbClr val="0047FF"/>
              </a:gs>
              <a:gs pos="100000">
                <a:srgbClr val="99CCFF"/>
              </a:gs>
            </a:gsLst>
            <a:lin ang="0" scaled="1"/>
          </a:gradFill>
          <a:ln w="9525">
            <a:noFill/>
            <a:miter lim="800000"/>
          </a:ln>
          <a:effectLst/>
        </p:spPr>
        <p:txBody>
          <a:bodyPr wrap="none" anchor="ctr"/>
          <a:p>
            <a:pPr marL="0" marR="0" lvl="0" indent="0" algn="l" defTabSz="449580" rtl="0" eaLnBrk="1" fontAlgn="base" latinLnBrk="0" hangingPunct="0">
              <a:lnSpc>
                <a:spcPct val="93000"/>
              </a:lnSpc>
              <a:spcBef>
                <a:spcPct val="0"/>
              </a:spcBef>
              <a:spcAft>
                <a:spcPct val="0"/>
              </a:spcAft>
              <a:buClrTx/>
              <a:buSzPct val="100000"/>
              <a:buFont typeface="Times New Roman" panose="02020603050405020304" pitchFamily="18" charset="0"/>
              <a:buNone/>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Droid Sans Fallback" panose="020B0502000000000001" charset="-122"/>
            </a:endParaRPr>
          </a:p>
        </p:txBody>
      </p:sp>
      <p:sp>
        <p:nvSpPr>
          <p:cNvPr id="2" name="标题 1"/>
          <p:cNvSpPr>
            <a:spLocks noGrp="1"/>
          </p:cNvSpPr>
          <p:nvPr>
            <p:ph type="title"/>
          </p:nvPr>
        </p:nvSpPr>
        <p:spPr>
          <a:xfrm>
            <a:off x="-28575" y="3857149"/>
            <a:ext cx="10515600" cy="1325563"/>
          </a:xfrm>
        </p:spPr>
        <p:txBody>
          <a:bodyPr>
            <a:normAutofit/>
          </a:bodyPr>
          <a:lstStyle>
            <a:lvl1pPr algn="l">
              <a:defRPr sz="4800" b="0">
                <a:solidFill>
                  <a:schemeClr val="bg1"/>
                </a:solidFill>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2058" name="AutoShape 10"/>
          <p:cNvSpPr>
            <a:spLocks noChangeArrowheads="1"/>
          </p:cNvSpPr>
          <p:nvPr userDrawn="1"/>
        </p:nvSpPr>
        <p:spPr bwMode="auto">
          <a:xfrm>
            <a:off x="-357187" y="1152525"/>
            <a:ext cx="4173538" cy="1295400"/>
          </a:xfrm>
          <a:prstGeom prst="roundRect">
            <a:avLst>
              <a:gd name="adj" fmla="val 16667"/>
            </a:avLst>
          </a:prstGeom>
          <a:solidFill>
            <a:srgbClr val="FFFFFF"/>
          </a:solidFill>
          <a:ln w="9525">
            <a:noFill/>
            <a:round/>
          </a:ln>
          <a:effectLst>
            <a:outerShdw dist="101823" dir="2700000" algn="ctr" rotWithShape="0">
              <a:srgbClr val="C0C0C0">
                <a:alpha val="39000"/>
              </a:srgbClr>
            </a:outerShdw>
          </a:effectLst>
        </p:spPr>
        <p:txBody>
          <a:bodyPr wrap="none" anchor="ctr"/>
          <a:p>
            <a:pPr marL="0" marR="0" lvl="0" indent="0" algn="l" defTabSz="449580" rtl="0" eaLnBrk="1" fontAlgn="base" latinLnBrk="0" hangingPunct="0">
              <a:lnSpc>
                <a:spcPct val="93000"/>
              </a:lnSpc>
              <a:spcBef>
                <a:spcPct val="0"/>
              </a:spcBef>
              <a:spcAft>
                <a:spcPct val="0"/>
              </a:spcAft>
              <a:buClrTx/>
              <a:buSzPct val="100000"/>
              <a:buFont typeface="Times New Roman" panose="02020603050405020304" pitchFamily="18" charset="0"/>
              <a:buNone/>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Droid Sans Fallback" panose="020B0502000000000001" charset="-122"/>
            </a:endParaRPr>
          </a:p>
        </p:txBody>
      </p:sp>
      <p:pic>
        <p:nvPicPr>
          <p:cNvPr id="6" name="Picture 12"/>
          <p:cNvPicPr>
            <a:picLocks noChangeAspect="1"/>
          </p:cNvPicPr>
          <p:nvPr userDrawn="1"/>
        </p:nvPicPr>
        <p:blipFill>
          <a:blip r:embed="rId2"/>
          <a:stretch>
            <a:fillRect/>
          </a:stretch>
        </p:blipFill>
        <p:spPr>
          <a:xfrm>
            <a:off x="936625" y="1116013"/>
            <a:ext cx="1368425" cy="1368425"/>
          </a:xfrm>
          <a:prstGeom prst="rect">
            <a:avLst/>
          </a:prstGeom>
          <a:noFill/>
          <a:ln w="9525">
            <a:noFill/>
          </a:ln>
        </p:spPr>
      </p:pic>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1910" y="6480175"/>
            <a:ext cx="3945890" cy="365125"/>
          </a:xfrm>
        </p:spPr>
        <p:txBody>
          <a:bodyPr/>
          <a:lstStyle/>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4" name="页脚占位符 3"/>
          <p:cNvSpPr>
            <a:spLocks noGrp="1"/>
          </p:cNvSpPr>
          <p:nvPr>
            <p:ph type="ftr" sz="quarter" idx="11"/>
          </p:nvPr>
        </p:nvSpPr>
        <p:spPr>
          <a:xfrm>
            <a:off x="4038600" y="6480175"/>
            <a:ext cx="4114800" cy="365125"/>
          </a:xfrm>
        </p:spPr>
        <p:txBody>
          <a:bodyPr/>
          <a:lstStyle/>
          <a:p>
            <a:r>
              <a:rPr lang="en-GB"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Zhou, Erqiang</a:t>
            </a:r>
            <a:endParaRPr lang="zh-CN" altLang="en-US"/>
          </a:p>
        </p:txBody>
      </p:sp>
      <p:sp>
        <p:nvSpPr>
          <p:cNvPr id="5" name="灯片编号占位符 4"/>
          <p:cNvSpPr>
            <a:spLocks noGrp="1"/>
          </p:cNvSpPr>
          <p:nvPr>
            <p:ph type="sldNum" sz="quarter" idx="12"/>
          </p:nvPr>
        </p:nvSpPr>
        <p:spPr>
          <a:xfrm>
            <a:off x="9344025" y="6480175"/>
            <a:ext cx="2743200" cy="365125"/>
          </a:xfrm>
        </p:spPr>
        <p:txBody>
          <a:bodyPr/>
          <a:lstStyle/>
          <a:p>
            <a:fld id="{49AE70B2-8BF9-45C0-BB95-33D1B9D3A854}" type="slidenum">
              <a:rPr lang="zh-CN" altLang="en-US" smtClean="0"/>
            </a:fld>
            <a:endParaRPr lang="zh-CN" altLang="en-US"/>
          </a:p>
        </p:txBody>
      </p:sp>
      <p:sp>
        <p:nvSpPr>
          <p:cNvPr id="6" name="文本占位符 5"/>
          <p:cNvSpPr>
            <a:spLocks noGrp="1"/>
          </p:cNvSpPr>
          <p:nvPr>
            <p:ph type="body" idx="1"/>
          </p:nvPr>
        </p:nvSpPr>
        <p:spPr>
          <a:xfrm>
            <a:off x="127635" y="1388110"/>
            <a:ext cx="11997690" cy="5091430"/>
          </a:xfrm>
          <a:prstGeom prst="rect">
            <a:avLst/>
          </a:prstGeom>
        </p:spPr>
        <p:txBody>
          <a:bodyPr vert="horz" lIns="91440" tIns="45720" rIns="91440" bIns="45720" rtlCol="0">
            <a:normAutofit/>
          </a:bodyPr>
          <a:lstStyle>
            <a:lvl1pPr>
              <a:buFont typeface="Wingdings" panose="05000000000000000000" charset="0"/>
              <a:buChar char=""/>
              <a:defRPr/>
            </a:lvl1pPr>
            <a:lvl2pPr>
              <a:buFont typeface="Wingdings" panose="05000000000000000000" charset="0"/>
              <a:buChar char=""/>
              <a:defRPr/>
            </a:lvl2pPr>
            <a:lvl3pPr>
              <a:buFont typeface="Wingdings" panose="05000000000000000000" charset="0"/>
              <a:buChar char=""/>
              <a:defRPr/>
            </a:lvl3pPr>
            <a:lvl4pPr>
              <a:buFont typeface="Wingdings" panose="05000000000000000000" charset="0"/>
              <a:buChar char=""/>
              <a:defRPr/>
            </a:lvl4pPr>
            <a:lvl5pPr>
              <a:buFont typeface="Wingdings" panose="05000000000000000000" charset="0"/>
              <a:buChar cha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_GB2312" panose="02010609030101010101" charset="-122"/>
                <a:ea typeface="楷体_GB2312" panose="02010609030101010101"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09" y="1214422"/>
            <a:ext cx="10972800" cy="4948237"/>
          </a:xfrm>
        </p:spPr>
        <p:txBody>
          <a:bodyPr/>
          <a:lstStyle>
            <a:lvl1pPr>
              <a:defRPr>
                <a:solidFill>
                  <a:schemeClr val="tx1"/>
                </a:solidFill>
                <a:latin typeface="楷体_GB2312" panose="02010609030101010101" charset="-122"/>
                <a:ea typeface="楷体_GB2312" panose="02010609030101010101" charset="-122"/>
              </a:defRPr>
            </a:lvl1pPr>
            <a:lvl2pPr>
              <a:defRPr>
                <a:solidFill>
                  <a:schemeClr val="tx1"/>
                </a:solidFill>
                <a:latin typeface="楷体_GB2312" panose="02010609030101010101" charset="-122"/>
                <a:ea typeface="楷体_GB2312" panose="02010609030101010101" charset="-122"/>
              </a:defRPr>
            </a:lvl2pPr>
            <a:lvl3pPr>
              <a:defRPr>
                <a:solidFill>
                  <a:schemeClr val="tx1"/>
                </a:solidFill>
                <a:latin typeface="楷体_GB2312" panose="02010609030101010101" charset="-122"/>
                <a:ea typeface="楷体_GB2312" panose="02010609030101010101" charset="-122"/>
              </a:defRPr>
            </a:lvl3pPr>
            <a:lvl4pPr>
              <a:defRPr>
                <a:solidFill>
                  <a:schemeClr val="tx1"/>
                </a:solidFill>
                <a:latin typeface="楷体_GB2312" panose="02010609030101010101" charset="-122"/>
                <a:ea typeface="楷体_GB2312" panose="02010609030101010101" charset="-122"/>
              </a:defRPr>
            </a:lvl4pPr>
            <a:lvl5pPr>
              <a:defRPr>
                <a:solidFill>
                  <a:schemeClr val="tx1"/>
                </a:solidFill>
                <a:latin typeface="楷体_GB2312" panose="02010609030101010101" charset="-122"/>
                <a:ea typeface="楷体_GB2312" panose="02010609030101010101"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灯片编号占位符 3"/>
          <p:cNvSpPr>
            <a:spLocks noGrp="1"/>
          </p:cNvSpPr>
          <p:nvPr>
            <p:ph type="sldNum"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DD1E6B75-A772-49D0-8FE5-A389934CEBC7}" type="slidenum">
              <a:rPr kumimoji="0" lang="zh-CN" altLang="en-US" sz="1200" b="1" i="0" u="none" strike="noStrike" kern="1200" cap="none" spc="0" normalizeH="0" baseline="0" noProof="0">
                <a:ln>
                  <a:noFill/>
                </a:ln>
                <a:solidFill>
                  <a:schemeClr val="bg1"/>
                </a:solidFill>
                <a:effectLst/>
                <a:uLnTx/>
                <a:uFillTx/>
                <a:latin typeface="Verdana" panose="020B0604030504040204" pitchFamily="34" charset="0"/>
                <a:ea typeface="宋体" panose="02010600030101010101" pitchFamily="2" charset="-122"/>
                <a:cs typeface="+mn-cs"/>
              </a:rPr>
            </a:fld>
            <a:endParaRPr kumimoji="0" lang="en-US" altLang="zh-CN" sz="1200" b="1" i="0" u="none" strike="noStrike" kern="1200" cap="none" spc="0" normalizeH="0" baseline="0" noProof="0">
              <a:ln>
                <a:noFill/>
              </a:ln>
              <a:solidFill>
                <a:schemeClr val="bg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Times New Roman" panose="02020603050405020304" pitchFamily="18" charset="0"/>
              </a:rPr>
              <a:t>I will greet this lecture with love in my heart.</a:t>
            </a:r>
            <a:endParaRPr kumimoji="0" lang="en-US" altLang="zh-CN" sz="1600" b="1" i="0"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65CB9FD-AD9C-40FC-82F6-3F942ABE23F8}" type="datetime1">
              <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fld>
            <a:endPar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bl">
  <p:cSld name="标题和表格">
    <p:bg>
      <p:bgPr>
        <a:gradFill rotWithShape="0">
          <a:gsLst>
            <a:gs pos="0">
              <a:srgbClr val="9EE256">
                <a:alpha val="65999"/>
              </a:srgbClr>
            </a:gs>
            <a:gs pos="100000">
              <a:srgbClr val="52762D">
                <a:alpha val="21999"/>
              </a:srgbClr>
            </a:gs>
          </a:gsLst>
          <a:lin ang="16200000"/>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609600"/>
            <a:ext cx="10363200" cy="947738"/>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007533" y="1557338"/>
            <a:ext cx="10272184" cy="46799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a:pPr>
            <a:endParaRPr kumimoji="0" lang="zh-CN" altLang="en-US" sz="30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65CB9FD-AD9C-40FC-82F6-3F942ABE23F8}" type="datetime1">
              <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fld>
            <a:endPar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zoom/>
  </p:transition>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image" Target="../media/image1.png"/><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299085" y="6356350"/>
            <a:ext cx="394589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r>
              <a:rPr lang="en-GB"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Zhou, Erqiang</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pic>
        <p:nvPicPr>
          <p:cNvPr id="1033" name="Picture 9"/>
          <p:cNvPicPr>
            <a:picLocks noChangeAspect="1"/>
          </p:cNvPicPr>
          <p:nvPr userDrawn="1"/>
        </p:nvPicPr>
        <p:blipFill>
          <a:blip r:embed="rId3"/>
          <a:stretch>
            <a:fillRect/>
          </a:stretch>
        </p:blipFill>
        <p:spPr>
          <a:xfrm>
            <a:off x="10487660" y="560070"/>
            <a:ext cx="936625" cy="9366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l" defTabSz="914400" rtl="0" eaLnBrk="1" latinLnBrk="0" hangingPunct="1">
        <a:lnSpc>
          <a:spcPct val="90000"/>
        </a:lnSpc>
        <a:spcBef>
          <a:spcPct val="0"/>
        </a:spcBef>
        <a:buNone/>
        <a:defRPr sz="4000" b="1" kern="1200">
          <a:solidFill>
            <a:schemeClr val="tx1"/>
          </a:solidFill>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楷体_GB2312" panose="02010609030101010101" charset="-122"/>
          <a:ea typeface="楷体_GB2312" panose="02010609030101010101"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楷体_GB2312" panose="02010609030101010101" charset="-122"/>
          <a:ea typeface="楷体_GB2312" panose="02010609030101010101"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楷体_GB2312" panose="02010609030101010101" charset="-122"/>
          <a:ea typeface="楷体_GB2312" panose="02010609030101010101"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楷体_GB2312" panose="02010609030101010101" charset="-122"/>
          <a:ea typeface="楷体_GB2312" panose="02010609030101010101"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楷体_GB2312" panose="02010609030101010101" charset="-122"/>
          <a:ea typeface="楷体_GB2312" panose="0201060903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99CCFF"/>
        </a:solidFill>
        <a:effectLst/>
      </p:bgPr>
    </p:bg>
    <p:spTree>
      <p:nvGrpSpPr>
        <p:cNvPr id="1" name=""/>
        <p:cNvGrpSpPr/>
        <p:nvPr/>
      </p:nvGrpSpPr>
      <p:grpSpPr>
        <a:xfrm>
          <a:off x="0" y="0"/>
          <a:ext cx="0" cy="0"/>
          <a:chOff x="0" y="0"/>
          <a:chExt cx="0" cy="0"/>
        </a:xfrm>
      </p:grpSpPr>
      <p:sp>
        <p:nvSpPr>
          <p:cNvPr id="2051" name="AutoShape 3"/>
          <p:cNvSpPr>
            <a:spLocks noChangeArrowheads="1"/>
          </p:cNvSpPr>
          <p:nvPr userDrawn="1"/>
        </p:nvSpPr>
        <p:spPr bwMode="auto">
          <a:xfrm>
            <a:off x="71120" y="72390"/>
            <a:ext cx="12053570" cy="6417945"/>
          </a:xfrm>
          <a:prstGeom prst="roundRect">
            <a:avLst>
              <a:gd name="adj" fmla="val 2295"/>
            </a:avLst>
          </a:prstGeom>
          <a:solidFill>
            <a:srgbClr val="FFFFFF"/>
          </a:solidFill>
          <a:ln w="9525">
            <a:noFill/>
            <a:round/>
          </a:ln>
          <a:effectLst/>
        </p:spPr>
        <p:txBody>
          <a:bodyPr wrap="none" anchor="ctr"/>
          <a:p>
            <a:pPr marL="0" marR="0" lvl="0" indent="0" algn="l" defTabSz="449580" rtl="0" eaLnBrk="1" fontAlgn="base" latinLnBrk="0" hangingPunct="0">
              <a:lnSpc>
                <a:spcPct val="93000"/>
              </a:lnSpc>
              <a:spcBef>
                <a:spcPct val="0"/>
              </a:spcBef>
              <a:spcAft>
                <a:spcPct val="0"/>
              </a:spcAft>
              <a:buClrTx/>
              <a:buSzPct val="100000"/>
              <a:buFont typeface="Times New Roman" panose="02020603050405020304" pitchFamily="18" charset="0"/>
              <a:buNone/>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Droid Sans Fallback" panose="020B0502000000000001" charset="-122"/>
            </a:endParaRPr>
          </a:p>
        </p:txBody>
      </p:sp>
      <p:sp>
        <p:nvSpPr>
          <p:cNvPr id="2" name="标题占位符 1"/>
          <p:cNvSpPr>
            <a:spLocks noGrp="1"/>
          </p:cNvSpPr>
          <p:nvPr>
            <p:ph type="title"/>
          </p:nvPr>
        </p:nvSpPr>
        <p:spPr>
          <a:xfrm>
            <a:off x="127635" y="136525"/>
            <a:ext cx="11498580" cy="113411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127635" y="1388110"/>
            <a:ext cx="11997690" cy="4888865"/>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299085" y="6489700"/>
            <a:ext cx="394589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5" name="页脚占位符 4"/>
          <p:cNvSpPr>
            <a:spLocks noGrp="1"/>
          </p:cNvSpPr>
          <p:nvPr>
            <p:ph type="ftr" sz="quarter" idx="3"/>
          </p:nvPr>
        </p:nvSpPr>
        <p:spPr>
          <a:xfrm>
            <a:off x="4038600" y="648970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r>
              <a:rPr lang="en-GB"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Zhou, Erqiang</a:t>
            </a:r>
            <a:endParaRPr lang="zh-CN" altLang="en-US"/>
          </a:p>
        </p:txBody>
      </p:sp>
      <p:sp>
        <p:nvSpPr>
          <p:cNvPr id="6" name="灯片编号占位符 5"/>
          <p:cNvSpPr>
            <a:spLocks noGrp="1"/>
          </p:cNvSpPr>
          <p:nvPr>
            <p:ph type="sldNum" sz="quarter" idx="4"/>
          </p:nvPr>
        </p:nvSpPr>
        <p:spPr>
          <a:xfrm>
            <a:off x="8610600" y="648970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pic>
        <p:nvPicPr>
          <p:cNvPr id="1033" name="Picture 9"/>
          <p:cNvPicPr>
            <a:picLocks noChangeAspect="1"/>
          </p:cNvPicPr>
          <p:nvPr userDrawn="1"/>
        </p:nvPicPr>
        <p:blipFill>
          <a:blip r:embed="rId5"/>
          <a:stretch>
            <a:fillRect/>
          </a:stretch>
        </p:blipFill>
        <p:spPr>
          <a:xfrm>
            <a:off x="10906760" y="41275"/>
            <a:ext cx="1267460" cy="1267460"/>
          </a:xfrm>
          <a:prstGeom prst="rect">
            <a:avLst/>
          </a:prstGeom>
          <a:noFill/>
          <a:ln w="9525">
            <a:noFill/>
          </a:ln>
        </p:spPr>
      </p:pic>
      <p:sp>
        <p:nvSpPr>
          <p:cNvPr id="2053" name="Rectangle 5"/>
          <p:cNvSpPr>
            <a:spLocks noChangeArrowheads="1"/>
          </p:cNvSpPr>
          <p:nvPr userDrawn="1"/>
        </p:nvSpPr>
        <p:spPr bwMode="auto">
          <a:xfrm flipH="1">
            <a:off x="2989580" y="1252855"/>
            <a:ext cx="9135745" cy="135255"/>
          </a:xfrm>
          <a:prstGeom prst="rect">
            <a:avLst/>
          </a:prstGeom>
          <a:gradFill rotWithShape="0">
            <a:gsLst>
              <a:gs pos="100000">
                <a:srgbClr val="0047FF"/>
              </a:gs>
              <a:gs pos="0">
                <a:schemeClr val="bg1"/>
              </a:gs>
            </a:gsLst>
            <a:lin ang="0" scaled="1"/>
          </a:gradFill>
          <a:ln w="9525">
            <a:noFill/>
            <a:miter lim="800000"/>
          </a:ln>
          <a:effectLst/>
        </p:spPr>
        <p:txBody>
          <a:bodyPr wrap="none" anchor="ctr"/>
          <a:p>
            <a:pPr marL="0" marR="0" lvl="0" indent="0" algn="l" defTabSz="449580" rtl="0" eaLnBrk="1" fontAlgn="base" latinLnBrk="0" hangingPunct="0">
              <a:lnSpc>
                <a:spcPct val="93000"/>
              </a:lnSpc>
              <a:spcBef>
                <a:spcPct val="0"/>
              </a:spcBef>
              <a:spcAft>
                <a:spcPct val="0"/>
              </a:spcAft>
              <a:buClrTx/>
              <a:buSzPct val="100000"/>
              <a:buFont typeface="Times New Roman" panose="02020603050405020304" pitchFamily="18" charset="0"/>
              <a:buNone/>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Droid Sans Fallback" panose="020B0502000000000001" charset="-122"/>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hf hdr="0"/>
  <p:txStyles>
    <p:titleStyle>
      <a:lvl1pPr algn="l" defTabSz="914400" rtl="0" eaLnBrk="1" latinLnBrk="0" hangingPunct="1">
        <a:lnSpc>
          <a:spcPct val="90000"/>
        </a:lnSpc>
        <a:spcBef>
          <a:spcPct val="0"/>
        </a:spcBef>
        <a:buNone/>
        <a:defRPr sz="4000" b="0" kern="1200">
          <a:solidFill>
            <a:schemeClr val="tx1"/>
          </a:solidFill>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楷体_GB2312" panose="02010609030101010101" charset="-122"/>
          <a:ea typeface="楷体_GB2312" panose="02010609030101010101"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楷体_GB2312" panose="02010609030101010101" charset="-122"/>
          <a:ea typeface="楷体_GB2312" panose="02010609030101010101"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楷体_GB2312" panose="02010609030101010101" charset="-122"/>
          <a:ea typeface="楷体_GB2312" panose="02010609030101010101"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楷体_GB2312" panose="02010609030101010101" charset="-122"/>
          <a:ea typeface="楷体_GB2312" panose="02010609030101010101"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楷体_GB2312" panose="02010609030101010101" charset="-122"/>
          <a:ea typeface="楷体_GB2312" panose="0201060903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b="1">
                <a:latin typeface="Times New Roman" panose="02020603050405020304" pitchFamily="18" charset="0"/>
                <a:cs typeface="Times New Roman" panose="02020603050405020304" pitchFamily="18" charset="0"/>
                <a:sym typeface="+mn-ea"/>
              </a:rPr>
              <a:t>   LR</a:t>
            </a:r>
            <a:r>
              <a:rPr lang="zh-CN" altLang="en-US" b="1">
                <a:latin typeface="Times New Roman" panose="02020603050405020304" pitchFamily="18" charset="0"/>
                <a:cs typeface="Times New Roman" panose="02020603050405020304" pitchFamily="18" charset="0"/>
                <a:sym typeface="+mn-ea"/>
              </a:rPr>
              <a:t>分析法</a:t>
            </a:r>
            <a:endParaRPr lang="zh-CN" alt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 name="矩形 129"/>
          <p:cNvSpPr/>
          <p:nvPr/>
        </p:nvSpPr>
        <p:spPr>
          <a:xfrm>
            <a:off x="407035" y="3722370"/>
            <a:ext cx="1664970" cy="1077595"/>
          </a:xfrm>
          <a:prstGeom prst="rect">
            <a:avLst/>
          </a:prstGeom>
          <a:solidFill>
            <a:schemeClr val="accent1">
              <a:lumMod val="20000"/>
              <a:lumOff val="8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29" name="矩形 128"/>
          <p:cNvSpPr/>
          <p:nvPr/>
        </p:nvSpPr>
        <p:spPr>
          <a:xfrm>
            <a:off x="407035" y="310515"/>
            <a:ext cx="1664970" cy="2757805"/>
          </a:xfrm>
          <a:prstGeom prst="rect">
            <a:avLst/>
          </a:prstGeom>
          <a:solidFill>
            <a:schemeClr val="accent1">
              <a:lumMod val="20000"/>
              <a:lumOff val="8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7" name="日期占位符 6"/>
          <p:cNvSpPr>
            <a:spLocks noGrp="1"/>
          </p:cNvSpPr>
          <p:nvPr>
            <p:ph type="dt" sz="half" idx="10"/>
          </p:nvPr>
        </p:nvSpPr>
        <p:spPr/>
        <p:txBody>
          <a:bodyPr/>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en-GB"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Zhou, Erqiang</a:t>
            </a:r>
            <a:endParaRPr lang="zh-CN" altLang="en-US"/>
          </a:p>
        </p:txBody>
      </p:sp>
      <p:graphicFrame>
        <p:nvGraphicFramePr>
          <p:cNvPr id="2" name="表格 1"/>
          <p:cNvGraphicFramePr/>
          <p:nvPr/>
        </p:nvGraphicFramePr>
        <p:xfrm>
          <a:off x="231775" y="391795"/>
          <a:ext cx="1491615" cy="2194560"/>
        </p:xfrm>
        <a:graphic>
          <a:graphicData uri="http://schemas.openxmlformats.org/drawingml/2006/table">
            <a:tbl>
              <a:tblPr firstRow="1" bandRow="1">
                <a:tableStyleId>{5940675A-B579-460E-94D1-54222C63F5DA}</a:tableStyleId>
              </a:tblPr>
              <a:tblGrid>
                <a:gridCol w="1169035"/>
                <a:gridCol w="322580"/>
              </a:tblGrid>
              <a:tr h="365760">
                <a:tc>
                  <a:txBody>
                    <a:bodyPr/>
                    <a:p>
                      <a:pPr>
                        <a:buNone/>
                      </a:pPr>
                      <a:endParaRPr lang="zh-CN" altLang="en-US"/>
                    </a:p>
                  </a:txBody>
                  <a:tcPr>
                    <a:lnL>
                      <a:noFill/>
                    </a:lnL>
                    <a:lnR>
                      <a:noFill/>
                    </a:lnR>
                    <a:lnT>
                      <a:noFill/>
                    </a:lnT>
                    <a:lnB>
                      <a:noFill/>
                    </a:lnB>
                  </a:tcPr>
                </a:tc>
                <a:tc>
                  <a:txBody>
                    <a:bodyPr/>
                    <a:p>
                      <a:pPr>
                        <a:buNone/>
                      </a:pPr>
                      <a:endParaRPr lang="zh-CN" altLang="en-US"/>
                    </a:p>
                  </a:txBody>
                  <a:tcPr>
                    <a:lnL>
                      <a:noFill/>
                    </a:lnL>
                    <a:lnR>
                      <a:noFill/>
                    </a:lnR>
                    <a:lnT>
                      <a:noFill/>
                    </a:lnT>
                    <a:lnB>
                      <a:noFill/>
                    </a:lnB>
                  </a:tcPr>
                </a:tc>
              </a:tr>
              <a:tr h="365760">
                <a:tc>
                  <a:txBody>
                    <a:bodyPr/>
                    <a:p>
                      <a:pPr>
                        <a:buNone/>
                      </a:pPr>
                      <a:endParaRPr lang="zh-CN" altLang="en-US"/>
                    </a:p>
                  </a:txBody>
                  <a:tcPr>
                    <a:lnL>
                      <a:noFill/>
                    </a:lnL>
                    <a:lnR>
                      <a:noFill/>
                    </a:lnR>
                    <a:lnT>
                      <a:noFill/>
                    </a:lnT>
                    <a:lnB>
                      <a:noFill/>
                    </a:lnB>
                  </a:tcPr>
                </a:tc>
                <a:tc>
                  <a:txBody>
                    <a:bodyPr/>
                    <a:p>
                      <a:pPr>
                        <a:buNone/>
                      </a:pPr>
                      <a:endParaRPr lang="zh-CN" altLang="en-US"/>
                    </a:p>
                  </a:txBody>
                  <a:tcPr>
                    <a:lnL>
                      <a:noFill/>
                    </a:lnL>
                    <a:lnR>
                      <a:noFill/>
                    </a:lnR>
                    <a:lnT>
                      <a:noFill/>
                    </a:lnT>
                    <a:lnB>
                      <a:noFill/>
                    </a:lnB>
                  </a:tcPr>
                </a:tc>
              </a:tr>
              <a:tr h="365760">
                <a:tc>
                  <a:txBody>
                    <a:bodyPr/>
                    <a:p>
                      <a:pPr>
                        <a:buNone/>
                      </a:pPr>
                      <a:endParaRPr lang="zh-CN" altLang="en-US"/>
                    </a:p>
                  </a:txBody>
                  <a:tcPr>
                    <a:lnL>
                      <a:noFill/>
                    </a:lnL>
                    <a:lnR>
                      <a:noFill/>
                    </a:lnR>
                    <a:lnT>
                      <a:noFill/>
                    </a:lnT>
                    <a:lnB>
                      <a:noFill/>
                    </a:lnB>
                  </a:tcPr>
                </a:tc>
                <a:tc>
                  <a:txBody>
                    <a:bodyPr/>
                    <a:p>
                      <a:pPr>
                        <a:buNone/>
                      </a:pPr>
                      <a:endParaRPr lang="zh-CN" altLang="en-US"/>
                    </a:p>
                  </a:txBody>
                  <a:tcPr>
                    <a:lnL>
                      <a:noFill/>
                    </a:lnL>
                    <a:lnR>
                      <a:noFill/>
                    </a:lnR>
                    <a:lnT>
                      <a:noFill/>
                    </a:lnT>
                    <a:lnB>
                      <a:noFill/>
                    </a:lnB>
                  </a:tcPr>
                </a:tc>
              </a:tr>
              <a:tr h="365760">
                <a:tc>
                  <a:txBody>
                    <a:bodyPr/>
                    <a:p>
                      <a:pPr>
                        <a:buNone/>
                      </a:pPr>
                      <a:endParaRPr lang="zh-CN" altLang="en-US"/>
                    </a:p>
                  </a:txBody>
                  <a:tcPr>
                    <a:lnL>
                      <a:noFill/>
                    </a:lnL>
                    <a:lnR>
                      <a:noFill/>
                    </a:lnR>
                    <a:lnT>
                      <a:noFill/>
                    </a:lnT>
                    <a:lnB>
                      <a:noFill/>
                    </a:lnB>
                  </a:tcPr>
                </a:tc>
                <a:tc>
                  <a:txBody>
                    <a:bodyPr/>
                    <a:p>
                      <a:pPr>
                        <a:buNone/>
                      </a:pPr>
                      <a:endParaRPr lang="zh-CN" altLang="en-US"/>
                    </a:p>
                  </a:txBody>
                  <a:tcPr>
                    <a:lnL>
                      <a:noFill/>
                    </a:lnL>
                    <a:lnR>
                      <a:noFill/>
                    </a:lnR>
                    <a:lnT>
                      <a:noFill/>
                    </a:lnT>
                    <a:lnB>
                      <a:noFill/>
                    </a:lnB>
                  </a:tcPr>
                </a:tc>
              </a:tr>
              <a:tr h="365760">
                <a:tc>
                  <a:txBody>
                    <a:bodyPr/>
                    <a:p>
                      <a:pPr>
                        <a:buNone/>
                      </a:pPr>
                      <a:endParaRPr lang="zh-CN" altLang="en-US"/>
                    </a:p>
                  </a:txBody>
                  <a:tcPr>
                    <a:lnL>
                      <a:noFill/>
                    </a:lnL>
                    <a:lnR>
                      <a:noFill/>
                    </a:lnR>
                    <a:lnT>
                      <a:noFill/>
                    </a:lnT>
                    <a:lnB>
                      <a:noFill/>
                    </a:lnB>
                  </a:tcPr>
                </a:tc>
                <a:tc>
                  <a:txBody>
                    <a:bodyPr/>
                    <a:p>
                      <a:pPr>
                        <a:buNone/>
                      </a:pPr>
                      <a:endParaRPr lang="zh-CN" altLang="en-US"/>
                    </a:p>
                  </a:txBody>
                  <a:tcPr>
                    <a:lnL>
                      <a:noFill/>
                    </a:lnL>
                    <a:lnR>
                      <a:noFill/>
                    </a:lnR>
                    <a:lnT>
                      <a:noFill/>
                    </a:lnT>
                    <a:lnB>
                      <a:noFill/>
                    </a:lnB>
                  </a:tcPr>
                </a:tc>
              </a:tr>
              <a:tr h="365760">
                <a:tc>
                  <a:txBody>
                    <a:bodyPr/>
                    <a:p>
                      <a:pPr>
                        <a:buNone/>
                      </a:pPr>
                      <a:endParaRPr lang="zh-CN" altLang="en-US"/>
                    </a:p>
                  </a:txBody>
                  <a:tcPr>
                    <a:lnL>
                      <a:noFill/>
                    </a:lnL>
                    <a:lnR>
                      <a:noFill/>
                    </a:lnR>
                    <a:lnT>
                      <a:noFill/>
                    </a:lnT>
                    <a:lnB>
                      <a:noFill/>
                    </a:lnB>
                  </a:tcPr>
                </a:tc>
                <a:tc>
                  <a:txBody>
                    <a:bodyPr/>
                    <a:p>
                      <a:pPr>
                        <a:buNone/>
                      </a:pPr>
                      <a:endParaRPr lang="zh-CN" altLang="en-US"/>
                    </a:p>
                  </a:txBody>
                  <a:tcPr>
                    <a:lnL>
                      <a:noFill/>
                    </a:lnL>
                    <a:lnR>
                      <a:noFill/>
                    </a:lnR>
                    <a:lnT>
                      <a:noFill/>
                    </a:lnT>
                    <a:lnB>
                      <a:noFill/>
                    </a:lnB>
                  </a:tcPr>
                </a:tc>
              </a:tr>
            </a:tbl>
          </a:graphicData>
        </a:graphic>
      </p:graphicFrame>
      <p:sp>
        <p:nvSpPr>
          <p:cNvPr id="12" name="文本框 11"/>
          <p:cNvSpPr txBox="1"/>
          <p:nvPr/>
        </p:nvSpPr>
        <p:spPr>
          <a:xfrm>
            <a:off x="443865" y="310515"/>
            <a:ext cx="1661795" cy="2584450"/>
          </a:xfrm>
          <a:prstGeom prst="rect">
            <a:avLst/>
          </a:prstGeom>
          <a:noFill/>
        </p:spPr>
        <p:txBody>
          <a:bodyPr wrap="square" rtlCol="0" anchor="t">
            <a:spAutoFit/>
          </a:bodyPr>
          <a:p>
            <a:r>
              <a:rPr lang="zh-CN" altLang="en-US" b="1">
                <a:latin typeface="宋体" panose="02010600030101010101" pitchFamily="2" charset="-122"/>
                <a:ea typeface="宋体" panose="02010600030101010101" pitchFamily="2" charset="-122"/>
                <a:cs typeface="宋体" panose="02010600030101010101" pitchFamily="2" charset="-122"/>
              </a:rPr>
              <a:t>S</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a:latin typeface="宋体" panose="02010600030101010101" pitchFamily="2" charset="-122"/>
                <a:ea typeface="宋体" panose="02010600030101010101" pitchFamily="2" charset="-122"/>
                <a:cs typeface="宋体" panose="02010600030101010101" pitchFamily="2" charset="-122"/>
              </a:rPr>
              <a:t>E</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a:latin typeface="宋体" panose="02010600030101010101" pitchFamily="2" charset="-122"/>
                <a:ea typeface="宋体" panose="02010600030101010101" pitchFamily="2" charset="-122"/>
                <a:cs typeface="宋体" panose="02010600030101010101" pitchFamily="2" charset="-122"/>
              </a:rPr>
              <a:t>T</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a:latin typeface="宋体" panose="02010600030101010101" pitchFamily="2" charset="-122"/>
                <a:ea typeface="宋体" panose="02010600030101010101" pitchFamily="2" charset="-122"/>
                <a:cs typeface="宋体" panose="02010600030101010101" pitchFamily="2" charset="-122"/>
              </a:rPr>
              <a:t>E + T</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a:latin typeface="宋体" panose="02010600030101010101" pitchFamily="2" charset="-122"/>
                <a:ea typeface="宋体" panose="02010600030101010101" pitchFamily="2" charset="-122"/>
                <a:cs typeface="宋体" panose="02010600030101010101" pitchFamily="2" charset="-122"/>
              </a:rPr>
              <a:t>T </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a:latin typeface="宋体" panose="02010600030101010101" pitchFamily="2" charset="-122"/>
                <a:ea typeface="宋体" panose="02010600030101010101" pitchFamily="2" charset="-122"/>
                <a:cs typeface="宋体" panose="02010600030101010101" pitchFamily="2" charset="-122"/>
              </a:rPr>
              <a:t>E + T</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a:latin typeface="宋体" panose="02010600030101010101" pitchFamily="2" charset="-122"/>
                <a:ea typeface="宋体" panose="02010600030101010101" pitchFamily="2" charset="-122"/>
                <a:cs typeface="宋体" panose="02010600030101010101" pitchFamily="2" charset="-122"/>
              </a:rPr>
              <a:t>int </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a:latin typeface="宋体" panose="02010600030101010101" pitchFamily="2" charset="-122"/>
                <a:ea typeface="宋体" panose="02010600030101010101" pitchFamily="2" charset="-122"/>
                <a:cs typeface="宋体" panose="02010600030101010101" pitchFamily="2" charset="-122"/>
              </a:rPr>
              <a:t>(E) </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a:latin typeface="宋体" panose="02010600030101010101" pitchFamily="2" charset="-122"/>
                <a:ea typeface="宋体" panose="02010600030101010101" pitchFamily="2" charset="-122"/>
                <a:cs typeface="宋体" panose="02010600030101010101" pitchFamily="2" charset="-122"/>
              </a:rPr>
              <a:t>int </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a:latin typeface="宋体" panose="02010600030101010101" pitchFamily="2" charset="-122"/>
                <a:ea typeface="宋体" panose="02010600030101010101" pitchFamily="2" charset="-122"/>
                <a:cs typeface="宋体" panose="02010600030101010101" pitchFamily="2" charset="-122"/>
              </a:rPr>
              <a:t>(E) </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p:txBody>
      </p:sp>
      <p:cxnSp>
        <p:nvCxnSpPr>
          <p:cNvPr id="13" name="直接箭头连接符 12"/>
          <p:cNvCxnSpPr/>
          <p:nvPr/>
        </p:nvCxnSpPr>
        <p:spPr>
          <a:xfrm flipH="1" flipV="1">
            <a:off x="2105025" y="408940"/>
            <a:ext cx="843280" cy="101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5" name="文本框 114"/>
          <p:cNvSpPr txBox="1"/>
          <p:nvPr/>
        </p:nvSpPr>
        <p:spPr>
          <a:xfrm>
            <a:off x="2219960" y="32385"/>
            <a:ext cx="728345" cy="368300"/>
          </a:xfrm>
          <a:prstGeom prst="rect">
            <a:avLst/>
          </a:prstGeom>
          <a:noFill/>
        </p:spPr>
        <p:txBody>
          <a:bodyPr wrap="none" rtlCol="0" anchor="t">
            <a:spAutoFit/>
          </a:bodyPr>
          <a:p>
            <a:r>
              <a:rPr spc="-5" dirty="0">
                <a:solidFill>
                  <a:srgbClr val="3B3B3B"/>
                </a:solidFill>
                <a:uFill>
                  <a:solidFill>
                    <a:srgbClr val="000000"/>
                  </a:solidFill>
                </a:uFill>
                <a:latin typeface="DejaVu Serif" panose="02060603050605020204"/>
                <a:cs typeface="DejaVu Serif" panose="02060603050605020204"/>
                <a:sym typeface="+mn-ea"/>
              </a:rPr>
              <a:t>sta</a:t>
            </a:r>
            <a:r>
              <a:rPr dirty="0">
                <a:solidFill>
                  <a:srgbClr val="3B3B3B"/>
                </a:solidFill>
                <a:uFill>
                  <a:solidFill>
                    <a:srgbClr val="000000"/>
                  </a:solidFill>
                </a:uFill>
                <a:latin typeface="DejaVu Serif" panose="02060603050605020204"/>
                <a:cs typeface="DejaVu Serif" panose="02060603050605020204"/>
                <a:sym typeface="+mn-ea"/>
              </a:rPr>
              <a:t>r</a:t>
            </a:r>
            <a:r>
              <a:rPr dirty="0">
                <a:solidFill>
                  <a:srgbClr val="3B3B3B"/>
                </a:solidFill>
                <a:latin typeface="DejaVu Serif" panose="02060603050605020204"/>
                <a:cs typeface="DejaVu Serif" panose="02060603050605020204"/>
                <a:sym typeface="+mn-ea"/>
              </a:rPr>
              <a:t>t</a:t>
            </a:r>
            <a:endParaRPr lang="zh-CN" altLang="en-US"/>
          </a:p>
        </p:txBody>
      </p:sp>
      <p:sp>
        <p:nvSpPr>
          <p:cNvPr id="127" name="文本框 126"/>
          <p:cNvSpPr txBox="1"/>
          <p:nvPr/>
        </p:nvSpPr>
        <p:spPr>
          <a:xfrm>
            <a:off x="407035" y="3719195"/>
            <a:ext cx="1661795" cy="922020"/>
          </a:xfrm>
          <a:prstGeom prst="rect">
            <a:avLst/>
          </a:prstGeom>
          <a:noFill/>
        </p:spPr>
        <p:txBody>
          <a:bodyPr wrap="square" rtlCol="0" anchor="t">
            <a:spAutoFit/>
          </a:bodyPr>
          <a:p>
            <a:r>
              <a:rPr b="1">
                <a:latin typeface="宋体" panose="02010600030101010101" pitchFamily="2" charset="-122"/>
                <a:ea typeface="宋体" panose="02010600030101010101" pitchFamily="2" charset="-122"/>
                <a:cs typeface="宋体" panose="02010600030101010101" pitchFamily="2" charset="-122"/>
              </a:rPr>
              <a:t>S</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 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 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p:txBody>
      </p:sp>
      <p:cxnSp>
        <p:nvCxnSpPr>
          <p:cNvPr id="128" name="直接箭头连接符 127"/>
          <p:cNvCxnSpPr>
            <a:stCxn id="129" idx="2"/>
            <a:endCxn id="130" idx="0"/>
          </p:cNvCxnSpPr>
          <p:nvPr/>
        </p:nvCxnSpPr>
        <p:spPr>
          <a:xfrm>
            <a:off x="1239520" y="3068320"/>
            <a:ext cx="0" cy="6540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1" name="文本框 130"/>
          <p:cNvSpPr txBox="1"/>
          <p:nvPr/>
        </p:nvSpPr>
        <p:spPr>
          <a:xfrm>
            <a:off x="949325" y="3162300"/>
            <a:ext cx="335280" cy="368300"/>
          </a:xfrm>
          <a:prstGeom prst="rect">
            <a:avLst/>
          </a:prstGeom>
          <a:noFill/>
        </p:spPr>
        <p:txBody>
          <a:bodyPr wrap="none" rtlCol="0">
            <a:spAutoFit/>
          </a:bodyPr>
          <a:p>
            <a:r>
              <a:rPr lang="en-US" altLang="zh-CN"/>
              <a:t>E</a:t>
            </a:r>
            <a:endParaRPr lang="en-US" altLang="zh-CN"/>
          </a:p>
        </p:txBody>
      </p:sp>
      <p:sp>
        <p:nvSpPr>
          <p:cNvPr id="132" name="矩形 131"/>
          <p:cNvSpPr/>
          <p:nvPr/>
        </p:nvSpPr>
        <p:spPr>
          <a:xfrm>
            <a:off x="3150870" y="704850"/>
            <a:ext cx="1664970" cy="730885"/>
          </a:xfrm>
          <a:prstGeom prst="rect">
            <a:avLst/>
          </a:prstGeom>
          <a:solidFill>
            <a:schemeClr val="accent1">
              <a:lumMod val="20000"/>
              <a:lumOff val="8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cxnSp>
        <p:nvCxnSpPr>
          <p:cNvPr id="135" name="直接箭头连接符 134"/>
          <p:cNvCxnSpPr>
            <a:endCxn id="132" idx="1"/>
          </p:cNvCxnSpPr>
          <p:nvPr/>
        </p:nvCxnSpPr>
        <p:spPr>
          <a:xfrm>
            <a:off x="2102485" y="1067435"/>
            <a:ext cx="1048385"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2359025" y="704850"/>
            <a:ext cx="322580" cy="368300"/>
          </a:xfrm>
          <a:prstGeom prst="rect">
            <a:avLst/>
          </a:prstGeom>
          <a:noFill/>
        </p:spPr>
        <p:txBody>
          <a:bodyPr wrap="none" rtlCol="0">
            <a:spAutoFit/>
          </a:bodyPr>
          <a:p>
            <a:r>
              <a:rPr lang="en-US" altLang="zh-CN"/>
              <a:t>T</a:t>
            </a:r>
            <a:endParaRPr lang="en-US" altLang="zh-CN"/>
          </a:p>
        </p:txBody>
      </p:sp>
      <p:sp>
        <p:nvSpPr>
          <p:cNvPr id="137" name="文本框 136"/>
          <p:cNvSpPr txBox="1"/>
          <p:nvPr/>
        </p:nvSpPr>
        <p:spPr>
          <a:xfrm>
            <a:off x="3152775" y="704850"/>
            <a:ext cx="1661795" cy="645160"/>
          </a:xfrm>
          <a:prstGeom prst="rect">
            <a:avLst/>
          </a:prstGeom>
          <a:noFill/>
        </p:spPr>
        <p:txBody>
          <a:bodyPr wrap="square" rtlCol="0" anchor="t">
            <a:spAutoFit/>
          </a:bodyPr>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b="1">
                <a:latin typeface="宋体" panose="02010600030101010101" pitchFamily="2" charset="-122"/>
                <a:ea typeface="宋体" panose="02010600030101010101" pitchFamily="2" charset="-122"/>
                <a:cs typeface="宋体" panose="02010600030101010101" pitchFamily="2" charset="-122"/>
              </a:rPr>
              <a:t> $</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p:txBody>
      </p:sp>
      <p:sp>
        <p:nvSpPr>
          <p:cNvPr id="140" name="矩形 139"/>
          <p:cNvSpPr/>
          <p:nvPr/>
        </p:nvSpPr>
        <p:spPr>
          <a:xfrm>
            <a:off x="3154045" y="1898650"/>
            <a:ext cx="1664970" cy="730885"/>
          </a:xfrm>
          <a:prstGeom prst="rect">
            <a:avLst/>
          </a:prstGeom>
          <a:solidFill>
            <a:schemeClr val="accent1">
              <a:lumMod val="20000"/>
              <a:lumOff val="8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cxnSp>
        <p:nvCxnSpPr>
          <p:cNvPr id="141" name="直接箭头连接符 140"/>
          <p:cNvCxnSpPr>
            <a:endCxn id="140" idx="1"/>
          </p:cNvCxnSpPr>
          <p:nvPr/>
        </p:nvCxnSpPr>
        <p:spPr>
          <a:xfrm>
            <a:off x="2105660" y="2251710"/>
            <a:ext cx="1048385"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3" name="文本框 142"/>
          <p:cNvSpPr txBox="1"/>
          <p:nvPr/>
        </p:nvSpPr>
        <p:spPr>
          <a:xfrm>
            <a:off x="2362200" y="1898650"/>
            <a:ext cx="424180" cy="368300"/>
          </a:xfrm>
          <a:prstGeom prst="rect">
            <a:avLst/>
          </a:prstGeom>
          <a:noFill/>
        </p:spPr>
        <p:txBody>
          <a:bodyPr wrap="none" rtlCol="0">
            <a:spAutoFit/>
          </a:bodyPr>
          <a:p>
            <a:r>
              <a:rPr lang="en-US" altLang="zh-CN"/>
              <a:t>int</a:t>
            </a:r>
            <a:endParaRPr lang="en-US" altLang="zh-CN"/>
          </a:p>
        </p:txBody>
      </p:sp>
      <p:sp>
        <p:nvSpPr>
          <p:cNvPr id="144" name="文本框 143"/>
          <p:cNvSpPr txBox="1"/>
          <p:nvPr/>
        </p:nvSpPr>
        <p:spPr>
          <a:xfrm>
            <a:off x="3155950" y="1898650"/>
            <a:ext cx="1661795" cy="645160"/>
          </a:xfrm>
          <a:prstGeom prst="rect">
            <a:avLst/>
          </a:prstGeom>
          <a:noFill/>
        </p:spPr>
        <p:txBody>
          <a:bodyPr wrap="square" rtlCol="0" anchor="t">
            <a:spAutoFit/>
          </a:bodyPr>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int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b="1">
                <a:latin typeface="宋体" panose="02010600030101010101" pitchFamily="2" charset="-122"/>
                <a:ea typeface="宋体" panose="02010600030101010101" pitchFamily="2" charset="-122"/>
                <a:cs typeface="宋体" panose="02010600030101010101" pitchFamily="2" charset="-122"/>
              </a:rPr>
              <a:t> $</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int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p:txBody>
      </p:sp>
      <p:sp>
        <p:nvSpPr>
          <p:cNvPr id="145" name="矩形 144"/>
          <p:cNvSpPr/>
          <p:nvPr/>
        </p:nvSpPr>
        <p:spPr>
          <a:xfrm>
            <a:off x="5335270" y="310515"/>
            <a:ext cx="1664970" cy="2758440"/>
          </a:xfrm>
          <a:prstGeom prst="rect">
            <a:avLst/>
          </a:prstGeom>
          <a:solidFill>
            <a:schemeClr val="accent1">
              <a:lumMod val="20000"/>
              <a:lumOff val="8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47" name="文本框 146"/>
          <p:cNvSpPr txBox="1"/>
          <p:nvPr/>
        </p:nvSpPr>
        <p:spPr>
          <a:xfrm>
            <a:off x="5335270" y="307340"/>
            <a:ext cx="1661795" cy="2861310"/>
          </a:xfrm>
          <a:prstGeom prst="rect">
            <a:avLst/>
          </a:prstGeom>
          <a:noFill/>
        </p:spPr>
        <p:txBody>
          <a:bodyPr wrap="square" rtlCol="0" anchor="t">
            <a:spAutoFit/>
          </a:bodyPr>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E)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E)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E + 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E + 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int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(E)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int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(E)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p:txBody>
      </p:sp>
      <p:cxnSp>
        <p:nvCxnSpPr>
          <p:cNvPr id="149" name="直接箭头连接符 148"/>
          <p:cNvCxnSpPr/>
          <p:nvPr/>
        </p:nvCxnSpPr>
        <p:spPr>
          <a:xfrm>
            <a:off x="2082800" y="548640"/>
            <a:ext cx="3252470" cy="95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0" name="文本框 149"/>
          <p:cNvSpPr txBox="1"/>
          <p:nvPr/>
        </p:nvSpPr>
        <p:spPr>
          <a:xfrm>
            <a:off x="4151630" y="232410"/>
            <a:ext cx="411480" cy="368300"/>
          </a:xfrm>
          <a:prstGeom prst="rect">
            <a:avLst/>
          </a:prstGeom>
          <a:noFill/>
        </p:spPr>
        <p:txBody>
          <a:bodyPr wrap="none" rtlCol="0">
            <a:spAutoFit/>
          </a:bodyPr>
          <a:p>
            <a:r>
              <a:rPr lang="zh-CN" altLang="en-US"/>
              <a:t>（</a:t>
            </a:r>
            <a:endParaRPr lang="zh-CN" altLang="en-US"/>
          </a:p>
        </p:txBody>
      </p:sp>
      <p:sp>
        <p:nvSpPr>
          <p:cNvPr id="151" name="矩形 150"/>
          <p:cNvSpPr/>
          <p:nvPr/>
        </p:nvSpPr>
        <p:spPr>
          <a:xfrm>
            <a:off x="3157220" y="4016375"/>
            <a:ext cx="1664970" cy="1950720"/>
          </a:xfrm>
          <a:prstGeom prst="rect">
            <a:avLst/>
          </a:prstGeom>
          <a:solidFill>
            <a:schemeClr val="accent1">
              <a:lumMod val="20000"/>
              <a:lumOff val="8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cxnSp>
        <p:nvCxnSpPr>
          <p:cNvPr id="152" name="直接箭头连接符 151"/>
          <p:cNvCxnSpPr/>
          <p:nvPr/>
        </p:nvCxnSpPr>
        <p:spPr>
          <a:xfrm>
            <a:off x="2118360" y="4331335"/>
            <a:ext cx="1048385"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3" name="文本框 152"/>
          <p:cNvSpPr txBox="1"/>
          <p:nvPr/>
        </p:nvSpPr>
        <p:spPr>
          <a:xfrm>
            <a:off x="2374900" y="4016375"/>
            <a:ext cx="316230" cy="368300"/>
          </a:xfrm>
          <a:prstGeom prst="rect">
            <a:avLst/>
          </a:prstGeom>
          <a:noFill/>
        </p:spPr>
        <p:txBody>
          <a:bodyPr wrap="none" rtlCol="0">
            <a:spAutoFit/>
          </a:bodyPr>
          <a:p>
            <a:r>
              <a:rPr lang="en-US" altLang="zh-CN"/>
              <a:t>+</a:t>
            </a:r>
            <a:endParaRPr lang="en-US" altLang="zh-CN"/>
          </a:p>
        </p:txBody>
      </p:sp>
      <p:sp>
        <p:nvSpPr>
          <p:cNvPr id="154" name="文本框 153"/>
          <p:cNvSpPr txBox="1"/>
          <p:nvPr/>
        </p:nvSpPr>
        <p:spPr>
          <a:xfrm>
            <a:off x="3159125" y="4016375"/>
            <a:ext cx="1661795" cy="1753235"/>
          </a:xfrm>
          <a:prstGeom prst="rect">
            <a:avLst/>
          </a:prstGeom>
          <a:noFill/>
        </p:spPr>
        <p:txBody>
          <a:bodyPr wrap="square" rtlCol="0" anchor="t">
            <a:spAutoFit/>
          </a:bodyPr>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 +</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 +</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T</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 +</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int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(E)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int</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 +</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sym typeface="+mn-ea"/>
              </a:rPr>
              <a:t>(E)</a:t>
            </a:r>
            <a:r>
              <a:rPr b="1">
                <a:latin typeface="宋体" panose="02010600030101010101" pitchFamily="2" charset="-122"/>
                <a:ea typeface="宋体" panose="02010600030101010101" pitchFamily="2" charset="-122"/>
                <a:cs typeface="宋体" panose="02010600030101010101" pitchFamily="2" charset="-122"/>
              </a:rPr>
              <a: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p:txBody>
      </p:sp>
      <p:cxnSp>
        <p:nvCxnSpPr>
          <p:cNvPr id="155" name="直接箭头连接符 154"/>
          <p:cNvCxnSpPr>
            <a:stCxn id="154" idx="0"/>
            <a:endCxn id="140" idx="2"/>
          </p:cNvCxnSpPr>
          <p:nvPr/>
        </p:nvCxnSpPr>
        <p:spPr>
          <a:xfrm flipH="1" flipV="1">
            <a:off x="3986530" y="2629535"/>
            <a:ext cx="3810" cy="13868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6" name="文本框 155"/>
          <p:cNvSpPr txBox="1"/>
          <p:nvPr/>
        </p:nvSpPr>
        <p:spPr>
          <a:xfrm>
            <a:off x="3569970" y="3088005"/>
            <a:ext cx="424180" cy="368300"/>
          </a:xfrm>
          <a:prstGeom prst="rect">
            <a:avLst/>
          </a:prstGeom>
          <a:noFill/>
        </p:spPr>
        <p:txBody>
          <a:bodyPr wrap="none" rtlCol="0">
            <a:spAutoFit/>
          </a:bodyPr>
          <a:p>
            <a:r>
              <a:rPr lang="en-US" altLang="zh-CN"/>
              <a:t>int</a:t>
            </a:r>
            <a:endParaRPr lang="en-US" altLang="zh-CN"/>
          </a:p>
        </p:txBody>
      </p:sp>
      <p:sp>
        <p:nvSpPr>
          <p:cNvPr id="157" name="矩形 156"/>
          <p:cNvSpPr/>
          <p:nvPr/>
        </p:nvSpPr>
        <p:spPr>
          <a:xfrm>
            <a:off x="407035" y="5391150"/>
            <a:ext cx="1664970" cy="751205"/>
          </a:xfrm>
          <a:prstGeom prst="rect">
            <a:avLst/>
          </a:prstGeom>
          <a:solidFill>
            <a:schemeClr val="accent1">
              <a:lumMod val="20000"/>
              <a:lumOff val="8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58" name="文本框 157"/>
          <p:cNvSpPr txBox="1"/>
          <p:nvPr/>
        </p:nvSpPr>
        <p:spPr>
          <a:xfrm>
            <a:off x="407035" y="5387975"/>
            <a:ext cx="1661795" cy="645160"/>
          </a:xfrm>
          <a:prstGeom prst="rect">
            <a:avLst/>
          </a:prstGeom>
          <a:noFill/>
        </p:spPr>
        <p:txBody>
          <a:bodyPr wrap="square" rtlCol="0" anchor="t">
            <a:spAutoFit/>
          </a:bodyPr>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 + 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 + 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b="1">
                <a:latin typeface="宋体" panose="02010600030101010101" pitchFamily="2" charset="-122"/>
                <a:ea typeface="宋体" panose="02010600030101010101" pitchFamily="2" charset="-122"/>
                <a:cs typeface="宋体" panose="02010600030101010101" pitchFamily="2" charset="-122"/>
              </a:rPr>
              <a:t> +</a:t>
            </a:r>
            <a:endParaRPr b="1">
              <a:latin typeface="宋体" panose="02010600030101010101" pitchFamily="2" charset="-122"/>
              <a:ea typeface="宋体" panose="02010600030101010101" pitchFamily="2" charset="-122"/>
              <a:cs typeface="宋体" panose="02010600030101010101" pitchFamily="2" charset="-122"/>
            </a:endParaRPr>
          </a:p>
        </p:txBody>
      </p:sp>
      <p:cxnSp>
        <p:nvCxnSpPr>
          <p:cNvPr id="159" name="直接箭头连接符 158"/>
          <p:cNvCxnSpPr>
            <a:stCxn id="154" idx="1"/>
            <a:endCxn id="158" idx="3"/>
          </p:cNvCxnSpPr>
          <p:nvPr/>
        </p:nvCxnSpPr>
        <p:spPr>
          <a:xfrm flipH="1">
            <a:off x="2068830" y="4893310"/>
            <a:ext cx="1090295" cy="8172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0" name="文本框 159"/>
          <p:cNvSpPr txBox="1"/>
          <p:nvPr/>
        </p:nvSpPr>
        <p:spPr>
          <a:xfrm>
            <a:off x="2346325" y="4989195"/>
            <a:ext cx="322580" cy="368300"/>
          </a:xfrm>
          <a:prstGeom prst="rect">
            <a:avLst/>
          </a:prstGeom>
          <a:noFill/>
        </p:spPr>
        <p:txBody>
          <a:bodyPr wrap="none" rtlCol="0">
            <a:spAutoFit/>
          </a:bodyPr>
          <a:p>
            <a:r>
              <a:rPr lang="en-US" altLang="zh-CN"/>
              <a:t>T</a:t>
            </a:r>
            <a:endParaRPr lang="en-US" altLang="zh-CN"/>
          </a:p>
        </p:txBody>
      </p:sp>
      <p:cxnSp>
        <p:nvCxnSpPr>
          <p:cNvPr id="161" name="直接箭头连接符 160"/>
          <p:cNvCxnSpPr/>
          <p:nvPr/>
        </p:nvCxnSpPr>
        <p:spPr>
          <a:xfrm flipV="1">
            <a:off x="4622800" y="3088005"/>
            <a:ext cx="1471295" cy="9105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2" name="文本框 161"/>
          <p:cNvSpPr txBox="1"/>
          <p:nvPr/>
        </p:nvSpPr>
        <p:spPr>
          <a:xfrm>
            <a:off x="4647565" y="3477895"/>
            <a:ext cx="411480" cy="368300"/>
          </a:xfrm>
          <a:prstGeom prst="rect">
            <a:avLst/>
          </a:prstGeom>
          <a:noFill/>
        </p:spPr>
        <p:txBody>
          <a:bodyPr wrap="none" rtlCol="0">
            <a:spAutoFit/>
          </a:bodyPr>
          <a:p>
            <a:r>
              <a:rPr lang="zh-CN" altLang="en-US"/>
              <a:t>（</a:t>
            </a:r>
            <a:endParaRPr lang="zh-CN" altLang="en-US"/>
          </a:p>
        </p:txBody>
      </p:sp>
      <p:sp>
        <p:nvSpPr>
          <p:cNvPr id="163" name="矩形 162"/>
          <p:cNvSpPr/>
          <p:nvPr/>
        </p:nvSpPr>
        <p:spPr>
          <a:xfrm>
            <a:off x="5335270" y="3711575"/>
            <a:ext cx="1664970" cy="1277620"/>
          </a:xfrm>
          <a:prstGeom prst="rect">
            <a:avLst/>
          </a:prstGeom>
          <a:solidFill>
            <a:schemeClr val="accent1">
              <a:lumMod val="20000"/>
              <a:lumOff val="8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64" name="文本框 163"/>
          <p:cNvSpPr txBox="1"/>
          <p:nvPr/>
        </p:nvSpPr>
        <p:spPr>
          <a:xfrm>
            <a:off x="5344795" y="3756025"/>
            <a:ext cx="1661795" cy="1198880"/>
          </a:xfrm>
          <a:prstGeom prst="rect">
            <a:avLst/>
          </a:prstGeom>
          <a:noFill/>
        </p:spPr>
        <p:txBody>
          <a:bodyPr wrap="square" rtlCol="0" anchor="t">
            <a:spAutoFit/>
          </a:bodyPr>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 T</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 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p:txBody>
      </p:sp>
      <p:cxnSp>
        <p:nvCxnSpPr>
          <p:cNvPr id="165" name="直接箭头连接符 164"/>
          <p:cNvCxnSpPr/>
          <p:nvPr/>
        </p:nvCxnSpPr>
        <p:spPr>
          <a:xfrm flipH="1">
            <a:off x="6149975" y="3046095"/>
            <a:ext cx="10160" cy="6553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6" name="文本框 165"/>
          <p:cNvSpPr txBox="1"/>
          <p:nvPr/>
        </p:nvSpPr>
        <p:spPr>
          <a:xfrm>
            <a:off x="5824855" y="3244850"/>
            <a:ext cx="335280" cy="368300"/>
          </a:xfrm>
          <a:prstGeom prst="rect">
            <a:avLst/>
          </a:prstGeom>
          <a:noFill/>
        </p:spPr>
        <p:txBody>
          <a:bodyPr wrap="none" rtlCol="0">
            <a:spAutoFit/>
          </a:bodyPr>
          <a:p>
            <a:r>
              <a:rPr lang="en-US" altLang="zh-CN"/>
              <a:t>E</a:t>
            </a:r>
            <a:endParaRPr lang="en-US" altLang="zh-CN"/>
          </a:p>
        </p:txBody>
      </p:sp>
      <p:sp>
        <p:nvSpPr>
          <p:cNvPr id="167" name="矩形 166"/>
          <p:cNvSpPr/>
          <p:nvPr/>
        </p:nvSpPr>
        <p:spPr>
          <a:xfrm>
            <a:off x="8055610" y="703580"/>
            <a:ext cx="1664970" cy="730885"/>
          </a:xfrm>
          <a:prstGeom prst="rect">
            <a:avLst/>
          </a:prstGeom>
          <a:solidFill>
            <a:schemeClr val="accent1">
              <a:lumMod val="20000"/>
              <a:lumOff val="8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cxnSp>
        <p:nvCxnSpPr>
          <p:cNvPr id="168" name="直接箭头连接符 167"/>
          <p:cNvCxnSpPr>
            <a:endCxn id="167" idx="1"/>
          </p:cNvCxnSpPr>
          <p:nvPr/>
        </p:nvCxnSpPr>
        <p:spPr>
          <a:xfrm>
            <a:off x="7007225" y="1066165"/>
            <a:ext cx="1048385"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9" name="文本框 168"/>
          <p:cNvSpPr txBox="1"/>
          <p:nvPr/>
        </p:nvSpPr>
        <p:spPr>
          <a:xfrm>
            <a:off x="7263765" y="703580"/>
            <a:ext cx="322580" cy="368300"/>
          </a:xfrm>
          <a:prstGeom prst="rect">
            <a:avLst/>
          </a:prstGeom>
          <a:noFill/>
        </p:spPr>
        <p:txBody>
          <a:bodyPr wrap="none" rtlCol="0">
            <a:spAutoFit/>
          </a:bodyPr>
          <a:p>
            <a:r>
              <a:rPr lang="en-US" altLang="zh-CN"/>
              <a:t>T</a:t>
            </a:r>
            <a:endParaRPr lang="en-US" altLang="zh-CN"/>
          </a:p>
        </p:txBody>
      </p:sp>
      <p:sp>
        <p:nvSpPr>
          <p:cNvPr id="170" name="文本框 169"/>
          <p:cNvSpPr txBox="1"/>
          <p:nvPr/>
        </p:nvSpPr>
        <p:spPr>
          <a:xfrm>
            <a:off x="8057515" y="703580"/>
            <a:ext cx="1661795" cy="645160"/>
          </a:xfrm>
          <a:prstGeom prst="rect">
            <a:avLst/>
          </a:prstGeom>
          <a:noFill/>
        </p:spPr>
        <p:txBody>
          <a:bodyPr wrap="square" rtlCol="0" anchor="t">
            <a:spAutoFit/>
          </a:bodyPr>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b="1">
                <a:latin typeface="宋体" panose="02010600030101010101" pitchFamily="2" charset="-122"/>
                <a:ea typeface="宋体" panose="02010600030101010101" pitchFamily="2" charset="-122"/>
                <a:cs typeface="宋体" panose="02010600030101010101" pitchFamily="2" charset="-122"/>
              </a:rPr>
              <a:t> </a:t>
            </a:r>
            <a:r>
              <a:rPr lang="en-US" altLang="zh-CN"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p:txBody>
      </p:sp>
      <p:sp>
        <p:nvSpPr>
          <p:cNvPr id="171" name="矩形 170"/>
          <p:cNvSpPr/>
          <p:nvPr/>
        </p:nvSpPr>
        <p:spPr>
          <a:xfrm>
            <a:off x="8058785" y="1897380"/>
            <a:ext cx="1664970" cy="730885"/>
          </a:xfrm>
          <a:prstGeom prst="rect">
            <a:avLst/>
          </a:prstGeom>
          <a:solidFill>
            <a:schemeClr val="accent1">
              <a:lumMod val="20000"/>
              <a:lumOff val="8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cxnSp>
        <p:nvCxnSpPr>
          <p:cNvPr id="172" name="直接箭头连接符 171"/>
          <p:cNvCxnSpPr>
            <a:endCxn id="171" idx="1"/>
          </p:cNvCxnSpPr>
          <p:nvPr/>
        </p:nvCxnSpPr>
        <p:spPr>
          <a:xfrm>
            <a:off x="7010400" y="2259965"/>
            <a:ext cx="1048385"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3" name="文本框 172"/>
          <p:cNvSpPr txBox="1"/>
          <p:nvPr/>
        </p:nvSpPr>
        <p:spPr>
          <a:xfrm>
            <a:off x="7266940" y="1897380"/>
            <a:ext cx="424180" cy="368300"/>
          </a:xfrm>
          <a:prstGeom prst="rect">
            <a:avLst/>
          </a:prstGeom>
          <a:noFill/>
        </p:spPr>
        <p:txBody>
          <a:bodyPr wrap="none" rtlCol="0">
            <a:spAutoFit/>
          </a:bodyPr>
          <a:p>
            <a:r>
              <a:rPr lang="en-US" altLang="zh-CN"/>
              <a:t>int</a:t>
            </a:r>
            <a:endParaRPr lang="en-US" altLang="zh-CN"/>
          </a:p>
        </p:txBody>
      </p:sp>
      <p:sp>
        <p:nvSpPr>
          <p:cNvPr id="174" name="文本框 173"/>
          <p:cNvSpPr txBox="1"/>
          <p:nvPr/>
        </p:nvSpPr>
        <p:spPr>
          <a:xfrm>
            <a:off x="8060690" y="1897380"/>
            <a:ext cx="1661795" cy="645160"/>
          </a:xfrm>
          <a:prstGeom prst="rect">
            <a:avLst/>
          </a:prstGeom>
          <a:noFill/>
        </p:spPr>
        <p:txBody>
          <a:bodyPr wrap="square" rtlCol="0" anchor="t">
            <a:spAutoFit/>
          </a:bodyPr>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int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b="1">
                <a:latin typeface="宋体" panose="02010600030101010101" pitchFamily="2" charset="-122"/>
                <a:ea typeface="宋体" panose="02010600030101010101" pitchFamily="2" charset="-122"/>
                <a:cs typeface="宋体" panose="02010600030101010101" pitchFamily="2" charset="-122"/>
              </a:rPr>
              <a:t> </a:t>
            </a:r>
            <a:r>
              <a:rPr lang="en-US" altLang="zh-CN"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int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p:txBody>
      </p:sp>
      <p:sp>
        <p:nvSpPr>
          <p:cNvPr id="175" name="矩形 174"/>
          <p:cNvSpPr/>
          <p:nvPr/>
        </p:nvSpPr>
        <p:spPr>
          <a:xfrm>
            <a:off x="10339070" y="307340"/>
            <a:ext cx="1664970" cy="2758440"/>
          </a:xfrm>
          <a:prstGeom prst="rect">
            <a:avLst/>
          </a:prstGeom>
          <a:solidFill>
            <a:schemeClr val="accent1">
              <a:lumMod val="20000"/>
              <a:lumOff val="8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cxnSp>
        <p:nvCxnSpPr>
          <p:cNvPr id="176" name="直接箭头连接符 175"/>
          <p:cNvCxnSpPr/>
          <p:nvPr/>
        </p:nvCxnSpPr>
        <p:spPr>
          <a:xfrm>
            <a:off x="7086600" y="545465"/>
            <a:ext cx="3252470" cy="95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7" name="文本框 176"/>
          <p:cNvSpPr txBox="1"/>
          <p:nvPr/>
        </p:nvSpPr>
        <p:spPr>
          <a:xfrm>
            <a:off x="9155430" y="229235"/>
            <a:ext cx="411480" cy="368300"/>
          </a:xfrm>
          <a:prstGeom prst="rect">
            <a:avLst/>
          </a:prstGeom>
          <a:noFill/>
        </p:spPr>
        <p:txBody>
          <a:bodyPr wrap="none" rtlCol="0">
            <a:spAutoFit/>
          </a:bodyPr>
          <a:p>
            <a:r>
              <a:rPr lang="zh-CN" altLang="en-US"/>
              <a:t>（</a:t>
            </a:r>
            <a:endParaRPr lang="zh-CN" altLang="en-US"/>
          </a:p>
        </p:txBody>
      </p:sp>
      <p:sp>
        <p:nvSpPr>
          <p:cNvPr id="178" name="文本框 177"/>
          <p:cNvSpPr txBox="1"/>
          <p:nvPr/>
        </p:nvSpPr>
        <p:spPr>
          <a:xfrm>
            <a:off x="10339070" y="310515"/>
            <a:ext cx="1661795" cy="2861310"/>
          </a:xfrm>
          <a:prstGeom prst="rect">
            <a:avLst/>
          </a:prstGeom>
          <a:noFill/>
        </p:spPr>
        <p:txBody>
          <a:bodyPr wrap="square" rtlCol="0" anchor="t">
            <a:spAutoFit/>
          </a:bodyPr>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E) </a:t>
            </a:r>
            <a:r>
              <a:rPr lang="en-US" b="1">
                <a:latin typeface="宋体" panose="02010600030101010101" pitchFamily="2" charset="-122"/>
                <a:ea typeface="宋体" panose="02010600030101010101" pitchFamily="2" charset="-122"/>
                <a:cs typeface="宋体" panose="02010600030101010101" pitchFamily="2" charset="-122"/>
              </a:rPr>
              <a:t>   )</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E)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E + 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E + 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int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(E)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int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(E)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p:txBody>
      </p:sp>
      <p:sp>
        <p:nvSpPr>
          <p:cNvPr id="179" name="矩形 178"/>
          <p:cNvSpPr/>
          <p:nvPr/>
        </p:nvSpPr>
        <p:spPr>
          <a:xfrm>
            <a:off x="8053705" y="3213735"/>
            <a:ext cx="1664970" cy="1950720"/>
          </a:xfrm>
          <a:prstGeom prst="rect">
            <a:avLst/>
          </a:prstGeom>
          <a:solidFill>
            <a:schemeClr val="accent1">
              <a:lumMod val="20000"/>
              <a:lumOff val="8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cxnSp>
        <p:nvCxnSpPr>
          <p:cNvPr id="180" name="直接箭头连接符 179"/>
          <p:cNvCxnSpPr/>
          <p:nvPr/>
        </p:nvCxnSpPr>
        <p:spPr>
          <a:xfrm>
            <a:off x="7014845" y="3919220"/>
            <a:ext cx="1048385"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1" name="文本框 180"/>
          <p:cNvSpPr txBox="1"/>
          <p:nvPr/>
        </p:nvSpPr>
        <p:spPr>
          <a:xfrm>
            <a:off x="7271385" y="3604260"/>
            <a:ext cx="316230" cy="368300"/>
          </a:xfrm>
          <a:prstGeom prst="rect">
            <a:avLst/>
          </a:prstGeom>
          <a:noFill/>
        </p:spPr>
        <p:txBody>
          <a:bodyPr wrap="none" rtlCol="0">
            <a:spAutoFit/>
          </a:bodyPr>
          <a:p>
            <a:r>
              <a:rPr lang="en-US" altLang="zh-CN"/>
              <a:t>+</a:t>
            </a:r>
            <a:endParaRPr lang="en-US" altLang="zh-CN"/>
          </a:p>
        </p:txBody>
      </p:sp>
      <p:sp>
        <p:nvSpPr>
          <p:cNvPr id="182" name="文本框 181"/>
          <p:cNvSpPr txBox="1"/>
          <p:nvPr/>
        </p:nvSpPr>
        <p:spPr>
          <a:xfrm>
            <a:off x="8055610" y="3213735"/>
            <a:ext cx="1661795" cy="1753235"/>
          </a:xfrm>
          <a:prstGeom prst="rect">
            <a:avLst/>
          </a:prstGeom>
          <a:noFill/>
        </p:spPr>
        <p:txBody>
          <a:bodyPr wrap="square" rtlCol="0" anchor="t">
            <a:spAutoFit/>
          </a:bodyPr>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 +</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T </a:t>
            </a:r>
            <a:r>
              <a:rPr lang="en-US" b="1">
                <a:latin typeface="宋体" panose="02010600030101010101" pitchFamily="2" charset="-122"/>
                <a:ea typeface="宋体" panose="02010600030101010101" pitchFamily="2" charset="-122"/>
                <a:cs typeface="宋体" panose="02010600030101010101" pitchFamily="2" charset="-122"/>
              </a:rPr>
              <a:t>  )</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 +</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T</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 +</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int </a:t>
            </a:r>
            <a:r>
              <a:rPr lang="en-US" b="1">
                <a:latin typeface="宋体" panose="02010600030101010101" pitchFamily="2" charset="-122"/>
                <a:ea typeface="宋体" panose="02010600030101010101" pitchFamily="2" charset="-122"/>
                <a:cs typeface="宋体" panose="02010600030101010101" pitchFamily="2" charset="-122"/>
              </a:rPr>
              <a:t>   )</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(E) </a:t>
            </a:r>
            <a:r>
              <a:rPr lang="en-US" b="1">
                <a:latin typeface="宋体" panose="02010600030101010101" pitchFamily="2" charset="-122"/>
                <a:ea typeface="宋体" panose="02010600030101010101" pitchFamily="2" charset="-122"/>
                <a:cs typeface="宋体" panose="02010600030101010101" pitchFamily="2" charset="-122"/>
              </a:rPr>
              <a:t>   )</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int</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 +</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sym typeface="+mn-ea"/>
              </a:rPr>
              <a:t>(E)</a:t>
            </a:r>
            <a:r>
              <a:rPr b="1">
                <a:latin typeface="宋体" panose="02010600030101010101" pitchFamily="2" charset="-122"/>
                <a:ea typeface="宋体" panose="02010600030101010101" pitchFamily="2" charset="-122"/>
                <a:cs typeface="宋体" panose="02010600030101010101" pitchFamily="2" charset="-122"/>
              </a:rPr>
              <a: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p:txBody>
      </p:sp>
      <p:sp>
        <p:nvSpPr>
          <p:cNvPr id="187" name="矩形 186"/>
          <p:cNvSpPr/>
          <p:nvPr/>
        </p:nvSpPr>
        <p:spPr>
          <a:xfrm>
            <a:off x="5353050" y="5500370"/>
            <a:ext cx="1664970" cy="751205"/>
          </a:xfrm>
          <a:prstGeom prst="rect">
            <a:avLst/>
          </a:prstGeom>
          <a:solidFill>
            <a:schemeClr val="accent1">
              <a:lumMod val="20000"/>
              <a:lumOff val="8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88" name="文本框 187"/>
          <p:cNvSpPr txBox="1"/>
          <p:nvPr/>
        </p:nvSpPr>
        <p:spPr>
          <a:xfrm>
            <a:off x="5353050" y="5497195"/>
            <a:ext cx="1661795" cy="645160"/>
          </a:xfrm>
          <a:prstGeom prst="rect">
            <a:avLst/>
          </a:prstGeom>
          <a:noFill/>
        </p:spPr>
        <p:txBody>
          <a:bodyPr wrap="square" rtlCol="0" anchor="t">
            <a:spAutoFit/>
          </a:bodyPr>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p:txBody>
      </p:sp>
      <p:cxnSp>
        <p:nvCxnSpPr>
          <p:cNvPr id="189" name="直接箭头连接符 188"/>
          <p:cNvCxnSpPr/>
          <p:nvPr/>
        </p:nvCxnSpPr>
        <p:spPr>
          <a:xfrm>
            <a:off x="6160135" y="4999990"/>
            <a:ext cx="6985" cy="5289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0" name="文本框 189"/>
          <p:cNvSpPr txBox="1"/>
          <p:nvPr/>
        </p:nvSpPr>
        <p:spPr>
          <a:xfrm>
            <a:off x="5824855" y="5132070"/>
            <a:ext cx="259080" cy="368300"/>
          </a:xfrm>
          <a:prstGeom prst="rect">
            <a:avLst/>
          </a:prstGeom>
          <a:noFill/>
        </p:spPr>
        <p:txBody>
          <a:bodyPr wrap="none" rtlCol="0">
            <a:spAutoFit/>
          </a:bodyPr>
          <a:p>
            <a:r>
              <a:rPr lang="en-US" altLang="en-US"/>
              <a:t>)</a:t>
            </a:r>
            <a:endParaRPr lang="en-US" altLang="en-US"/>
          </a:p>
        </p:txBody>
      </p:sp>
      <p:cxnSp>
        <p:nvCxnSpPr>
          <p:cNvPr id="191" name="直接箭头连接符 190"/>
          <p:cNvCxnSpPr/>
          <p:nvPr/>
        </p:nvCxnSpPr>
        <p:spPr>
          <a:xfrm flipH="1" flipV="1">
            <a:off x="8860790" y="2629535"/>
            <a:ext cx="5715" cy="5657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2" name="文本框 191"/>
          <p:cNvSpPr txBox="1"/>
          <p:nvPr/>
        </p:nvSpPr>
        <p:spPr>
          <a:xfrm>
            <a:off x="8440420" y="2728595"/>
            <a:ext cx="424180" cy="368300"/>
          </a:xfrm>
          <a:prstGeom prst="rect">
            <a:avLst/>
          </a:prstGeom>
          <a:noFill/>
        </p:spPr>
        <p:txBody>
          <a:bodyPr wrap="none" rtlCol="0">
            <a:spAutoFit/>
          </a:bodyPr>
          <a:p>
            <a:r>
              <a:rPr lang="en-US" altLang="zh-CN"/>
              <a:t>int</a:t>
            </a:r>
            <a:endParaRPr lang="en-US" altLang="zh-CN"/>
          </a:p>
        </p:txBody>
      </p:sp>
      <p:sp>
        <p:nvSpPr>
          <p:cNvPr id="193" name="矩形 192"/>
          <p:cNvSpPr/>
          <p:nvPr/>
        </p:nvSpPr>
        <p:spPr>
          <a:xfrm>
            <a:off x="8063230" y="5769610"/>
            <a:ext cx="1664970" cy="751205"/>
          </a:xfrm>
          <a:prstGeom prst="rect">
            <a:avLst/>
          </a:prstGeom>
          <a:solidFill>
            <a:schemeClr val="accent1">
              <a:lumMod val="20000"/>
              <a:lumOff val="8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94" name="文本框 193"/>
          <p:cNvSpPr txBox="1"/>
          <p:nvPr/>
        </p:nvSpPr>
        <p:spPr>
          <a:xfrm>
            <a:off x="8063230" y="5766435"/>
            <a:ext cx="1661795" cy="645160"/>
          </a:xfrm>
          <a:prstGeom prst="rect">
            <a:avLst/>
          </a:prstGeom>
          <a:noFill/>
        </p:spPr>
        <p:txBody>
          <a:bodyPr wrap="square" rtlCol="0" anchor="t">
            <a:spAutoFit/>
          </a:bodyPr>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 + 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 </a:t>
            </a:r>
            <a:r>
              <a:rPr lang="en-US" b="1">
                <a:latin typeface="宋体" panose="02010600030101010101" pitchFamily="2" charset="-122"/>
                <a:ea typeface="宋体" panose="02010600030101010101" pitchFamily="2" charset="-122"/>
                <a:cs typeface="宋体" panose="02010600030101010101" pitchFamily="2" charset="-122"/>
              </a:rPr>
              <a:t> )</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 + 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b="1">
                <a:latin typeface="宋体" panose="02010600030101010101" pitchFamily="2" charset="-122"/>
                <a:ea typeface="宋体" panose="02010600030101010101" pitchFamily="2" charset="-122"/>
                <a:cs typeface="宋体" panose="02010600030101010101" pitchFamily="2" charset="-122"/>
              </a:rPr>
              <a:t> +</a:t>
            </a:r>
            <a:endParaRPr b="1">
              <a:latin typeface="宋体" panose="02010600030101010101" pitchFamily="2" charset="-122"/>
              <a:ea typeface="宋体" panose="02010600030101010101" pitchFamily="2" charset="-122"/>
              <a:cs typeface="宋体" panose="02010600030101010101" pitchFamily="2" charset="-122"/>
            </a:endParaRPr>
          </a:p>
        </p:txBody>
      </p:sp>
      <p:cxnSp>
        <p:nvCxnSpPr>
          <p:cNvPr id="195" name="直接箭头连接符 194"/>
          <p:cNvCxnSpPr>
            <a:stCxn id="179" idx="2"/>
            <a:endCxn id="194" idx="0"/>
          </p:cNvCxnSpPr>
          <p:nvPr/>
        </p:nvCxnSpPr>
        <p:spPr>
          <a:xfrm>
            <a:off x="8886190" y="5164455"/>
            <a:ext cx="8255" cy="601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6" name="文本框 195"/>
          <p:cNvSpPr txBox="1"/>
          <p:nvPr/>
        </p:nvSpPr>
        <p:spPr>
          <a:xfrm>
            <a:off x="8440420" y="5281295"/>
            <a:ext cx="322580" cy="368300"/>
          </a:xfrm>
          <a:prstGeom prst="rect">
            <a:avLst/>
          </a:prstGeom>
          <a:noFill/>
        </p:spPr>
        <p:txBody>
          <a:bodyPr wrap="none" rtlCol="0">
            <a:spAutoFit/>
          </a:bodyPr>
          <a:p>
            <a:r>
              <a:rPr lang="en-US" altLang="zh-CN"/>
              <a:t>T</a:t>
            </a:r>
            <a:endParaRPr lang="en-US" altLang="zh-CN"/>
          </a:p>
        </p:txBody>
      </p:sp>
      <p:sp>
        <p:nvSpPr>
          <p:cNvPr id="197" name="矩形 196"/>
          <p:cNvSpPr/>
          <p:nvPr/>
        </p:nvSpPr>
        <p:spPr>
          <a:xfrm>
            <a:off x="10272395" y="3722370"/>
            <a:ext cx="1664970" cy="1277620"/>
          </a:xfrm>
          <a:prstGeom prst="rect">
            <a:avLst/>
          </a:prstGeom>
          <a:solidFill>
            <a:schemeClr val="accent1">
              <a:lumMod val="20000"/>
              <a:lumOff val="8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98" name="文本框 197"/>
          <p:cNvSpPr txBox="1"/>
          <p:nvPr/>
        </p:nvSpPr>
        <p:spPr>
          <a:xfrm>
            <a:off x="10281920" y="3766820"/>
            <a:ext cx="1661795" cy="1198880"/>
          </a:xfrm>
          <a:prstGeom prst="rect">
            <a:avLst/>
          </a:prstGeom>
          <a:noFill/>
        </p:spPr>
        <p:txBody>
          <a:bodyPr wrap="square" rtlCol="0" anchor="t">
            <a:spAutoFit/>
          </a:bodyPr>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 </a:t>
            </a:r>
            <a:r>
              <a:rPr lang="en-US" b="1">
                <a:latin typeface="宋体" panose="02010600030101010101" pitchFamily="2" charset="-122"/>
                <a:ea typeface="宋体" panose="02010600030101010101" pitchFamily="2" charset="-122"/>
                <a:cs typeface="宋体" panose="02010600030101010101" pitchFamily="2" charset="-122"/>
              </a:rPr>
              <a:t>    )</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 T</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 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p:txBody>
      </p:sp>
      <p:cxnSp>
        <p:nvCxnSpPr>
          <p:cNvPr id="199" name="直接箭头连接符 198"/>
          <p:cNvCxnSpPr/>
          <p:nvPr/>
        </p:nvCxnSpPr>
        <p:spPr>
          <a:xfrm flipH="1">
            <a:off x="11087100" y="3056890"/>
            <a:ext cx="10160" cy="6553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0" name="文本框 199"/>
          <p:cNvSpPr txBox="1"/>
          <p:nvPr/>
        </p:nvSpPr>
        <p:spPr>
          <a:xfrm>
            <a:off x="10761980" y="3244850"/>
            <a:ext cx="335280" cy="368300"/>
          </a:xfrm>
          <a:prstGeom prst="rect">
            <a:avLst/>
          </a:prstGeom>
          <a:noFill/>
        </p:spPr>
        <p:txBody>
          <a:bodyPr wrap="none" rtlCol="0">
            <a:spAutoFit/>
          </a:bodyPr>
          <a:p>
            <a:r>
              <a:rPr lang="en-US" altLang="zh-CN"/>
              <a:t>E</a:t>
            </a:r>
            <a:endParaRPr lang="en-US" altLang="zh-CN"/>
          </a:p>
        </p:txBody>
      </p:sp>
      <p:cxnSp>
        <p:nvCxnSpPr>
          <p:cNvPr id="201" name="直接箭头连接符 200"/>
          <p:cNvCxnSpPr/>
          <p:nvPr/>
        </p:nvCxnSpPr>
        <p:spPr>
          <a:xfrm flipH="1" flipV="1">
            <a:off x="9719310" y="1066165"/>
            <a:ext cx="619760" cy="7150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2" name="文本框 201"/>
          <p:cNvSpPr txBox="1"/>
          <p:nvPr/>
        </p:nvSpPr>
        <p:spPr>
          <a:xfrm>
            <a:off x="9803130" y="842010"/>
            <a:ext cx="322580" cy="368300"/>
          </a:xfrm>
          <a:prstGeom prst="rect">
            <a:avLst/>
          </a:prstGeom>
          <a:noFill/>
        </p:spPr>
        <p:txBody>
          <a:bodyPr wrap="none" rtlCol="0">
            <a:spAutoFit/>
          </a:bodyPr>
          <a:p>
            <a:r>
              <a:rPr lang="en-US" altLang="en-US"/>
              <a:t>T</a:t>
            </a:r>
            <a:endParaRPr lang="en-US" altLang="en-US"/>
          </a:p>
        </p:txBody>
      </p:sp>
      <p:cxnSp>
        <p:nvCxnSpPr>
          <p:cNvPr id="203" name="直接箭头连接符 202"/>
          <p:cNvCxnSpPr>
            <a:stCxn id="178" idx="1"/>
            <a:endCxn id="174" idx="3"/>
          </p:cNvCxnSpPr>
          <p:nvPr/>
        </p:nvCxnSpPr>
        <p:spPr>
          <a:xfrm flipH="1">
            <a:off x="9722485" y="1741170"/>
            <a:ext cx="616585" cy="4787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4" name="文本框 203"/>
          <p:cNvSpPr txBox="1"/>
          <p:nvPr/>
        </p:nvSpPr>
        <p:spPr>
          <a:xfrm>
            <a:off x="9730105" y="1635760"/>
            <a:ext cx="424180" cy="368300"/>
          </a:xfrm>
          <a:prstGeom prst="rect">
            <a:avLst/>
          </a:prstGeom>
          <a:noFill/>
        </p:spPr>
        <p:txBody>
          <a:bodyPr wrap="none" rtlCol="0">
            <a:spAutoFit/>
          </a:bodyPr>
          <a:p>
            <a:r>
              <a:rPr lang="en-US" altLang="en-US"/>
              <a:t>int</a:t>
            </a:r>
            <a:endParaRPr lang="en-US" altLang="en-US"/>
          </a:p>
        </p:txBody>
      </p:sp>
      <p:cxnSp>
        <p:nvCxnSpPr>
          <p:cNvPr id="205" name="直接箭头连接符 204"/>
          <p:cNvCxnSpPr/>
          <p:nvPr/>
        </p:nvCxnSpPr>
        <p:spPr>
          <a:xfrm flipV="1">
            <a:off x="9705975" y="2661920"/>
            <a:ext cx="671195" cy="660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6" name="文本框 205"/>
          <p:cNvSpPr txBox="1"/>
          <p:nvPr/>
        </p:nvSpPr>
        <p:spPr>
          <a:xfrm>
            <a:off x="9748520" y="2760345"/>
            <a:ext cx="259080" cy="368300"/>
          </a:xfrm>
          <a:prstGeom prst="rect">
            <a:avLst/>
          </a:prstGeom>
          <a:noFill/>
        </p:spPr>
        <p:txBody>
          <a:bodyPr wrap="none" rtlCol="0">
            <a:spAutoFit/>
          </a:bodyPr>
          <a:p>
            <a:r>
              <a:rPr lang="en-US" altLang="en-US"/>
              <a:t>(</a:t>
            </a:r>
            <a:endParaRPr lang="en-US" altLang="en-US"/>
          </a:p>
        </p:txBody>
      </p:sp>
      <p:sp>
        <p:nvSpPr>
          <p:cNvPr id="102433" name="Arc 33"/>
          <p:cNvSpPr/>
          <p:nvPr/>
        </p:nvSpPr>
        <p:spPr>
          <a:xfrm rot="21289795" flipH="1">
            <a:off x="11436350" y="3091815"/>
            <a:ext cx="483235" cy="417830"/>
          </a:xfrm>
          <a:custGeom>
            <a:avLst/>
            <a:gdLst>
              <a:gd name="txL" fmla="*/ 0 w 43200"/>
              <a:gd name="txT" fmla="*/ 0 h 43200"/>
              <a:gd name="txR" fmla="*/ 43200 w 43200"/>
              <a:gd name="txB" fmla="*/ 43200 h 43200"/>
            </a:gdLst>
            <a:ahLst/>
            <a:cxnLst>
              <a:cxn ang="0">
                <a:pos x="0" y="0"/>
              </a:cxn>
              <a:cxn ang="0">
                <a:pos x="0" y="0"/>
              </a:cxn>
              <a:cxn ang="0">
                <a:pos x="0" y="0"/>
              </a:cxn>
            </a:cxnLst>
            <a:rect l="txL" t="txT" r="txR" b="txB"/>
            <a:pathLst>
              <a:path w="43200" h="43200" fill="none">
                <a:moveTo>
                  <a:pt x="21599" y="0"/>
                </a:moveTo>
                <a:cubicBezTo>
                  <a:pt x="33529" y="0"/>
                  <a:pt x="43200" y="9670"/>
                  <a:pt x="43200" y="21600"/>
                </a:cubicBezTo>
                <a:cubicBezTo>
                  <a:pt x="43200" y="33529"/>
                  <a:pt x="33529" y="43200"/>
                  <a:pt x="21600" y="43200"/>
                </a:cubicBezTo>
                <a:cubicBezTo>
                  <a:pt x="9670" y="43200"/>
                  <a:pt x="0" y="33529"/>
                  <a:pt x="0" y="21600"/>
                </a:cubicBezTo>
                <a:cubicBezTo>
                  <a:pt x="-1" y="13606"/>
                  <a:pt x="4414" y="6266"/>
                  <a:pt x="11475" y="2520"/>
                </a:cubicBezTo>
              </a:path>
              <a:path w="43200" h="43200" stroke="0">
                <a:moveTo>
                  <a:pt x="21599" y="0"/>
                </a:moveTo>
                <a:cubicBezTo>
                  <a:pt x="33529" y="0"/>
                  <a:pt x="43200" y="9670"/>
                  <a:pt x="43200" y="21600"/>
                </a:cubicBezTo>
                <a:cubicBezTo>
                  <a:pt x="43200" y="33529"/>
                  <a:pt x="33529" y="43200"/>
                  <a:pt x="21600" y="43200"/>
                </a:cubicBezTo>
                <a:cubicBezTo>
                  <a:pt x="9670" y="43200"/>
                  <a:pt x="0" y="33529"/>
                  <a:pt x="0" y="21600"/>
                </a:cubicBezTo>
                <a:cubicBezTo>
                  <a:pt x="-1" y="13606"/>
                  <a:pt x="4414" y="6266"/>
                  <a:pt x="11475" y="2520"/>
                </a:cubicBezTo>
                <a:lnTo>
                  <a:pt x="21600" y="21600"/>
                </a:lnTo>
                <a:close/>
              </a:path>
            </a:pathLst>
          </a:custGeom>
          <a:noFill/>
          <a:ln w="9525" cap="flat" cmpd="sng">
            <a:solidFill>
              <a:srgbClr val="000000">
                <a:alpha val="100000"/>
              </a:srgbClr>
            </a:solidFill>
            <a:prstDash val="solid"/>
            <a:round/>
            <a:headEnd type="none" w="med" len="med"/>
            <a:tailEnd type="triangle" w="med" len="med"/>
          </a:ln>
        </p:spPr>
        <p:txBody>
          <a:bodyPr/>
          <a:p>
            <a:endParaRPr lang="zh-CN" altLang="en-US"/>
          </a:p>
        </p:txBody>
      </p:sp>
      <p:sp>
        <p:nvSpPr>
          <p:cNvPr id="207" name="文本框 206"/>
          <p:cNvSpPr txBox="1"/>
          <p:nvPr/>
        </p:nvSpPr>
        <p:spPr>
          <a:xfrm>
            <a:off x="11434445" y="3205480"/>
            <a:ext cx="411480" cy="368300"/>
          </a:xfrm>
          <a:prstGeom prst="rect">
            <a:avLst/>
          </a:prstGeom>
          <a:noFill/>
        </p:spPr>
        <p:txBody>
          <a:bodyPr wrap="none" rtlCol="0" anchor="t">
            <a:spAutoFit/>
          </a:bodyPr>
          <a:p>
            <a:r>
              <a:rPr lang="zh-CN" altLang="en-US">
                <a:sym typeface="+mn-ea"/>
              </a:rPr>
              <a:t>（</a:t>
            </a:r>
            <a:endParaRPr lang="zh-CN" altLang="en-US"/>
          </a:p>
        </p:txBody>
      </p:sp>
      <p:sp>
        <p:nvSpPr>
          <p:cNvPr id="208" name="矩形 207"/>
          <p:cNvSpPr/>
          <p:nvPr/>
        </p:nvSpPr>
        <p:spPr>
          <a:xfrm>
            <a:off x="10281920" y="5497195"/>
            <a:ext cx="1664970" cy="751205"/>
          </a:xfrm>
          <a:prstGeom prst="rect">
            <a:avLst/>
          </a:prstGeom>
          <a:solidFill>
            <a:schemeClr val="accent1">
              <a:lumMod val="20000"/>
              <a:lumOff val="8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209" name="文本框 208"/>
          <p:cNvSpPr txBox="1"/>
          <p:nvPr/>
        </p:nvSpPr>
        <p:spPr>
          <a:xfrm>
            <a:off x="10281920" y="5494020"/>
            <a:ext cx="1661795" cy="645160"/>
          </a:xfrm>
          <a:prstGeom prst="rect">
            <a:avLst/>
          </a:prstGeom>
          <a:noFill/>
        </p:spPr>
        <p:txBody>
          <a:bodyPr wrap="square" rtlCol="0" anchor="t">
            <a:spAutoFit/>
          </a:bodyPr>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 </a:t>
            </a:r>
            <a:r>
              <a:rPr lang="en-US" b="1">
                <a:latin typeface="宋体" panose="02010600030101010101" pitchFamily="2" charset="-122"/>
                <a:ea typeface="宋体" panose="02010600030101010101" pitchFamily="2" charset="-122"/>
                <a:cs typeface="宋体" panose="02010600030101010101" pitchFamily="2" charset="-122"/>
              </a:rPr>
              <a:t>   )</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p:txBody>
      </p:sp>
      <p:cxnSp>
        <p:nvCxnSpPr>
          <p:cNvPr id="210" name="直接箭头连接符 209"/>
          <p:cNvCxnSpPr/>
          <p:nvPr/>
        </p:nvCxnSpPr>
        <p:spPr>
          <a:xfrm>
            <a:off x="11089005" y="4996815"/>
            <a:ext cx="6985" cy="5289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1" name="文本框 210"/>
          <p:cNvSpPr txBox="1"/>
          <p:nvPr/>
        </p:nvSpPr>
        <p:spPr>
          <a:xfrm>
            <a:off x="10753725" y="5128895"/>
            <a:ext cx="259080" cy="368300"/>
          </a:xfrm>
          <a:prstGeom prst="rect">
            <a:avLst/>
          </a:prstGeom>
          <a:noFill/>
        </p:spPr>
        <p:txBody>
          <a:bodyPr wrap="none" rtlCol="0">
            <a:spAutoFit/>
          </a:bodyPr>
          <a:p>
            <a:r>
              <a:rPr lang="en-US" altLang="en-US"/>
              <a:t>)</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blinds(horizontal)">
                                      <p:cBhvr>
                                        <p:cTn id="7" dur="500"/>
                                        <p:tgtEl>
                                          <p:spTgt spid="12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1"/>
                                        </p:tgtEl>
                                        <p:attrNameLst>
                                          <p:attrName>style.visibility</p:attrName>
                                        </p:attrNameLst>
                                      </p:cBhvr>
                                      <p:to>
                                        <p:strVal val="visible"/>
                                      </p:to>
                                    </p:set>
                                    <p:animEffect transition="in" filter="blinds(horizontal)">
                                      <p:cBhvr>
                                        <p:cTn id="10" dur="500"/>
                                        <p:tgtEl>
                                          <p:spTgt spid="13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0"/>
                                        </p:tgtEl>
                                        <p:attrNameLst>
                                          <p:attrName>style.visibility</p:attrName>
                                        </p:attrNameLst>
                                      </p:cBhvr>
                                      <p:to>
                                        <p:strVal val="visible"/>
                                      </p:to>
                                    </p:set>
                                    <p:animEffect transition="in" filter="blinds(horizontal)">
                                      <p:cBhvr>
                                        <p:cTn id="13" dur="500"/>
                                        <p:tgtEl>
                                          <p:spTgt spid="13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27">
                                            <p:txEl>
                                              <p:pRg st="0" end="0"/>
                                            </p:txEl>
                                          </p:spTgt>
                                        </p:tgtEl>
                                        <p:attrNameLst>
                                          <p:attrName>style.visibility</p:attrName>
                                        </p:attrNameLst>
                                      </p:cBhvr>
                                      <p:to>
                                        <p:strVal val="visible"/>
                                      </p:to>
                                    </p:set>
                                    <p:animEffect transition="in" filter="blinds(horizontal)">
                                      <p:cBhvr>
                                        <p:cTn id="18" dur="500"/>
                                        <p:tgtEl>
                                          <p:spTgt spid="12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27">
                                            <p:txEl>
                                              <p:pRg st="1" end="1"/>
                                            </p:txEl>
                                          </p:spTgt>
                                        </p:tgtEl>
                                        <p:attrNameLst>
                                          <p:attrName>style.visibility</p:attrName>
                                        </p:attrNameLst>
                                      </p:cBhvr>
                                      <p:to>
                                        <p:strVal val="visible"/>
                                      </p:to>
                                    </p:set>
                                    <p:animEffect transition="in" filter="blinds(horizontal)">
                                      <p:cBhvr>
                                        <p:cTn id="23" dur="500"/>
                                        <p:tgtEl>
                                          <p:spTgt spid="127">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27">
                                            <p:txEl>
                                              <p:pRg st="2" end="2"/>
                                            </p:txEl>
                                          </p:spTgt>
                                        </p:tgtEl>
                                        <p:attrNameLst>
                                          <p:attrName>style.visibility</p:attrName>
                                        </p:attrNameLst>
                                      </p:cBhvr>
                                      <p:to>
                                        <p:strVal val="visible"/>
                                      </p:to>
                                    </p:set>
                                    <p:animEffect transition="in" filter="blinds(horizontal)">
                                      <p:cBhvr>
                                        <p:cTn id="28" dur="500"/>
                                        <p:tgtEl>
                                          <p:spTgt spid="127">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35"/>
                                        </p:tgtEl>
                                        <p:attrNameLst>
                                          <p:attrName>style.visibility</p:attrName>
                                        </p:attrNameLst>
                                      </p:cBhvr>
                                      <p:to>
                                        <p:strVal val="visible"/>
                                      </p:to>
                                    </p:set>
                                    <p:animEffect transition="in" filter="blinds(horizontal)">
                                      <p:cBhvr>
                                        <p:cTn id="33" dur="500"/>
                                        <p:tgtEl>
                                          <p:spTgt spid="135"/>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36"/>
                                        </p:tgtEl>
                                        <p:attrNameLst>
                                          <p:attrName>style.visibility</p:attrName>
                                        </p:attrNameLst>
                                      </p:cBhvr>
                                      <p:to>
                                        <p:strVal val="visible"/>
                                      </p:to>
                                    </p:set>
                                    <p:animEffect transition="in" filter="blinds(horizontal)">
                                      <p:cBhvr>
                                        <p:cTn id="36" dur="500"/>
                                        <p:tgtEl>
                                          <p:spTgt spid="136"/>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32"/>
                                        </p:tgtEl>
                                        <p:attrNameLst>
                                          <p:attrName>style.visibility</p:attrName>
                                        </p:attrNameLst>
                                      </p:cBhvr>
                                      <p:to>
                                        <p:strVal val="visible"/>
                                      </p:to>
                                    </p:set>
                                    <p:animEffect transition="in" filter="blinds(horizontal)">
                                      <p:cBhvr>
                                        <p:cTn id="39" dur="500"/>
                                        <p:tgtEl>
                                          <p:spTgt spid="132"/>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37">
                                            <p:txEl>
                                              <p:pRg st="0" end="0"/>
                                            </p:txEl>
                                          </p:spTgt>
                                        </p:tgtEl>
                                        <p:attrNameLst>
                                          <p:attrName>style.visibility</p:attrName>
                                        </p:attrNameLst>
                                      </p:cBhvr>
                                      <p:to>
                                        <p:strVal val="visible"/>
                                      </p:to>
                                    </p:set>
                                    <p:animEffect transition="in" filter="blinds(horizontal)">
                                      <p:cBhvr>
                                        <p:cTn id="44" dur="500"/>
                                        <p:tgtEl>
                                          <p:spTgt spid="137">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137">
                                            <p:txEl>
                                              <p:pRg st="1" end="1"/>
                                            </p:txEl>
                                          </p:spTgt>
                                        </p:tgtEl>
                                        <p:attrNameLst>
                                          <p:attrName>style.visibility</p:attrName>
                                        </p:attrNameLst>
                                      </p:cBhvr>
                                      <p:to>
                                        <p:strVal val="visible"/>
                                      </p:to>
                                    </p:set>
                                    <p:animEffect transition="in" filter="blinds(horizontal)">
                                      <p:cBhvr>
                                        <p:cTn id="49" dur="500"/>
                                        <p:tgtEl>
                                          <p:spTgt spid="137">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141"/>
                                        </p:tgtEl>
                                        <p:attrNameLst>
                                          <p:attrName>style.visibility</p:attrName>
                                        </p:attrNameLst>
                                      </p:cBhvr>
                                      <p:to>
                                        <p:strVal val="visible"/>
                                      </p:to>
                                    </p:set>
                                    <p:animEffect transition="in" filter="blinds(horizontal)">
                                      <p:cBhvr>
                                        <p:cTn id="54" dur="500"/>
                                        <p:tgtEl>
                                          <p:spTgt spid="141"/>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43"/>
                                        </p:tgtEl>
                                        <p:attrNameLst>
                                          <p:attrName>style.visibility</p:attrName>
                                        </p:attrNameLst>
                                      </p:cBhvr>
                                      <p:to>
                                        <p:strVal val="visible"/>
                                      </p:to>
                                    </p:set>
                                    <p:animEffect transition="in" filter="blinds(horizontal)">
                                      <p:cBhvr>
                                        <p:cTn id="57" dur="500"/>
                                        <p:tgtEl>
                                          <p:spTgt spid="143"/>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140"/>
                                        </p:tgtEl>
                                        <p:attrNameLst>
                                          <p:attrName>style.visibility</p:attrName>
                                        </p:attrNameLst>
                                      </p:cBhvr>
                                      <p:to>
                                        <p:strVal val="visible"/>
                                      </p:to>
                                    </p:set>
                                    <p:animEffect transition="in" filter="blinds(horizontal)">
                                      <p:cBhvr>
                                        <p:cTn id="60" dur="500"/>
                                        <p:tgtEl>
                                          <p:spTgt spid="140"/>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144">
                                            <p:txEl>
                                              <p:pRg st="0" end="0"/>
                                            </p:txEl>
                                          </p:spTgt>
                                        </p:tgtEl>
                                        <p:attrNameLst>
                                          <p:attrName>style.visibility</p:attrName>
                                        </p:attrNameLst>
                                      </p:cBhvr>
                                      <p:to>
                                        <p:strVal val="visible"/>
                                      </p:to>
                                    </p:set>
                                    <p:animEffect transition="in" filter="blinds(horizontal)">
                                      <p:cBhvr>
                                        <p:cTn id="65" dur="500"/>
                                        <p:tgtEl>
                                          <p:spTgt spid="144">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144">
                                            <p:txEl>
                                              <p:pRg st="1" end="1"/>
                                            </p:txEl>
                                          </p:spTgt>
                                        </p:tgtEl>
                                        <p:attrNameLst>
                                          <p:attrName>style.visibility</p:attrName>
                                        </p:attrNameLst>
                                      </p:cBhvr>
                                      <p:to>
                                        <p:strVal val="visible"/>
                                      </p:to>
                                    </p:set>
                                    <p:animEffect transition="in" filter="blinds(horizontal)">
                                      <p:cBhvr>
                                        <p:cTn id="70" dur="500"/>
                                        <p:tgtEl>
                                          <p:spTgt spid="144">
                                            <p:txEl>
                                              <p:pRg st="1" end="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149"/>
                                        </p:tgtEl>
                                        <p:attrNameLst>
                                          <p:attrName>style.visibility</p:attrName>
                                        </p:attrNameLst>
                                      </p:cBhvr>
                                      <p:to>
                                        <p:strVal val="visible"/>
                                      </p:to>
                                    </p:set>
                                    <p:animEffect transition="in" filter="blinds(horizontal)">
                                      <p:cBhvr>
                                        <p:cTn id="75" dur="500"/>
                                        <p:tgtEl>
                                          <p:spTgt spid="149"/>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150"/>
                                        </p:tgtEl>
                                        <p:attrNameLst>
                                          <p:attrName>style.visibility</p:attrName>
                                        </p:attrNameLst>
                                      </p:cBhvr>
                                      <p:to>
                                        <p:strVal val="visible"/>
                                      </p:to>
                                    </p:set>
                                    <p:animEffect transition="in" filter="blinds(horizontal)">
                                      <p:cBhvr>
                                        <p:cTn id="78" dur="500"/>
                                        <p:tgtEl>
                                          <p:spTgt spid="150"/>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145"/>
                                        </p:tgtEl>
                                        <p:attrNameLst>
                                          <p:attrName>style.visibility</p:attrName>
                                        </p:attrNameLst>
                                      </p:cBhvr>
                                      <p:to>
                                        <p:strVal val="visible"/>
                                      </p:to>
                                    </p:set>
                                    <p:animEffect transition="in" filter="blinds(horizontal)">
                                      <p:cBhvr>
                                        <p:cTn id="81" dur="500"/>
                                        <p:tgtEl>
                                          <p:spTgt spid="145"/>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147">
                                            <p:txEl>
                                              <p:pRg st="0" end="0"/>
                                            </p:txEl>
                                          </p:spTgt>
                                        </p:tgtEl>
                                        <p:attrNameLst>
                                          <p:attrName>style.visibility</p:attrName>
                                        </p:attrNameLst>
                                      </p:cBhvr>
                                      <p:to>
                                        <p:strVal val="visible"/>
                                      </p:to>
                                    </p:set>
                                    <p:animEffect transition="in" filter="blinds(horizontal)">
                                      <p:cBhvr>
                                        <p:cTn id="86" dur="500"/>
                                        <p:tgtEl>
                                          <p:spTgt spid="147">
                                            <p:txEl>
                                              <p:pRg st="0" end="0"/>
                                            </p:txEl>
                                          </p:spTgt>
                                        </p:tgtEl>
                                      </p:cBhvr>
                                    </p:animEffect>
                                  </p:childTnLst>
                                </p:cTn>
                              </p:par>
                              <p:par>
                                <p:cTn id="87" presetID="3" presetClass="entr" presetSubtype="10" fill="hold" nodeType="withEffect">
                                  <p:stCondLst>
                                    <p:cond delay="0"/>
                                  </p:stCondLst>
                                  <p:childTnLst>
                                    <p:set>
                                      <p:cBhvr>
                                        <p:cTn id="88" dur="1" fill="hold">
                                          <p:stCondLst>
                                            <p:cond delay="0"/>
                                          </p:stCondLst>
                                        </p:cTn>
                                        <p:tgtEl>
                                          <p:spTgt spid="147">
                                            <p:txEl>
                                              <p:pRg st="1" end="1"/>
                                            </p:txEl>
                                          </p:spTgt>
                                        </p:tgtEl>
                                        <p:attrNameLst>
                                          <p:attrName>style.visibility</p:attrName>
                                        </p:attrNameLst>
                                      </p:cBhvr>
                                      <p:to>
                                        <p:strVal val="visible"/>
                                      </p:to>
                                    </p:set>
                                    <p:animEffect transition="in" filter="blinds(horizontal)">
                                      <p:cBhvr>
                                        <p:cTn id="89" dur="500"/>
                                        <p:tgtEl>
                                          <p:spTgt spid="147">
                                            <p:txEl>
                                              <p:pRg st="1" end="1"/>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147">
                                            <p:txEl>
                                              <p:pRg st="2" end="2"/>
                                            </p:txEl>
                                          </p:spTgt>
                                        </p:tgtEl>
                                        <p:attrNameLst>
                                          <p:attrName>style.visibility</p:attrName>
                                        </p:attrNameLst>
                                      </p:cBhvr>
                                      <p:to>
                                        <p:strVal val="visible"/>
                                      </p:to>
                                    </p:set>
                                    <p:animEffect transition="in" filter="blinds(horizontal)">
                                      <p:cBhvr>
                                        <p:cTn id="94" dur="500"/>
                                        <p:tgtEl>
                                          <p:spTgt spid="147">
                                            <p:txEl>
                                              <p:pRg st="2" end="2"/>
                                            </p:txEl>
                                          </p:spTgt>
                                        </p:tgtEl>
                                      </p:cBhvr>
                                    </p:animEffect>
                                  </p:childTnLst>
                                </p:cTn>
                              </p:par>
                              <p:par>
                                <p:cTn id="95" presetID="3" presetClass="entr" presetSubtype="10" fill="hold" nodeType="withEffect">
                                  <p:stCondLst>
                                    <p:cond delay="0"/>
                                  </p:stCondLst>
                                  <p:childTnLst>
                                    <p:set>
                                      <p:cBhvr>
                                        <p:cTn id="96" dur="1" fill="hold">
                                          <p:stCondLst>
                                            <p:cond delay="0"/>
                                          </p:stCondLst>
                                        </p:cTn>
                                        <p:tgtEl>
                                          <p:spTgt spid="147">
                                            <p:txEl>
                                              <p:pRg st="3" end="3"/>
                                            </p:txEl>
                                          </p:spTgt>
                                        </p:tgtEl>
                                        <p:attrNameLst>
                                          <p:attrName>style.visibility</p:attrName>
                                        </p:attrNameLst>
                                      </p:cBhvr>
                                      <p:to>
                                        <p:strVal val="visible"/>
                                      </p:to>
                                    </p:set>
                                    <p:animEffect transition="in" filter="blinds(horizontal)">
                                      <p:cBhvr>
                                        <p:cTn id="97" dur="500"/>
                                        <p:tgtEl>
                                          <p:spTgt spid="147">
                                            <p:txEl>
                                              <p:pRg st="3" end="3"/>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147">
                                            <p:txEl>
                                              <p:pRg st="4" end="4"/>
                                            </p:txEl>
                                          </p:spTgt>
                                        </p:tgtEl>
                                        <p:attrNameLst>
                                          <p:attrName>style.visibility</p:attrName>
                                        </p:attrNameLst>
                                      </p:cBhvr>
                                      <p:to>
                                        <p:strVal val="visible"/>
                                      </p:to>
                                    </p:set>
                                    <p:animEffect transition="in" filter="blinds(horizontal)">
                                      <p:cBhvr>
                                        <p:cTn id="102" dur="500"/>
                                        <p:tgtEl>
                                          <p:spTgt spid="147">
                                            <p:txEl>
                                              <p:pRg st="4" end="4"/>
                                            </p:txEl>
                                          </p:spTgt>
                                        </p:tgtEl>
                                      </p:cBhvr>
                                    </p:animEffect>
                                  </p:childTnLst>
                                </p:cTn>
                              </p:par>
                              <p:par>
                                <p:cTn id="103" presetID="3" presetClass="entr" presetSubtype="10" fill="hold" nodeType="withEffect">
                                  <p:stCondLst>
                                    <p:cond delay="0"/>
                                  </p:stCondLst>
                                  <p:childTnLst>
                                    <p:set>
                                      <p:cBhvr>
                                        <p:cTn id="104" dur="1" fill="hold">
                                          <p:stCondLst>
                                            <p:cond delay="0"/>
                                          </p:stCondLst>
                                        </p:cTn>
                                        <p:tgtEl>
                                          <p:spTgt spid="147">
                                            <p:txEl>
                                              <p:pRg st="5" end="5"/>
                                            </p:txEl>
                                          </p:spTgt>
                                        </p:tgtEl>
                                        <p:attrNameLst>
                                          <p:attrName>style.visibility</p:attrName>
                                        </p:attrNameLst>
                                      </p:cBhvr>
                                      <p:to>
                                        <p:strVal val="visible"/>
                                      </p:to>
                                    </p:set>
                                    <p:animEffect transition="in" filter="blinds(horizontal)">
                                      <p:cBhvr>
                                        <p:cTn id="105" dur="500"/>
                                        <p:tgtEl>
                                          <p:spTgt spid="147">
                                            <p:txEl>
                                              <p:pRg st="5" end="5"/>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nodeType="clickEffect">
                                  <p:stCondLst>
                                    <p:cond delay="0"/>
                                  </p:stCondLst>
                                  <p:childTnLst>
                                    <p:set>
                                      <p:cBhvr>
                                        <p:cTn id="109" dur="1" fill="hold">
                                          <p:stCondLst>
                                            <p:cond delay="0"/>
                                          </p:stCondLst>
                                        </p:cTn>
                                        <p:tgtEl>
                                          <p:spTgt spid="147">
                                            <p:txEl>
                                              <p:pRg st="6" end="6"/>
                                            </p:txEl>
                                          </p:spTgt>
                                        </p:tgtEl>
                                        <p:attrNameLst>
                                          <p:attrName>style.visibility</p:attrName>
                                        </p:attrNameLst>
                                      </p:cBhvr>
                                      <p:to>
                                        <p:strVal val="visible"/>
                                      </p:to>
                                    </p:set>
                                    <p:animEffect transition="in" filter="blinds(horizontal)">
                                      <p:cBhvr>
                                        <p:cTn id="110" dur="500"/>
                                        <p:tgtEl>
                                          <p:spTgt spid="147">
                                            <p:txEl>
                                              <p:pRg st="6" end="6"/>
                                            </p:txEl>
                                          </p:spTgt>
                                        </p:tgtEl>
                                      </p:cBhvr>
                                    </p:animEffect>
                                  </p:childTnLst>
                                </p:cTn>
                              </p:par>
                              <p:par>
                                <p:cTn id="111" presetID="3" presetClass="entr" presetSubtype="10" fill="hold" nodeType="withEffect">
                                  <p:stCondLst>
                                    <p:cond delay="0"/>
                                  </p:stCondLst>
                                  <p:childTnLst>
                                    <p:set>
                                      <p:cBhvr>
                                        <p:cTn id="112" dur="1" fill="hold">
                                          <p:stCondLst>
                                            <p:cond delay="0"/>
                                          </p:stCondLst>
                                        </p:cTn>
                                        <p:tgtEl>
                                          <p:spTgt spid="147">
                                            <p:txEl>
                                              <p:pRg st="7" end="7"/>
                                            </p:txEl>
                                          </p:spTgt>
                                        </p:tgtEl>
                                        <p:attrNameLst>
                                          <p:attrName>style.visibility</p:attrName>
                                        </p:attrNameLst>
                                      </p:cBhvr>
                                      <p:to>
                                        <p:strVal val="visible"/>
                                      </p:to>
                                    </p:set>
                                    <p:animEffect transition="in" filter="blinds(horizontal)">
                                      <p:cBhvr>
                                        <p:cTn id="113" dur="500"/>
                                        <p:tgtEl>
                                          <p:spTgt spid="147">
                                            <p:txEl>
                                              <p:pRg st="7" end="7"/>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nodeType="clickEffect">
                                  <p:stCondLst>
                                    <p:cond delay="0"/>
                                  </p:stCondLst>
                                  <p:childTnLst>
                                    <p:set>
                                      <p:cBhvr>
                                        <p:cTn id="117" dur="1" fill="hold">
                                          <p:stCondLst>
                                            <p:cond delay="0"/>
                                          </p:stCondLst>
                                        </p:cTn>
                                        <p:tgtEl>
                                          <p:spTgt spid="147">
                                            <p:txEl>
                                              <p:pRg st="8" end="8"/>
                                            </p:txEl>
                                          </p:spTgt>
                                        </p:tgtEl>
                                        <p:attrNameLst>
                                          <p:attrName>style.visibility</p:attrName>
                                        </p:attrNameLst>
                                      </p:cBhvr>
                                      <p:to>
                                        <p:strVal val="visible"/>
                                      </p:to>
                                    </p:set>
                                    <p:animEffect transition="in" filter="blinds(horizontal)">
                                      <p:cBhvr>
                                        <p:cTn id="118" dur="500"/>
                                        <p:tgtEl>
                                          <p:spTgt spid="147">
                                            <p:txEl>
                                              <p:pRg st="8" end="8"/>
                                            </p:txEl>
                                          </p:spTgt>
                                        </p:tgtEl>
                                      </p:cBhvr>
                                    </p:animEffect>
                                  </p:childTnLst>
                                </p:cTn>
                              </p:par>
                              <p:par>
                                <p:cTn id="119" presetID="3" presetClass="entr" presetSubtype="10" fill="hold" nodeType="withEffect">
                                  <p:stCondLst>
                                    <p:cond delay="0"/>
                                  </p:stCondLst>
                                  <p:childTnLst>
                                    <p:set>
                                      <p:cBhvr>
                                        <p:cTn id="120" dur="1" fill="hold">
                                          <p:stCondLst>
                                            <p:cond delay="0"/>
                                          </p:stCondLst>
                                        </p:cTn>
                                        <p:tgtEl>
                                          <p:spTgt spid="147">
                                            <p:txEl>
                                              <p:pRg st="9" end="9"/>
                                            </p:txEl>
                                          </p:spTgt>
                                        </p:tgtEl>
                                        <p:attrNameLst>
                                          <p:attrName>style.visibility</p:attrName>
                                        </p:attrNameLst>
                                      </p:cBhvr>
                                      <p:to>
                                        <p:strVal val="visible"/>
                                      </p:to>
                                    </p:set>
                                    <p:animEffect transition="in" filter="blinds(horizontal)">
                                      <p:cBhvr>
                                        <p:cTn id="121" dur="500"/>
                                        <p:tgtEl>
                                          <p:spTgt spid="147">
                                            <p:txEl>
                                              <p:pRg st="9" end="9"/>
                                            </p:txEl>
                                          </p:spTgt>
                                        </p:tgtEl>
                                      </p:cBhvr>
                                    </p:animEffect>
                                  </p:childTnLst>
                                </p:cTn>
                              </p:par>
                            </p:childTnLst>
                          </p:cTn>
                        </p:par>
                      </p:childTnLst>
                    </p:cTn>
                  </p:par>
                  <p:par>
                    <p:cTn id="122" fill="hold">
                      <p:stCondLst>
                        <p:cond delay="indefinite"/>
                      </p:stCondLst>
                      <p:childTnLst>
                        <p:par>
                          <p:cTn id="123" fill="hold">
                            <p:stCondLst>
                              <p:cond delay="0"/>
                            </p:stCondLst>
                            <p:childTnLst>
                              <p:par>
                                <p:cTn id="124" presetID="3" presetClass="entr" presetSubtype="10" fill="hold" nodeType="clickEffect">
                                  <p:stCondLst>
                                    <p:cond delay="0"/>
                                  </p:stCondLst>
                                  <p:childTnLst>
                                    <p:set>
                                      <p:cBhvr>
                                        <p:cTn id="125" dur="1" fill="hold">
                                          <p:stCondLst>
                                            <p:cond delay="0"/>
                                          </p:stCondLst>
                                        </p:cTn>
                                        <p:tgtEl>
                                          <p:spTgt spid="152"/>
                                        </p:tgtEl>
                                        <p:attrNameLst>
                                          <p:attrName>style.visibility</p:attrName>
                                        </p:attrNameLst>
                                      </p:cBhvr>
                                      <p:to>
                                        <p:strVal val="visible"/>
                                      </p:to>
                                    </p:set>
                                    <p:animEffect transition="in" filter="blinds(horizontal)">
                                      <p:cBhvr>
                                        <p:cTn id="126" dur="500"/>
                                        <p:tgtEl>
                                          <p:spTgt spid="152"/>
                                        </p:tgtEl>
                                      </p:cBhvr>
                                    </p:animEffect>
                                  </p:childTnLst>
                                </p:cTn>
                              </p:par>
                              <p:par>
                                <p:cTn id="127" presetID="3" presetClass="entr" presetSubtype="10" fill="hold" grpId="0" nodeType="withEffect">
                                  <p:stCondLst>
                                    <p:cond delay="0"/>
                                  </p:stCondLst>
                                  <p:childTnLst>
                                    <p:set>
                                      <p:cBhvr>
                                        <p:cTn id="128" dur="1" fill="hold">
                                          <p:stCondLst>
                                            <p:cond delay="0"/>
                                          </p:stCondLst>
                                        </p:cTn>
                                        <p:tgtEl>
                                          <p:spTgt spid="153"/>
                                        </p:tgtEl>
                                        <p:attrNameLst>
                                          <p:attrName>style.visibility</p:attrName>
                                        </p:attrNameLst>
                                      </p:cBhvr>
                                      <p:to>
                                        <p:strVal val="visible"/>
                                      </p:to>
                                    </p:set>
                                    <p:animEffect transition="in" filter="blinds(horizontal)">
                                      <p:cBhvr>
                                        <p:cTn id="129" dur="500"/>
                                        <p:tgtEl>
                                          <p:spTgt spid="153"/>
                                        </p:tgtEl>
                                      </p:cBhvr>
                                    </p:animEffect>
                                  </p:childTnLst>
                                </p:cTn>
                              </p:par>
                              <p:par>
                                <p:cTn id="130" presetID="3" presetClass="entr" presetSubtype="10" fill="hold" grpId="0" nodeType="withEffect">
                                  <p:stCondLst>
                                    <p:cond delay="0"/>
                                  </p:stCondLst>
                                  <p:childTnLst>
                                    <p:set>
                                      <p:cBhvr>
                                        <p:cTn id="131" dur="1" fill="hold">
                                          <p:stCondLst>
                                            <p:cond delay="0"/>
                                          </p:stCondLst>
                                        </p:cTn>
                                        <p:tgtEl>
                                          <p:spTgt spid="151"/>
                                        </p:tgtEl>
                                        <p:attrNameLst>
                                          <p:attrName>style.visibility</p:attrName>
                                        </p:attrNameLst>
                                      </p:cBhvr>
                                      <p:to>
                                        <p:strVal val="visible"/>
                                      </p:to>
                                    </p:set>
                                    <p:animEffect transition="in" filter="blinds(horizontal)">
                                      <p:cBhvr>
                                        <p:cTn id="132" dur="500"/>
                                        <p:tgtEl>
                                          <p:spTgt spid="151"/>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nodeType="clickEffect">
                                  <p:stCondLst>
                                    <p:cond delay="0"/>
                                  </p:stCondLst>
                                  <p:childTnLst>
                                    <p:set>
                                      <p:cBhvr>
                                        <p:cTn id="136" dur="1" fill="hold">
                                          <p:stCondLst>
                                            <p:cond delay="0"/>
                                          </p:stCondLst>
                                        </p:cTn>
                                        <p:tgtEl>
                                          <p:spTgt spid="154">
                                            <p:txEl>
                                              <p:pRg st="0" end="0"/>
                                            </p:txEl>
                                          </p:spTgt>
                                        </p:tgtEl>
                                        <p:attrNameLst>
                                          <p:attrName>style.visibility</p:attrName>
                                        </p:attrNameLst>
                                      </p:cBhvr>
                                      <p:to>
                                        <p:strVal val="visible"/>
                                      </p:to>
                                    </p:set>
                                    <p:animEffect transition="in" filter="blinds(horizontal)">
                                      <p:cBhvr>
                                        <p:cTn id="137" dur="500"/>
                                        <p:tgtEl>
                                          <p:spTgt spid="154">
                                            <p:txEl>
                                              <p:pRg st="0" end="0"/>
                                            </p:txEl>
                                          </p:spTgt>
                                        </p:tgtEl>
                                      </p:cBhvr>
                                    </p:animEffect>
                                  </p:childTnLst>
                                </p:cTn>
                              </p:par>
                              <p:par>
                                <p:cTn id="138" presetID="3" presetClass="entr" presetSubtype="10" fill="hold" nodeType="withEffect">
                                  <p:stCondLst>
                                    <p:cond delay="0"/>
                                  </p:stCondLst>
                                  <p:childTnLst>
                                    <p:set>
                                      <p:cBhvr>
                                        <p:cTn id="139" dur="1" fill="hold">
                                          <p:stCondLst>
                                            <p:cond delay="0"/>
                                          </p:stCondLst>
                                        </p:cTn>
                                        <p:tgtEl>
                                          <p:spTgt spid="154">
                                            <p:txEl>
                                              <p:pRg st="1" end="1"/>
                                            </p:txEl>
                                          </p:spTgt>
                                        </p:tgtEl>
                                        <p:attrNameLst>
                                          <p:attrName>style.visibility</p:attrName>
                                        </p:attrNameLst>
                                      </p:cBhvr>
                                      <p:to>
                                        <p:strVal val="visible"/>
                                      </p:to>
                                    </p:set>
                                    <p:animEffect transition="in" filter="blinds(horizontal)">
                                      <p:cBhvr>
                                        <p:cTn id="140" dur="500"/>
                                        <p:tgtEl>
                                          <p:spTgt spid="154">
                                            <p:txEl>
                                              <p:pRg st="1" end="1"/>
                                            </p:txEl>
                                          </p:spTgt>
                                        </p:tgtEl>
                                      </p:cBhvr>
                                    </p:animEffect>
                                  </p:childTnLst>
                                </p:cTn>
                              </p:par>
                            </p:childTnLst>
                          </p:cTn>
                        </p:par>
                      </p:childTnLst>
                    </p:cTn>
                  </p:par>
                  <p:par>
                    <p:cTn id="141" fill="hold">
                      <p:stCondLst>
                        <p:cond delay="indefinite"/>
                      </p:stCondLst>
                      <p:childTnLst>
                        <p:par>
                          <p:cTn id="142" fill="hold">
                            <p:stCondLst>
                              <p:cond delay="0"/>
                            </p:stCondLst>
                            <p:childTnLst>
                              <p:par>
                                <p:cTn id="143" presetID="3" presetClass="entr" presetSubtype="10" fill="hold" nodeType="clickEffect">
                                  <p:stCondLst>
                                    <p:cond delay="0"/>
                                  </p:stCondLst>
                                  <p:childTnLst>
                                    <p:set>
                                      <p:cBhvr>
                                        <p:cTn id="144" dur="1" fill="hold">
                                          <p:stCondLst>
                                            <p:cond delay="0"/>
                                          </p:stCondLst>
                                        </p:cTn>
                                        <p:tgtEl>
                                          <p:spTgt spid="154">
                                            <p:txEl>
                                              <p:pRg st="2" end="2"/>
                                            </p:txEl>
                                          </p:spTgt>
                                        </p:tgtEl>
                                        <p:attrNameLst>
                                          <p:attrName>style.visibility</p:attrName>
                                        </p:attrNameLst>
                                      </p:cBhvr>
                                      <p:to>
                                        <p:strVal val="visible"/>
                                      </p:to>
                                    </p:set>
                                    <p:animEffect transition="in" filter="blinds(horizontal)">
                                      <p:cBhvr>
                                        <p:cTn id="145" dur="500"/>
                                        <p:tgtEl>
                                          <p:spTgt spid="154">
                                            <p:txEl>
                                              <p:pRg st="2" end="2"/>
                                            </p:txEl>
                                          </p:spTgt>
                                        </p:tgtEl>
                                      </p:cBhvr>
                                    </p:animEffect>
                                  </p:childTnLst>
                                </p:cTn>
                              </p:par>
                              <p:par>
                                <p:cTn id="146" presetID="3" presetClass="entr" presetSubtype="10" fill="hold" nodeType="withEffect">
                                  <p:stCondLst>
                                    <p:cond delay="0"/>
                                  </p:stCondLst>
                                  <p:childTnLst>
                                    <p:set>
                                      <p:cBhvr>
                                        <p:cTn id="147" dur="1" fill="hold">
                                          <p:stCondLst>
                                            <p:cond delay="0"/>
                                          </p:stCondLst>
                                        </p:cTn>
                                        <p:tgtEl>
                                          <p:spTgt spid="154">
                                            <p:txEl>
                                              <p:pRg st="3" end="3"/>
                                            </p:txEl>
                                          </p:spTgt>
                                        </p:tgtEl>
                                        <p:attrNameLst>
                                          <p:attrName>style.visibility</p:attrName>
                                        </p:attrNameLst>
                                      </p:cBhvr>
                                      <p:to>
                                        <p:strVal val="visible"/>
                                      </p:to>
                                    </p:set>
                                    <p:animEffect transition="in" filter="blinds(horizontal)">
                                      <p:cBhvr>
                                        <p:cTn id="148" dur="500"/>
                                        <p:tgtEl>
                                          <p:spTgt spid="154">
                                            <p:txEl>
                                              <p:pRg st="3" end="3"/>
                                            </p:txEl>
                                          </p:spTgt>
                                        </p:tgtEl>
                                      </p:cBhvr>
                                    </p:animEffect>
                                  </p:childTnLst>
                                </p:cTn>
                              </p:par>
                            </p:childTnLst>
                          </p:cTn>
                        </p:par>
                      </p:childTnLst>
                    </p:cTn>
                  </p:par>
                  <p:par>
                    <p:cTn id="149" fill="hold">
                      <p:stCondLst>
                        <p:cond delay="indefinite"/>
                      </p:stCondLst>
                      <p:childTnLst>
                        <p:par>
                          <p:cTn id="150" fill="hold">
                            <p:stCondLst>
                              <p:cond delay="0"/>
                            </p:stCondLst>
                            <p:childTnLst>
                              <p:par>
                                <p:cTn id="151" presetID="3" presetClass="entr" presetSubtype="10" fill="hold" nodeType="clickEffect">
                                  <p:stCondLst>
                                    <p:cond delay="0"/>
                                  </p:stCondLst>
                                  <p:childTnLst>
                                    <p:set>
                                      <p:cBhvr>
                                        <p:cTn id="152" dur="1" fill="hold">
                                          <p:stCondLst>
                                            <p:cond delay="0"/>
                                          </p:stCondLst>
                                        </p:cTn>
                                        <p:tgtEl>
                                          <p:spTgt spid="154">
                                            <p:txEl>
                                              <p:pRg st="4" end="4"/>
                                            </p:txEl>
                                          </p:spTgt>
                                        </p:tgtEl>
                                        <p:attrNameLst>
                                          <p:attrName>style.visibility</p:attrName>
                                        </p:attrNameLst>
                                      </p:cBhvr>
                                      <p:to>
                                        <p:strVal val="visible"/>
                                      </p:to>
                                    </p:set>
                                    <p:animEffect transition="in" filter="blinds(horizontal)">
                                      <p:cBhvr>
                                        <p:cTn id="153" dur="500"/>
                                        <p:tgtEl>
                                          <p:spTgt spid="154">
                                            <p:txEl>
                                              <p:pRg st="4" end="4"/>
                                            </p:txEl>
                                          </p:spTgt>
                                        </p:tgtEl>
                                      </p:cBhvr>
                                    </p:animEffect>
                                  </p:childTnLst>
                                </p:cTn>
                              </p:par>
                              <p:par>
                                <p:cTn id="154" presetID="3" presetClass="entr" presetSubtype="10" fill="hold" nodeType="withEffect">
                                  <p:stCondLst>
                                    <p:cond delay="0"/>
                                  </p:stCondLst>
                                  <p:childTnLst>
                                    <p:set>
                                      <p:cBhvr>
                                        <p:cTn id="155" dur="1" fill="hold">
                                          <p:stCondLst>
                                            <p:cond delay="0"/>
                                          </p:stCondLst>
                                        </p:cTn>
                                        <p:tgtEl>
                                          <p:spTgt spid="154">
                                            <p:txEl>
                                              <p:pRg st="5" end="5"/>
                                            </p:txEl>
                                          </p:spTgt>
                                        </p:tgtEl>
                                        <p:attrNameLst>
                                          <p:attrName>style.visibility</p:attrName>
                                        </p:attrNameLst>
                                      </p:cBhvr>
                                      <p:to>
                                        <p:strVal val="visible"/>
                                      </p:to>
                                    </p:set>
                                    <p:animEffect transition="in" filter="blinds(horizontal)">
                                      <p:cBhvr>
                                        <p:cTn id="156" dur="500"/>
                                        <p:tgtEl>
                                          <p:spTgt spid="154">
                                            <p:txEl>
                                              <p:pRg st="5" end="5"/>
                                            </p:txEl>
                                          </p:spTgt>
                                        </p:tgtEl>
                                      </p:cBhvr>
                                    </p:animEffect>
                                  </p:childTnLst>
                                </p:cTn>
                              </p:par>
                            </p:childTnLst>
                          </p:cTn>
                        </p:par>
                      </p:childTnLst>
                    </p:cTn>
                  </p:par>
                  <p:par>
                    <p:cTn id="157" fill="hold">
                      <p:stCondLst>
                        <p:cond delay="indefinite"/>
                      </p:stCondLst>
                      <p:childTnLst>
                        <p:par>
                          <p:cTn id="158" fill="hold">
                            <p:stCondLst>
                              <p:cond delay="0"/>
                            </p:stCondLst>
                            <p:childTnLst>
                              <p:par>
                                <p:cTn id="159" presetID="3" presetClass="entr" presetSubtype="10" fill="hold" nodeType="clickEffect">
                                  <p:stCondLst>
                                    <p:cond delay="0"/>
                                  </p:stCondLst>
                                  <p:childTnLst>
                                    <p:set>
                                      <p:cBhvr>
                                        <p:cTn id="160" dur="1" fill="hold">
                                          <p:stCondLst>
                                            <p:cond delay="0"/>
                                          </p:stCondLst>
                                        </p:cTn>
                                        <p:tgtEl>
                                          <p:spTgt spid="155"/>
                                        </p:tgtEl>
                                        <p:attrNameLst>
                                          <p:attrName>style.visibility</p:attrName>
                                        </p:attrNameLst>
                                      </p:cBhvr>
                                      <p:to>
                                        <p:strVal val="visible"/>
                                      </p:to>
                                    </p:set>
                                    <p:animEffect transition="in" filter="blinds(horizontal)">
                                      <p:cBhvr>
                                        <p:cTn id="161" dur="500"/>
                                        <p:tgtEl>
                                          <p:spTgt spid="155"/>
                                        </p:tgtEl>
                                      </p:cBhvr>
                                    </p:animEffect>
                                  </p:childTnLst>
                                </p:cTn>
                              </p:par>
                              <p:par>
                                <p:cTn id="162" presetID="3" presetClass="entr" presetSubtype="10" fill="hold" grpId="0" nodeType="withEffect">
                                  <p:stCondLst>
                                    <p:cond delay="0"/>
                                  </p:stCondLst>
                                  <p:childTnLst>
                                    <p:set>
                                      <p:cBhvr>
                                        <p:cTn id="163" dur="1" fill="hold">
                                          <p:stCondLst>
                                            <p:cond delay="0"/>
                                          </p:stCondLst>
                                        </p:cTn>
                                        <p:tgtEl>
                                          <p:spTgt spid="156"/>
                                        </p:tgtEl>
                                        <p:attrNameLst>
                                          <p:attrName>style.visibility</p:attrName>
                                        </p:attrNameLst>
                                      </p:cBhvr>
                                      <p:to>
                                        <p:strVal val="visible"/>
                                      </p:to>
                                    </p:set>
                                    <p:animEffect transition="in" filter="blinds(horizontal)">
                                      <p:cBhvr>
                                        <p:cTn id="164" dur="500"/>
                                        <p:tgtEl>
                                          <p:spTgt spid="156"/>
                                        </p:tgtEl>
                                      </p:cBhvr>
                                    </p:animEffect>
                                  </p:childTnLst>
                                </p:cTn>
                              </p:par>
                            </p:childTnLst>
                          </p:cTn>
                        </p:par>
                      </p:childTnLst>
                    </p:cTn>
                  </p:par>
                  <p:par>
                    <p:cTn id="165" fill="hold">
                      <p:stCondLst>
                        <p:cond delay="indefinite"/>
                      </p:stCondLst>
                      <p:childTnLst>
                        <p:par>
                          <p:cTn id="166" fill="hold">
                            <p:stCondLst>
                              <p:cond delay="0"/>
                            </p:stCondLst>
                            <p:childTnLst>
                              <p:par>
                                <p:cTn id="167" presetID="3" presetClass="entr" presetSubtype="10" fill="hold" nodeType="clickEffect">
                                  <p:stCondLst>
                                    <p:cond delay="0"/>
                                  </p:stCondLst>
                                  <p:childTnLst>
                                    <p:set>
                                      <p:cBhvr>
                                        <p:cTn id="168" dur="1" fill="hold">
                                          <p:stCondLst>
                                            <p:cond delay="0"/>
                                          </p:stCondLst>
                                        </p:cTn>
                                        <p:tgtEl>
                                          <p:spTgt spid="159"/>
                                        </p:tgtEl>
                                        <p:attrNameLst>
                                          <p:attrName>style.visibility</p:attrName>
                                        </p:attrNameLst>
                                      </p:cBhvr>
                                      <p:to>
                                        <p:strVal val="visible"/>
                                      </p:to>
                                    </p:set>
                                    <p:animEffect transition="in" filter="blinds(horizontal)">
                                      <p:cBhvr>
                                        <p:cTn id="169" dur="500"/>
                                        <p:tgtEl>
                                          <p:spTgt spid="159"/>
                                        </p:tgtEl>
                                      </p:cBhvr>
                                    </p:animEffect>
                                  </p:childTnLst>
                                </p:cTn>
                              </p:par>
                              <p:par>
                                <p:cTn id="170" presetID="3" presetClass="entr" presetSubtype="10" fill="hold" grpId="0" nodeType="withEffect">
                                  <p:stCondLst>
                                    <p:cond delay="0"/>
                                  </p:stCondLst>
                                  <p:childTnLst>
                                    <p:set>
                                      <p:cBhvr>
                                        <p:cTn id="171" dur="1" fill="hold">
                                          <p:stCondLst>
                                            <p:cond delay="0"/>
                                          </p:stCondLst>
                                        </p:cTn>
                                        <p:tgtEl>
                                          <p:spTgt spid="160"/>
                                        </p:tgtEl>
                                        <p:attrNameLst>
                                          <p:attrName>style.visibility</p:attrName>
                                        </p:attrNameLst>
                                      </p:cBhvr>
                                      <p:to>
                                        <p:strVal val="visible"/>
                                      </p:to>
                                    </p:set>
                                    <p:animEffect transition="in" filter="blinds(horizontal)">
                                      <p:cBhvr>
                                        <p:cTn id="172" dur="500"/>
                                        <p:tgtEl>
                                          <p:spTgt spid="160"/>
                                        </p:tgtEl>
                                      </p:cBhvr>
                                    </p:animEffect>
                                  </p:childTnLst>
                                </p:cTn>
                              </p:par>
                              <p:par>
                                <p:cTn id="173" presetID="3" presetClass="entr" presetSubtype="10" fill="hold" grpId="0" nodeType="withEffect">
                                  <p:stCondLst>
                                    <p:cond delay="0"/>
                                  </p:stCondLst>
                                  <p:childTnLst>
                                    <p:set>
                                      <p:cBhvr>
                                        <p:cTn id="174" dur="1" fill="hold">
                                          <p:stCondLst>
                                            <p:cond delay="0"/>
                                          </p:stCondLst>
                                        </p:cTn>
                                        <p:tgtEl>
                                          <p:spTgt spid="157"/>
                                        </p:tgtEl>
                                        <p:attrNameLst>
                                          <p:attrName>style.visibility</p:attrName>
                                        </p:attrNameLst>
                                      </p:cBhvr>
                                      <p:to>
                                        <p:strVal val="visible"/>
                                      </p:to>
                                    </p:set>
                                    <p:animEffect transition="in" filter="blinds(horizontal)">
                                      <p:cBhvr>
                                        <p:cTn id="175" dur="500"/>
                                        <p:tgtEl>
                                          <p:spTgt spid="157"/>
                                        </p:tgtEl>
                                      </p:cBhvr>
                                    </p:animEffect>
                                  </p:childTnLst>
                                </p:cTn>
                              </p:par>
                            </p:childTnLst>
                          </p:cTn>
                        </p:par>
                      </p:childTnLst>
                    </p:cTn>
                  </p:par>
                  <p:par>
                    <p:cTn id="176" fill="hold">
                      <p:stCondLst>
                        <p:cond delay="indefinite"/>
                      </p:stCondLst>
                      <p:childTnLst>
                        <p:par>
                          <p:cTn id="177" fill="hold">
                            <p:stCondLst>
                              <p:cond delay="0"/>
                            </p:stCondLst>
                            <p:childTnLst>
                              <p:par>
                                <p:cTn id="178" presetID="3" presetClass="entr" presetSubtype="10" fill="hold" nodeType="clickEffect">
                                  <p:stCondLst>
                                    <p:cond delay="0"/>
                                  </p:stCondLst>
                                  <p:childTnLst>
                                    <p:set>
                                      <p:cBhvr>
                                        <p:cTn id="179" dur="1" fill="hold">
                                          <p:stCondLst>
                                            <p:cond delay="0"/>
                                          </p:stCondLst>
                                        </p:cTn>
                                        <p:tgtEl>
                                          <p:spTgt spid="158">
                                            <p:txEl>
                                              <p:pRg st="0" end="0"/>
                                            </p:txEl>
                                          </p:spTgt>
                                        </p:tgtEl>
                                        <p:attrNameLst>
                                          <p:attrName>style.visibility</p:attrName>
                                        </p:attrNameLst>
                                      </p:cBhvr>
                                      <p:to>
                                        <p:strVal val="visible"/>
                                      </p:to>
                                    </p:set>
                                    <p:animEffect transition="in" filter="blinds(horizontal)">
                                      <p:cBhvr>
                                        <p:cTn id="180" dur="500"/>
                                        <p:tgtEl>
                                          <p:spTgt spid="158">
                                            <p:txEl>
                                              <p:pRg st="0" end="0"/>
                                            </p:txEl>
                                          </p:spTgt>
                                        </p:tgtEl>
                                      </p:cBhvr>
                                    </p:animEffect>
                                  </p:childTnLst>
                                </p:cTn>
                              </p:par>
                            </p:childTnLst>
                          </p:cTn>
                        </p:par>
                      </p:childTnLst>
                    </p:cTn>
                  </p:par>
                  <p:par>
                    <p:cTn id="181" fill="hold">
                      <p:stCondLst>
                        <p:cond delay="indefinite"/>
                      </p:stCondLst>
                      <p:childTnLst>
                        <p:par>
                          <p:cTn id="182" fill="hold">
                            <p:stCondLst>
                              <p:cond delay="0"/>
                            </p:stCondLst>
                            <p:childTnLst>
                              <p:par>
                                <p:cTn id="183" presetID="3" presetClass="entr" presetSubtype="10" fill="hold" nodeType="clickEffect">
                                  <p:stCondLst>
                                    <p:cond delay="0"/>
                                  </p:stCondLst>
                                  <p:childTnLst>
                                    <p:set>
                                      <p:cBhvr>
                                        <p:cTn id="184" dur="1" fill="hold">
                                          <p:stCondLst>
                                            <p:cond delay="0"/>
                                          </p:stCondLst>
                                        </p:cTn>
                                        <p:tgtEl>
                                          <p:spTgt spid="158">
                                            <p:txEl>
                                              <p:pRg st="1" end="1"/>
                                            </p:txEl>
                                          </p:spTgt>
                                        </p:tgtEl>
                                        <p:attrNameLst>
                                          <p:attrName>style.visibility</p:attrName>
                                        </p:attrNameLst>
                                      </p:cBhvr>
                                      <p:to>
                                        <p:strVal val="visible"/>
                                      </p:to>
                                    </p:set>
                                    <p:animEffect transition="in" filter="blinds(horizontal)">
                                      <p:cBhvr>
                                        <p:cTn id="185" dur="500"/>
                                        <p:tgtEl>
                                          <p:spTgt spid="158">
                                            <p:txEl>
                                              <p:pRg st="1" end="1"/>
                                            </p:txEl>
                                          </p:spTgt>
                                        </p:tgtEl>
                                      </p:cBhvr>
                                    </p:animEffect>
                                  </p:childTnLst>
                                </p:cTn>
                              </p:par>
                            </p:childTnLst>
                          </p:cTn>
                        </p:par>
                      </p:childTnLst>
                    </p:cTn>
                  </p:par>
                  <p:par>
                    <p:cTn id="186" fill="hold">
                      <p:stCondLst>
                        <p:cond delay="indefinite"/>
                      </p:stCondLst>
                      <p:childTnLst>
                        <p:par>
                          <p:cTn id="187" fill="hold">
                            <p:stCondLst>
                              <p:cond delay="0"/>
                            </p:stCondLst>
                            <p:childTnLst>
                              <p:par>
                                <p:cTn id="188" presetID="3" presetClass="entr" presetSubtype="10" fill="hold" nodeType="clickEffect">
                                  <p:stCondLst>
                                    <p:cond delay="0"/>
                                  </p:stCondLst>
                                  <p:childTnLst>
                                    <p:set>
                                      <p:cBhvr>
                                        <p:cTn id="189" dur="1" fill="hold">
                                          <p:stCondLst>
                                            <p:cond delay="0"/>
                                          </p:stCondLst>
                                        </p:cTn>
                                        <p:tgtEl>
                                          <p:spTgt spid="161"/>
                                        </p:tgtEl>
                                        <p:attrNameLst>
                                          <p:attrName>style.visibility</p:attrName>
                                        </p:attrNameLst>
                                      </p:cBhvr>
                                      <p:to>
                                        <p:strVal val="visible"/>
                                      </p:to>
                                    </p:set>
                                    <p:animEffect transition="in" filter="blinds(horizontal)">
                                      <p:cBhvr>
                                        <p:cTn id="190" dur="500"/>
                                        <p:tgtEl>
                                          <p:spTgt spid="161"/>
                                        </p:tgtEl>
                                      </p:cBhvr>
                                    </p:animEffect>
                                  </p:childTnLst>
                                </p:cTn>
                              </p:par>
                              <p:par>
                                <p:cTn id="191" presetID="3" presetClass="entr" presetSubtype="10" fill="hold" grpId="0" nodeType="withEffect">
                                  <p:stCondLst>
                                    <p:cond delay="0"/>
                                  </p:stCondLst>
                                  <p:childTnLst>
                                    <p:set>
                                      <p:cBhvr>
                                        <p:cTn id="192" dur="1" fill="hold">
                                          <p:stCondLst>
                                            <p:cond delay="0"/>
                                          </p:stCondLst>
                                        </p:cTn>
                                        <p:tgtEl>
                                          <p:spTgt spid="162"/>
                                        </p:tgtEl>
                                        <p:attrNameLst>
                                          <p:attrName>style.visibility</p:attrName>
                                        </p:attrNameLst>
                                      </p:cBhvr>
                                      <p:to>
                                        <p:strVal val="visible"/>
                                      </p:to>
                                    </p:set>
                                    <p:animEffect transition="in" filter="blinds(horizontal)">
                                      <p:cBhvr>
                                        <p:cTn id="193" dur="500"/>
                                        <p:tgtEl>
                                          <p:spTgt spid="162"/>
                                        </p:tgtEl>
                                      </p:cBhvr>
                                    </p:animEffect>
                                  </p:childTnLst>
                                </p:cTn>
                              </p:par>
                            </p:childTnLst>
                          </p:cTn>
                        </p:par>
                      </p:childTnLst>
                    </p:cTn>
                  </p:par>
                  <p:par>
                    <p:cTn id="194" fill="hold">
                      <p:stCondLst>
                        <p:cond delay="indefinite"/>
                      </p:stCondLst>
                      <p:childTnLst>
                        <p:par>
                          <p:cTn id="195" fill="hold">
                            <p:stCondLst>
                              <p:cond delay="0"/>
                            </p:stCondLst>
                            <p:childTnLst>
                              <p:par>
                                <p:cTn id="196" presetID="3" presetClass="entr" presetSubtype="10" fill="hold" nodeType="clickEffect">
                                  <p:stCondLst>
                                    <p:cond delay="0"/>
                                  </p:stCondLst>
                                  <p:childTnLst>
                                    <p:set>
                                      <p:cBhvr>
                                        <p:cTn id="197" dur="1" fill="hold">
                                          <p:stCondLst>
                                            <p:cond delay="0"/>
                                          </p:stCondLst>
                                        </p:cTn>
                                        <p:tgtEl>
                                          <p:spTgt spid="165"/>
                                        </p:tgtEl>
                                        <p:attrNameLst>
                                          <p:attrName>style.visibility</p:attrName>
                                        </p:attrNameLst>
                                      </p:cBhvr>
                                      <p:to>
                                        <p:strVal val="visible"/>
                                      </p:to>
                                    </p:set>
                                    <p:animEffect transition="in" filter="blinds(horizontal)">
                                      <p:cBhvr>
                                        <p:cTn id="198" dur="500"/>
                                        <p:tgtEl>
                                          <p:spTgt spid="165"/>
                                        </p:tgtEl>
                                      </p:cBhvr>
                                    </p:animEffect>
                                  </p:childTnLst>
                                </p:cTn>
                              </p:par>
                              <p:par>
                                <p:cTn id="199" presetID="3" presetClass="entr" presetSubtype="10" fill="hold" grpId="0" nodeType="withEffect">
                                  <p:stCondLst>
                                    <p:cond delay="0"/>
                                  </p:stCondLst>
                                  <p:childTnLst>
                                    <p:set>
                                      <p:cBhvr>
                                        <p:cTn id="200" dur="1" fill="hold">
                                          <p:stCondLst>
                                            <p:cond delay="0"/>
                                          </p:stCondLst>
                                        </p:cTn>
                                        <p:tgtEl>
                                          <p:spTgt spid="166"/>
                                        </p:tgtEl>
                                        <p:attrNameLst>
                                          <p:attrName>style.visibility</p:attrName>
                                        </p:attrNameLst>
                                      </p:cBhvr>
                                      <p:to>
                                        <p:strVal val="visible"/>
                                      </p:to>
                                    </p:set>
                                    <p:animEffect transition="in" filter="blinds(horizontal)">
                                      <p:cBhvr>
                                        <p:cTn id="201" dur="500"/>
                                        <p:tgtEl>
                                          <p:spTgt spid="166"/>
                                        </p:tgtEl>
                                      </p:cBhvr>
                                    </p:animEffect>
                                  </p:childTnLst>
                                </p:cTn>
                              </p:par>
                              <p:par>
                                <p:cTn id="202" presetID="3" presetClass="entr" presetSubtype="10" fill="hold" grpId="0" nodeType="withEffect">
                                  <p:stCondLst>
                                    <p:cond delay="0"/>
                                  </p:stCondLst>
                                  <p:childTnLst>
                                    <p:set>
                                      <p:cBhvr>
                                        <p:cTn id="203" dur="1" fill="hold">
                                          <p:stCondLst>
                                            <p:cond delay="0"/>
                                          </p:stCondLst>
                                        </p:cTn>
                                        <p:tgtEl>
                                          <p:spTgt spid="163"/>
                                        </p:tgtEl>
                                        <p:attrNameLst>
                                          <p:attrName>style.visibility</p:attrName>
                                        </p:attrNameLst>
                                      </p:cBhvr>
                                      <p:to>
                                        <p:strVal val="visible"/>
                                      </p:to>
                                    </p:set>
                                    <p:animEffect transition="in" filter="blinds(horizontal)">
                                      <p:cBhvr>
                                        <p:cTn id="204" dur="500"/>
                                        <p:tgtEl>
                                          <p:spTgt spid="163"/>
                                        </p:tgtEl>
                                      </p:cBhvr>
                                    </p:animEffect>
                                  </p:childTnLst>
                                </p:cTn>
                              </p:par>
                            </p:childTnLst>
                          </p:cTn>
                        </p:par>
                      </p:childTnLst>
                    </p:cTn>
                  </p:par>
                  <p:par>
                    <p:cTn id="205" fill="hold">
                      <p:stCondLst>
                        <p:cond delay="indefinite"/>
                      </p:stCondLst>
                      <p:childTnLst>
                        <p:par>
                          <p:cTn id="206" fill="hold">
                            <p:stCondLst>
                              <p:cond delay="0"/>
                            </p:stCondLst>
                            <p:childTnLst>
                              <p:par>
                                <p:cTn id="207" presetID="3" presetClass="entr" presetSubtype="10" fill="hold" nodeType="clickEffect">
                                  <p:stCondLst>
                                    <p:cond delay="0"/>
                                  </p:stCondLst>
                                  <p:childTnLst>
                                    <p:set>
                                      <p:cBhvr>
                                        <p:cTn id="208" dur="1" fill="hold">
                                          <p:stCondLst>
                                            <p:cond delay="0"/>
                                          </p:stCondLst>
                                        </p:cTn>
                                        <p:tgtEl>
                                          <p:spTgt spid="164">
                                            <p:txEl>
                                              <p:pRg st="0" end="0"/>
                                            </p:txEl>
                                          </p:spTgt>
                                        </p:tgtEl>
                                        <p:attrNameLst>
                                          <p:attrName>style.visibility</p:attrName>
                                        </p:attrNameLst>
                                      </p:cBhvr>
                                      <p:to>
                                        <p:strVal val="visible"/>
                                      </p:to>
                                    </p:set>
                                    <p:animEffect transition="in" filter="blinds(horizontal)">
                                      <p:cBhvr>
                                        <p:cTn id="209" dur="500"/>
                                        <p:tgtEl>
                                          <p:spTgt spid="164">
                                            <p:txEl>
                                              <p:pRg st="0" end="0"/>
                                            </p:txEl>
                                          </p:spTgt>
                                        </p:tgtEl>
                                      </p:cBhvr>
                                    </p:animEffect>
                                  </p:childTnLst>
                                </p:cTn>
                              </p:par>
                            </p:childTnLst>
                          </p:cTn>
                        </p:par>
                      </p:childTnLst>
                    </p:cTn>
                  </p:par>
                  <p:par>
                    <p:cTn id="210" fill="hold">
                      <p:stCondLst>
                        <p:cond delay="indefinite"/>
                      </p:stCondLst>
                      <p:childTnLst>
                        <p:par>
                          <p:cTn id="211" fill="hold">
                            <p:stCondLst>
                              <p:cond delay="0"/>
                            </p:stCondLst>
                            <p:childTnLst>
                              <p:par>
                                <p:cTn id="212" presetID="3" presetClass="entr" presetSubtype="10" fill="hold" nodeType="clickEffect">
                                  <p:stCondLst>
                                    <p:cond delay="0"/>
                                  </p:stCondLst>
                                  <p:childTnLst>
                                    <p:set>
                                      <p:cBhvr>
                                        <p:cTn id="213" dur="1" fill="hold">
                                          <p:stCondLst>
                                            <p:cond delay="0"/>
                                          </p:stCondLst>
                                        </p:cTn>
                                        <p:tgtEl>
                                          <p:spTgt spid="164">
                                            <p:txEl>
                                              <p:pRg st="1" end="1"/>
                                            </p:txEl>
                                          </p:spTgt>
                                        </p:tgtEl>
                                        <p:attrNameLst>
                                          <p:attrName>style.visibility</p:attrName>
                                        </p:attrNameLst>
                                      </p:cBhvr>
                                      <p:to>
                                        <p:strVal val="visible"/>
                                      </p:to>
                                    </p:set>
                                    <p:animEffect transition="in" filter="blinds(horizontal)">
                                      <p:cBhvr>
                                        <p:cTn id="214" dur="500"/>
                                        <p:tgtEl>
                                          <p:spTgt spid="164">
                                            <p:txEl>
                                              <p:pRg st="1" end="1"/>
                                            </p:txEl>
                                          </p:spTgt>
                                        </p:tgtEl>
                                      </p:cBhvr>
                                    </p:animEffect>
                                  </p:childTnLst>
                                </p:cTn>
                              </p:par>
                            </p:childTnLst>
                          </p:cTn>
                        </p:par>
                      </p:childTnLst>
                    </p:cTn>
                  </p:par>
                  <p:par>
                    <p:cTn id="215" fill="hold">
                      <p:stCondLst>
                        <p:cond delay="indefinite"/>
                      </p:stCondLst>
                      <p:childTnLst>
                        <p:par>
                          <p:cTn id="216" fill="hold">
                            <p:stCondLst>
                              <p:cond delay="0"/>
                            </p:stCondLst>
                            <p:childTnLst>
                              <p:par>
                                <p:cTn id="217" presetID="3" presetClass="entr" presetSubtype="10" fill="hold" nodeType="clickEffect">
                                  <p:stCondLst>
                                    <p:cond delay="0"/>
                                  </p:stCondLst>
                                  <p:childTnLst>
                                    <p:set>
                                      <p:cBhvr>
                                        <p:cTn id="218" dur="1" fill="hold">
                                          <p:stCondLst>
                                            <p:cond delay="0"/>
                                          </p:stCondLst>
                                        </p:cTn>
                                        <p:tgtEl>
                                          <p:spTgt spid="164">
                                            <p:txEl>
                                              <p:pRg st="2" end="2"/>
                                            </p:txEl>
                                          </p:spTgt>
                                        </p:tgtEl>
                                        <p:attrNameLst>
                                          <p:attrName>style.visibility</p:attrName>
                                        </p:attrNameLst>
                                      </p:cBhvr>
                                      <p:to>
                                        <p:strVal val="visible"/>
                                      </p:to>
                                    </p:set>
                                    <p:animEffect transition="in" filter="blinds(horizontal)">
                                      <p:cBhvr>
                                        <p:cTn id="219" dur="500"/>
                                        <p:tgtEl>
                                          <p:spTgt spid="164">
                                            <p:txEl>
                                              <p:pRg st="2" end="2"/>
                                            </p:txEl>
                                          </p:spTgt>
                                        </p:tgtEl>
                                      </p:cBhvr>
                                    </p:animEffect>
                                  </p:childTnLst>
                                </p:cTn>
                              </p:par>
                            </p:childTnLst>
                          </p:cTn>
                        </p:par>
                      </p:childTnLst>
                    </p:cTn>
                  </p:par>
                  <p:par>
                    <p:cTn id="220" fill="hold">
                      <p:stCondLst>
                        <p:cond delay="indefinite"/>
                      </p:stCondLst>
                      <p:childTnLst>
                        <p:par>
                          <p:cTn id="221" fill="hold">
                            <p:stCondLst>
                              <p:cond delay="0"/>
                            </p:stCondLst>
                            <p:childTnLst>
                              <p:par>
                                <p:cTn id="222" presetID="3" presetClass="entr" presetSubtype="10" fill="hold" nodeType="clickEffect">
                                  <p:stCondLst>
                                    <p:cond delay="0"/>
                                  </p:stCondLst>
                                  <p:childTnLst>
                                    <p:set>
                                      <p:cBhvr>
                                        <p:cTn id="223" dur="1" fill="hold">
                                          <p:stCondLst>
                                            <p:cond delay="0"/>
                                          </p:stCondLst>
                                        </p:cTn>
                                        <p:tgtEl>
                                          <p:spTgt spid="164">
                                            <p:txEl>
                                              <p:pRg st="3" end="3"/>
                                            </p:txEl>
                                          </p:spTgt>
                                        </p:tgtEl>
                                        <p:attrNameLst>
                                          <p:attrName>style.visibility</p:attrName>
                                        </p:attrNameLst>
                                      </p:cBhvr>
                                      <p:to>
                                        <p:strVal val="visible"/>
                                      </p:to>
                                    </p:set>
                                    <p:animEffect transition="in" filter="blinds(horizontal)">
                                      <p:cBhvr>
                                        <p:cTn id="224" dur="500"/>
                                        <p:tgtEl>
                                          <p:spTgt spid="164">
                                            <p:txEl>
                                              <p:pRg st="3" end="3"/>
                                            </p:txEl>
                                          </p:spTgt>
                                        </p:tgtEl>
                                      </p:cBhvr>
                                    </p:animEffect>
                                  </p:childTnLst>
                                </p:cTn>
                              </p:par>
                            </p:childTnLst>
                          </p:cTn>
                        </p:par>
                      </p:childTnLst>
                    </p:cTn>
                  </p:par>
                  <p:par>
                    <p:cTn id="225" fill="hold">
                      <p:stCondLst>
                        <p:cond delay="indefinite"/>
                      </p:stCondLst>
                      <p:childTnLst>
                        <p:par>
                          <p:cTn id="226" fill="hold">
                            <p:stCondLst>
                              <p:cond delay="0"/>
                            </p:stCondLst>
                            <p:childTnLst>
                              <p:par>
                                <p:cTn id="227" presetID="3" presetClass="entr" presetSubtype="10" fill="hold" nodeType="clickEffect">
                                  <p:stCondLst>
                                    <p:cond delay="0"/>
                                  </p:stCondLst>
                                  <p:childTnLst>
                                    <p:set>
                                      <p:cBhvr>
                                        <p:cTn id="228" dur="1" fill="hold">
                                          <p:stCondLst>
                                            <p:cond delay="0"/>
                                          </p:stCondLst>
                                        </p:cTn>
                                        <p:tgtEl>
                                          <p:spTgt spid="168"/>
                                        </p:tgtEl>
                                        <p:attrNameLst>
                                          <p:attrName>style.visibility</p:attrName>
                                        </p:attrNameLst>
                                      </p:cBhvr>
                                      <p:to>
                                        <p:strVal val="visible"/>
                                      </p:to>
                                    </p:set>
                                    <p:animEffect transition="in" filter="blinds(horizontal)">
                                      <p:cBhvr>
                                        <p:cTn id="229" dur="500"/>
                                        <p:tgtEl>
                                          <p:spTgt spid="168"/>
                                        </p:tgtEl>
                                      </p:cBhvr>
                                    </p:animEffect>
                                  </p:childTnLst>
                                </p:cTn>
                              </p:par>
                              <p:par>
                                <p:cTn id="230" presetID="3" presetClass="entr" presetSubtype="10" fill="hold" grpId="0" nodeType="withEffect">
                                  <p:stCondLst>
                                    <p:cond delay="0"/>
                                  </p:stCondLst>
                                  <p:childTnLst>
                                    <p:set>
                                      <p:cBhvr>
                                        <p:cTn id="231" dur="1" fill="hold">
                                          <p:stCondLst>
                                            <p:cond delay="0"/>
                                          </p:stCondLst>
                                        </p:cTn>
                                        <p:tgtEl>
                                          <p:spTgt spid="169"/>
                                        </p:tgtEl>
                                        <p:attrNameLst>
                                          <p:attrName>style.visibility</p:attrName>
                                        </p:attrNameLst>
                                      </p:cBhvr>
                                      <p:to>
                                        <p:strVal val="visible"/>
                                      </p:to>
                                    </p:set>
                                    <p:animEffect transition="in" filter="blinds(horizontal)">
                                      <p:cBhvr>
                                        <p:cTn id="232" dur="500"/>
                                        <p:tgtEl>
                                          <p:spTgt spid="169"/>
                                        </p:tgtEl>
                                      </p:cBhvr>
                                    </p:animEffect>
                                  </p:childTnLst>
                                </p:cTn>
                              </p:par>
                              <p:par>
                                <p:cTn id="233" presetID="3" presetClass="entr" presetSubtype="10" fill="hold" grpId="0" nodeType="withEffect">
                                  <p:stCondLst>
                                    <p:cond delay="0"/>
                                  </p:stCondLst>
                                  <p:childTnLst>
                                    <p:set>
                                      <p:cBhvr>
                                        <p:cTn id="234" dur="1" fill="hold">
                                          <p:stCondLst>
                                            <p:cond delay="0"/>
                                          </p:stCondLst>
                                        </p:cTn>
                                        <p:tgtEl>
                                          <p:spTgt spid="167"/>
                                        </p:tgtEl>
                                        <p:attrNameLst>
                                          <p:attrName>style.visibility</p:attrName>
                                        </p:attrNameLst>
                                      </p:cBhvr>
                                      <p:to>
                                        <p:strVal val="visible"/>
                                      </p:to>
                                    </p:set>
                                    <p:animEffect transition="in" filter="blinds(horizontal)">
                                      <p:cBhvr>
                                        <p:cTn id="235" dur="500"/>
                                        <p:tgtEl>
                                          <p:spTgt spid="167"/>
                                        </p:tgtEl>
                                      </p:cBhvr>
                                    </p:animEffect>
                                  </p:childTnLst>
                                </p:cTn>
                              </p:par>
                            </p:childTnLst>
                          </p:cTn>
                        </p:par>
                      </p:childTnLst>
                    </p:cTn>
                  </p:par>
                  <p:par>
                    <p:cTn id="236" fill="hold">
                      <p:stCondLst>
                        <p:cond delay="indefinite"/>
                      </p:stCondLst>
                      <p:childTnLst>
                        <p:par>
                          <p:cTn id="237" fill="hold">
                            <p:stCondLst>
                              <p:cond delay="0"/>
                            </p:stCondLst>
                            <p:childTnLst>
                              <p:par>
                                <p:cTn id="238" presetID="3" presetClass="entr" presetSubtype="10" fill="hold" nodeType="clickEffect">
                                  <p:stCondLst>
                                    <p:cond delay="0"/>
                                  </p:stCondLst>
                                  <p:childTnLst>
                                    <p:set>
                                      <p:cBhvr>
                                        <p:cTn id="239" dur="1" fill="hold">
                                          <p:stCondLst>
                                            <p:cond delay="0"/>
                                          </p:stCondLst>
                                        </p:cTn>
                                        <p:tgtEl>
                                          <p:spTgt spid="170">
                                            <p:txEl>
                                              <p:pRg st="0" end="0"/>
                                            </p:txEl>
                                          </p:spTgt>
                                        </p:tgtEl>
                                        <p:attrNameLst>
                                          <p:attrName>style.visibility</p:attrName>
                                        </p:attrNameLst>
                                      </p:cBhvr>
                                      <p:to>
                                        <p:strVal val="visible"/>
                                      </p:to>
                                    </p:set>
                                    <p:animEffect transition="in" filter="blinds(horizontal)">
                                      <p:cBhvr>
                                        <p:cTn id="240" dur="500"/>
                                        <p:tgtEl>
                                          <p:spTgt spid="170">
                                            <p:txEl>
                                              <p:pRg st="0" end="0"/>
                                            </p:txEl>
                                          </p:spTgt>
                                        </p:tgtEl>
                                      </p:cBhvr>
                                    </p:animEffect>
                                  </p:childTnLst>
                                </p:cTn>
                              </p:par>
                            </p:childTnLst>
                          </p:cTn>
                        </p:par>
                      </p:childTnLst>
                    </p:cTn>
                  </p:par>
                  <p:par>
                    <p:cTn id="241" fill="hold">
                      <p:stCondLst>
                        <p:cond delay="indefinite"/>
                      </p:stCondLst>
                      <p:childTnLst>
                        <p:par>
                          <p:cTn id="242" fill="hold">
                            <p:stCondLst>
                              <p:cond delay="0"/>
                            </p:stCondLst>
                            <p:childTnLst>
                              <p:par>
                                <p:cTn id="243" presetID="3" presetClass="entr" presetSubtype="10" fill="hold" nodeType="clickEffect">
                                  <p:stCondLst>
                                    <p:cond delay="0"/>
                                  </p:stCondLst>
                                  <p:childTnLst>
                                    <p:set>
                                      <p:cBhvr>
                                        <p:cTn id="244" dur="1" fill="hold">
                                          <p:stCondLst>
                                            <p:cond delay="0"/>
                                          </p:stCondLst>
                                        </p:cTn>
                                        <p:tgtEl>
                                          <p:spTgt spid="170">
                                            <p:txEl>
                                              <p:pRg st="1" end="1"/>
                                            </p:txEl>
                                          </p:spTgt>
                                        </p:tgtEl>
                                        <p:attrNameLst>
                                          <p:attrName>style.visibility</p:attrName>
                                        </p:attrNameLst>
                                      </p:cBhvr>
                                      <p:to>
                                        <p:strVal val="visible"/>
                                      </p:to>
                                    </p:set>
                                    <p:animEffect transition="in" filter="blinds(horizontal)">
                                      <p:cBhvr>
                                        <p:cTn id="245" dur="500"/>
                                        <p:tgtEl>
                                          <p:spTgt spid="170">
                                            <p:txEl>
                                              <p:pRg st="1" end="1"/>
                                            </p:txEl>
                                          </p:spTgt>
                                        </p:tgtEl>
                                      </p:cBhvr>
                                    </p:animEffect>
                                  </p:childTnLst>
                                </p:cTn>
                              </p:par>
                            </p:childTnLst>
                          </p:cTn>
                        </p:par>
                      </p:childTnLst>
                    </p:cTn>
                  </p:par>
                  <p:par>
                    <p:cTn id="246" fill="hold">
                      <p:stCondLst>
                        <p:cond delay="indefinite"/>
                      </p:stCondLst>
                      <p:childTnLst>
                        <p:par>
                          <p:cTn id="247" fill="hold">
                            <p:stCondLst>
                              <p:cond delay="0"/>
                            </p:stCondLst>
                            <p:childTnLst>
                              <p:par>
                                <p:cTn id="248" presetID="3" presetClass="entr" presetSubtype="10" fill="hold" nodeType="clickEffect">
                                  <p:stCondLst>
                                    <p:cond delay="0"/>
                                  </p:stCondLst>
                                  <p:childTnLst>
                                    <p:set>
                                      <p:cBhvr>
                                        <p:cTn id="249" dur="1" fill="hold">
                                          <p:stCondLst>
                                            <p:cond delay="0"/>
                                          </p:stCondLst>
                                        </p:cTn>
                                        <p:tgtEl>
                                          <p:spTgt spid="172"/>
                                        </p:tgtEl>
                                        <p:attrNameLst>
                                          <p:attrName>style.visibility</p:attrName>
                                        </p:attrNameLst>
                                      </p:cBhvr>
                                      <p:to>
                                        <p:strVal val="visible"/>
                                      </p:to>
                                    </p:set>
                                    <p:animEffect transition="in" filter="blinds(horizontal)">
                                      <p:cBhvr>
                                        <p:cTn id="250" dur="500"/>
                                        <p:tgtEl>
                                          <p:spTgt spid="172"/>
                                        </p:tgtEl>
                                      </p:cBhvr>
                                    </p:animEffect>
                                  </p:childTnLst>
                                </p:cTn>
                              </p:par>
                              <p:par>
                                <p:cTn id="251" presetID="3" presetClass="entr" presetSubtype="10" fill="hold" grpId="0" nodeType="withEffect">
                                  <p:stCondLst>
                                    <p:cond delay="0"/>
                                  </p:stCondLst>
                                  <p:childTnLst>
                                    <p:set>
                                      <p:cBhvr>
                                        <p:cTn id="252" dur="1" fill="hold">
                                          <p:stCondLst>
                                            <p:cond delay="0"/>
                                          </p:stCondLst>
                                        </p:cTn>
                                        <p:tgtEl>
                                          <p:spTgt spid="173"/>
                                        </p:tgtEl>
                                        <p:attrNameLst>
                                          <p:attrName>style.visibility</p:attrName>
                                        </p:attrNameLst>
                                      </p:cBhvr>
                                      <p:to>
                                        <p:strVal val="visible"/>
                                      </p:to>
                                    </p:set>
                                    <p:animEffect transition="in" filter="blinds(horizontal)">
                                      <p:cBhvr>
                                        <p:cTn id="253" dur="500"/>
                                        <p:tgtEl>
                                          <p:spTgt spid="173"/>
                                        </p:tgtEl>
                                      </p:cBhvr>
                                    </p:animEffect>
                                  </p:childTnLst>
                                </p:cTn>
                              </p:par>
                              <p:par>
                                <p:cTn id="254" presetID="3" presetClass="entr" presetSubtype="10" fill="hold" grpId="0" nodeType="withEffect">
                                  <p:stCondLst>
                                    <p:cond delay="0"/>
                                  </p:stCondLst>
                                  <p:childTnLst>
                                    <p:set>
                                      <p:cBhvr>
                                        <p:cTn id="255" dur="1" fill="hold">
                                          <p:stCondLst>
                                            <p:cond delay="0"/>
                                          </p:stCondLst>
                                        </p:cTn>
                                        <p:tgtEl>
                                          <p:spTgt spid="171"/>
                                        </p:tgtEl>
                                        <p:attrNameLst>
                                          <p:attrName>style.visibility</p:attrName>
                                        </p:attrNameLst>
                                      </p:cBhvr>
                                      <p:to>
                                        <p:strVal val="visible"/>
                                      </p:to>
                                    </p:set>
                                    <p:animEffect transition="in" filter="blinds(horizontal)">
                                      <p:cBhvr>
                                        <p:cTn id="256" dur="500"/>
                                        <p:tgtEl>
                                          <p:spTgt spid="171"/>
                                        </p:tgtEl>
                                      </p:cBhvr>
                                    </p:animEffect>
                                  </p:childTnLst>
                                </p:cTn>
                              </p:par>
                            </p:childTnLst>
                          </p:cTn>
                        </p:par>
                      </p:childTnLst>
                    </p:cTn>
                  </p:par>
                  <p:par>
                    <p:cTn id="257" fill="hold">
                      <p:stCondLst>
                        <p:cond delay="indefinite"/>
                      </p:stCondLst>
                      <p:childTnLst>
                        <p:par>
                          <p:cTn id="258" fill="hold">
                            <p:stCondLst>
                              <p:cond delay="0"/>
                            </p:stCondLst>
                            <p:childTnLst>
                              <p:par>
                                <p:cTn id="259" presetID="3" presetClass="entr" presetSubtype="10" fill="hold" nodeType="clickEffect">
                                  <p:stCondLst>
                                    <p:cond delay="0"/>
                                  </p:stCondLst>
                                  <p:childTnLst>
                                    <p:set>
                                      <p:cBhvr>
                                        <p:cTn id="260" dur="1" fill="hold">
                                          <p:stCondLst>
                                            <p:cond delay="0"/>
                                          </p:stCondLst>
                                        </p:cTn>
                                        <p:tgtEl>
                                          <p:spTgt spid="174">
                                            <p:txEl>
                                              <p:pRg st="0" end="0"/>
                                            </p:txEl>
                                          </p:spTgt>
                                        </p:tgtEl>
                                        <p:attrNameLst>
                                          <p:attrName>style.visibility</p:attrName>
                                        </p:attrNameLst>
                                      </p:cBhvr>
                                      <p:to>
                                        <p:strVal val="visible"/>
                                      </p:to>
                                    </p:set>
                                    <p:animEffect transition="in" filter="blinds(horizontal)">
                                      <p:cBhvr>
                                        <p:cTn id="261" dur="500"/>
                                        <p:tgtEl>
                                          <p:spTgt spid="174">
                                            <p:txEl>
                                              <p:pRg st="0" end="0"/>
                                            </p:txEl>
                                          </p:spTgt>
                                        </p:tgtEl>
                                      </p:cBhvr>
                                    </p:animEffect>
                                  </p:childTnLst>
                                </p:cTn>
                              </p:par>
                            </p:childTnLst>
                          </p:cTn>
                        </p:par>
                      </p:childTnLst>
                    </p:cTn>
                  </p:par>
                  <p:par>
                    <p:cTn id="262" fill="hold">
                      <p:stCondLst>
                        <p:cond delay="indefinite"/>
                      </p:stCondLst>
                      <p:childTnLst>
                        <p:par>
                          <p:cTn id="263" fill="hold">
                            <p:stCondLst>
                              <p:cond delay="0"/>
                            </p:stCondLst>
                            <p:childTnLst>
                              <p:par>
                                <p:cTn id="264" presetID="3" presetClass="entr" presetSubtype="10" fill="hold" nodeType="clickEffect">
                                  <p:stCondLst>
                                    <p:cond delay="0"/>
                                  </p:stCondLst>
                                  <p:childTnLst>
                                    <p:set>
                                      <p:cBhvr>
                                        <p:cTn id="265" dur="1" fill="hold">
                                          <p:stCondLst>
                                            <p:cond delay="0"/>
                                          </p:stCondLst>
                                        </p:cTn>
                                        <p:tgtEl>
                                          <p:spTgt spid="174">
                                            <p:txEl>
                                              <p:pRg st="1" end="1"/>
                                            </p:txEl>
                                          </p:spTgt>
                                        </p:tgtEl>
                                        <p:attrNameLst>
                                          <p:attrName>style.visibility</p:attrName>
                                        </p:attrNameLst>
                                      </p:cBhvr>
                                      <p:to>
                                        <p:strVal val="visible"/>
                                      </p:to>
                                    </p:set>
                                    <p:animEffect transition="in" filter="blinds(horizontal)">
                                      <p:cBhvr>
                                        <p:cTn id="266" dur="500"/>
                                        <p:tgtEl>
                                          <p:spTgt spid="174">
                                            <p:txEl>
                                              <p:pRg st="1" end="1"/>
                                            </p:txEl>
                                          </p:spTgt>
                                        </p:tgtEl>
                                      </p:cBhvr>
                                    </p:animEffect>
                                  </p:childTnLst>
                                </p:cTn>
                              </p:par>
                            </p:childTnLst>
                          </p:cTn>
                        </p:par>
                      </p:childTnLst>
                    </p:cTn>
                  </p:par>
                  <p:par>
                    <p:cTn id="267" fill="hold">
                      <p:stCondLst>
                        <p:cond delay="indefinite"/>
                      </p:stCondLst>
                      <p:childTnLst>
                        <p:par>
                          <p:cTn id="268" fill="hold">
                            <p:stCondLst>
                              <p:cond delay="0"/>
                            </p:stCondLst>
                            <p:childTnLst>
                              <p:par>
                                <p:cTn id="269" presetID="3" presetClass="entr" presetSubtype="10" fill="hold" nodeType="clickEffect">
                                  <p:stCondLst>
                                    <p:cond delay="0"/>
                                  </p:stCondLst>
                                  <p:childTnLst>
                                    <p:set>
                                      <p:cBhvr>
                                        <p:cTn id="270" dur="1" fill="hold">
                                          <p:stCondLst>
                                            <p:cond delay="0"/>
                                          </p:stCondLst>
                                        </p:cTn>
                                        <p:tgtEl>
                                          <p:spTgt spid="176"/>
                                        </p:tgtEl>
                                        <p:attrNameLst>
                                          <p:attrName>style.visibility</p:attrName>
                                        </p:attrNameLst>
                                      </p:cBhvr>
                                      <p:to>
                                        <p:strVal val="visible"/>
                                      </p:to>
                                    </p:set>
                                    <p:animEffect transition="in" filter="blinds(horizontal)">
                                      <p:cBhvr>
                                        <p:cTn id="271" dur="500"/>
                                        <p:tgtEl>
                                          <p:spTgt spid="176"/>
                                        </p:tgtEl>
                                      </p:cBhvr>
                                    </p:animEffect>
                                  </p:childTnLst>
                                </p:cTn>
                              </p:par>
                              <p:par>
                                <p:cTn id="272" presetID="3" presetClass="entr" presetSubtype="10" fill="hold" grpId="0" nodeType="withEffect">
                                  <p:stCondLst>
                                    <p:cond delay="0"/>
                                  </p:stCondLst>
                                  <p:childTnLst>
                                    <p:set>
                                      <p:cBhvr>
                                        <p:cTn id="273" dur="1" fill="hold">
                                          <p:stCondLst>
                                            <p:cond delay="0"/>
                                          </p:stCondLst>
                                        </p:cTn>
                                        <p:tgtEl>
                                          <p:spTgt spid="177"/>
                                        </p:tgtEl>
                                        <p:attrNameLst>
                                          <p:attrName>style.visibility</p:attrName>
                                        </p:attrNameLst>
                                      </p:cBhvr>
                                      <p:to>
                                        <p:strVal val="visible"/>
                                      </p:to>
                                    </p:set>
                                    <p:animEffect transition="in" filter="blinds(horizontal)">
                                      <p:cBhvr>
                                        <p:cTn id="274" dur="500"/>
                                        <p:tgtEl>
                                          <p:spTgt spid="177"/>
                                        </p:tgtEl>
                                      </p:cBhvr>
                                    </p:animEffect>
                                  </p:childTnLst>
                                </p:cTn>
                              </p:par>
                              <p:par>
                                <p:cTn id="275" presetID="3" presetClass="entr" presetSubtype="10" fill="hold" grpId="0" nodeType="withEffect">
                                  <p:stCondLst>
                                    <p:cond delay="0"/>
                                  </p:stCondLst>
                                  <p:childTnLst>
                                    <p:set>
                                      <p:cBhvr>
                                        <p:cTn id="276" dur="1" fill="hold">
                                          <p:stCondLst>
                                            <p:cond delay="0"/>
                                          </p:stCondLst>
                                        </p:cTn>
                                        <p:tgtEl>
                                          <p:spTgt spid="175"/>
                                        </p:tgtEl>
                                        <p:attrNameLst>
                                          <p:attrName>style.visibility</p:attrName>
                                        </p:attrNameLst>
                                      </p:cBhvr>
                                      <p:to>
                                        <p:strVal val="visible"/>
                                      </p:to>
                                    </p:set>
                                    <p:animEffect transition="in" filter="blinds(horizontal)">
                                      <p:cBhvr>
                                        <p:cTn id="277" dur="500"/>
                                        <p:tgtEl>
                                          <p:spTgt spid="175"/>
                                        </p:tgtEl>
                                      </p:cBhvr>
                                    </p:animEffect>
                                  </p:childTnLst>
                                </p:cTn>
                              </p:par>
                            </p:childTnLst>
                          </p:cTn>
                        </p:par>
                      </p:childTnLst>
                    </p:cTn>
                  </p:par>
                  <p:par>
                    <p:cTn id="278" fill="hold">
                      <p:stCondLst>
                        <p:cond delay="indefinite"/>
                      </p:stCondLst>
                      <p:childTnLst>
                        <p:par>
                          <p:cTn id="279" fill="hold">
                            <p:stCondLst>
                              <p:cond delay="0"/>
                            </p:stCondLst>
                            <p:childTnLst>
                              <p:par>
                                <p:cTn id="280" presetID="3" presetClass="entr" presetSubtype="10" fill="hold" nodeType="clickEffect">
                                  <p:stCondLst>
                                    <p:cond delay="0"/>
                                  </p:stCondLst>
                                  <p:childTnLst>
                                    <p:set>
                                      <p:cBhvr>
                                        <p:cTn id="281" dur="1" fill="hold">
                                          <p:stCondLst>
                                            <p:cond delay="0"/>
                                          </p:stCondLst>
                                        </p:cTn>
                                        <p:tgtEl>
                                          <p:spTgt spid="178">
                                            <p:txEl>
                                              <p:pRg st="0" end="0"/>
                                            </p:txEl>
                                          </p:spTgt>
                                        </p:tgtEl>
                                        <p:attrNameLst>
                                          <p:attrName>style.visibility</p:attrName>
                                        </p:attrNameLst>
                                      </p:cBhvr>
                                      <p:to>
                                        <p:strVal val="visible"/>
                                      </p:to>
                                    </p:set>
                                    <p:animEffect transition="in" filter="blinds(horizontal)">
                                      <p:cBhvr>
                                        <p:cTn id="282" dur="500"/>
                                        <p:tgtEl>
                                          <p:spTgt spid="178">
                                            <p:txEl>
                                              <p:pRg st="0" end="0"/>
                                            </p:txEl>
                                          </p:spTgt>
                                        </p:tgtEl>
                                      </p:cBhvr>
                                    </p:animEffect>
                                  </p:childTnLst>
                                </p:cTn>
                              </p:par>
                              <p:par>
                                <p:cTn id="283" presetID="3" presetClass="entr" presetSubtype="10" fill="hold" nodeType="withEffect">
                                  <p:stCondLst>
                                    <p:cond delay="0"/>
                                  </p:stCondLst>
                                  <p:childTnLst>
                                    <p:set>
                                      <p:cBhvr>
                                        <p:cTn id="284" dur="1" fill="hold">
                                          <p:stCondLst>
                                            <p:cond delay="0"/>
                                          </p:stCondLst>
                                        </p:cTn>
                                        <p:tgtEl>
                                          <p:spTgt spid="178">
                                            <p:txEl>
                                              <p:pRg st="1" end="1"/>
                                            </p:txEl>
                                          </p:spTgt>
                                        </p:tgtEl>
                                        <p:attrNameLst>
                                          <p:attrName>style.visibility</p:attrName>
                                        </p:attrNameLst>
                                      </p:cBhvr>
                                      <p:to>
                                        <p:strVal val="visible"/>
                                      </p:to>
                                    </p:set>
                                    <p:animEffect transition="in" filter="blinds(horizontal)">
                                      <p:cBhvr>
                                        <p:cTn id="285" dur="500"/>
                                        <p:tgtEl>
                                          <p:spTgt spid="178">
                                            <p:txEl>
                                              <p:pRg st="1" end="1"/>
                                            </p:txEl>
                                          </p:spTgt>
                                        </p:tgtEl>
                                      </p:cBhvr>
                                    </p:animEffect>
                                  </p:childTnLst>
                                </p:cTn>
                              </p:par>
                            </p:childTnLst>
                          </p:cTn>
                        </p:par>
                      </p:childTnLst>
                    </p:cTn>
                  </p:par>
                  <p:par>
                    <p:cTn id="286" fill="hold">
                      <p:stCondLst>
                        <p:cond delay="indefinite"/>
                      </p:stCondLst>
                      <p:childTnLst>
                        <p:par>
                          <p:cTn id="287" fill="hold">
                            <p:stCondLst>
                              <p:cond delay="0"/>
                            </p:stCondLst>
                            <p:childTnLst>
                              <p:par>
                                <p:cTn id="288" presetID="3" presetClass="entr" presetSubtype="10" fill="hold" nodeType="clickEffect">
                                  <p:stCondLst>
                                    <p:cond delay="0"/>
                                  </p:stCondLst>
                                  <p:childTnLst>
                                    <p:set>
                                      <p:cBhvr>
                                        <p:cTn id="289" dur="1" fill="hold">
                                          <p:stCondLst>
                                            <p:cond delay="0"/>
                                          </p:stCondLst>
                                        </p:cTn>
                                        <p:tgtEl>
                                          <p:spTgt spid="178">
                                            <p:txEl>
                                              <p:pRg st="2" end="2"/>
                                            </p:txEl>
                                          </p:spTgt>
                                        </p:tgtEl>
                                        <p:attrNameLst>
                                          <p:attrName>style.visibility</p:attrName>
                                        </p:attrNameLst>
                                      </p:cBhvr>
                                      <p:to>
                                        <p:strVal val="visible"/>
                                      </p:to>
                                    </p:set>
                                    <p:animEffect transition="in" filter="blinds(horizontal)">
                                      <p:cBhvr>
                                        <p:cTn id="290" dur="500"/>
                                        <p:tgtEl>
                                          <p:spTgt spid="178">
                                            <p:txEl>
                                              <p:pRg st="2" end="2"/>
                                            </p:txEl>
                                          </p:spTgt>
                                        </p:tgtEl>
                                      </p:cBhvr>
                                    </p:animEffect>
                                  </p:childTnLst>
                                </p:cTn>
                              </p:par>
                              <p:par>
                                <p:cTn id="291" presetID="3" presetClass="entr" presetSubtype="10" fill="hold" nodeType="withEffect">
                                  <p:stCondLst>
                                    <p:cond delay="0"/>
                                  </p:stCondLst>
                                  <p:childTnLst>
                                    <p:set>
                                      <p:cBhvr>
                                        <p:cTn id="292" dur="1" fill="hold">
                                          <p:stCondLst>
                                            <p:cond delay="0"/>
                                          </p:stCondLst>
                                        </p:cTn>
                                        <p:tgtEl>
                                          <p:spTgt spid="178">
                                            <p:txEl>
                                              <p:pRg st="3" end="3"/>
                                            </p:txEl>
                                          </p:spTgt>
                                        </p:tgtEl>
                                        <p:attrNameLst>
                                          <p:attrName>style.visibility</p:attrName>
                                        </p:attrNameLst>
                                      </p:cBhvr>
                                      <p:to>
                                        <p:strVal val="visible"/>
                                      </p:to>
                                    </p:set>
                                    <p:animEffect transition="in" filter="blinds(horizontal)">
                                      <p:cBhvr>
                                        <p:cTn id="293" dur="500"/>
                                        <p:tgtEl>
                                          <p:spTgt spid="178">
                                            <p:txEl>
                                              <p:pRg st="3" end="3"/>
                                            </p:txEl>
                                          </p:spTgt>
                                        </p:tgtEl>
                                      </p:cBhvr>
                                    </p:animEffect>
                                  </p:childTnLst>
                                </p:cTn>
                              </p:par>
                            </p:childTnLst>
                          </p:cTn>
                        </p:par>
                      </p:childTnLst>
                    </p:cTn>
                  </p:par>
                  <p:par>
                    <p:cTn id="294" fill="hold">
                      <p:stCondLst>
                        <p:cond delay="indefinite"/>
                      </p:stCondLst>
                      <p:childTnLst>
                        <p:par>
                          <p:cTn id="295" fill="hold">
                            <p:stCondLst>
                              <p:cond delay="0"/>
                            </p:stCondLst>
                            <p:childTnLst>
                              <p:par>
                                <p:cTn id="296" presetID="3" presetClass="entr" presetSubtype="10" fill="hold" nodeType="clickEffect">
                                  <p:stCondLst>
                                    <p:cond delay="0"/>
                                  </p:stCondLst>
                                  <p:childTnLst>
                                    <p:set>
                                      <p:cBhvr>
                                        <p:cTn id="297" dur="1" fill="hold">
                                          <p:stCondLst>
                                            <p:cond delay="0"/>
                                          </p:stCondLst>
                                        </p:cTn>
                                        <p:tgtEl>
                                          <p:spTgt spid="178">
                                            <p:txEl>
                                              <p:pRg st="4" end="4"/>
                                            </p:txEl>
                                          </p:spTgt>
                                        </p:tgtEl>
                                        <p:attrNameLst>
                                          <p:attrName>style.visibility</p:attrName>
                                        </p:attrNameLst>
                                      </p:cBhvr>
                                      <p:to>
                                        <p:strVal val="visible"/>
                                      </p:to>
                                    </p:set>
                                    <p:animEffect transition="in" filter="blinds(horizontal)">
                                      <p:cBhvr>
                                        <p:cTn id="298" dur="500"/>
                                        <p:tgtEl>
                                          <p:spTgt spid="178">
                                            <p:txEl>
                                              <p:pRg st="4" end="4"/>
                                            </p:txEl>
                                          </p:spTgt>
                                        </p:tgtEl>
                                      </p:cBhvr>
                                    </p:animEffect>
                                  </p:childTnLst>
                                </p:cTn>
                              </p:par>
                              <p:par>
                                <p:cTn id="299" presetID="3" presetClass="entr" presetSubtype="10" fill="hold" nodeType="withEffect">
                                  <p:stCondLst>
                                    <p:cond delay="0"/>
                                  </p:stCondLst>
                                  <p:childTnLst>
                                    <p:set>
                                      <p:cBhvr>
                                        <p:cTn id="300" dur="1" fill="hold">
                                          <p:stCondLst>
                                            <p:cond delay="0"/>
                                          </p:stCondLst>
                                        </p:cTn>
                                        <p:tgtEl>
                                          <p:spTgt spid="178">
                                            <p:txEl>
                                              <p:pRg st="5" end="5"/>
                                            </p:txEl>
                                          </p:spTgt>
                                        </p:tgtEl>
                                        <p:attrNameLst>
                                          <p:attrName>style.visibility</p:attrName>
                                        </p:attrNameLst>
                                      </p:cBhvr>
                                      <p:to>
                                        <p:strVal val="visible"/>
                                      </p:to>
                                    </p:set>
                                    <p:animEffect transition="in" filter="blinds(horizontal)">
                                      <p:cBhvr>
                                        <p:cTn id="301" dur="500"/>
                                        <p:tgtEl>
                                          <p:spTgt spid="178">
                                            <p:txEl>
                                              <p:pRg st="5" end="5"/>
                                            </p:txEl>
                                          </p:spTgt>
                                        </p:tgtEl>
                                      </p:cBhvr>
                                    </p:animEffect>
                                  </p:childTnLst>
                                </p:cTn>
                              </p:par>
                            </p:childTnLst>
                          </p:cTn>
                        </p:par>
                      </p:childTnLst>
                    </p:cTn>
                  </p:par>
                  <p:par>
                    <p:cTn id="302" fill="hold">
                      <p:stCondLst>
                        <p:cond delay="indefinite"/>
                      </p:stCondLst>
                      <p:childTnLst>
                        <p:par>
                          <p:cTn id="303" fill="hold">
                            <p:stCondLst>
                              <p:cond delay="0"/>
                            </p:stCondLst>
                            <p:childTnLst>
                              <p:par>
                                <p:cTn id="304" presetID="3" presetClass="entr" presetSubtype="10" fill="hold" nodeType="clickEffect">
                                  <p:stCondLst>
                                    <p:cond delay="0"/>
                                  </p:stCondLst>
                                  <p:childTnLst>
                                    <p:set>
                                      <p:cBhvr>
                                        <p:cTn id="305" dur="1" fill="hold">
                                          <p:stCondLst>
                                            <p:cond delay="0"/>
                                          </p:stCondLst>
                                        </p:cTn>
                                        <p:tgtEl>
                                          <p:spTgt spid="178">
                                            <p:txEl>
                                              <p:pRg st="6" end="6"/>
                                            </p:txEl>
                                          </p:spTgt>
                                        </p:tgtEl>
                                        <p:attrNameLst>
                                          <p:attrName>style.visibility</p:attrName>
                                        </p:attrNameLst>
                                      </p:cBhvr>
                                      <p:to>
                                        <p:strVal val="visible"/>
                                      </p:to>
                                    </p:set>
                                    <p:animEffect transition="in" filter="blinds(horizontal)">
                                      <p:cBhvr>
                                        <p:cTn id="306" dur="500"/>
                                        <p:tgtEl>
                                          <p:spTgt spid="178">
                                            <p:txEl>
                                              <p:pRg st="6" end="6"/>
                                            </p:txEl>
                                          </p:spTgt>
                                        </p:tgtEl>
                                      </p:cBhvr>
                                    </p:animEffect>
                                  </p:childTnLst>
                                </p:cTn>
                              </p:par>
                              <p:par>
                                <p:cTn id="307" presetID="3" presetClass="entr" presetSubtype="10" fill="hold" nodeType="withEffect">
                                  <p:stCondLst>
                                    <p:cond delay="0"/>
                                  </p:stCondLst>
                                  <p:childTnLst>
                                    <p:set>
                                      <p:cBhvr>
                                        <p:cTn id="308" dur="1" fill="hold">
                                          <p:stCondLst>
                                            <p:cond delay="0"/>
                                          </p:stCondLst>
                                        </p:cTn>
                                        <p:tgtEl>
                                          <p:spTgt spid="178">
                                            <p:txEl>
                                              <p:pRg st="7" end="7"/>
                                            </p:txEl>
                                          </p:spTgt>
                                        </p:tgtEl>
                                        <p:attrNameLst>
                                          <p:attrName>style.visibility</p:attrName>
                                        </p:attrNameLst>
                                      </p:cBhvr>
                                      <p:to>
                                        <p:strVal val="visible"/>
                                      </p:to>
                                    </p:set>
                                    <p:animEffect transition="in" filter="blinds(horizontal)">
                                      <p:cBhvr>
                                        <p:cTn id="309" dur="500"/>
                                        <p:tgtEl>
                                          <p:spTgt spid="178">
                                            <p:txEl>
                                              <p:pRg st="7" end="7"/>
                                            </p:txEl>
                                          </p:spTgt>
                                        </p:tgtEl>
                                      </p:cBhvr>
                                    </p:animEffect>
                                  </p:childTnLst>
                                </p:cTn>
                              </p:par>
                            </p:childTnLst>
                          </p:cTn>
                        </p:par>
                      </p:childTnLst>
                    </p:cTn>
                  </p:par>
                  <p:par>
                    <p:cTn id="310" fill="hold">
                      <p:stCondLst>
                        <p:cond delay="indefinite"/>
                      </p:stCondLst>
                      <p:childTnLst>
                        <p:par>
                          <p:cTn id="311" fill="hold">
                            <p:stCondLst>
                              <p:cond delay="0"/>
                            </p:stCondLst>
                            <p:childTnLst>
                              <p:par>
                                <p:cTn id="312" presetID="3" presetClass="entr" presetSubtype="10" fill="hold" nodeType="clickEffect">
                                  <p:stCondLst>
                                    <p:cond delay="0"/>
                                  </p:stCondLst>
                                  <p:childTnLst>
                                    <p:set>
                                      <p:cBhvr>
                                        <p:cTn id="313" dur="1" fill="hold">
                                          <p:stCondLst>
                                            <p:cond delay="0"/>
                                          </p:stCondLst>
                                        </p:cTn>
                                        <p:tgtEl>
                                          <p:spTgt spid="178">
                                            <p:txEl>
                                              <p:pRg st="8" end="8"/>
                                            </p:txEl>
                                          </p:spTgt>
                                        </p:tgtEl>
                                        <p:attrNameLst>
                                          <p:attrName>style.visibility</p:attrName>
                                        </p:attrNameLst>
                                      </p:cBhvr>
                                      <p:to>
                                        <p:strVal val="visible"/>
                                      </p:to>
                                    </p:set>
                                    <p:animEffect transition="in" filter="blinds(horizontal)">
                                      <p:cBhvr>
                                        <p:cTn id="314" dur="500"/>
                                        <p:tgtEl>
                                          <p:spTgt spid="178">
                                            <p:txEl>
                                              <p:pRg st="8" end="8"/>
                                            </p:txEl>
                                          </p:spTgt>
                                        </p:tgtEl>
                                      </p:cBhvr>
                                    </p:animEffect>
                                  </p:childTnLst>
                                </p:cTn>
                              </p:par>
                              <p:par>
                                <p:cTn id="315" presetID="3" presetClass="entr" presetSubtype="10" fill="hold" nodeType="withEffect">
                                  <p:stCondLst>
                                    <p:cond delay="0"/>
                                  </p:stCondLst>
                                  <p:childTnLst>
                                    <p:set>
                                      <p:cBhvr>
                                        <p:cTn id="316" dur="1" fill="hold">
                                          <p:stCondLst>
                                            <p:cond delay="0"/>
                                          </p:stCondLst>
                                        </p:cTn>
                                        <p:tgtEl>
                                          <p:spTgt spid="178">
                                            <p:txEl>
                                              <p:pRg st="9" end="9"/>
                                            </p:txEl>
                                          </p:spTgt>
                                        </p:tgtEl>
                                        <p:attrNameLst>
                                          <p:attrName>style.visibility</p:attrName>
                                        </p:attrNameLst>
                                      </p:cBhvr>
                                      <p:to>
                                        <p:strVal val="visible"/>
                                      </p:to>
                                    </p:set>
                                    <p:animEffect transition="in" filter="blinds(horizontal)">
                                      <p:cBhvr>
                                        <p:cTn id="317" dur="500"/>
                                        <p:tgtEl>
                                          <p:spTgt spid="178">
                                            <p:txEl>
                                              <p:pRg st="9" end="9"/>
                                            </p:txEl>
                                          </p:spTgt>
                                        </p:tgtEl>
                                      </p:cBhvr>
                                    </p:animEffect>
                                  </p:childTnLst>
                                </p:cTn>
                              </p:par>
                            </p:childTnLst>
                          </p:cTn>
                        </p:par>
                      </p:childTnLst>
                    </p:cTn>
                  </p:par>
                  <p:par>
                    <p:cTn id="318" fill="hold">
                      <p:stCondLst>
                        <p:cond delay="indefinite"/>
                      </p:stCondLst>
                      <p:childTnLst>
                        <p:par>
                          <p:cTn id="319" fill="hold">
                            <p:stCondLst>
                              <p:cond delay="0"/>
                            </p:stCondLst>
                            <p:childTnLst>
                              <p:par>
                                <p:cTn id="320" presetID="3" presetClass="entr" presetSubtype="10" fill="hold" grpId="0" nodeType="clickEffect">
                                  <p:stCondLst>
                                    <p:cond delay="0"/>
                                  </p:stCondLst>
                                  <p:childTnLst>
                                    <p:set>
                                      <p:cBhvr>
                                        <p:cTn id="321" dur="1" fill="hold">
                                          <p:stCondLst>
                                            <p:cond delay="0"/>
                                          </p:stCondLst>
                                        </p:cTn>
                                        <p:tgtEl>
                                          <p:spTgt spid="187"/>
                                        </p:tgtEl>
                                        <p:attrNameLst>
                                          <p:attrName>style.visibility</p:attrName>
                                        </p:attrNameLst>
                                      </p:cBhvr>
                                      <p:to>
                                        <p:strVal val="visible"/>
                                      </p:to>
                                    </p:set>
                                    <p:animEffect transition="in" filter="blinds(horizontal)">
                                      <p:cBhvr>
                                        <p:cTn id="322" dur="500"/>
                                        <p:tgtEl>
                                          <p:spTgt spid="187"/>
                                        </p:tgtEl>
                                      </p:cBhvr>
                                    </p:animEffect>
                                  </p:childTnLst>
                                </p:cTn>
                              </p:par>
                              <p:par>
                                <p:cTn id="323" presetID="3" presetClass="entr" presetSubtype="10" fill="hold" nodeType="withEffect">
                                  <p:stCondLst>
                                    <p:cond delay="0"/>
                                  </p:stCondLst>
                                  <p:childTnLst>
                                    <p:set>
                                      <p:cBhvr>
                                        <p:cTn id="324" dur="1" fill="hold">
                                          <p:stCondLst>
                                            <p:cond delay="0"/>
                                          </p:stCondLst>
                                        </p:cTn>
                                        <p:tgtEl>
                                          <p:spTgt spid="189"/>
                                        </p:tgtEl>
                                        <p:attrNameLst>
                                          <p:attrName>style.visibility</p:attrName>
                                        </p:attrNameLst>
                                      </p:cBhvr>
                                      <p:to>
                                        <p:strVal val="visible"/>
                                      </p:to>
                                    </p:set>
                                    <p:animEffect transition="in" filter="blinds(horizontal)">
                                      <p:cBhvr>
                                        <p:cTn id="325" dur="500"/>
                                        <p:tgtEl>
                                          <p:spTgt spid="189"/>
                                        </p:tgtEl>
                                      </p:cBhvr>
                                    </p:animEffect>
                                  </p:childTnLst>
                                </p:cTn>
                              </p:par>
                              <p:par>
                                <p:cTn id="326" presetID="3" presetClass="entr" presetSubtype="10" fill="hold" grpId="0" nodeType="withEffect">
                                  <p:stCondLst>
                                    <p:cond delay="0"/>
                                  </p:stCondLst>
                                  <p:childTnLst>
                                    <p:set>
                                      <p:cBhvr>
                                        <p:cTn id="327" dur="1" fill="hold">
                                          <p:stCondLst>
                                            <p:cond delay="0"/>
                                          </p:stCondLst>
                                        </p:cTn>
                                        <p:tgtEl>
                                          <p:spTgt spid="190"/>
                                        </p:tgtEl>
                                        <p:attrNameLst>
                                          <p:attrName>style.visibility</p:attrName>
                                        </p:attrNameLst>
                                      </p:cBhvr>
                                      <p:to>
                                        <p:strVal val="visible"/>
                                      </p:to>
                                    </p:set>
                                    <p:animEffect transition="in" filter="blinds(horizontal)">
                                      <p:cBhvr>
                                        <p:cTn id="328" dur="500"/>
                                        <p:tgtEl>
                                          <p:spTgt spid="190"/>
                                        </p:tgtEl>
                                      </p:cBhvr>
                                    </p:animEffect>
                                  </p:childTnLst>
                                </p:cTn>
                              </p:par>
                            </p:childTnLst>
                          </p:cTn>
                        </p:par>
                      </p:childTnLst>
                    </p:cTn>
                  </p:par>
                  <p:par>
                    <p:cTn id="329" fill="hold">
                      <p:stCondLst>
                        <p:cond delay="indefinite"/>
                      </p:stCondLst>
                      <p:childTnLst>
                        <p:par>
                          <p:cTn id="330" fill="hold">
                            <p:stCondLst>
                              <p:cond delay="0"/>
                            </p:stCondLst>
                            <p:childTnLst>
                              <p:par>
                                <p:cTn id="331" presetID="3" presetClass="entr" presetSubtype="10" fill="hold" nodeType="clickEffect">
                                  <p:stCondLst>
                                    <p:cond delay="0"/>
                                  </p:stCondLst>
                                  <p:childTnLst>
                                    <p:set>
                                      <p:cBhvr>
                                        <p:cTn id="332" dur="1" fill="hold">
                                          <p:stCondLst>
                                            <p:cond delay="0"/>
                                          </p:stCondLst>
                                        </p:cTn>
                                        <p:tgtEl>
                                          <p:spTgt spid="188">
                                            <p:txEl>
                                              <p:pRg st="0" end="0"/>
                                            </p:txEl>
                                          </p:spTgt>
                                        </p:tgtEl>
                                        <p:attrNameLst>
                                          <p:attrName>style.visibility</p:attrName>
                                        </p:attrNameLst>
                                      </p:cBhvr>
                                      <p:to>
                                        <p:strVal val="visible"/>
                                      </p:to>
                                    </p:set>
                                    <p:animEffect transition="in" filter="blinds(horizontal)">
                                      <p:cBhvr>
                                        <p:cTn id="333" dur="500"/>
                                        <p:tgtEl>
                                          <p:spTgt spid="188">
                                            <p:txEl>
                                              <p:pRg st="0" end="0"/>
                                            </p:txEl>
                                          </p:spTgt>
                                        </p:tgtEl>
                                      </p:cBhvr>
                                    </p:animEffect>
                                  </p:childTnLst>
                                </p:cTn>
                              </p:par>
                            </p:childTnLst>
                          </p:cTn>
                        </p:par>
                      </p:childTnLst>
                    </p:cTn>
                  </p:par>
                  <p:par>
                    <p:cTn id="334" fill="hold">
                      <p:stCondLst>
                        <p:cond delay="indefinite"/>
                      </p:stCondLst>
                      <p:childTnLst>
                        <p:par>
                          <p:cTn id="335" fill="hold">
                            <p:stCondLst>
                              <p:cond delay="0"/>
                            </p:stCondLst>
                            <p:childTnLst>
                              <p:par>
                                <p:cTn id="336" presetID="3" presetClass="entr" presetSubtype="10" fill="hold" nodeType="clickEffect">
                                  <p:stCondLst>
                                    <p:cond delay="0"/>
                                  </p:stCondLst>
                                  <p:childTnLst>
                                    <p:set>
                                      <p:cBhvr>
                                        <p:cTn id="337" dur="1" fill="hold">
                                          <p:stCondLst>
                                            <p:cond delay="0"/>
                                          </p:stCondLst>
                                        </p:cTn>
                                        <p:tgtEl>
                                          <p:spTgt spid="188">
                                            <p:txEl>
                                              <p:pRg st="1" end="1"/>
                                            </p:txEl>
                                          </p:spTgt>
                                        </p:tgtEl>
                                        <p:attrNameLst>
                                          <p:attrName>style.visibility</p:attrName>
                                        </p:attrNameLst>
                                      </p:cBhvr>
                                      <p:to>
                                        <p:strVal val="visible"/>
                                      </p:to>
                                    </p:set>
                                    <p:animEffect transition="in" filter="blinds(horizontal)">
                                      <p:cBhvr>
                                        <p:cTn id="338" dur="500"/>
                                        <p:tgtEl>
                                          <p:spTgt spid="188">
                                            <p:txEl>
                                              <p:pRg st="1" end="1"/>
                                            </p:txEl>
                                          </p:spTgt>
                                        </p:tgtEl>
                                      </p:cBhvr>
                                    </p:animEffect>
                                  </p:childTnLst>
                                </p:cTn>
                              </p:par>
                            </p:childTnLst>
                          </p:cTn>
                        </p:par>
                      </p:childTnLst>
                    </p:cTn>
                  </p:par>
                  <p:par>
                    <p:cTn id="339" fill="hold">
                      <p:stCondLst>
                        <p:cond delay="indefinite"/>
                      </p:stCondLst>
                      <p:childTnLst>
                        <p:par>
                          <p:cTn id="340" fill="hold">
                            <p:stCondLst>
                              <p:cond delay="0"/>
                            </p:stCondLst>
                            <p:childTnLst>
                              <p:par>
                                <p:cTn id="341" presetID="3" presetClass="entr" presetSubtype="10" fill="hold" nodeType="clickEffect">
                                  <p:stCondLst>
                                    <p:cond delay="0"/>
                                  </p:stCondLst>
                                  <p:childTnLst>
                                    <p:set>
                                      <p:cBhvr>
                                        <p:cTn id="342" dur="1" fill="hold">
                                          <p:stCondLst>
                                            <p:cond delay="0"/>
                                          </p:stCondLst>
                                        </p:cTn>
                                        <p:tgtEl>
                                          <p:spTgt spid="180"/>
                                        </p:tgtEl>
                                        <p:attrNameLst>
                                          <p:attrName>style.visibility</p:attrName>
                                        </p:attrNameLst>
                                      </p:cBhvr>
                                      <p:to>
                                        <p:strVal val="visible"/>
                                      </p:to>
                                    </p:set>
                                    <p:animEffect transition="in" filter="blinds(horizontal)">
                                      <p:cBhvr>
                                        <p:cTn id="343" dur="500"/>
                                        <p:tgtEl>
                                          <p:spTgt spid="180"/>
                                        </p:tgtEl>
                                      </p:cBhvr>
                                    </p:animEffect>
                                  </p:childTnLst>
                                </p:cTn>
                              </p:par>
                              <p:par>
                                <p:cTn id="344" presetID="3" presetClass="entr" presetSubtype="10" fill="hold" grpId="0" nodeType="withEffect">
                                  <p:stCondLst>
                                    <p:cond delay="0"/>
                                  </p:stCondLst>
                                  <p:childTnLst>
                                    <p:set>
                                      <p:cBhvr>
                                        <p:cTn id="345" dur="1" fill="hold">
                                          <p:stCondLst>
                                            <p:cond delay="0"/>
                                          </p:stCondLst>
                                        </p:cTn>
                                        <p:tgtEl>
                                          <p:spTgt spid="181"/>
                                        </p:tgtEl>
                                        <p:attrNameLst>
                                          <p:attrName>style.visibility</p:attrName>
                                        </p:attrNameLst>
                                      </p:cBhvr>
                                      <p:to>
                                        <p:strVal val="visible"/>
                                      </p:to>
                                    </p:set>
                                    <p:animEffect transition="in" filter="blinds(horizontal)">
                                      <p:cBhvr>
                                        <p:cTn id="346" dur="500"/>
                                        <p:tgtEl>
                                          <p:spTgt spid="181"/>
                                        </p:tgtEl>
                                      </p:cBhvr>
                                    </p:animEffect>
                                  </p:childTnLst>
                                </p:cTn>
                              </p:par>
                              <p:par>
                                <p:cTn id="347" presetID="3" presetClass="entr" presetSubtype="10" fill="hold" grpId="0" nodeType="withEffect">
                                  <p:stCondLst>
                                    <p:cond delay="0"/>
                                  </p:stCondLst>
                                  <p:childTnLst>
                                    <p:set>
                                      <p:cBhvr>
                                        <p:cTn id="348" dur="1" fill="hold">
                                          <p:stCondLst>
                                            <p:cond delay="0"/>
                                          </p:stCondLst>
                                        </p:cTn>
                                        <p:tgtEl>
                                          <p:spTgt spid="179"/>
                                        </p:tgtEl>
                                        <p:attrNameLst>
                                          <p:attrName>style.visibility</p:attrName>
                                        </p:attrNameLst>
                                      </p:cBhvr>
                                      <p:to>
                                        <p:strVal val="visible"/>
                                      </p:to>
                                    </p:set>
                                    <p:animEffect transition="in" filter="blinds(horizontal)">
                                      <p:cBhvr>
                                        <p:cTn id="349" dur="500"/>
                                        <p:tgtEl>
                                          <p:spTgt spid="179"/>
                                        </p:tgtEl>
                                      </p:cBhvr>
                                    </p:animEffect>
                                  </p:childTnLst>
                                </p:cTn>
                              </p:par>
                            </p:childTnLst>
                          </p:cTn>
                        </p:par>
                      </p:childTnLst>
                    </p:cTn>
                  </p:par>
                  <p:par>
                    <p:cTn id="350" fill="hold">
                      <p:stCondLst>
                        <p:cond delay="indefinite"/>
                      </p:stCondLst>
                      <p:childTnLst>
                        <p:par>
                          <p:cTn id="351" fill="hold">
                            <p:stCondLst>
                              <p:cond delay="0"/>
                            </p:stCondLst>
                            <p:childTnLst>
                              <p:par>
                                <p:cTn id="352" presetID="3" presetClass="entr" presetSubtype="10" fill="hold" nodeType="clickEffect">
                                  <p:stCondLst>
                                    <p:cond delay="0"/>
                                  </p:stCondLst>
                                  <p:childTnLst>
                                    <p:set>
                                      <p:cBhvr>
                                        <p:cTn id="353" dur="1" fill="hold">
                                          <p:stCondLst>
                                            <p:cond delay="0"/>
                                          </p:stCondLst>
                                        </p:cTn>
                                        <p:tgtEl>
                                          <p:spTgt spid="182">
                                            <p:txEl>
                                              <p:pRg st="0" end="0"/>
                                            </p:txEl>
                                          </p:spTgt>
                                        </p:tgtEl>
                                        <p:attrNameLst>
                                          <p:attrName>style.visibility</p:attrName>
                                        </p:attrNameLst>
                                      </p:cBhvr>
                                      <p:to>
                                        <p:strVal val="visible"/>
                                      </p:to>
                                    </p:set>
                                    <p:animEffect transition="in" filter="blinds(horizontal)">
                                      <p:cBhvr>
                                        <p:cTn id="354" dur="500"/>
                                        <p:tgtEl>
                                          <p:spTgt spid="182">
                                            <p:txEl>
                                              <p:pRg st="0" end="0"/>
                                            </p:txEl>
                                          </p:spTgt>
                                        </p:tgtEl>
                                      </p:cBhvr>
                                    </p:animEffect>
                                  </p:childTnLst>
                                </p:cTn>
                              </p:par>
                              <p:par>
                                <p:cTn id="355" presetID="3" presetClass="entr" presetSubtype="10" fill="hold" nodeType="withEffect">
                                  <p:stCondLst>
                                    <p:cond delay="0"/>
                                  </p:stCondLst>
                                  <p:childTnLst>
                                    <p:set>
                                      <p:cBhvr>
                                        <p:cTn id="356" dur="1" fill="hold">
                                          <p:stCondLst>
                                            <p:cond delay="0"/>
                                          </p:stCondLst>
                                        </p:cTn>
                                        <p:tgtEl>
                                          <p:spTgt spid="182">
                                            <p:txEl>
                                              <p:pRg st="1" end="1"/>
                                            </p:txEl>
                                          </p:spTgt>
                                        </p:tgtEl>
                                        <p:attrNameLst>
                                          <p:attrName>style.visibility</p:attrName>
                                        </p:attrNameLst>
                                      </p:cBhvr>
                                      <p:to>
                                        <p:strVal val="visible"/>
                                      </p:to>
                                    </p:set>
                                    <p:animEffect transition="in" filter="blinds(horizontal)">
                                      <p:cBhvr>
                                        <p:cTn id="357" dur="500"/>
                                        <p:tgtEl>
                                          <p:spTgt spid="182">
                                            <p:txEl>
                                              <p:pRg st="1" end="1"/>
                                            </p:txEl>
                                          </p:spTgt>
                                        </p:tgtEl>
                                      </p:cBhvr>
                                    </p:animEffect>
                                  </p:childTnLst>
                                </p:cTn>
                              </p:par>
                            </p:childTnLst>
                          </p:cTn>
                        </p:par>
                      </p:childTnLst>
                    </p:cTn>
                  </p:par>
                  <p:par>
                    <p:cTn id="358" fill="hold">
                      <p:stCondLst>
                        <p:cond delay="indefinite"/>
                      </p:stCondLst>
                      <p:childTnLst>
                        <p:par>
                          <p:cTn id="359" fill="hold">
                            <p:stCondLst>
                              <p:cond delay="0"/>
                            </p:stCondLst>
                            <p:childTnLst>
                              <p:par>
                                <p:cTn id="360" presetID="3" presetClass="entr" presetSubtype="10" fill="hold" nodeType="clickEffect">
                                  <p:stCondLst>
                                    <p:cond delay="0"/>
                                  </p:stCondLst>
                                  <p:childTnLst>
                                    <p:set>
                                      <p:cBhvr>
                                        <p:cTn id="361" dur="1" fill="hold">
                                          <p:stCondLst>
                                            <p:cond delay="0"/>
                                          </p:stCondLst>
                                        </p:cTn>
                                        <p:tgtEl>
                                          <p:spTgt spid="182">
                                            <p:txEl>
                                              <p:pRg st="2" end="2"/>
                                            </p:txEl>
                                          </p:spTgt>
                                        </p:tgtEl>
                                        <p:attrNameLst>
                                          <p:attrName>style.visibility</p:attrName>
                                        </p:attrNameLst>
                                      </p:cBhvr>
                                      <p:to>
                                        <p:strVal val="visible"/>
                                      </p:to>
                                    </p:set>
                                    <p:animEffect transition="in" filter="blinds(horizontal)">
                                      <p:cBhvr>
                                        <p:cTn id="362" dur="500"/>
                                        <p:tgtEl>
                                          <p:spTgt spid="182">
                                            <p:txEl>
                                              <p:pRg st="2" end="2"/>
                                            </p:txEl>
                                          </p:spTgt>
                                        </p:tgtEl>
                                      </p:cBhvr>
                                    </p:animEffect>
                                  </p:childTnLst>
                                </p:cTn>
                              </p:par>
                              <p:par>
                                <p:cTn id="363" presetID="3" presetClass="entr" presetSubtype="10" fill="hold" nodeType="withEffect">
                                  <p:stCondLst>
                                    <p:cond delay="0"/>
                                  </p:stCondLst>
                                  <p:childTnLst>
                                    <p:set>
                                      <p:cBhvr>
                                        <p:cTn id="364" dur="1" fill="hold">
                                          <p:stCondLst>
                                            <p:cond delay="0"/>
                                          </p:stCondLst>
                                        </p:cTn>
                                        <p:tgtEl>
                                          <p:spTgt spid="182">
                                            <p:txEl>
                                              <p:pRg st="3" end="3"/>
                                            </p:txEl>
                                          </p:spTgt>
                                        </p:tgtEl>
                                        <p:attrNameLst>
                                          <p:attrName>style.visibility</p:attrName>
                                        </p:attrNameLst>
                                      </p:cBhvr>
                                      <p:to>
                                        <p:strVal val="visible"/>
                                      </p:to>
                                    </p:set>
                                    <p:animEffect transition="in" filter="blinds(horizontal)">
                                      <p:cBhvr>
                                        <p:cTn id="365" dur="500"/>
                                        <p:tgtEl>
                                          <p:spTgt spid="182">
                                            <p:txEl>
                                              <p:pRg st="3" end="3"/>
                                            </p:txEl>
                                          </p:spTgt>
                                        </p:tgtEl>
                                      </p:cBhvr>
                                    </p:animEffect>
                                  </p:childTnLst>
                                </p:cTn>
                              </p:par>
                            </p:childTnLst>
                          </p:cTn>
                        </p:par>
                      </p:childTnLst>
                    </p:cTn>
                  </p:par>
                  <p:par>
                    <p:cTn id="366" fill="hold">
                      <p:stCondLst>
                        <p:cond delay="indefinite"/>
                      </p:stCondLst>
                      <p:childTnLst>
                        <p:par>
                          <p:cTn id="367" fill="hold">
                            <p:stCondLst>
                              <p:cond delay="0"/>
                            </p:stCondLst>
                            <p:childTnLst>
                              <p:par>
                                <p:cTn id="368" presetID="3" presetClass="entr" presetSubtype="10" fill="hold" nodeType="clickEffect">
                                  <p:stCondLst>
                                    <p:cond delay="0"/>
                                  </p:stCondLst>
                                  <p:childTnLst>
                                    <p:set>
                                      <p:cBhvr>
                                        <p:cTn id="369" dur="1" fill="hold">
                                          <p:stCondLst>
                                            <p:cond delay="0"/>
                                          </p:stCondLst>
                                        </p:cTn>
                                        <p:tgtEl>
                                          <p:spTgt spid="182">
                                            <p:txEl>
                                              <p:pRg st="4" end="4"/>
                                            </p:txEl>
                                          </p:spTgt>
                                        </p:tgtEl>
                                        <p:attrNameLst>
                                          <p:attrName>style.visibility</p:attrName>
                                        </p:attrNameLst>
                                      </p:cBhvr>
                                      <p:to>
                                        <p:strVal val="visible"/>
                                      </p:to>
                                    </p:set>
                                    <p:animEffect transition="in" filter="blinds(horizontal)">
                                      <p:cBhvr>
                                        <p:cTn id="370" dur="500"/>
                                        <p:tgtEl>
                                          <p:spTgt spid="182">
                                            <p:txEl>
                                              <p:pRg st="4" end="4"/>
                                            </p:txEl>
                                          </p:spTgt>
                                        </p:tgtEl>
                                      </p:cBhvr>
                                    </p:animEffect>
                                  </p:childTnLst>
                                </p:cTn>
                              </p:par>
                              <p:par>
                                <p:cTn id="371" presetID="3" presetClass="entr" presetSubtype="10" fill="hold" nodeType="withEffect">
                                  <p:stCondLst>
                                    <p:cond delay="0"/>
                                  </p:stCondLst>
                                  <p:childTnLst>
                                    <p:set>
                                      <p:cBhvr>
                                        <p:cTn id="372" dur="1" fill="hold">
                                          <p:stCondLst>
                                            <p:cond delay="0"/>
                                          </p:stCondLst>
                                        </p:cTn>
                                        <p:tgtEl>
                                          <p:spTgt spid="182">
                                            <p:txEl>
                                              <p:pRg st="5" end="5"/>
                                            </p:txEl>
                                          </p:spTgt>
                                        </p:tgtEl>
                                        <p:attrNameLst>
                                          <p:attrName>style.visibility</p:attrName>
                                        </p:attrNameLst>
                                      </p:cBhvr>
                                      <p:to>
                                        <p:strVal val="visible"/>
                                      </p:to>
                                    </p:set>
                                    <p:animEffect transition="in" filter="blinds(horizontal)">
                                      <p:cBhvr>
                                        <p:cTn id="373" dur="500"/>
                                        <p:tgtEl>
                                          <p:spTgt spid="182">
                                            <p:txEl>
                                              <p:pRg st="5" end="5"/>
                                            </p:txEl>
                                          </p:spTgt>
                                        </p:tgtEl>
                                      </p:cBhvr>
                                    </p:animEffect>
                                  </p:childTnLst>
                                </p:cTn>
                              </p:par>
                            </p:childTnLst>
                          </p:cTn>
                        </p:par>
                      </p:childTnLst>
                    </p:cTn>
                  </p:par>
                  <p:par>
                    <p:cTn id="374" fill="hold">
                      <p:stCondLst>
                        <p:cond delay="indefinite"/>
                      </p:stCondLst>
                      <p:childTnLst>
                        <p:par>
                          <p:cTn id="375" fill="hold">
                            <p:stCondLst>
                              <p:cond delay="0"/>
                            </p:stCondLst>
                            <p:childTnLst>
                              <p:par>
                                <p:cTn id="376" presetID="3" presetClass="entr" presetSubtype="10" fill="hold" nodeType="clickEffect">
                                  <p:stCondLst>
                                    <p:cond delay="0"/>
                                  </p:stCondLst>
                                  <p:childTnLst>
                                    <p:set>
                                      <p:cBhvr>
                                        <p:cTn id="377" dur="1" fill="hold">
                                          <p:stCondLst>
                                            <p:cond delay="0"/>
                                          </p:stCondLst>
                                        </p:cTn>
                                        <p:tgtEl>
                                          <p:spTgt spid="195"/>
                                        </p:tgtEl>
                                        <p:attrNameLst>
                                          <p:attrName>style.visibility</p:attrName>
                                        </p:attrNameLst>
                                      </p:cBhvr>
                                      <p:to>
                                        <p:strVal val="visible"/>
                                      </p:to>
                                    </p:set>
                                    <p:animEffect transition="in" filter="blinds(horizontal)">
                                      <p:cBhvr>
                                        <p:cTn id="378" dur="500"/>
                                        <p:tgtEl>
                                          <p:spTgt spid="195"/>
                                        </p:tgtEl>
                                      </p:cBhvr>
                                    </p:animEffect>
                                  </p:childTnLst>
                                </p:cTn>
                              </p:par>
                              <p:par>
                                <p:cTn id="379" presetID="3" presetClass="entr" presetSubtype="10" fill="hold" grpId="0" nodeType="withEffect">
                                  <p:stCondLst>
                                    <p:cond delay="0"/>
                                  </p:stCondLst>
                                  <p:childTnLst>
                                    <p:set>
                                      <p:cBhvr>
                                        <p:cTn id="380" dur="1" fill="hold">
                                          <p:stCondLst>
                                            <p:cond delay="0"/>
                                          </p:stCondLst>
                                        </p:cTn>
                                        <p:tgtEl>
                                          <p:spTgt spid="196"/>
                                        </p:tgtEl>
                                        <p:attrNameLst>
                                          <p:attrName>style.visibility</p:attrName>
                                        </p:attrNameLst>
                                      </p:cBhvr>
                                      <p:to>
                                        <p:strVal val="visible"/>
                                      </p:to>
                                    </p:set>
                                    <p:animEffect transition="in" filter="blinds(horizontal)">
                                      <p:cBhvr>
                                        <p:cTn id="381" dur="500"/>
                                        <p:tgtEl>
                                          <p:spTgt spid="196"/>
                                        </p:tgtEl>
                                      </p:cBhvr>
                                    </p:animEffect>
                                  </p:childTnLst>
                                </p:cTn>
                              </p:par>
                              <p:par>
                                <p:cTn id="382" presetID="3" presetClass="entr" presetSubtype="10" fill="hold" grpId="0" nodeType="withEffect">
                                  <p:stCondLst>
                                    <p:cond delay="0"/>
                                  </p:stCondLst>
                                  <p:childTnLst>
                                    <p:set>
                                      <p:cBhvr>
                                        <p:cTn id="383" dur="1" fill="hold">
                                          <p:stCondLst>
                                            <p:cond delay="0"/>
                                          </p:stCondLst>
                                        </p:cTn>
                                        <p:tgtEl>
                                          <p:spTgt spid="193"/>
                                        </p:tgtEl>
                                        <p:attrNameLst>
                                          <p:attrName>style.visibility</p:attrName>
                                        </p:attrNameLst>
                                      </p:cBhvr>
                                      <p:to>
                                        <p:strVal val="visible"/>
                                      </p:to>
                                    </p:set>
                                    <p:animEffect transition="in" filter="blinds(horizontal)">
                                      <p:cBhvr>
                                        <p:cTn id="384" dur="500"/>
                                        <p:tgtEl>
                                          <p:spTgt spid="193"/>
                                        </p:tgtEl>
                                      </p:cBhvr>
                                    </p:animEffect>
                                  </p:childTnLst>
                                </p:cTn>
                              </p:par>
                            </p:childTnLst>
                          </p:cTn>
                        </p:par>
                      </p:childTnLst>
                    </p:cTn>
                  </p:par>
                  <p:par>
                    <p:cTn id="385" fill="hold">
                      <p:stCondLst>
                        <p:cond delay="indefinite"/>
                      </p:stCondLst>
                      <p:childTnLst>
                        <p:par>
                          <p:cTn id="386" fill="hold">
                            <p:stCondLst>
                              <p:cond delay="0"/>
                            </p:stCondLst>
                            <p:childTnLst>
                              <p:par>
                                <p:cTn id="387" presetID="3" presetClass="entr" presetSubtype="10" fill="hold" nodeType="clickEffect">
                                  <p:stCondLst>
                                    <p:cond delay="0"/>
                                  </p:stCondLst>
                                  <p:childTnLst>
                                    <p:set>
                                      <p:cBhvr>
                                        <p:cTn id="388" dur="1" fill="hold">
                                          <p:stCondLst>
                                            <p:cond delay="0"/>
                                          </p:stCondLst>
                                        </p:cTn>
                                        <p:tgtEl>
                                          <p:spTgt spid="194">
                                            <p:txEl>
                                              <p:pRg st="0" end="0"/>
                                            </p:txEl>
                                          </p:spTgt>
                                        </p:tgtEl>
                                        <p:attrNameLst>
                                          <p:attrName>style.visibility</p:attrName>
                                        </p:attrNameLst>
                                      </p:cBhvr>
                                      <p:to>
                                        <p:strVal val="visible"/>
                                      </p:to>
                                    </p:set>
                                    <p:animEffect transition="in" filter="blinds(horizontal)">
                                      <p:cBhvr>
                                        <p:cTn id="389" dur="500"/>
                                        <p:tgtEl>
                                          <p:spTgt spid="194">
                                            <p:txEl>
                                              <p:pRg st="0" end="0"/>
                                            </p:txEl>
                                          </p:spTgt>
                                        </p:tgtEl>
                                      </p:cBhvr>
                                    </p:animEffect>
                                  </p:childTnLst>
                                </p:cTn>
                              </p:par>
                            </p:childTnLst>
                          </p:cTn>
                        </p:par>
                      </p:childTnLst>
                    </p:cTn>
                  </p:par>
                  <p:par>
                    <p:cTn id="390" fill="hold">
                      <p:stCondLst>
                        <p:cond delay="indefinite"/>
                      </p:stCondLst>
                      <p:childTnLst>
                        <p:par>
                          <p:cTn id="391" fill="hold">
                            <p:stCondLst>
                              <p:cond delay="0"/>
                            </p:stCondLst>
                            <p:childTnLst>
                              <p:par>
                                <p:cTn id="392" presetID="3" presetClass="entr" presetSubtype="10" fill="hold" nodeType="clickEffect">
                                  <p:stCondLst>
                                    <p:cond delay="0"/>
                                  </p:stCondLst>
                                  <p:childTnLst>
                                    <p:set>
                                      <p:cBhvr>
                                        <p:cTn id="393" dur="1" fill="hold">
                                          <p:stCondLst>
                                            <p:cond delay="0"/>
                                          </p:stCondLst>
                                        </p:cTn>
                                        <p:tgtEl>
                                          <p:spTgt spid="194">
                                            <p:txEl>
                                              <p:pRg st="1" end="1"/>
                                            </p:txEl>
                                          </p:spTgt>
                                        </p:tgtEl>
                                        <p:attrNameLst>
                                          <p:attrName>style.visibility</p:attrName>
                                        </p:attrNameLst>
                                      </p:cBhvr>
                                      <p:to>
                                        <p:strVal val="visible"/>
                                      </p:to>
                                    </p:set>
                                    <p:animEffect transition="in" filter="blinds(horizontal)">
                                      <p:cBhvr>
                                        <p:cTn id="394" dur="500"/>
                                        <p:tgtEl>
                                          <p:spTgt spid="194">
                                            <p:txEl>
                                              <p:pRg st="1" end="1"/>
                                            </p:txEl>
                                          </p:spTgt>
                                        </p:tgtEl>
                                      </p:cBhvr>
                                    </p:animEffect>
                                  </p:childTnLst>
                                </p:cTn>
                              </p:par>
                            </p:childTnLst>
                          </p:cTn>
                        </p:par>
                      </p:childTnLst>
                    </p:cTn>
                  </p:par>
                  <p:par>
                    <p:cTn id="395" fill="hold">
                      <p:stCondLst>
                        <p:cond delay="indefinite"/>
                      </p:stCondLst>
                      <p:childTnLst>
                        <p:par>
                          <p:cTn id="396" fill="hold">
                            <p:stCondLst>
                              <p:cond delay="0"/>
                            </p:stCondLst>
                            <p:childTnLst>
                              <p:par>
                                <p:cTn id="397" presetID="3" presetClass="entr" presetSubtype="10" fill="hold" nodeType="clickEffect">
                                  <p:stCondLst>
                                    <p:cond delay="0"/>
                                  </p:stCondLst>
                                  <p:childTnLst>
                                    <p:set>
                                      <p:cBhvr>
                                        <p:cTn id="398" dur="1" fill="hold">
                                          <p:stCondLst>
                                            <p:cond delay="0"/>
                                          </p:stCondLst>
                                        </p:cTn>
                                        <p:tgtEl>
                                          <p:spTgt spid="191"/>
                                        </p:tgtEl>
                                        <p:attrNameLst>
                                          <p:attrName>style.visibility</p:attrName>
                                        </p:attrNameLst>
                                      </p:cBhvr>
                                      <p:to>
                                        <p:strVal val="visible"/>
                                      </p:to>
                                    </p:set>
                                    <p:animEffect transition="in" filter="blinds(horizontal)">
                                      <p:cBhvr>
                                        <p:cTn id="399" dur="500"/>
                                        <p:tgtEl>
                                          <p:spTgt spid="191"/>
                                        </p:tgtEl>
                                      </p:cBhvr>
                                    </p:animEffect>
                                  </p:childTnLst>
                                </p:cTn>
                              </p:par>
                              <p:par>
                                <p:cTn id="400" presetID="3" presetClass="entr" presetSubtype="10" fill="hold" grpId="0" nodeType="withEffect">
                                  <p:stCondLst>
                                    <p:cond delay="0"/>
                                  </p:stCondLst>
                                  <p:childTnLst>
                                    <p:set>
                                      <p:cBhvr>
                                        <p:cTn id="401" dur="1" fill="hold">
                                          <p:stCondLst>
                                            <p:cond delay="0"/>
                                          </p:stCondLst>
                                        </p:cTn>
                                        <p:tgtEl>
                                          <p:spTgt spid="192"/>
                                        </p:tgtEl>
                                        <p:attrNameLst>
                                          <p:attrName>style.visibility</p:attrName>
                                        </p:attrNameLst>
                                      </p:cBhvr>
                                      <p:to>
                                        <p:strVal val="visible"/>
                                      </p:to>
                                    </p:set>
                                    <p:animEffect transition="in" filter="blinds(horizontal)">
                                      <p:cBhvr>
                                        <p:cTn id="402" dur="500"/>
                                        <p:tgtEl>
                                          <p:spTgt spid="192"/>
                                        </p:tgtEl>
                                      </p:cBhvr>
                                    </p:animEffect>
                                  </p:childTnLst>
                                </p:cTn>
                              </p:par>
                            </p:childTnLst>
                          </p:cTn>
                        </p:par>
                      </p:childTnLst>
                    </p:cTn>
                  </p:par>
                  <p:par>
                    <p:cTn id="403" fill="hold">
                      <p:stCondLst>
                        <p:cond delay="indefinite"/>
                      </p:stCondLst>
                      <p:childTnLst>
                        <p:par>
                          <p:cTn id="404" fill="hold">
                            <p:stCondLst>
                              <p:cond delay="0"/>
                            </p:stCondLst>
                            <p:childTnLst>
                              <p:par>
                                <p:cTn id="405" presetID="3" presetClass="entr" presetSubtype="10" fill="hold" nodeType="clickEffect">
                                  <p:stCondLst>
                                    <p:cond delay="0"/>
                                  </p:stCondLst>
                                  <p:childTnLst>
                                    <p:set>
                                      <p:cBhvr>
                                        <p:cTn id="406" dur="1" fill="hold">
                                          <p:stCondLst>
                                            <p:cond delay="0"/>
                                          </p:stCondLst>
                                        </p:cTn>
                                        <p:tgtEl>
                                          <p:spTgt spid="205"/>
                                        </p:tgtEl>
                                        <p:attrNameLst>
                                          <p:attrName>style.visibility</p:attrName>
                                        </p:attrNameLst>
                                      </p:cBhvr>
                                      <p:to>
                                        <p:strVal val="visible"/>
                                      </p:to>
                                    </p:set>
                                    <p:animEffect transition="in" filter="blinds(horizontal)">
                                      <p:cBhvr>
                                        <p:cTn id="407" dur="500"/>
                                        <p:tgtEl>
                                          <p:spTgt spid="205"/>
                                        </p:tgtEl>
                                      </p:cBhvr>
                                    </p:animEffect>
                                  </p:childTnLst>
                                </p:cTn>
                              </p:par>
                              <p:par>
                                <p:cTn id="408" presetID="3" presetClass="entr" presetSubtype="10" fill="hold" grpId="0" nodeType="withEffect">
                                  <p:stCondLst>
                                    <p:cond delay="0"/>
                                  </p:stCondLst>
                                  <p:childTnLst>
                                    <p:set>
                                      <p:cBhvr>
                                        <p:cTn id="409" dur="1" fill="hold">
                                          <p:stCondLst>
                                            <p:cond delay="0"/>
                                          </p:stCondLst>
                                        </p:cTn>
                                        <p:tgtEl>
                                          <p:spTgt spid="206"/>
                                        </p:tgtEl>
                                        <p:attrNameLst>
                                          <p:attrName>style.visibility</p:attrName>
                                        </p:attrNameLst>
                                      </p:cBhvr>
                                      <p:to>
                                        <p:strVal val="visible"/>
                                      </p:to>
                                    </p:set>
                                    <p:animEffect transition="in" filter="blinds(horizontal)">
                                      <p:cBhvr>
                                        <p:cTn id="410" dur="500"/>
                                        <p:tgtEl>
                                          <p:spTgt spid="206"/>
                                        </p:tgtEl>
                                      </p:cBhvr>
                                    </p:animEffect>
                                  </p:childTnLst>
                                </p:cTn>
                              </p:par>
                            </p:childTnLst>
                          </p:cTn>
                        </p:par>
                      </p:childTnLst>
                    </p:cTn>
                  </p:par>
                  <p:par>
                    <p:cTn id="411" fill="hold">
                      <p:stCondLst>
                        <p:cond delay="indefinite"/>
                      </p:stCondLst>
                      <p:childTnLst>
                        <p:par>
                          <p:cTn id="412" fill="hold">
                            <p:stCondLst>
                              <p:cond delay="0"/>
                            </p:stCondLst>
                            <p:childTnLst>
                              <p:par>
                                <p:cTn id="413" presetID="3" presetClass="entr" presetSubtype="10" fill="hold" nodeType="clickEffect">
                                  <p:stCondLst>
                                    <p:cond delay="0"/>
                                  </p:stCondLst>
                                  <p:childTnLst>
                                    <p:set>
                                      <p:cBhvr>
                                        <p:cTn id="414" dur="1" fill="hold">
                                          <p:stCondLst>
                                            <p:cond delay="0"/>
                                          </p:stCondLst>
                                        </p:cTn>
                                        <p:tgtEl>
                                          <p:spTgt spid="199"/>
                                        </p:tgtEl>
                                        <p:attrNameLst>
                                          <p:attrName>style.visibility</p:attrName>
                                        </p:attrNameLst>
                                      </p:cBhvr>
                                      <p:to>
                                        <p:strVal val="visible"/>
                                      </p:to>
                                    </p:set>
                                    <p:animEffect transition="in" filter="blinds(horizontal)">
                                      <p:cBhvr>
                                        <p:cTn id="415" dur="500"/>
                                        <p:tgtEl>
                                          <p:spTgt spid="199"/>
                                        </p:tgtEl>
                                      </p:cBhvr>
                                    </p:animEffect>
                                  </p:childTnLst>
                                </p:cTn>
                              </p:par>
                              <p:par>
                                <p:cTn id="416" presetID="3" presetClass="entr" presetSubtype="10" fill="hold" grpId="0" nodeType="withEffect">
                                  <p:stCondLst>
                                    <p:cond delay="0"/>
                                  </p:stCondLst>
                                  <p:childTnLst>
                                    <p:set>
                                      <p:cBhvr>
                                        <p:cTn id="417" dur="1" fill="hold">
                                          <p:stCondLst>
                                            <p:cond delay="0"/>
                                          </p:stCondLst>
                                        </p:cTn>
                                        <p:tgtEl>
                                          <p:spTgt spid="200"/>
                                        </p:tgtEl>
                                        <p:attrNameLst>
                                          <p:attrName>style.visibility</p:attrName>
                                        </p:attrNameLst>
                                      </p:cBhvr>
                                      <p:to>
                                        <p:strVal val="visible"/>
                                      </p:to>
                                    </p:set>
                                    <p:animEffect transition="in" filter="blinds(horizontal)">
                                      <p:cBhvr>
                                        <p:cTn id="418" dur="500"/>
                                        <p:tgtEl>
                                          <p:spTgt spid="200"/>
                                        </p:tgtEl>
                                      </p:cBhvr>
                                    </p:animEffect>
                                  </p:childTnLst>
                                </p:cTn>
                              </p:par>
                              <p:par>
                                <p:cTn id="419" presetID="3" presetClass="entr" presetSubtype="10" fill="hold" grpId="0" nodeType="withEffect">
                                  <p:stCondLst>
                                    <p:cond delay="0"/>
                                  </p:stCondLst>
                                  <p:childTnLst>
                                    <p:set>
                                      <p:cBhvr>
                                        <p:cTn id="420" dur="1" fill="hold">
                                          <p:stCondLst>
                                            <p:cond delay="0"/>
                                          </p:stCondLst>
                                        </p:cTn>
                                        <p:tgtEl>
                                          <p:spTgt spid="197"/>
                                        </p:tgtEl>
                                        <p:attrNameLst>
                                          <p:attrName>style.visibility</p:attrName>
                                        </p:attrNameLst>
                                      </p:cBhvr>
                                      <p:to>
                                        <p:strVal val="visible"/>
                                      </p:to>
                                    </p:set>
                                    <p:animEffect transition="in" filter="blinds(horizontal)">
                                      <p:cBhvr>
                                        <p:cTn id="421" dur="500"/>
                                        <p:tgtEl>
                                          <p:spTgt spid="197"/>
                                        </p:tgtEl>
                                      </p:cBhvr>
                                    </p:animEffect>
                                  </p:childTnLst>
                                </p:cTn>
                              </p:par>
                            </p:childTnLst>
                          </p:cTn>
                        </p:par>
                      </p:childTnLst>
                    </p:cTn>
                  </p:par>
                  <p:par>
                    <p:cTn id="422" fill="hold">
                      <p:stCondLst>
                        <p:cond delay="indefinite"/>
                      </p:stCondLst>
                      <p:childTnLst>
                        <p:par>
                          <p:cTn id="423" fill="hold">
                            <p:stCondLst>
                              <p:cond delay="0"/>
                            </p:stCondLst>
                            <p:childTnLst>
                              <p:par>
                                <p:cTn id="424" presetID="3" presetClass="entr" presetSubtype="10" fill="hold" nodeType="clickEffect">
                                  <p:stCondLst>
                                    <p:cond delay="0"/>
                                  </p:stCondLst>
                                  <p:childTnLst>
                                    <p:set>
                                      <p:cBhvr>
                                        <p:cTn id="425" dur="1" fill="hold">
                                          <p:stCondLst>
                                            <p:cond delay="0"/>
                                          </p:stCondLst>
                                        </p:cTn>
                                        <p:tgtEl>
                                          <p:spTgt spid="198">
                                            <p:txEl>
                                              <p:pRg st="0" end="0"/>
                                            </p:txEl>
                                          </p:spTgt>
                                        </p:tgtEl>
                                        <p:attrNameLst>
                                          <p:attrName>style.visibility</p:attrName>
                                        </p:attrNameLst>
                                      </p:cBhvr>
                                      <p:to>
                                        <p:strVal val="visible"/>
                                      </p:to>
                                    </p:set>
                                    <p:animEffect transition="in" filter="blinds(horizontal)">
                                      <p:cBhvr>
                                        <p:cTn id="426" dur="500"/>
                                        <p:tgtEl>
                                          <p:spTgt spid="198">
                                            <p:txEl>
                                              <p:pRg st="0" end="0"/>
                                            </p:txEl>
                                          </p:spTgt>
                                        </p:tgtEl>
                                      </p:cBhvr>
                                    </p:animEffect>
                                  </p:childTnLst>
                                </p:cTn>
                              </p:par>
                            </p:childTnLst>
                          </p:cTn>
                        </p:par>
                      </p:childTnLst>
                    </p:cTn>
                  </p:par>
                  <p:par>
                    <p:cTn id="427" fill="hold">
                      <p:stCondLst>
                        <p:cond delay="indefinite"/>
                      </p:stCondLst>
                      <p:childTnLst>
                        <p:par>
                          <p:cTn id="428" fill="hold">
                            <p:stCondLst>
                              <p:cond delay="0"/>
                            </p:stCondLst>
                            <p:childTnLst>
                              <p:par>
                                <p:cTn id="429" presetID="3" presetClass="entr" presetSubtype="10" fill="hold" nodeType="clickEffect">
                                  <p:stCondLst>
                                    <p:cond delay="0"/>
                                  </p:stCondLst>
                                  <p:childTnLst>
                                    <p:set>
                                      <p:cBhvr>
                                        <p:cTn id="430" dur="1" fill="hold">
                                          <p:stCondLst>
                                            <p:cond delay="0"/>
                                          </p:stCondLst>
                                        </p:cTn>
                                        <p:tgtEl>
                                          <p:spTgt spid="198">
                                            <p:txEl>
                                              <p:pRg st="1" end="1"/>
                                            </p:txEl>
                                          </p:spTgt>
                                        </p:tgtEl>
                                        <p:attrNameLst>
                                          <p:attrName>style.visibility</p:attrName>
                                        </p:attrNameLst>
                                      </p:cBhvr>
                                      <p:to>
                                        <p:strVal val="visible"/>
                                      </p:to>
                                    </p:set>
                                    <p:animEffect transition="in" filter="blinds(horizontal)">
                                      <p:cBhvr>
                                        <p:cTn id="431" dur="500"/>
                                        <p:tgtEl>
                                          <p:spTgt spid="198">
                                            <p:txEl>
                                              <p:pRg st="1" end="1"/>
                                            </p:txEl>
                                          </p:spTgt>
                                        </p:tgtEl>
                                      </p:cBhvr>
                                    </p:animEffect>
                                  </p:childTnLst>
                                </p:cTn>
                              </p:par>
                            </p:childTnLst>
                          </p:cTn>
                        </p:par>
                      </p:childTnLst>
                    </p:cTn>
                  </p:par>
                  <p:par>
                    <p:cTn id="432" fill="hold">
                      <p:stCondLst>
                        <p:cond delay="indefinite"/>
                      </p:stCondLst>
                      <p:childTnLst>
                        <p:par>
                          <p:cTn id="433" fill="hold">
                            <p:stCondLst>
                              <p:cond delay="0"/>
                            </p:stCondLst>
                            <p:childTnLst>
                              <p:par>
                                <p:cTn id="434" presetID="3" presetClass="entr" presetSubtype="10" fill="hold" nodeType="clickEffect">
                                  <p:stCondLst>
                                    <p:cond delay="0"/>
                                  </p:stCondLst>
                                  <p:childTnLst>
                                    <p:set>
                                      <p:cBhvr>
                                        <p:cTn id="435" dur="1" fill="hold">
                                          <p:stCondLst>
                                            <p:cond delay="0"/>
                                          </p:stCondLst>
                                        </p:cTn>
                                        <p:tgtEl>
                                          <p:spTgt spid="198">
                                            <p:txEl>
                                              <p:pRg st="2" end="2"/>
                                            </p:txEl>
                                          </p:spTgt>
                                        </p:tgtEl>
                                        <p:attrNameLst>
                                          <p:attrName>style.visibility</p:attrName>
                                        </p:attrNameLst>
                                      </p:cBhvr>
                                      <p:to>
                                        <p:strVal val="visible"/>
                                      </p:to>
                                    </p:set>
                                    <p:animEffect transition="in" filter="blinds(horizontal)">
                                      <p:cBhvr>
                                        <p:cTn id="436" dur="500"/>
                                        <p:tgtEl>
                                          <p:spTgt spid="198">
                                            <p:txEl>
                                              <p:pRg st="2" end="2"/>
                                            </p:txEl>
                                          </p:spTgt>
                                        </p:tgtEl>
                                      </p:cBhvr>
                                    </p:animEffect>
                                  </p:childTnLst>
                                </p:cTn>
                              </p:par>
                            </p:childTnLst>
                          </p:cTn>
                        </p:par>
                      </p:childTnLst>
                    </p:cTn>
                  </p:par>
                  <p:par>
                    <p:cTn id="437" fill="hold">
                      <p:stCondLst>
                        <p:cond delay="indefinite"/>
                      </p:stCondLst>
                      <p:childTnLst>
                        <p:par>
                          <p:cTn id="438" fill="hold">
                            <p:stCondLst>
                              <p:cond delay="0"/>
                            </p:stCondLst>
                            <p:childTnLst>
                              <p:par>
                                <p:cTn id="439" presetID="3" presetClass="entr" presetSubtype="10" fill="hold" nodeType="clickEffect">
                                  <p:stCondLst>
                                    <p:cond delay="0"/>
                                  </p:stCondLst>
                                  <p:childTnLst>
                                    <p:set>
                                      <p:cBhvr>
                                        <p:cTn id="440" dur="1" fill="hold">
                                          <p:stCondLst>
                                            <p:cond delay="0"/>
                                          </p:stCondLst>
                                        </p:cTn>
                                        <p:tgtEl>
                                          <p:spTgt spid="198">
                                            <p:txEl>
                                              <p:pRg st="3" end="3"/>
                                            </p:txEl>
                                          </p:spTgt>
                                        </p:tgtEl>
                                        <p:attrNameLst>
                                          <p:attrName>style.visibility</p:attrName>
                                        </p:attrNameLst>
                                      </p:cBhvr>
                                      <p:to>
                                        <p:strVal val="visible"/>
                                      </p:to>
                                    </p:set>
                                    <p:animEffect transition="in" filter="blinds(horizontal)">
                                      <p:cBhvr>
                                        <p:cTn id="441" dur="500"/>
                                        <p:tgtEl>
                                          <p:spTgt spid="198">
                                            <p:txEl>
                                              <p:pRg st="3" end="3"/>
                                            </p:txEl>
                                          </p:spTgt>
                                        </p:tgtEl>
                                      </p:cBhvr>
                                    </p:animEffect>
                                  </p:childTnLst>
                                </p:cTn>
                              </p:par>
                            </p:childTnLst>
                          </p:cTn>
                        </p:par>
                      </p:childTnLst>
                    </p:cTn>
                  </p:par>
                  <p:par>
                    <p:cTn id="442" fill="hold">
                      <p:stCondLst>
                        <p:cond delay="indefinite"/>
                      </p:stCondLst>
                      <p:childTnLst>
                        <p:par>
                          <p:cTn id="443" fill="hold">
                            <p:stCondLst>
                              <p:cond delay="0"/>
                            </p:stCondLst>
                            <p:childTnLst>
                              <p:par>
                                <p:cTn id="444" presetID="3" presetClass="entr" presetSubtype="10" fill="hold" nodeType="clickEffect">
                                  <p:stCondLst>
                                    <p:cond delay="0"/>
                                  </p:stCondLst>
                                  <p:childTnLst>
                                    <p:set>
                                      <p:cBhvr>
                                        <p:cTn id="445" dur="1" fill="hold">
                                          <p:stCondLst>
                                            <p:cond delay="0"/>
                                          </p:stCondLst>
                                        </p:cTn>
                                        <p:tgtEl>
                                          <p:spTgt spid="201"/>
                                        </p:tgtEl>
                                        <p:attrNameLst>
                                          <p:attrName>style.visibility</p:attrName>
                                        </p:attrNameLst>
                                      </p:cBhvr>
                                      <p:to>
                                        <p:strVal val="visible"/>
                                      </p:to>
                                    </p:set>
                                    <p:animEffect transition="in" filter="blinds(horizontal)">
                                      <p:cBhvr>
                                        <p:cTn id="446" dur="500"/>
                                        <p:tgtEl>
                                          <p:spTgt spid="201"/>
                                        </p:tgtEl>
                                      </p:cBhvr>
                                    </p:animEffect>
                                  </p:childTnLst>
                                </p:cTn>
                              </p:par>
                              <p:par>
                                <p:cTn id="447" presetID="3" presetClass="entr" presetSubtype="10" fill="hold" grpId="0" nodeType="withEffect">
                                  <p:stCondLst>
                                    <p:cond delay="0"/>
                                  </p:stCondLst>
                                  <p:childTnLst>
                                    <p:set>
                                      <p:cBhvr>
                                        <p:cTn id="448" dur="1" fill="hold">
                                          <p:stCondLst>
                                            <p:cond delay="0"/>
                                          </p:stCondLst>
                                        </p:cTn>
                                        <p:tgtEl>
                                          <p:spTgt spid="202"/>
                                        </p:tgtEl>
                                        <p:attrNameLst>
                                          <p:attrName>style.visibility</p:attrName>
                                        </p:attrNameLst>
                                      </p:cBhvr>
                                      <p:to>
                                        <p:strVal val="visible"/>
                                      </p:to>
                                    </p:set>
                                    <p:animEffect transition="in" filter="blinds(horizontal)">
                                      <p:cBhvr>
                                        <p:cTn id="449" dur="500"/>
                                        <p:tgtEl>
                                          <p:spTgt spid="202"/>
                                        </p:tgtEl>
                                      </p:cBhvr>
                                    </p:animEffect>
                                  </p:childTnLst>
                                </p:cTn>
                              </p:par>
                            </p:childTnLst>
                          </p:cTn>
                        </p:par>
                      </p:childTnLst>
                    </p:cTn>
                  </p:par>
                  <p:par>
                    <p:cTn id="450" fill="hold">
                      <p:stCondLst>
                        <p:cond delay="indefinite"/>
                      </p:stCondLst>
                      <p:childTnLst>
                        <p:par>
                          <p:cTn id="451" fill="hold">
                            <p:stCondLst>
                              <p:cond delay="0"/>
                            </p:stCondLst>
                            <p:childTnLst>
                              <p:par>
                                <p:cTn id="452" presetID="3" presetClass="entr" presetSubtype="10" fill="hold" nodeType="clickEffect">
                                  <p:stCondLst>
                                    <p:cond delay="0"/>
                                  </p:stCondLst>
                                  <p:childTnLst>
                                    <p:set>
                                      <p:cBhvr>
                                        <p:cTn id="453" dur="1" fill="hold">
                                          <p:stCondLst>
                                            <p:cond delay="0"/>
                                          </p:stCondLst>
                                        </p:cTn>
                                        <p:tgtEl>
                                          <p:spTgt spid="203"/>
                                        </p:tgtEl>
                                        <p:attrNameLst>
                                          <p:attrName>style.visibility</p:attrName>
                                        </p:attrNameLst>
                                      </p:cBhvr>
                                      <p:to>
                                        <p:strVal val="visible"/>
                                      </p:to>
                                    </p:set>
                                    <p:animEffect transition="in" filter="blinds(horizontal)">
                                      <p:cBhvr>
                                        <p:cTn id="454" dur="500"/>
                                        <p:tgtEl>
                                          <p:spTgt spid="203"/>
                                        </p:tgtEl>
                                      </p:cBhvr>
                                    </p:animEffect>
                                  </p:childTnLst>
                                </p:cTn>
                              </p:par>
                              <p:par>
                                <p:cTn id="455" presetID="3" presetClass="entr" presetSubtype="10" fill="hold" grpId="0" nodeType="withEffect">
                                  <p:stCondLst>
                                    <p:cond delay="0"/>
                                  </p:stCondLst>
                                  <p:childTnLst>
                                    <p:set>
                                      <p:cBhvr>
                                        <p:cTn id="456" dur="1" fill="hold">
                                          <p:stCondLst>
                                            <p:cond delay="0"/>
                                          </p:stCondLst>
                                        </p:cTn>
                                        <p:tgtEl>
                                          <p:spTgt spid="204"/>
                                        </p:tgtEl>
                                        <p:attrNameLst>
                                          <p:attrName>style.visibility</p:attrName>
                                        </p:attrNameLst>
                                      </p:cBhvr>
                                      <p:to>
                                        <p:strVal val="visible"/>
                                      </p:to>
                                    </p:set>
                                    <p:animEffect transition="in" filter="blinds(horizontal)">
                                      <p:cBhvr>
                                        <p:cTn id="457" dur="500"/>
                                        <p:tgtEl>
                                          <p:spTgt spid="204"/>
                                        </p:tgtEl>
                                      </p:cBhvr>
                                    </p:animEffect>
                                  </p:childTnLst>
                                </p:cTn>
                              </p:par>
                            </p:childTnLst>
                          </p:cTn>
                        </p:par>
                      </p:childTnLst>
                    </p:cTn>
                  </p:par>
                  <p:par>
                    <p:cTn id="458" fill="hold">
                      <p:stCondLst>
                        <p:cond delay="indefinite"/>
                      </p:stCondLst>
                      <p:childTnLst>
                        <p:par>
                          <p:cTn id="459" fill="hold">
                            <p:stCondLst>
                              <p:cond delay="0"/>
                            </p:stCondLst>
                            <p:childTnLst>
                              <p:par>
                                <p:cTn id="460" presetID="3" presetClass="entr" presetSubtype="10" fill="hold" grpId="0" nodeType="clickEffect">
                                  <p:stCondLst>
                                    <p:cond delay="0"/>
                                  </p:stCondLst>
                                  <p:childTnLst>
                                    <p:set>
                                      <p:cBhvr>
                                        <p:cTn id="461" dur="1" fill="hold">
                                          <p:stCondLst>
                                            <p:cond delay="0"/>
                                          </p:stCondLst>
                                        </p:cTn>
                                        <p:tgtEl>
                                          <p:spTgt spid="102433"/>
                                        </p:tgtEl>
                                        <p:attrNameLst>
                                          <p:attrName>style.visibility</p:attrName>
                                        </p:attrNameLst>
                                      </p:cBhvr>
                                      <p:to>
                                        <p:strVal val="visible"/>
                                      </p:to>
                                    </p:set>
                                    <p:animEffect transition="in" filter="blinds(horizontal)">
                                      <p:cBhvr>
                                        <p:cTn id="462" dur="500"/>
                                        <p:tgtEl>
                                          <p:spTgt spid="102433"/>
                                        </p:tgtEl>
                                      </p:cBhvr>
                                    </p:animEffect>
                                  </p:childTnLst>
                                </p:cTn>
                              </p:par>
                              <p:par>
                                <p:cTn id="463" presetID="3" presetClass="entr" presetSubtype="10" fill="hold" grpId="0" nodeType="withEffect">
                                  <p:stCondLst>
                                    <p:cond delay="0"/>
                                  </p:stCondLst>
                                  <p:childTnLst>
                                    <p:set>
                                      <p:cBhvr>
                                        <p:cTn id="464" dur="1" fill="hold">
                                          <p:stCondLst>
                                            <p:cond delay="0"/>
                                          </p:stCondLst>
                                        </p:cTn>
                                        <p:tgtEl>
                                          <p:spTgt spid="207"/>
                                        </p:tgtEl>
                                        <p:attrNameLst>
                                          <p:attrName>style.visibility</p:attrName>
                                        </p:attrNameLst>
                                      </p:cBhvr>
                                      <p:to>
                                        <p:strVal val="visible"/>
                                      </p:to>
                                    </p:set>
                                    <p:animEffect transition="in" filter="blinds(horizontal)">
                                      <p:cBhvr>
                                        <p:cTn id="465" dur="500"/>
                                        <p:tgtEl>
                                          <p:spTgt spid="207"/>
                                        </p:tgtEl>
                                      </p:cBhvr>
                                    </p:animEffect>
                                  </p:childTnLst>
                                </p:cTn>
                              </p:par>
                            </p:childTnLst>
                          </p:cTn>
                        </p:par>
                      </p:childTnLst>
                    </p:cTn>
                  </p:par>
                  <p:par>
                    <p:cTn id="466" fill="hold">
                      <p:stCondLst>
                        <p:cond delay="indefinite"/>
                      </p:stCondLst>
                      <p:childTnLst>
                        <p:par>
                          <p:cTn id="467" fill="hold">
                            <p:stCondLst>
                              <p:cond delay="0"/>
                            </p:stCondLst>
                            <p:childTnLst>
                              <p:par>
                                <p:cTn id="468" presetID="3" presetClass="entr" presetSubtype="10" fill="hold" grpId="0" nodeType="clickEffect">
                                  <p:stCondLst>
                                    <p:cond delay="0"/>
                                  </p:stCondLst>
                                  <p:childTnLst>
                                    <p:set>
                                      <p:cBhvr>
                                        <p:cTn id="469" dur="1" fill="hold">
                                          <p:stCondLst>
                                            <p:cond delay="0"/>
                                          </p:stCondLst>
                                        </p:cTn>
                                        <p:tgtEl>
                                          <p:spTgt spid="208"/>
                                        </p:tgtEl>
                                        <p:attrNameLst>
                                          <p:attrName>style.visibility</p:attrName>
                                        </p:attrNameLst>
                                      </p:cBhvr>
                                      <p:to>
                                        <p:strVal val="visible"/>
                                      </p:to>
                                    </p:set>
                                    <p:animEffect transition="in" filter="blinds(horizontal)">
                                      <p:cBhvr>
                                        <p:cTn id="470" dur="500"/>
                                        <p:tgtEl>
                                          <p:spTgt spid="208"/>
                                        </p:tgtEl>
                                      </p:cBhvr>
                                    </p:animEffect>
                                  </p:childTnLst>
                                </p:cTn>
                              </p:par>
                              <p:par>
                                <p:cTn id="471" presetID="3" presetClass="entr" presetSubtype="10" fill="hold" nodeType="withEffect">
                                  <p:stCondLst>
                                    <p:cond delay="0"/>
                                  </p:stCondLst>
                                  <p:childTnLst>
                                    <p:set>
                                      <p:cBhvr>
                                        <p:cTn id="472" dur="1" fill="hold">
                                          <p:stCondLst>
                                            <p:cond delay="0"/>
                                          </p:stCondLst>
                                        </p:cTn>
                                        <p:tgtEl>
                                          <p:spTgt spid="210"/>
                                        </p:tgtEl>
                                        <p:attrNameLst>
                                          <p:attrName>style.visibility</p:attrName>
                                        </p:attrNameLst>
                                      </p:cBhvr>
                                      <p:to>
                                        <p:strVal val="visible"/>
                                      </p:to>
                                    </p:set>
                                    <p:animEffect transition="in" filter="blinds(horizontal)">
                                      <p:cBhvr>
                                        <p:cTn id="473" dur="500"/>
                                        <p:tgtEl>
                                          <p:spTgt spid="210"/>
                                        </p:tgtEl>
                                      </p:cBhvr>
                                    </p:animEffect>
                                  </p:childTnLst>
                                </p:cTn>
                              </p:par>
                              <p:par>
                                <p:cTn id="474" presetID="3" presetClass="entr" presetSubtype="10" fill="hold" grpId="0" nodeType="withEffect">
                                  <p:stCondLst>
                                    <p:cond delay="0"/>
                                  </p:stCondLst>
                                  <p:childTnLst>
                                    <p:set>
                                      <p:cBhvr>
                                        <p:cTn id="475" dur="1" fill="hold">
                                          <p:stCondLst>
                                            <p:cond delay="0"/>
                                          </p:stCondLst>
                                        </p:cTn>
                                        <p:tgtEl>
                                          <p:spTgt spid="211"/>
                                        </p:tgtEl>
                                        <p:attrNameLst>
                                          <p:attrName>style.visibility</p:attrName>
                                        </p:attrNameLst>
                                      </p:cBhvr>
                                      <p:to>
                                        <p:strVal val="visible"/>
                                      </p:to>
                                    </p:set>
                                    <p:animEffect transition="in" filter="blinds(horizontal)">
                                      <p:cBhvr>
                                        <p:cTn id="476" dur="500"/>
                                        <p:tgtEl>
                                          <p:spTgt spid="211"/>
                                        </p:tgtEl>
                                      </p:cBhvr>
                                    </p:animEffect>
                                  </p:childTnLst>
                                </p:cTn>
                              </p:par>
                            </p:childTnLst>
                          </p:cTn>
                        </p:par>
                      </p:childTnLst>
                    </p:cTn>
                  </p:par>
                  <p:par>
                    <p:cTn id="477" fill="hold">
                      <p:stCondLst>
                        <p:cond delay="indefinite"/>
                      </p:stCondLst>
                      <p:childTnLst>
                        <p:par>
                          <p:cTn id="478" fill="hold">
                            <p:stCondLst>
                              <p:cond delay="0"/>
                            </p:stCondLst>
                            <p:childTnLst>
                              <p:par>
                                <p:cTn id="479" presetID="3" presetClass="entr" presetSubtype="10" fill="hold" nodeType="clickEffect">
                                  <p:stCondLst>
                                    <p:cond delay="0"/>
                                  </p:stCondLst>
                                  <p:childTnLst>
                                    <p:set>
                                      <p:cBhvr>
                                        <p:cTn id="480" dur="1" fill="hold">
                                          <p:stCondLst>
                                            <p:cond delay="0"/>
                                          </p:stCondLst>
                                        </p:cTn>
                                        <p:tgtEl>
                                          <p:spTgt spid="209">
                                            <p:txEl>
                                              <p:pRg st="0" end="0"/>
                                            </p:txEl>
                                          </p:spTgt>
                                        </p:tgtEl>
                                        <p:attrNameLst>
                                          <p:attrName>style.visibility</p:attrName>
                                        </p:attrNameLst>
                                      </p:cBhvr>
                                      <p:to>
                                        <p:strVal val="visible"/>
                                      </p:to>
                                    </p:set>
                                    <p:animEffect transition="in" filter="blinds(horizontal)">
                                      <p:cBhvr>
                                        <p:cTn id="481" dur="500"/>
                                        <p:tgtEl>
                                          <p:spTgt spid="209">
                                            <p:txEl>
                                              <p:pRg st="0" end="0"/>
                                            </p:txEl>
                                          </p:spTgt>
                                        </p:tgtEl>
                                      </p:cBhvr>
                                    </p:animEffect>
                                  </p:childTnLst>
                                </p:cTn>
                              </p:par>
                            </p:childTnLst>
                          </p:cTn>
                        </p:par>
                      </p:childTnLst>
                    </p:cTn>
                  </p:par>
                  <p:par>
                    <p:cTn id="482" fill="hold">
                      <p:stCondLst>
                        <p:cond delay="indefinite"/>
                      </p:stCondLst>
                      <p:childTnLst>
                        <p:par>
                          <p:cTn id="483" fill="hold">
                            <p:stCondLst>
                              <p:cond delay="0"/>
                            </p:stCondLst>
                            <p:childTnLst>
                              <p:par>
                                <p:cTn id="484" presetID="3" presetClass="entr" presetSubtype="10" fill="hold" nodeType="clickEffect">
                                  <p:stCondLst>
                                    <p:cond delay="0"/>
                                  </p:stCondLst>
                                  <p:childTnLst>
                                    <p:set>
                                      <p:cBhvr>
                                        <p:cTn id="485" dur="1" fill="hold">
                                          <p:stCondLst>
                                            <p:cond delay="0"/>
                                          </p:stCondLst>
                                        </p:cTn>
                                        <p:tgtEl>
                                          <p:spTgt spid="209">
                                            <p:txEl>
                                              <p:pRg st="1" end="1"/>
                                            </p:txEl>
                                          </p:spTgt>
                                        </p:tgtEl>
                                        <p:attrNameLst>
                                          <p:attrName>style.visibility</p:attrName>
                                        </p:attrNameLst>
                                      </p:cBhvr>
                                      <p:to>
                                        <p:strVal val="visible"/>
                                      </p:to>
                                    </p:set>
                                    <p:animEffect transition="in" filter="blinds(horizontal)">
                                      <p:cBhvr>
                                        <p:cTn id="486" dur="500"/>
                                        <p:tgtEl>
                                          <p:spTgt spid="20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P spid="130" grpId="0" bldLvl="0" animBg="1"/>
      <p:bldP spid="136" grpId="0"/>
      <p:bldP spid="132" grpId="0" bldLvl="0" animBg="1"/>
      <p:bldP spid="143" grpId="0"/>
      <p:bldP spid="140" grpId="0" bldLvl="0" animBg="1"/>
      <p:bldP spid="150" grpId="0"/>
      <p:bldP spid="145" grpId="0" bldLvl="0" animBg="1"/>
      <p:bldP spid="153" grpId="0"/>
      <p:bldP spid="151" grpId="0" bldLvl="0" animBg="1"/>
      <p:bldP spid="156" grpId="0"/>
      <p:bldP spid="160" grpId="0"/>
      <p:bldP spid="157" grpId="0" bldLvl="0" animBg="1"/>
      <p:bldP spid="162" grpId="0"/>
      <p:bldP spid="166" grpId="0"/>
      <p:bldP spid="163" grpId="0" bldLvl="0" animBg="1"/>
      <p:bldP spid="169" grpId="0"/>
      <p:bldP spid="167" grpId="0" bldLvl="0" animBg="1"/>
      <p:bldP spid="173" grpId="0"/>
      <p:bldP spid="171" grpId="0" bldLvl="0" animBg="1"/>
      <p:bldP spid="177" grpId="0"/>
      <p:bldP spid="175" grpId="0" bldLvl="0" animBg="1"/>
      <p:bldP spid="181" grpId="0"/>
      <p:bldP spid="179" grpId="0" bldLvl="0" animBg="1"/>
      <p:bldP spid="187" grpId="0" bldLvl="0" animBg="1"/>
      <p:bldP spid="190" grpId="0"/>
      <p:bldP spid="192" grpId="0"/>
      <p:bldP spid="196" grpId="0"/>
      <p:bldP spid="193" grpId="0" bldLvl="0" animBg="1"/>
      <p:bldP spid="200" grpId="0"/>
      <p:bldP spid="197" grpId="0" bldLvl="0" animBg="1"/>
      <p:bldP spid="202" grpId="0"/>
      <p:bldP spid="204" grpId="0"/>
      <p:bldP spid="206" grpId="0"/>
      <p:bldP spid="102433" grpId="0" bldLvl="0" animBg="1"/>
      <p:bldP spid="207" grpId="0"/>
      <p:bldP spid="208" grpId="0" bldLvl="0" animBg="1"/>
      <p:bldP spid="2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日期占位符 6"/>
          <p:cNvSpPr>
            <a:spLocks noGrp="1"/>
          </p:cNvSpPr>
          <p:nvPr>
            <p:ph type="dt" sz="half" idx="10"/>
          </p:nvPr>
        </p:nvSpPr>
        <p:spPr/>
        <p:txBody>
          <a:bodyPr/>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graphicFrame>
        <p:nvGraphicFramePr>
          <p:cNvPr id="149" name="object 3"/>
          <p:cNvGraphicFramePr>
            <a:graphicFrameLocks noGrp="1"/>
          </p:cNvGraphicFramePr>
          <p:nvPr/>
        </p:nvGraphicFramePr>
        <p:xfrm>
          <a:off x="363219" y="1876613"/>
          <a:ext cx="2324099" cy="1849755"/>
        </p:xfrm>
        <a:graphic>
          <a:graphicData uri="http://schemas.openxmlformats.org/drawingml/2006/table">
            <a:tbl>
              <a:tblPr firstRow="1" bandRow="1">
                <a:tableStyleId>{2D5ABB26-0587-4C30-8999-92F81FD0307C}</a:tableStyleId>
              </a:tblPr>
              <a:tblGrid>
                <a:gridCol w="1705610"/>
                <a:gridCol w="618489"/>
              </a:tblGrid>
              <a:tr h="358110">
                <a:tc>
                  <a:txBody>
                    <a:bodyPr/>
                    <a:p>
                      <a:pPr marL="31750">
                        <a:lnSpc>
                          <a:spcPts val="2720"/>
                        </a:lnSpc>
                      </a:pPr>
                      <a:r>
                        <a:rPr sz="2400" b="1" dirty="0">
                          <a:solidFill>
                            <a:srgbClr val="FF0000"/>
                          </a:solidFill>
                          <a:latin typeface="DejaVu Serif" panose="02060603050605020204"/>
                          <a:cs typeface="DejaVu Serif" panose="02060603050605020204"/>
                        </a:rPr>
                        <a:t>S </a:t>
                      </a:r>
                      <a:r>
                        <a:rPr sz="2400" dirty="0">
                          <a:solidFill>
                            <a:srgbClr val="3B3B3B"/>
                          </a:solidFill>
                          <a:latin typeface="DejaVu Serif" panose="02060603050605020204"/>
                          <a:cs typeface="DejaVu Serif" panose="02060603050605020204"/>
                        </a:rPr>
                        <a:t>→</a:t>
                      </a:r>
                      <a:r>
                        <a:rPr sz="2400" spc="-95" dirty="0">
                          <a:solidFill>
                            <a:srgbClr val="3B3B3B"/>
                          </a:solidFill>
                          <a:latin typeface="DejaVu Serif" panose="02060603050605020204"/>
                          <a:cs typeface="DejaVu Serif" panose="02060603050605020204"/>
                        </a:rPr>
                        <a:t> </a:t>
                      </a:r>
                      <a:r>
                        <a:rPr sz="2400" b="1" dirty="0">
                          <a:solidFill>
                            <a:srgbClr val="FF0000"/>
                          </a:solidFill>
                          <a:latin typeface="DejaVu Serif" panose="02060603050605020204"/>
                          <a:cs typeface="DejaVu Serif" panose="02060603050605020204"/>
                        </a:rPr>
                        <a:t>E</a:t>
                      </a:r>
                      <a:endParaRPr sz="2400">
                        <a:latin typeface="DejaVu Serif" panose="02060603050605020204"/>
                        <a:cs typeface="DejaVu Serif" panose="02060603050605020204"/>
                      </a:endParaRPr>
                    </a:p>
                  </a:txBody>
                  <a:tcPr marL="0" marR="0" marT="0" marB="0"/>
                </a:tc>
                <a:tc>
                  <a:txBody>
                    <a:bodyPr/>
                    <a:p>
                      <a:pPr marR="24130" algn="r">
                        <a:lnSpc>
                          <a:spcPts val="2720"/>
                        </a:lnSpc>
                      </a:pPr>
                      <a:r>
                        <a:rPr sz="2400" spc="-10" dirty="0">
                          <a:solidFill>
                            <a:srgbClr val="3B3B3B"/>
                          </a:solidFill>
                          <a:latin typeface="DejaVu Serif" panose="02060603050605020204"/>
                          <a:cs typeface="DejaVu Serif" panose="02060603050605020204"/>
                        </a:rPr>
                        <a:t>(</a:t>
                      </a:r>
                      <a:r>
                        <a:rPr sz="2400" dirty="0">
                          <a:solidFill>
                            <a:srgbClr val="3B3B3B"/>
                          </a:solidFill>
                          <a:latin typeface="DejaVu Serif" panose="02060603050605020204"/>
                          <a:cs typeface="DejaVu Serif" panose="02060603050605020204"/>
                        </a:rPr>
                        <a:t>1)</a:t>
                      </a:r>
                      <a:endParaRPr sz="2400">
                        <a:latin typeface="DejaVu Serif" panose="02060603050605020204"/>
                        <a:cs typeface="DejaVu Serif" panose="02060603050605020204"/>
                      </a:endParaRPr>
                    </a:p>
                  </a:txBody>
                  <a:tcPr marL="0" marR="0" marT="0" marB="0"/>
                </a:tc>
              </a:tr>
              <a:tr h="358139">
                <a:tc>
                  <a:txBody>
                    <a:bodyPr/>
                    <a:p>
                      <a:pPr marL="31750">
                        <a:lnSpc>
                          <a:spcPts val="2720"/>
                        </a:lnSpc>
                      </a:pPr>
                      <a:r>
                        <a:rPr sz="2400" b="1" dirty="0">
                          <a:solidFill>
                            <a:srgbClr val="FF0000"/>
                          </a:solidFill>
                          <a:latin typeface="DejaVu Serif" panose="02060603050605020204"/>
                          <a:cs typeface="DejaVu Serif" panose="02060603050605020204"/>
                        </a:rPr>
                        <a:t>E </a:t>
                      </a:r>
                      <a:r>
                        <a:rPr sz="2400" dirty="0">
                          <a:solidFill>
                            <a:srgbClr val="3B3B3B"/>
                          </a:solidFill>
                          <a:latin typeface="DejaVu Serif" panose="02060603050605020204"/>
                          <a:cs typeface="DejaVu Serif" panose="02060603050605020204"/>
                        </a:rPr>
                        <a:t>→</a:t>
                      </a:r>
                      <a:r>
                        <a:rPr sz="2400" spc="-100" dirty="0">
                          <a:solidFill>
                            <a:srgbClr val="3B3B3B"/>
                          </a:solidFill>
                          <a:latin typeface="DejaVu Serif" panose="02060603050605020204"/>
                          <a:cs typeface="DejaVu Serif" panose="02060603050605020204"/>
                        </a:rPr>
                        <a:t> </a:t>
                      </a:r>
                      <a:r>
                        <a:rPr sz="2400" b="1" dirty="0">
                          <a:solidFill>
                            <a:srgbClr val="FF0000"/>
                          </a:solidFill>
                          <a:latin typeface="DejaVu Serif" panose="02060603050605020204"/>
                          <a:cs typeface="DejaVu Serif" panose="02060603050605020204"/>
                        </a:rPr>
                        <a:t>T</a:t>
                      </a:r>
                      <a:endParaRPr sz="2400">
                        <a:latin typeface="DejaVu Serif" panose="02060603050605020204"/>
                        <a:cs typeface="DejaVu Serif" panose="02060603050605020204"/>
                      </a:endParaRPr>
                    </a:p>
                  </a:txBody>
                  <a:tcPr marL="0" marR="0" marT="0" marB="0"/>
                </a:tc>
                <a:tc>
                  <a:txBody>
                    <a:bodyPr/>
                    <a:p>
                      <a:pPr marR="24130" algn="r">
                        <a:lnSpc>
                          <a:spcPts val="2720"/>
                        </a:lnSpc>
                      </a:pPr>
                      <a:r>
                        <a:rPr sz="2400" spc="-10" dirty="0">
                          <a:solidFill>
                            <a:srgbClr val="3B3B3B"/>
                          </a:solidFill>
                          <a:latin typeface="DejaVu Serif" panose="02060603050605020204"/>
                          <a:cs typeface="DejaVu Serif" panose="02060603050605020204"/>
                        </a:rPr>
                        <a:t>(</a:t>
                      </a:r>
                      <a:r>
                        <a:rPr sz="2400" dirty="0">
                          <a:solidFill>
                            <a:srgbClr val="3B3B3B"/>
                          </a:solidFill>
                          <a:latin typeface="DejaVu Serif" panose="02060603050605020204"/>
                          <a:cs typeface="DejaVu Serif" panose="02060603050605020204"/>
                        </a:rPr>
                        <a:t>2)</a:t>
                      </a:r>
                      <a:endParaRPr sz="2400">
                        <a:latin typeface="DejaVu Serif" panose="02060603050605020204"/>
                        <a:cs typeface="DejaVu Serif" panose="02060603050605020204"/>
                      </a:endParaRPr>
                    </a:p>
                  </a:txBody>
                  <a:tcPr marL="0" marR="0" marT="0" marB="0"/>
                </a:tc>
              </a:tr>
              <a:tr h="378122">
                <a:tc>
                  <a:txBody>
                    <a:bodyPr/>
                    <a:p>
                      <a:pPr marL="31750">
                        <a:lnSpc>
                          <a:spcPts val="2735"/>
                        </a:lnSpc>
                      </a:pPr>
                      <a:r>
                        <a:rPr sz="2400" b="1" dirty="0">
                          <a:solidFill>
                            <a:srgbClr val="FF0000"/>
                          </a:solidFill>
                          <a:latin typeface="DejaVu Serif" panose="02060603050605020204"/>
                          <a:cs typeface="DejaVu Serif" panose="02060603050605020204"/>
                        </a:rPr>
                        <a:t>E </a:t>
                      </a:r>
                      <a:r>
                        <a:rPr sz="2400" dirty="0">
                          <a:solidFill>
                            <a:srgbClr val="3B3B3B"/>
                          </a:solidFill>
                          <a:latin typeface="DejaVu Serif" panose="02060603050605020204"/>
                          <a:cs typeface="DejaVu Serif" panose="02060603050605020204"/>
                        </a:rPr>
                        <a:t>→ </a:t>
                      </a:r>
                      <a:r>
                        <a:rPr sz="2400" b="1" dirty="0">
                          <a:solidFill>
                            <a:srgbClr val="FF0000"/>
                          </a:solidFill>
                          <a:latin typeface="DejaVu Serif" panose="02060603050605020204"/>
                          <a:cs typeface="DejaVu Serif" panose="02060603050605020204"/>
                        </a:rPr>
                        <a:t>E </a:t>
                      </a:r>
                      <a:r>
                        <a:rPr sz="2400" b="1" dirty="0">
                          <a:solidFill>
                            <a:srgbClr val="0000FF"/>
                          </a:solidFill>
                          <a:latin typeface="Courier New" panose="02070309020205020404"/>
                          <a:cs typeface="Courier New" panose="02070309020205020404"/>
                        </a:rPr>
                        <a:t>+</a:t>
                      </a:r>
                      <a:r>
                        <a:rPr sz="2400" b="1" spc="-900" dirty="0">
                          <a:solidFill>
                            <a:srgbClr val="0000FF"/>
                          </a:solidFill>
                          <a:latin typeface="Courier New" panose="02070309020205020404"/>
                          <a:cs typeface="Courier New" panose="02070309020205020404"/>
                        </a:rPr>
                        <a:t> </a:t>
                      </a:r>
                      <a:r>
                        <a:rPr sz="2400" b="1" dirty="0">
                          <a:solidFill>
                            <a:srgbClr val="FF0000"/>
                          </a:solidFill>
                          <a:latin typeface="DejaVu Serif" panose="02060603050605020204"/>
                          <a:cs typeface="DejaVu Serif" panose="02060603050605020204"/>
                        </a:rPr>
                        <a:t>T</a:t>
                      </a:r>
                      <a:endParaRPr sz="2400">
                        <a:latin typeface="DejaVu Serif" panose="02060603050605020204"/>
                        <a:cs typeface="DejaVu Serif" panose="02060603050605020204"/>
                      </a:endParaRPr>
                    </a:p>
                  </a:txBody>
                  <a:tcPr marL="0" marR="0" marT="0" marB="0"/>
                </a:tc>
                <a:tc>
                  <a:txBody>
                    <a:bodyPr/>
                    <a:p>
                      <a:pPr marR="24130" algn="r">
                        <a:lnSpc>
                          <a:spcPts val="2735"/>
                        </a:lnSpc>
                      </a:pPr>
                      <a:r>
                        <a:rPr sz="2400" spc="-10" dirty="0">
                          <a:solidFill>
                            <a:srgbClr val="3B3B3B"/>
                          </a:solidFill>
                          <a:latin typeface="DejaVu Serif" panose="02060603050605020204"/>
                          <a:cs typeface="DejaVu Serif" panose="02060603050605020204"/>
                        </a:rPr>
                        <a:t>(</a:t>
                      </a:r>
                      <a:r>
                        <a:rPr sz="2400" dirty="0">
                          <a:solidFill>
                            <a:srgbClr val="3B3B3B"/>
                          </a:solidFill>
                          <a:latin typeface="DejaVu Serif" panose="02060603050605020204"/>
                          <a:cs typeface="DejaVu Serif" panose="02060603050605020204"/>
                        </a:rPr>
                        <a:t>3)</a:t>
                      </a:r>
                      <a:endParaRPr sz="2400">
                        <a:latin typeface="DejaVu Serif" panose="02060603050605020204"/>
                        <a:cs typeface="DejaVu Serif" panose="02060603050605020204"/>
                      </a:endParaRPr>
                    </a:p>
                  </a:txBody>
                  <a:tcPr marL="0" marR="0" marT="0" marB="0"/>
                </a:tc>
              </a:tr>
              <a:tr h="377825">
                <a:tc>
                  <a:txBody>
                    <a:bodyPr/>
                    <a:p>
                      <a:pPr marL="31750">
                        <a:lnSpc>
                          <a:spcPts val="2735"/>
                        </a:lnSpc>
                      </a:pPr>
                      <a:r>
                        <a:rPr sz="2400" b="1" dirty="0">
                          <a:solidFill>
                            <a:srgbClr val="FF0000"/>
                          </a:solidFill>
                          <a:latin typeface="DejaVu Serif" panose="02060603050605020204"/>
                          <a:cs typeface="DejaVu Serif" panose="02060603050605020204"/>
                        </a:rPr>
                        <a:t>T </a:t>
                      </a:r>
                      <a:r>
                        <a:rPr sz="2400" dirty="0">
                          <a:solidFill>
                            <a:srgbClr val="3B3B3B"/>
                          </a:solidFill>
                          <a:latin typeface="DejaVu Serif" panose="02060603050605020204"/>
                          <a:cs typeface="DejaVu Serif" panose="02060603050605020204"/>
                        </a:rPr>
                        <a:t>→</a:t>
                      </a:r>
                      <a:r>
                        <a:rPr sz="2400" spc="-95" dirty="0">
                          <a:solidFill>
                            <a:srgbClr val="3B3B3B"/>
                          </a:solidFill>
                          <a:latin typeface="DejaVu Serif" panose="02060603050605020204"/>
                          <a:cs typeface="DejaVu Serif" panose="02060603050605020204"/>
                        </a:rPr>
                        <a:t> </a:t>
                      </a:r>
                      <a:r>
                        <a:rPr sz="2400" b="1" spc="-5" dirty="0">
                          <a:solidFill>
                            <a:srgbClr val="0000FF"/>
                          </a:solidFill>
                          <a:latin typeface="Courier New" panose="02070309020205020404"/>
                          <a:cs typeface="Courier New" panose="02070309020205020404"/>
                        </a:rPr>
                        <a:t>int</a:t>
                      </a:r>
                      <a:endParaRPr sz="2400">
                        <a:latin typeface="Courier New" panose="02070309020205020404"/>
                        <a:cs typeface="Courier New" panose="02070309020205020404"/>
                      </a:endParaRPr>
                    </a:p>
                  </a:txBody>
                  <a:tcPr marL="0" marR="0" marT="0" marB="0"/>
                </a:tc>
                <a:tc>
                  <a:txBody>
                    <a:bodyPr/>
                    <a:p>
                      <a:pPr marR="24130" algn="r">
                        <a:lnSpc>
                          <a:spcPts val="2735"/>
                        </a:lnSpc>
                      </a:pPr>
                      <a:r>
                        <a:rPr sz="2400" spc="-10" dirty="0">
                          <a:solidFill>
                            <a:srgbClr val="3B3B3B"/>
                          </a:solidFill>
                          <a:latin typeface="DejaVu Serif" panose="02060603050605020204"/>
                          <a:cs typeface="DejaVu Serif" panose="02060603050605020204"/>
                        </a:rPr>
                        <a:t>(</a:t>
                      </a:r>
                      <a:r>
                        <a:rPr sz="2400" dirty="0">
                          <a:solidFill>
                            <a:srgbClr val="3B3B3B"/>
                          </a:solidFill>
                          <a:latin typeface="DejaVu Serif" panose="02060603050605020204"/>
                          <a:cs typeface="DejaVu Serif" panose="02060603050605020204"/>
                        </a:rPr>
                        <a:t>4)</a:t>
                      </a:r>
                      <a:endParaRPr sz="2400">
                        <a:latin typeface="DejaVu Serif" panose="02060603050605020204"/>
                        <a:cs typeface="DejaVu Serif" panose="02060603050605020204"/>
                      </a:endParaRPr>
                    </a:p>
                  </a:txBody>
                  <a:tcPr marL="0" marR="0" marT="0" marB="0"/>
                </a:tc>
              </a:tr>
              <a:tr h="377457">
                <a:tc>
                  <a:txBody>
                    <a:bodyPr/>
                    <a:p>
                      <a:pPr marL="31750">
                        <a:lnSpc>
                          <a:spcPts val="2730"/>
                        </a:lnSpc>
                      </a:pPr>
                      <a:r>
                        <a:rPr sz="2400" b="1" dirty="0">
                          <a:solidFill>
                            <a:srgbClr val="FF0000"/>
                          </a:solidFill>
                          <a:latin typeface="DejaVu Serif" panose="02060603050605020204"/>
                          <a:cs typeface="DejaVu Serif" panose="02060603050605020204"/>
                        </a:rPr>
                        <a:t>T </a:t>
                      </a:r>
                      <a:r>
                        <a:rPr sz="2400" dirty="0">
                          <a:solidFill>
                            <a:srgbClr val="3B3B3B"/>
                          </a:solidFill>
                          <a:latin typeface="DejaVu Serif" panose="02060603050605020204"/>
                          <a:cs typeface="DejaVu Serif" panose="02060603050605020204"/>
                        </a:rPr>
                        <a:t>→</a:t>
                      </a:r>
                      <a:r>
                        <a:rPr sz="2400" spc="-95" dirty="0">
                          <a:solidFill>
                            <a:srgbClr val="3B3B3B"/>
                          </a:solidFill>
                          <a:latin typeface="DejaVu Serif" panose="02060603050605020204"/>
                          <a:cs typeface="DejaVu Serif" panose="02060603050605020204"/>
                        </a:rPr>
                        <a:t> </a:t>
                      </a:r>
                      <a:r>
                        <a:rPr sz="2400" b="1" spc="-5" dirty="0">
                          <a:solidFill>
                            <a:srgbClr val="0000FF"/>
                          </a:solidFill>
                          <a:latin typeface="Courier New" panose="02070309020205020404"/>
                          <a:cs typeface="Courier New" panose="02070309020205020404"/>
                        </a:rPr>
                        <a:t>(</a:t>
                      </a:r>
                      <a:r>
                        <a:rPr sz="2400" b="1" spc="-5" dirty="0">
                          <a:solidFill>
                            <a:srgbClr val="FF0000"/>
                          </a:solidFill>
                          <a:latin typeface="DejaVu Serif" panose="02060603050605020204"/>
                          <a:cs typeface="DejaVu Serif" panose="02060603050605020204"/>
                        </a:rPr>
                        <a:t>E</a:t>
                      </a:r>
                      <a:r>
                        <a:rPr sz="2400" b="1" spc="-5" dirty="0">
                          <a:solidFill>
                            <a:srgbClr val="0000FF"/>
                          </a:solidFill>
                          <a:latin typeface="Courier New" panose="02070309020205020404"/>
                          <a:cs typeface="Courier New" panose="02070309020205020404"/>
                        </a:rPr>
                        <a:t>)</a:t>
                      </a:r>
                      <a:endParaRPr sz="2400">
                        <a:latin typeface="Courier New" panose="02070309020205020404"/>
                        <a:cs typeface="Courier New" panose="02070309020205020404"/>
                      </a:endParaRPr>
                    </a:p>
                  </a:txBody>
                  <a:tcPr marL="0" marR="0" marT="0" marB="0"/>
                </a:tc>
                <a:tc>
                  <a:txBody>
                    <a:bodyPr/>
                    <a:p>
                      <a:pPr marR="24130" algn="r">
                        <a:lnSpc>
                          <a:spcPts val="2730"/>
                        </a:lnSpc>
                      </a:pPr>
                      <a:r>
                        <a:rPr sz="2400" spc="-10" dirty="0">
                          <a:solidFill>
                            <a:srgbClr val="3B3B3B"/>
                          </a:solidFill>
                          <a:latin typeface="DejaVu Serif" panose="02060603050605020204"/>
                          <a:cs typeface="DejaVu Serif" panose="02060603050605020204"/>
                        </a:rPr>
                        <a:t>(</a:t>
                      </a:r>
                      <a:r>
                        <a:rPr sz="2400" dirty="0">
                          <a:solidFill>
                            <a:srgbClr val="3B3B3B"/>
                          </a:solidFill>
                          <a:latin typeface="DejaVu Serif" panose="02060603050605020204"/>
                          <a:cs typeface="DejaVu Serif" panose="02060603050605020204"/>
                        </a:rPr>
                        <a:t>5)</a:t>
                      </a:r>
                      <a:endParaRPr sz="2400">
                        <a:latin typeface="DejaVu Serif" panose="02060603050605020204"/>
                        <a:cs typeface="DejaVu Serif" panose="02060603050605020204"/>
                      </a:endParaRPr>
                    </a:p>
                  </a:txBody>
                  <a:tcPr marL="0" marR="0" marT="0" marB="0"/>
                </a:tc>
              </a:tr>
            </a:tbl>
          </a:graphicData>
        </a:graphic>
      </p:graphicFrame>
      <p:graphicFrame>
        <p:nvGraphicFramePr>
          <p:cNvPr id="11" name="object 5"/>
          <p:cNvGraphicFramePr>
            <a:graphicFrameLocks noGrp="1"/>
          </p:cNvGraphicFramePr>
          <p:nvPr/>
        </p:nvGraphicFramePr>
        <p:xfrm>
          <a:off x="3638550" y="864870"/>
          <a:ext cx="7798435" cy="5824855"/>
        </p:xfrm>
        <a:graphic>
          <a:graphicData uri="http://schemas.openxmlformats.org/drawingml/2006/table">
            <a:tbl>
              <a:tblPr firstRow="1" bandRow="1">
                <a:tableStyleId>{2D5ABB26-0587-4C30-8999-92F81FD0307C}</a:tableStyleId>
              </a:tblPr>
              <a:tblGrid>
                <a:gridCol w="520065"/>
                <a:gridCol w="1039495"/>
                <a:gridCol w="1040130"/>
                <a:gridCol w="1038860"/>
                <a:gridCol w="1040765"/>
                <a:gridCol w="1039495"/>
                <a:gridCol w="1040130"/>
                <a:gridCol w="1039495"/>
              </a:tblGrid>
              <a:tr h="382270">
                <a:tc>
                  <a:txBody>
                    <a:bodyPr/>
                    <a:p>
                      <a:pPr>
                        <a:lnSpc>
                          <a:spcPct val="100000"/>
                        </a:lnSpc>
                      </a:pPr>
                      <a:endParaRPr sz="1900">
                        <a:latin typeface="Times New Roman" panose="02020603050405020304"/>
                        <a:cs typeface="Times New Roman" panose="02020603050405020304"/>
                      </a:endParaRPr>
                    </a:p>
                  </a:txBody>
                  <a:tcPr marL="0" marR="0" marT="0" marB="0">
                    <a:lnR w="3175">
                      <a:solidFill>
                        <a:srgbClr val="000000"/>
                      </a:solidFill>
                      <a:prstDash val="solid"/>
                    </a:lnR>
                    <a:lnB w="3175">
                      <a:solidFill>
                        <a:srgbClr val="000000"/>
                      </a:solidFill>
                      <a:prstDash val="solid"/>
                    </a:lnB>
                  </a:tcPr>
                </a:tc>
                <a:tc>
                  <a:txBody>
                    <a:bodyPr/>
                    <a:p>
                      <a:pPr algn="ctr">
                        <a:lnSpc>
                          <a:spcPct val="100000"/>
                        </a:lnSpc>
                        <a:spcBef>
                          <a:spcPts val="370"/>
                        </a:spcBef>
                      </a:pPr>
                      <a:r>
                        <a:rPr sz="1800" b="1" spc="-5" dirty="0">
                          <a:solidFill>
                            <a:srgbClr val="3B3B3B"/>
                          </a:solidFill>
                          <a:latin typeface="Courier New" panose="02070309020205020404"/>
                          <a:cs typeface="Courier New" panose="02070309020205020404"/>
                        </a:rPr>
                        <a:t>int</a:t>
                      </a:r>
                      <a:endParaRPr sz="1800">
                        <a:latin typeface="Courier New" panose="02070309020205020404"/>
                        <a:cs typeface="Courier New" panose="02070309020205020404"/>
                      </a:endParaRPr>
                    </a:p>
                  </a:txBody>
                  <a:tcPr marL="0" marR="0" marT="4699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c>
                  <a:txBody>
                    <a:bodyPr/>
                    <a:p>
                      <a:pPr algn="ctr">
                        <a:lnSpc>
                          <a:spcPct val="100000"/>
                        </a:lnSpc>
                        <a:spcBef>
                          <a:spcPts val="370"/>
                        </a:spcBef>
                      </a:pPr>
                      <a:r>
                        <a:rPr sz="1800" b="1" dirty="0">
                          <a:solidFill>
                            <a:srgbClr val="3B3B3B"/>
                          </a:solidFill>
                          <a:latin typeface="Courier New" panose="02070309020205020404"/>
                          <a:cs typeface="Courier New" panose="02070309020205020404"/>
                        </a:rPr>
                        <a:t>(</a:t>
                      </a:r>
                      <a:endParaRPr sz="1800">
                        <a:latin typeface="Courier New" panose="02070309020205020404"/>
                        <a:cs typeface="Courier New" panose="02070309020205020404"/>
                      </a:endParaRPr>
                    </a:p>
                  </a:txBody>
                  <a:tcPr marL="0" marR="0" marT="4699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c>
                  <a:txBody>
                    <a:bodyPr/>
                    <a:p>
                      <a:pPr algn="ctr">
                        <a:lnSpc>
                          <a:spcPct val="100000"/>
                        </a:lnSpc>
                        <a:spcBef>
                          <a:spcPts val="370"/>
                        </a:spcBef>
                      </a:pPr>
                      <a:r>
                        <a:rPr sz="1800" b="1" dirty="0">
                          <a:solidFill>
                            <a:srgbClr val="3B3B3B"/>
                          </a:solidFill>
                          <a:latin typeface="Courier New" panose="02070309020205020404"/>
                          <a:cs typeface="Courier New" panose="02070309020205020404"/>
                        </a:rPr>
                        <a:t>)</a:t>
                      </a:r>
                      <a:endParaRPr sz="1800">
                        <a:latin typeface="Courier New" panose="02070309020205020404"/>
                        <a:cs typeface="Courier New" panose="02070309020205020404"/>
                      </a:endParaRPr>
                    </a:p>
                  </a:txBody>
                  <a:tcPr marL="0" marR="0" marT="4699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c>
                  <a:txBody>
                    <a:bodyPr/>
                    <a:p>
                      <a:pPr algn="ctr">
                        <a:lnSpc>
                          <a:spcPct val="100000"/>
                        </a:lnSpc>
                        <a:spcBef>
                          <a:spcPts val="370"/>
                        </a:spcBef>
                      </a:pPr>
                      <a:r>
                        <a:rPr sz="1800" b="1" dirty="0">
                          <a:solidFill>
                            <a:srgbClr val="3B3B3B"/>
                          </a:solidFill>
                          <a:latin typeface="Courier New" panose="02070309020205020404"/>
                          <a:cs typeface="Courier New" panose="02070309020205020404"/>
                        </a:rPr>
                        <a:t>+</a:t>
                      </a:r>
                      <a:endParaRPr sz="1800">
                        <a:latin typeface="Courier New" panose="02070309020205020404"/>
                        <a:cs typeface="Courier New" panose="02070309020205020404"/>
                      </a:endParaRPr>
                    </a:p>
                  </a:txBody>
                  <a:tcPr marL="0" marR="0" marT="4699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c>
                  <a:txBody>
                    <a:bodyPr/>
                    <a:p>
                      <a:pPr algn="ctr">
                        <a:lnSpc>
                          <a:spcPct val="100000"/>
                        </a:lnSpc>
                        <a:spcBef>
                          <a:spcPts val="370"/>
                        </a:spcBef>
                      </a:pPr>
                      <a:r>
                        <a:rPr sz="1800" b="1" dirty="0">
                          <a:solidFill>
                            <a:srgbClr val="3B3B3B"/>
                          </a:solidFill>
                          <a:latin typeface="Courier New" panose="02070309020205020404"/>
                          <a:cs typeface="Courier New" panose="02070309020205020404"/>
                        </a:rPr>
                        <a:t>$</a:t>
                      </a:r>
                      <a:endParaRPr sz="1800">
                        <a:latin typeface="Courier New" panose="02070309020205020404"/>
                        <a:cs typeface="Courier New" panose="02070309020205020404"/>
                      </a:endParaRPr>
                    </a:p>
                  </a:txBody>
                  <a:tcPr marL="0" marR="0" marT="4699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c>
                  <a:txBody>
                    <a:bodyPr/>
                    <a:p>
                      <a:pPr algn="ctr">
                        <a:lnSpc>
                          <a:spcPct val="100000"/>
                        </a:lnSpc>
                        <a:spcBef>
                          <a:spcPts val="130"/>
                        </a:spcBef>
                      </a:pPr>
                      <a:r>
                        <a:rPr sz="2400" dirty="0">
                          <a:solidFill>
                            <a:srgbClr val="3B3B3B"/>
                          </a:solidFill>
                          <a:latin typeface="DejaVu Serif" panose="02060603050605020204"/>
                          <a:cs typeface="DejaVu Serif" panose="02060603050605020204"/>
                        </a:rPr>
                        <a:t>T</a:t>
                      </a:r>
                      <a:endParaRPr sz="2400">
                        <a:latin typeface="DejaVu Serif" panose="02060603050605020204"/>
                        <a:cs typeface="DejaVu Serif" panose="02060603050605020204"/>
                      </a:endParaRPr>
                    </a:p>
                  </a:txBody>
                  <a:tcPr marL="0" marR="0" marT="1651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c>
                  <a:txBody>
                    <a:bodyPr/>
                    <a:p>
                      <a:pPr algn="ctr">
                        <a:lnSpc>
                          <a:spcPct val="100000"/>
                        </a:lnSpc>
                        <a:spcBef>
                          <a:spcPts val="130"/>
                        </a:spcBef>
                      </a:pPr>
                      <a:r>
                        <a:rPr sz="2400" dirty="0">
                          <a:solidFill>
                            <a:srgbClr val="3B3B3B"/>
                          </a:solidFill>
                          <a:latin typeface="DejaVu Serif" panose="02060603050605020204"/>
                          <a:cs typeface="DejaVu Serif" panose="02060603050605020204"/>
                        </a:rPr>
                        <a:t>E</a:t>
                      </a:r>
                      <a:endParaRPr sz="2400">
                        <a:latin typeface="DejaVu Serif" panose="02060603050605020204"/>
                        <a:cs typeface="DejaVu Serif" panose="02060603050605020204"/>
                      </a:endParaRPr>
                    </a:p>
                  </a:txBody>
                  <a:tcPr marL="0" marR="0" marT="1651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r>
              <a:tr h="340995">
                <a:tc>
                  <a:txBody>
                    <a:bodyPr/>
                    <a:p>
                      <a:pPr marL="635" algn="ctr">
                        <a:lnSpc>
                          <a:spcPct val="100000"/>
                        </a:lnSpc>
                        <a:spcBef>
                          <a:spcPts val="525"/>
                        </a:spcBef>
                      </a:pPr>
                      <a:r>
                        <a:rPr sz="1800" dirty="0">
                          <a:solidFill>
                            <a:srgbClr val="3B3B3B"/>
                          </a:solidFill>
                          <a:latin typeface="DejaVu Serif" panose="02060603050605020204"/>
                          <a:cs typeface="DejaVu Serif" panose="02060603050605020204"/>
                        </a:rPr>
                        <a:t>1</a:t>
                      </a:r>
                      <a:endParaRPr sz="1800">
                        <a:latin typeface="DejaVu Serif" panose="02060603050605020204"/>
                        <a:cs typeface="DejaVu Serif" panose="02060603050605020204"/>
                      </a:endParaRPr>
                    </a:p>
                  </a:txBody>
                  <a:tcPr marL="0" marR="0" marT="6667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c>
                  <a:txBody>
                    <a:bodyPr/>
                    <a:p>
                      <a:pPr marL="635" algn="ctr">
                        <a:lnSpc>
                          <a:spcPct val="100000"/>
                        </a:lnSpc>
                        <a:spcBef>
                          <a:spcPts val="525"/>
                        </a:spcBef>
                      </a:pPr>
                      <a:r>
                        <a:rPr sz="1800" spc="-5" dirty="0">
                          <a:solidFill>
                            <a:srgbClr val="3B3B3B"/>
                          </a:solidFill>
                          <a:latin typeface="DejaVu Serif" panose="02060603050605020204"/>
                          <a:cs typeface="DejaVu Serif" panose="02060603050605020204"/>
                        </a:rPr>
                        <a:t>s5</a:t>
                      </a:r>
                      <a:endParaRPr sz="1800">
                        <a:latin typeface="DejaVu Serif" panose="02060603050605020204"/>
                        <a:cs typeface="DejaVu Serif" panose="02060603050605020204"/>
                      </a:endParaRPr>
                    </a:p>
                  </a:txBody>
                  <a:tcPr marL="0" marR="0" marT="6667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25"/>
                        </a:spcBef>
                      </a:pPr>
                      <a:r>
                        <a:rPr sz="1800" spc="-5" dirty="0">
                          <a:solidFill>
                            <a:srgbClr val="3B3B3B"/>
                          </a:solidFill>
                          <a:latin typeface="DejaVu Serif" panose="02060603050605020204"/>
                          <a:cs typeface="DejaVu Serif" panose="02060603050605020204"/>
                        </a:rPr>
                        <a:t>s4</a:t>
                      </a:r>
                      <a:endParaRPr sz="1800">
                        <a:latin typeface="DejaVu Serif" panose="02060603050605020204"/>
                        <a:cs typeface="DejaVu Serif" panose="02060603050605020204"/>
                      </a:endParaRPr>
                    </a:p>
                  </a:txBody>
                  <a:tcPr marL="0" marR="0" marT="6667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25"/>
                        </a:spcBef>
                      </a:pPr>
                      <a:r>
                        <a:rPr sz="1800" spc="-5" dirty="0">
                          <a:solidFill>
                            <a:srgbClr val="3B3B3B"/>
                          </a:solidFill>
                          <a:latin typeface="DejaVu Serif" panose="02060603050605020204"/>
                          <a:cs typeface="DejaVu Serif" panose="02060603050605020204"/>
                        </a:rPr>
                        <a:t>s2</a:t>
                      </a:r>
                      <a:endParaRPr sz="1800">
                        <a:latin typeface="DejaVu Serif" panose="02060603050605020204"/>
                        <a:cs typeface="DejaVu Serif" panose="02060603050605020204"/>
                      </a:endParaRPr>
                    </a:p>
                  </a:txBody>
                  <a:tcPr marL="0" marR="0" marT="6667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r h="339725">
                <a:tc>
                  <a:txBody>
                    <a:bodyPr/>
                    <a:p>
                      <a:pPr marL="635" algn="ctr">
                        <a:lnSpc>
                          <a:spcPct val="100000"/>
                        </a:lnSpc>
                        <a:spcBef>
                          <a:spcPts val="515"/>
                        </a:spcBef>
                      </a:pPr>
                      <a:r>
                        <a:rPr sz="1800" dirty="0">
                          <a:solidFill>
                            <a:srgbClr val="3B3B3B"/>
                          </a:solidFill>
                          <a:latin typeface="DejaVu Serif" panose="02060603050605020204"/>
                          <a:cs typeface="DejaVu Serif" panose="02060603050605020204"/>
                        </a:rPr>
                        <a:t>2</a:t>
                      </a:r>
                      <a:endParaRPr sz="1800">
                        <a:latin typeface="DejaVu Serif" panose="02060603050605020204"/>
                        <a:cs typeface="DejaVu Serif" panose="02060603050605020204"/>
                      </a:endParaRPr>
                    </a:p>
                  </a:txBody>
                  <a:tcPr marL="0" marR="0" marT="6540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15"/>
                        </a:spcBef>
                      </a:pPr>
                      <a:r>
                        <a:rPr sz="1800" spc="-5" dirty="0">
                          <a:solidFill>
                            <a:srgbClr val="3B3B3B"/>
                          </a:solidFill>
                          <a:latin typeface="DejaVu Serif" panose="02060603050605020204"/>
                          <a:cs typeface="DejaVu Serif" panose="02060603050605020204"/>
                        </a:rPr>
                        <a:t>s6</a:t>
                      </a:r>
                      <a:endParaRPr sz="1800">
                        <a:latin typeface="DejaVu Serif" panose="02060603050605020204"/>
                        <a:cs typeface="DejaVu Serif" panose="02060603050605020204"/>
                      </a:endParaRPr>
                    </a:p>
                  </a:txBody>
                  <a:tcPr marL="0" marR="0" marT="6540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spcBef>
                          <a:spcPts val="645"/>
                        </a:spcBef>
                      </a:pPr>
                      <a:r>
                        <a:rPr sz="1600" spc="-10" dirty="0">
                          <a:solidFill>
                            <a:srgbClr val="3B3B3B"/>
                          </a:solidFill>
                          <a:latin typeface="DejaVu Serif" panose="02060603050605020204"/>
                          <a:cs typeface="DejaVu Serif" panose="02060603050605020204"/>
                        </a:rPr>
                        <a:t>ACCEPT</a:t>
                      </a:r>
                      <a:endParaRPr sz="1600">
                        <a:latin typeface="DejaVu Serif" panose="02060603050605020204"/>
                        <a:cs typeface="DejaVu Serif" panose="02060603050605020204"/>
                      </a:endParaRPr>
                    </a:p>
                  </a:txBody>
                  <a:tcPr marL="0" marR="0" marT="8191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r h="340360">
                <a:tc>
                  <a:txBody>
                    <a:bodyPr/>
                    <a:p>
                      <a:pPr marL="635" algn="ctr">
                        <a:lnSpc>
                          <a:spcPct val="100000"/>
                        </a:lnSpc>
                        <a:spcBef>
                          <a:spcPts val="520"/>
                        </a:spcBef>
                      </a:pPr>
                      <a:r>
                        <a:rPr sz="1800" dirty="0">
                          <a:solidFill>
                            <a:srgbClr val="3B3B3B"/>
                          </a:solidFill>
                          <a:latin typeface="DejaVu Serif" panose="02060603050605020204"/>
                          <a:cs typeface="DejaVu Serif" panose="02060603050605020204"/>
                        </a:rPr>
                        <a:t>3</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20"/>
                        </a:spcBef>
                      </a:pPr>
                      <a:r>
                        <a:rPr sz="1800" dirty="0">
                          <a:solidFill>
                            <a:srgbClr val="3B3B3B"/>
                          </a:solidFill>
                          <a:latin typeface="DejaVu Serif" panose="02060603050605020204"/>
                          <a:cs typeface="DejaVu Serif" panose="02060603050605020204"/>
                        </a:rPr>
                        <a:t>r3</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20"/>
                        </a:spcBef>
                      </a:pPr>
                      <a:r>
                        <a:rPr sz="1800" dirty="0">
                          <a:solidFill>
                            <a:srgbClr val="3B3B3B"/>
                          </a:solidFill>
                          <a:latin typeface="DejaVu Serif" panose="02060603050605020204"/>
                          <a:cs typeface="DejaVu Serif" panose="02060603050605020204"/>
                        </a:rPr>
                        <a:t>r3</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r h="340360">
                <a:tc>
                  <a:txBody>
                    <a:bodyPr/>
                    <a:p>
                      <a:pPr marL="635" algn="ctr">
                        <a:lnSpc>
                          <a:spcPct val="100000"/>
                        </a:lnSpc>
                        <a:spcBef>
                          <a:spcPts val="520"/>
                        </a:spcBef>
                      </a:pPr>
                      <a:r>
                        <a:rPr sz="1800" dirty="0">
                          <a:solidFill>
                            <a:srgbClr val="3B3B3B"/>
                          </a:solidFill>
                          <a:latin typeface="DejaVu Serif" panose="02060603050605020204"/>
                          <a:cs typeface="DejaVu Serif" panose="02060603050605020204"/>
                        </a:rPr>
                        <a:t>4</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20"/>
                        </a:spcBef>
                      </a:pPr>
                      <a:r>
                        <a:rPr sz="1800" dirty="0">
                          <a:solidFill>
                            <a:srgbClr val="3B3B3B"/>
                          </a:solidFill>
                          <a:latin typeface="DejaVu Serif" panose="02060603050605020204"/>
                          <a:cs typeface="DejaVu Serif" panose="02060603050605020204"/>
                        </a:rPr>
                        <a:t>r2</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20"/>
                        </a:spcBef>
                      </a:pPr>
                      <a:r>
                        <a:rPr sz="1800" dirty="0">
                          <a:solidFill>
                            <a:srgbClr val="3B3B3B"/>
                          </a:solidFill>
                          <a:latin typeface="DejaVu Serif" panose="02060603050605020204"/>
                          <a:cs typeface="DejaVu Serif" panose="02060603050605020204"/>
                        </a:rPr>
                        <a:t>r2</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r h="340360">
                <a:tc>
                  <a:txBody>
                    <a:bodyPr/>
                    <a:p>
                      <a:pPr marL="635" algn="ctr">
                        <a:lnSpc>
                          <a:spcPct val="100000"/>
                        </a:lnSpc>
                        <a:spcBef>
                          <a:spcPts val="520"/>
                        </a:spcBef>
                      </a:pPr>
                      <a:r>
                        <a:rPr sz="1800" dirty="0">
                          <a:solidFill>
                            <a:srgbClr val="3B3B3B"/>
                          </a:solidFill>
                          <a:latin typeface="DejaVu Serif" panose="02060603050605020204"/>
                          <a:cs typeface="DejaVu Serif" panose="02060603050605020204"/>
                        </a:rPr>
                        <a:t>5</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20"/>
                        </a:spcBef>
                      </a:pPr>
                      <a:r>
                        <a:rPr sz="1800" dirty="0">
                          <a:solidFill>
                            <a:srgbClr val="3B3B3B"/>
                          </a:solidFill>
                          <a:latin typeface="DejaVu Serif" panose="02060603050605020204"/>
                          <a:cs typeface="DejaVu Serif" panose="02060603050605020204"/>
                        </a:rPr>
                        <a:t>r5</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20"/>
                        </a:spcBef>
                      </a:pPr>
                      <a:r>
                        <a:rPr sz="1800" dirty="0">
                          <a:solidFill>
                            <a:srgbClr val="3B3B3B"/>
                          </a:solidFill>
                          <a:latin typeface="DejaVu Serif" panose="02060603050605020204"/>
                          <a:cs typeface="DejaVu Serif" panose="02060603050605020204"/>
                        </a:rPr>
                        <a:t>r5</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r h="339090">
                <a:tc>
                  <a:txBody>
                    <a:bodyPr/>
                    <a:p>
                      <a:pPr marL="635" algn="ctr">
                        <a:lnSpc>
                          <a:spcPct val="100000"/>
                        </a:lnSpc>
                        <a:spcBef>
                          <a:spcPts val="510"/>
                        </a:spcBef>
                      </a:pPr>
                      <a:r>
                        <a:rPr sz="1800" dirty="0">
                          <a:solidFill>
                            <a:srgbClr val="3B3B3B"/>
                          </a:solidFill>
                          <a:latin typeface="DejaVu Serif" panose="02060603050605020204"/>
                          <a:cs typeface="DejaVu Serif" panose="02060603050605020204"/>
                        </a:rPr>
                        <a:t>6</a:t>
                      </a:r>
                      <a:endParaRPr sz="1800">
                        <a:latin typeface="DejaVu Serif" panose="02060603050605020204"/>
                        <a:cs typeface="DejaVu Serif" panose="02060603050605020204"/>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c>
                  <a:txBody>
                    <a:bodyPr/>
                    <a:p>
                      <a:pPr marL="635" algn="ctr">
                        <a:lnSpc>
                          <a:spcPct val="100000"/>
                        </a:lnSpc>
                        <a:spcBef>
                          <a:spcPts val="510"/>
                        </a:spcBef>
                      </a:pPr>
                      <a:r>
                        <a:rPr sz="1800" spc="-5" dirty="0">
                          <a:solidFill>
                            <a:srgbClr val="3B3B3B"/>
                          </a:solidFill>
                          <a:latin typeface="DejaVu Serif" panose="02060603050605020204"/>
                          <a:cs typeface="DejaVu Serif" panose="02060603050605020204"/>
                        </a:rPr>
                        <a:t>s5</a:t>
                      </a:r>
                      <a:endParaRPr sz="1800">
                        <a:latin typeface="DejaVu Serif" panose="02060603050605020204"/>
                        <a:cs typeface="DejaVu Serif" panose="02060603050605020204"/>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10"/>
                        </a:spcBef>
                      </a:pPr>
                      <a:r>
                        <a:rPr sz="1800" spc="-5" dirty="0">
                          <a:solidFill>
                            <a:srgbClr val="3B3B3B"/>
                          </a:solidFill>
                          <a:latin typeface="DejaVu Serif" panose="02060603050605020204"/>
                          <a:cs typeface="DejaVu Serif" panose="02060603050605020204"/>
                        </a:rPr>
                        <a:t>s7</a:t>
                      </a:r>
                      <a:endParaRPr sz="1800">
                        <a:latin typeface="DejaVu Serif" panose="02060603050605020204"/>
                        <a:cs typeface="DejaVu Serif" panose="02060603050605020204"/>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10"/>
                        </a:spcBef>
                      </a:pPr>
                      <a:r>
                        <a:rPr sz="1800" spc="-5" dirty="0">
                          <a:solidFill>
                            <a:srgbClr val="3B3B3B"/>
                          </a:solidFill>
                          <a:latin typeface="DejaVu Serif" panose="02060603050605020204"/>
                          <a:cs typeface="DejaVu Serif" panose="02060603050605020204"/>
                        </a:rPr>
                        <a:t>s3</a:t>
                      </a:r>
                      <a:endParaRPr sz="1800">
                        <a:latin typeface="DejaVu Serif" panose="02060603050605020204"/>
                        <a:cs typeface="DejaVu Serif" panose="02060603050605020204"/>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r h="340360">
                <a:tc>
                  <a:txBody>
                    <a:bodyPr/>
                    <a:p>
                      <a:pPr marL="635" algn="ctr">
                        <a:lnSpc>
                          <a:spcPct val="100000"/>
                        </a:lnSpc>
                        <a:spcBef>
                          <a:spcPts val="520"/>
                        </a:spcBef>
                      </a:pPr>
                      <a:r>
                        <a:rPr sz="1800" dirty="0">
                          <a:solidFill>
                            <a:srgbClr val="3B3B3B"/>
                          </a:solidFill>
                          <a:latin typeface="DejaVu Serif" panose="02060603050605020204"/>
                          <a:cs typeface="DejaVu Serif" panose="02060603050605020204"/>
                        </a:rPr>
                        <a:t>7</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c>
                  <a:txBody>
                    <a:bodyPr/>
                    <a:p>
                      <a:pPr algn="ctr">
                        <a:lnSpc>
                          <a:spcPct val="100000"/>
                        </a:lnSpc>
                        <a:spcBef>
                          <a:spcPts val="520"/>
                        </a:spcBef>
                      </a:pPr>
                      <a:r>
                        <a:rPr sz="1800" spc="-5" dirty="0">
                          <a:solidFill>
                            <a:srgbClr val="3B3B3B"/>
                          </a:solidFill>
                          <a:latin typeface="DejaVu Serif" panose="02060603050605020204"/>
                          <a:cs typeface="DejaVu Serif" panose="02060603050605020204"/>
                        </a:rPr>
                        <a:t>s10</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spcBef>
                          <a:spcPts val="520"/>
                        </a:spcBef>
                      </a:pPr>
                      <a:r>
                        <a:rPr sz="1800" spc="-5" dirty="0">
                          <a:solidFill>
                            <a:srgbClr val="3B3B3B"/>
                          </a:solidFill>
                          <a:latin typeface="DejaVu Serif" panose="02060603050605020204"/>
                          <a:cs typeface="DejaVu Serif" panose="02060603050605020204"/>
                        </a:rPr>
                        <a:t>s14</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spcBef>
                          <a:spcPts val="520"/>
                        </a:spcBef>
                      </a:pPr>
                      <a:r>
                        <a:rPr sz="1800" spc="-5" dirty="0">
                          <a:solidFill>
                            <a:srgbClr val="3B3B3B"/>
                          </a:solidFill>
                          <a:latin typeface="DejaVu Serif" panose="02060603050605020204"/>
                          <a:cs typeface="DejaVu Serif" panose="02060603050605020204"/>
                        </a:rPr>
                        <a:t>s10</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20"/>
                        </a:spcBef>
                      </a:pPr>
                      <a:r>
                        <a:rPr sz="1800" spc="-5" dirty="0">
                          <a:solidFill>
                            <a:srgbClr val="3B3B3B"/>
                          </a:solidFill>
                          <a:latin typeface="DejaVu Serif" panose="02060603050605020204"/>
                          <a:cs typeface="DejaVu Serif" panose="02060603050605020204"/>
                        </a:rPr>
                        <a:t>s8</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r h="340360">
                <a:tc>
                  <a:txBody>
                    <a:bodyPr/>
                    <a:p>
                      <a:pPr marL="635" algn="ctr">
                        <a:lnSpc>
                          <a:spcPct val="100000"/>
                        </a:lnSpc>
                        <a:spcBef>
                          <a:spcPts val="520"/>
                        </a:spcBef>
                      </a:pPr>
                      <a:r>
                        <a:rPr sz="1800" dirty="0">
                          <a:solidFill>
                            <a:srgbClr val="3B3B3B"/>
                          </a:solidFill>
                          <a:latin typeface="DejaVu Serif" panose="02060603050605020204"/>
                          <a:cs typeface="DejaVu Serif" panose="02060603050605020204"/>
                        </a:rPr>
                        <a:t>8</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20"/>
                        </a:spcBef>
                      </a:pPr>
                      <a:r>
                        <a:rPr sz="1800" spc="-5" dirty="0">
                          <a:solidFill>
                            <a:srgbClr val="3B3B3B"/>
                          </a:solidFill>
                          <a:latin typeface="DejaVu Serif" panose="02060603050605020204"/>
                          <a:cs typeface="DejaVu Serif" panose="02060603050605020204"/>
                        </a:rPr>
                        <a:t>s9</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spcBef>
                          <a:spcPts val="520"/>
                        </a:spcBef>
                      </a:pPr>
                      <a:r>
                        <a:rPr sz="1800" spc="-5" dirty="0">
                          <a:solidFill>
                            <a:srgbClr val="3B3B3B"/>
                          </a:solidFill>
                          <a:latin typeface="DejaVu Serif" panose="02060603050605020204"/>
                          <a:cs typeface="DejaVu Serif" panose="02060603050605020204"/>
                        </a:rPr>
                        <a:t>s12</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r h="339725">
                <a:tc>
                  <a:txBody>
                    <a:bodyPr/>
                    <a:p>
                      <a:pPr marL="635" algn="ctr">
                        <a:lnSpc>
                          <a:spcPct val="100000"/>
                        </a:lnSpc>
                        <a:spcBef>
                          <a:spcPts val="515"/>
                        </a:spcBef>
                      </a:pPr>
                      <a:r>
                        <a:rPr sz="1800" dirty="0">
                          <a:solidFill>
                            <a:srgbClr val="3B3B3B"/>
                          </a:solidFill>
                          <a:latin typeface="DejaVu Serif" panose="02060603050605020204"/>
                          <a:cs typeface="DejaVu Serif" panose="02060603050605020204"/>
                        </a:rPr>
                        <a:t>9</a:t>
                      </a:r>
                      <a:endParaRPr sz="1800">
                        <a:latin typeface="DejaVu Serif" panose="02060603050605020204"/>
                        <a:cs typeface="DejaVu Serif" panose="02060603050605020204"/>
                      </a:endParaRPr>
                    </a:p>
                  </a:txBody>
                  <a:tcPr marL="0" marR="0" marT="6540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15"/>
                        </a:spcBef>
                      </a:pPr>
                      <a:r>
                        <a:rPr sz="1800" dirty="0">
                          <a:solidFill>
                            <a:srgbClr val="3B3B3B"/>
                          </a:solidFill>
                          <a:latin typeface="DejaVu Serif" panose="02060603050605020204"/>
                          <a:cs typeface="DejaVu Serif" panose="02060603050605020204"/>
                        </a:rPr>
                        <a:t>r5</a:t>
                      </a:r>
                      <a:endParaRPr sz="1800">
                        <a:latin typeface="DejaVu Serif" panose="02060603050605020204"/>
                        <a:cs typeface="DejaVu Serif" panose="02060603050605020204"/>
                      </a:endParaRPr>
                    </a:p>
                  </a:txBody>
                  <a:tcPr marL="0" marR="0" marT="6540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15"/>
                        </a:spcBef>
                      </a:pPr>
                      <a:r>
                        <a:rPr sz="1800" dirty="0">
                          <a:solidFill>
                            <a:srgbClr val="3B3B3B"/>
                          </a:solidFill>
                          <a:latin typeface="DejaVu Serif" panose="02060603050605020204"/>
                          <a:cs typeface="DejaVu Serif" panose="02060603050605020204"/>
                        </a:rPr>
                        <a:t>r5</a:t>
                      </a:r>
                      <a:endParaRPr sz="1800">
                        <a:latin typeface="DejaVu Serif" panose="02060603050605020204"/>
                        <a:cs typeface="DejaVu Serif" panose="02060603050605020204"/>
                      </a:endParaRPr>
                    </a:p>
                  </a:txBody>
                  <a:tcPr marL="0" marR="0" marT="6540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r h="340360">
                <a:tc>
                  <a:txBody>
                    <a:bodyPr/>
                    <a:p>
                      <a:pPr algn="ctr">
                        <a:lnSpc>
                          <a:spcPct val="100000"/>
                        </a:lnSpc>
                        <a:spcBef>
                          <a:spcPts val="520"/>
                        </a:spcBef>
                      </a:pPr>
                      <a:r>
                        <a:rPr sz="1800" spc="-5" dirty="0">
                          <a:solidFill>
                            <a:srgbClr val="3B3B3B"/>
                          </a:solidFill>
                          <a:latin typeface="DejaVu Serif" panose="02060603050605020204"/>
                          <a:cs typeface="DejaVu Serif" panose="02060603050605020204"/>
                        </a:rPr>
                        <a:t>10</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20"/>
                        </a:spcBef>
                      </a:pPr>
                      <a:r>
                        <a:rPr sz="1800" dirty="0">
                          <a:solidFill>
                            <a:srgbClr val="3B3B3B"/>
                          </a:solidFill>
                          <a:latin typeface="DejaVu Serif" panose="02060603050605020204"/>
                          <a:cs typeface="DejaVu Serif" panose="02060603050605020204"/>
                        </a:rPr>
                        <a:t>r2</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20"/>
                        </a:spcBef>
                      </a:pPr>
                      <a:r>
                        <a:rPr sz="1800" dirty="0">
                          <a:solidFill>
                            <a:srgbClr val="3B3B3B"/>
                          </a:solidFill>
                          <a:latin typeface="DejaVu Serif" panose="02060603050605020204"/>
                          <a:cs typeface="DejaVu Serif" panose="02060603050605020204"/>
                        </a:rPr>
                        <a:t>r2</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r h="340360">
                <a:tc>
                  <a:txBody>
                    <a:bodyPr/>
                    <a:p>
                      <a:pPr algn="ctr">
                        <a:lnSpc>
                          <a:spcPct val="100000"/>
                        </a:lnSpc>
                        <a:spcBef>
                          <a:spcPts val="520"/>
                        </a:spcBef>
                      </a:pPr>
                      <a:r>
                        <a:rPr sz="1800" spc="-5" dirty="0">
                          <a:solidFill>
                            <a:srgbClr val="3B3B3B"/>
                          </a:solidFill>
                          <a:latin typeface="DejaVu Serif" panose="02060603050605020204"/>
                          <a:cs typeface="DejaVu Serif" panose="02060603050605020204"/>
                        </a:rPr>
                        <a:t>11</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20"/>
                        </a:spcBef>
                      </a:pPr>
                      <a:r>
                        <a:rPr sz="1800" dirty="0">
                          <a:solidFill>
                            <a:srgbClr val="3B3B3B"/>
                          </a:solidFill>
                          <a:latin typeface="DejaVu Serif" panose="02060603050605020204"/>
                          <a:cs typeface="DejaVu Serif" panose="02060603050605020204"/>
                        </a:rPr>
                        <a:t>r4</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20"/>
                        </a:spcBef>
                      </a:pPr>
                      <a:r>
                        <a:rPr sz="1800" dirty="0">
                          <a:solidFill>
                            <a:srgbClr val="3B3B3B"/>
                          </a:solidFill>
                          <a:latin typeface="DejaVu Serif" panose="02060603050605020204"/>
                          <a:cs typeface="DejaVu Serif" panose="02060603050605020204"/>
                        </a:rPr>
                        <a:t>r4</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r h="339090">
                <a:tc>
                  <a:txBody>
                    <a:bodyPr/>
                    <a:p>
                      <a:pPr algn="ctr">
                        <a:lnSpc>
                          <a:spcPct val="100000"/>
                        </a:lnSpc>
                        <a:spcBef>
                          <a:spcPts val="510"/>
                        </a:spcBef>
                      </a:pPr>
                      <a:r>
                        <a:rPr sz="1800" spc="-5" dirty="0">
                          <a:solidFill>
                            <a:srgbClr val="3B3B3B"/>
                          </a:solidFill>
                          <a:latin typeface="DejaVu Serif" panose="02060603050605020204"/>
                          <a:cs typeface="DejaVu Serif" panose="02060603050605020204"/>
                        </a:rPr>
                        <a:t>12</a:t>
                      </a:r>
                      <a:endParaRPr sz="1800">
                        <a:latin typeface="DejaVu Serif" panose="02060603050605020204"/>
                        <a:cs typeface="DejaVu Serif" panose="02060603050605020204"/>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c>
                  <a:txBody>
                    <a:bodyPr/>
                    <a:p>
                      <a:pPr algn="ctr">
                        <a:lnSpc>
                          <a:spcPct val="100000"/>
                        </a:lnSpc>
                        <a:spcBef>
                          <a:spcPts val="510"/>
                        </a:spcBef>
                      </a:pPr>
                      <a:r>
                        <a:rPr sz="1800" spc="-5" dirty="0">
                          <a:solidFill>
                            <a:srgbClr val="3B3B3B"/>
                          </a:solidFill>
                          <a:latin typeface="DejaVu Serif" panose="02060603050605020204"/>
                          <a:cs typeface="DejaVu Serif" panose="02060603050605020204"/>
                        </a:rPr>
                        <a:t>s11</a:t>
                      </a:r>
                      <a:endParaRPr sz="1800">
                        <a:latin typeface="DejaVu Serif" panose="02060603050605020204"/>
                        <a:cs typeface="DejaVu Serif" panose="02060603050605020204"/>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spcBef>
                          <a:spcPts val="510"/>
                        </a:spcBef>
                      </a:pPr>
                      <a:r>
                        <a:rPr sz="1800" spc="-5" dirty="0">
                          <a:solidFill>
                            <a:srgbClr val="3B3B3B"/>
                          </a:solidFill>
                          <a:latin typeface="DejaVu Serif" panose="02060603050605020204"/>
                          <a:cs typeface="DejaVu Serif" panose="02060603050605020204"/>
                        </a:rPr>
                        <a:t>s13</a:t>
                      </a:r>
                      <a:endParaRPr sz="1800">
                        <a:latin typeface="DejaVu Serif" panose="02060603050605020204"/>
                        <a:cs typeface="DejaVu Serif" panose="02060603050605020204"/>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r h="340360">
                <a:tc>
                  <a:txBody>
                    <a:bodyPr/>
                    <a:p>
                      <a:pPr algn="ctr">
                        <a:lnSpc>
                          <a:spcPct val="100000"/>
                        </a:lnSpc>
                        <a:spcBef>
                          <a:spcPts val="520"/>
                        </a:spcBef>
                      </a:pPr>
                      <a:r>
                        <a:rPr sz="1800" spc="-5" dirty="0">
                          <a:solidFill>
                            <a:srgbClr val="3B3B3B"/>
                          </a:solidFill>
                          <a:latin typeface="DejaVu Serif" panose="02060603050605020204"/>
                          <a:cs typeface="DejaVu Serif" panose="02060603050605020204"/>
                        </a:rPr>
                        <a:t>13</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20"/>
                        </a:spcBef>
                      </a:pPr>
                      <a:r>
                        <a:rPr sz="1800" dirty="0">
                          <a:solidFill>
                            <a:srgbClr val="3B3B3B"/>
                          </a:solidFill>
                          <a:latin typeface="DejaVu Serif" panose="02060603050605020204"/>
                          <a:cs typeface="DejaVu Serif" panose="02060603050605020204"/>
                        </a:rPr>
                        <a:t>r3</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20"/>
                        </a:spcBef>
                      </a:pPr>
                      <a:r>
                        <a:rPr sz="1800" dirty="0">
                          <a:solidFill>
                            <a:srgbClr val="3B3B3B"/>
                          </a:solidFill>
                          <a:latin typeface="DejaVu Serif" panose="02060603050605020204"/>
                          <a:cs typeface="DejaVu Serif" panose="02060603050605020204"/>
                        </a:rPr>
                        <a:t>r3</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r h="340360">
                <a:tc>
                  <a:txBody>
                    <a:bodyPr/>
                    <a:p>
                      <a:pPr algn="ctr">
                        <a:lnSpc>
                          <a:spcPct val="100000"/>
                        </a:lnSpc>
                        <a:spcBef>
                          <a:spcPts val="520"/>
                        </a:spcBef>
                      </a:pPr>
                      <a:r>
                        <a:rPr sz="1800" spc="-5" dirty="0">
                          <a:solidFill>
                            <a:srgbClr val="3B3B3B"/>
                          </a:solidFill>
                          <a:latin typeface="DejaVu Serif" panose="02060603050605020204"/>
                          <a:cs typeface="DejaVu Serif" panose="02060603050605020204"/>
                        </a:rPr>
                        <a:t>14</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c>
                  <a:txBody>
                    <a:bodyPr/>
                    <a:p>
                      <a:pPr algn="ctr">
                        <a:lnSpc>
                          <a:spcPct val="100000"/>
                        </a:lnSpc>
                        <a:spcBef>
                          <a:spcPts val="520"/>
                        </a:spcBef>
                      </a:pPr>
                      <a:r>
                        <a:rPr sz="1800" spc="-5" dirty="0">
                          <a:solidFill>
                            <a:srgbClr val="3B3B3B"/>
                          </a:solidFill>
                          <a:latin typeface="DejaVu Serif" panose="02060603050605020204"/>
                          <a:cs typeface="DejaVu Serif" panose="02060603050605020204"/>
                        </a:rPr>
                        <a:t>s11</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spcBef>
                          <a:spcPts val="520"/>
                        </a:spcBef>
                      </a:pPr>
                      <a:r>
                        <a:rPr sz="1800" spc="-5" dirty="0">
                          <a:solidFill>
                            <a:srgbClr val="3B3B3B"/>
                          </a:solidFill>
                          <a:latin typeface="DejaVu Serif" panose="02060603050605020204"/>
                          <a:cs typeface="DejaVu Serif" panose="02060603050605020204"/>
                        </a:rPr>
                        <a:t>s14</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spcBef>
                          <a:spcPts val="520"/>
                        </a:spcBef>
                      </a:pPr>
                      <a:r>
                        <a:rPr sz="1800" spc="-5" dirty="0">
                          <a:solidFill>
                            <a:srgbClr val="3B3B3B"/>
                          </a:solidFill>
                          <a:latin typeface="DejaVu Serif" panose="02060603050605020204"/>
                          <a:cs typeface="DejaVu Serif" panose="02060603050605020204"/>
                        </a:rPr>
                        <a:t>s10</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spcBef>
                          <a:spcPts val="520"/>
                        </a:spcBef>
                      </a:pPr>
                      <a:r>
                        <a:rPr sz="1800" spc="-5" dirty="0">
                          <a:solidFill>
                            <a:srgbClr val="3B3B3B"/>
                          </a:solidFill>
                          <a:latin typeface="DejaVu Serif" panose="02060603050605020204"/>
                          <a:cs typeface="DejaVu Serif" panose="02060603050605020204"/>
                        </a:rPr>
                        <a:t>s15</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r h="340360">
                <a:tc>
                  <a:txBody>
                    <a:bodyPr/>
                    <a:p>
                      <a:pPr algn="ctr">
                        <a:lnSpc>
                          <a:spcPct val="100000"/>
                        </a:lnSpc>
                        <a:spcBef>
                          <a:spcPts val="520"/>
                        </a:spcBef>
                      </a:pPr>
                      <a:r>
                        <a:rPr sz="1800" spc="-5" dirty="0">
                          <a:solidFill>
                            <a:srgbClr val="3B3B3B"/>
                          </a:solidFill>
                          <a:latin typeface="DejaVu Serif" panose="02060603050605020204"/>
                          <a:cs typeface="DejaVu Serif" panose="02060603050605020204"/>
                        </a:rPr>
                        <a:t>15</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spcBef>
                          <a:spcPts val="520"/>
                        </a:spcBef>
                      </a:pPr>
                      <a:r>
                        <a:rPr sz="1800" spc="-5" dirty="0">
                          <a:solidFill>
                            <a:srgbClr val="3B3B3B"/>
                          </a:solidFill>
                          <a:latin typeface="DejaVu Serif" panose="02060603050605020204"/>
                          <a:cs typeface="DejaVu Serif" panose="02060603050605020204"/>
                        </a:rPr>
                        <a:t>s16</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spcBef>
                          <a:spcPts val="520"/>
                        </a:spcBef>
                      </a:pPr>
                      <a:r>
                        <a:rPr sz="1800" spc="-5" dirty="0">
                          <a:solidFill>
                            <a:srgbClr val="3B3B3B"/>
                          </a:solidFill>
                          <a:latin typeface="DejaVu Serif" panose="02060603050605020204"/>
                          <a:cs typeface="DejaVu Serif" panose="02060603050605020204"/>
                        </a:rPr>
                        <a:t>s12</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r h="340360">
                <a:tc>
                  <a:txBody>
                    <a:bodyPr/>
                    <a:p>
                      <a:pPr algn="ctr">
                        <a:lnSpc>
                          <a:spcPct val="100000"/>
                        </a:lnSpc>
                        <a:spcBef>
                          <a:spcPts val="520"/>
                        </a:spcBef>
                      </a:pPr>
                      <a:r>
                        <a:rPr sz="1800" spc="-5" dirty="0">
                          <a:solidFill>
                            <a:srgbClr val="3B3B3B"/>
                          </a:solidFill>
                          <a:latin typeface="DejaVu Serif" panose="02060603050605020204"/>
                          <a:cs typeface="DejaVu Serif" panose="02060603050605020204"/>
                        </a:rPr>
                        <a:t>16</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20"/>
                        </a:spcBef>
                      </a:pPr>
                      <a:r>
                        <a:rPr sz="1800" dirty="0">
                          <a:solidFill>
                            <a:srgbClr val="3B3B3B"/>
                          </a:solidFill>
                          <a:latin typeface="DejaVu Serif" panose="02060603050605020204"/>
                          <a:cs typeface="DejaVu Serif" panose="02060603050605020204"/>
                        </a:rPr>
                        <a:t>r5</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20"/>
                        </a:spcBef>
                      </a:pPr>
                      <a:r>
                        <a:rPr sz="1800" dirty="0">
                          <a:solidFill>
                            <a:srgbClr val="3B3B3B"/>
                          </a:solidFill>
                          <a:latin typeface="DejaVu Serif" panose="02060603050605020204"/>
                          <a:cs typeface="DejaVu Serif" panose="02060603050605020204"/>
                        </a:rPr>
                        <a:t>r5</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bl>
          </a:graphicData>
        </a:graphic>
      </p:graphicFrame>
      <p:sp>
        <p:nvSpPr>
          <p:cNvPr id="5" name="标题 4"/>
          <p:cNvSpPr>
            <a:spLocks noGrp="1"/>
          </p:cNvSpPr>
          <p:nvPr>
            <p:ph type="title"/>
          </p:nvPr>
        </p:nvSpPr>
        <p:spPr/>
        <p:txBody>
          <a:bodyPr>
            <a:normAutofit/>
          </a:bodyPr>
          <a:p>
            <a:r>
              <a:rPr lang="en-US" altLang="zh-CN" dirty="0">
                <a:sym typeface="+mn-ea"/>
              </a:rPr>
              <a:t>LR(1)</a:t>
            </a:r>
            <a:r>
              <a:rPr lang="zh-CN" altLang="en-US" dirty="0">
                <a:sym typeface="+mn-ea"/>
              </a:rPr>
              <a:t>分析表的构造</a:t>
            </a:r>
            <a:endParaRPr lang="zh-CN" altLang="en-US" b="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normAutofit/>
          </a:bodyPr>
          <a:p>
            <a:r>
              <a:rPr lang="en-US" altLang="zh-CN" dirty="0">
                <a:sym typeface="+mn-ea"/>
              </a:rPr>
              <a:t>LR(1)</a:t>
            </a:r>
            <a:r>
              <a:rPr lang="zh-CN" altLang="en-US" dirty="0">
                <a:sym typeface="+mn-ea"/>
              </a:rPr>
              <a:t>分析表的构造</a:t>
            </a:r>
            <a:endParaRPr lang="zh-CN" altLang="en-US" b="0"/>
          </a:p>
        </p:txBody>
      </p:sp>
      <p:sp>
        <p:nvSpPr>
          <p:cNvPr id="6" name="文本占位符 5"/>
          <p:cNvSpPr>
            <a:spLocks noGrp="1"/>
          </p:cNvSpPr>
          <p:nvPr>
            <p:ph type="body" idx="1"/>
          </p:nvPr>
        </p:nvSpPr>
        <p:spPr/>
        <p:txBody>
          <a:bodyPr>
            <a:normAutofit/>
          </a:bodyPr>
          <a:p>
            <a:pPr>
              <a:lnSpc>
                <a:spcPct val="110000"/>
              </a:lnSpc>
              <a:buClr>
                <a:srgbClr val="FF0000"/>
              </a:buClr>
              <a:buFont typeface="Wingdings" panose="05000000000000000000" pitchFamily="2" charset="2"/>
              <a:buChar char="Ø"/>
            </a:pPr>
            <a:r>
              <a:rPr lang="zh-CN" altLang="en-US" sz="2800" dirty="0">
                <a:sym typeface="+mn-ea"/>
              </a:rPr>
              <a:t>如果一个文法的</a:t>
            </a:r>
            <a:r>
              <a:rPr lang="en-US" altLang="zh-CN" sz="2800" dirty="0">
                <a:sym typeface="+mn-ea"/>
              </a:rPr>
              <a:t>LR(1)</a:t>
            </a:r>
            <a:r>
              <a:rPr lang="zh-CN" altLang="en-US" sz="2800" dirty="0">
                <a:sym typeface="+mn-ea"/>
              </a:rPr>
              <a:t>分析表不含多重入口，即任何一个</a:t>
            </a:r>
            <a:r>
              <a:rPr lang="en-US" altLang="zh-CN" sz="2800" dirty="0">
                <a:sym typeface="+mn-ea"/>
              </a:rPr>
              <a:t>LR(1)</a:t>
            </a:r>
            <a:r>
              <a:rPr lang="zh-CN" altLang="en-US" sz="2800" dirty="0">
                <a:sym typeface="+mn-ea"/>
              </a:rPr>
              <a:t>项目集中即</a:t>
            </a:r>
            <a:r>
              <a:rPr lang="zh-CN" altLang="en-US" sz="2800" dirty="0">
                <a:solidFill>
                  <a:srgbClr val="FF3300"/>
                </a:solidFill>
                <a:sym typeface="+mn-ea"/>
              </a:rPr>
              <a:t>无移进</a:t>
            </a:r>
            <a:r>
              <a:rPr lang="en-US" altLang="zh-CN" sz="2800" dirty="0">
                <a:solidFill>
                  <a:srgbClr val="FF3300"/>
                </a:solidFill>
                <a:sym typeface="+mn-ea"/>
              </a:rPr>
              <a:t>—</a:t>
            </a:r>
            <a:r>
              <a:rPr lang="zh-CN" altLang="en-US" sz="2800" dirty="0">
                <a:solidFill>
                  <a:srgbClr val="FF3300"/>
                </a:solidFill>
                <a:sym typeface="+mn-ea"/>
              </a:rPr>
              <a:t>归约冲突或者归约</a:t>
            </a:r>
            <a:r>
              <a:rPr lang="en-US" altLang="zh-CN" sz="2800" dirty="0">
                <a:solidFill>
                  <a:srgbClr val="FF3300"/>
                </a:solidFill>
                <a:sym typeface="+mn-ea"/>
              </a:rPr>
              <a:t>—</a:t>
            </a:r>
            <a:r>
              <a:rPr lang="zh-CN" altLang="en-US" sz="2800" dirty="0">
                <a:solidFill>
                  <a:srgbClr val="FF3300"/>
                </a:solidFill>
                <a:sym typeface="+mn-ea"/>
              </a:rPr>
              <a:t>归约冲突</a:t>
            </a:r>
            <a:r>
              <a:rPr lang="zh-CN" altLang="en-US" sz="2800" dirty="0">
                <a:sym typeface="+mn-ea"/>
              </a:rPr>
              <a:t>，则称该文法为</a:t>
            </a:r>
            <a:r>
              <a:rPr lang="en-US" altLang="zh-CN" sz="2800" dirty="0">
                <a:sym typeface="+mn-ea"/>
              </a:rPr>
              <a:t>LR(1)</a:t>
            </a:r>
            <a:r>
              <a:rPr lang="zh-CN" altLang="en-US" sz="2800" dirty="0">
                <a:sym typeface="+mn-ea"/>
              </a:rPr>
              <a:t>文法，所构造的相应的分析表为</a:t>
            </a:r>
            <a:r>
              <a:rPr lang="en-US" altLang="zh-CN" sz="2800" dirty="0">
                <a:sym typeface="+mn-ea"/>
              </a:rPr>
              <a:t>LR(1)</a:t>
            </a:r>
            <a:r>
              <a:rPr lang="zh-CN" altLang="en-US" sz="2800" dirty="0">
                <a:sym typeface="+mn-ea"/>
              </a:rPr>
              <a:t>分析表，使用</a:t>
            </a:r>
            <a:r>
              <a:rPr lang="en-US" altLang="zh-CN" sz="2800" dirty="0">
                <a:sym typeface="+mn-ea"/>
              </a:rPr>
              <a:t>LR(1)</a:t>
            </a:r>
            <a:r>
              <a:rPr lang="zh-CN" altLang="en-US" sz="2800" dirty="0">
                <a:sym typeface="+mn-ea"/>
              </a:rPr>
              <a:t>分析表的分析器称为</a:t>
            </a:r>
            <a:r>
              <a:rPr lang="en-US" altLang="zh-CN" sz="2800" dirty="0">
                <a:sym typeface="+mn-ea"/>
              </a:rPr>
              <a:t>LR(1)</a:t>
            </a:r>
            <a:r>
              <a:rPr lang="zh-CN" altLang="en-US" sz="2800" dirty="0">
                <a:sym typeface="+mn-ea"/>
              </a:rPr>
              <a:t>分析器或者</a:t>
            </a:r>
            <a:r>
              <a:rPr lang="en-US" altLang="zh-CN" sz="2800" dirty="0">
                <a:sym typeface="+mn-ea"/>
              </a:rPr>
              <a:t>LR(1)</a:t>
            </a:r>
            <a:r>
              <a:rPr lang="zh-CN" altLang="en-US" sz="2800" dirty="0">
                <a:sym typeface="+mn-ea"/>
              </a:rPr>
              <a:t>分析器。</a:t>
            </a:r>
            <a:endParaRPr lang="zh-CN" altLang="en-US" sz="2800" dirty="0"/>
          </a:p>
          <a:p>
            <a:pPr>
              <a:lnSpc>
                <a:spcPct val="110000"/>
              </a:lnSpc>
              <a:buClr>
                <a:srgbClr val="FF0000"/>
              </a:buClr>
              <a:buFont typeface="Wingdings" panose="05000000000000000000" pitchFamily="2" charset="2"/>
              <a:buChar char="Ø"/>
            </a:pPr>
            <a:endParaRPr lang="zh-CN" altLang="en-US" sz="2800" dirty="0"/>
          </a:p>
          <a:p>
            <a:pPr>
              <a:lnSpc>
                <a:spcPct val="110000"/>
              </a:lnSpc>
              <a:buClr>
                <a:srgbClr val="FF0000"/>
              </a:buClr>
              <a:buFont typeface="Wingdings" panose="05000000000000000000" pitchFamily="2" charset="2"/>
              <a:buChar char="Ø"/>
            </a:pPr>
            <a:r>
              <a:rPr lang="zh-CN" altLang="en-US" sz="2800" dirty="0">
                <a:sym typeface="+mn-ea"/>
              </a:rPr>
              <a:t>一个文法是</a:t>
            </a:r>
            <a:r>
              <a:rPr lang="en-US" altLang="zh-CN" sz="2800" dirty="0">
                <a:sym typeface="+mn-ea"/>
              </a:rPr>
              <a:t>LR(0)</a:t>
            </a:r>
            <a:r>
              <a:rPr lang="zh-CN" altLang="en-US" sz="2800" dirty="0">
                <a:sym typeface="+mn-ea"/>
              </a:rPr>
              <a:t>文法一定也是</a:t>
            </a:r>
            <a:r>
              <a:rPr lang="en-US" altLang="zh-CN" sz="2800" dirty="0">
                <a:sym typeface="+mn-ea"/>
              </a:rPr>
              <a:t>SLR(1)</a:t>
            </a:r>
            <a:r>
              <a:rPr lang="zh-CN" altLang="en-US" sz="2800" dirty="0">
                <a:sym typeface="+mn-ea"/>
              </a:rPr>
              <a:t>文法，也是</a:t>
            </a:r>
            <a:r>
              <a:rPr lang="en-US" altLang="zh-CN" sz="2800" dirty="0">
                <a:sym typeface="+mn-ea"/>
              </a:rPr>
              <a:t>LR(1)</a:t>
            </a:r>
            <a:r>
              <a:rPr lang="zh-CN" altLang="en-US" sz="2800" dirty="0">
                <a:sym typeface="+mn-ea"/>
              </a:rPr>
              <a:t>文法，但是，反过来就不一定成立。</a:t>
            </a:r>
            <a:endParaRPr lang="zh-CN" altLang="en-US" sz="2800" dirty="0"/>
          </a:p>
          <a:p>
            <a:pPr>
              <a:lnSpc>
                <a:spcPct val="110000"/>
              </a:lnSpc>
              <a:buClr>
                <a:srgbClr val="FF0000"/>
              </a:buClr>
              <a:buFont typeface="Wingdings" panose="05000000000000000000" pitchFamily="2" charset="2"/>
              <a:buChar char="Ø"/>
            </a:pPr>
            <a:endParaRPr lang="zh-CN" altLang="en-US" sz="2800" dirty="0"/>
          </a:p>
          <a:p>
            <a:pPr>
              <a:lnSpc>
                <a:spcPct val="110000"/>
              </a:lnSpc>
              <a:buClr>
                <a:srgbClr val="FF0000"/>
              </a:buClr>
              <a:buFont typeface="Wingdings" panose="05000000000000000000" pitchFamily="2" charset="2"/>
              <a:buChar char="Ø"/>
            </a:pPr>
            <a:r>
              <a:rPr lang="en-US" altLang="zh-CN" sz="2800" dirty="0">
                <a:solidFill>
                  <a:srgbClr val="FF3300"/>
                </a:solidFill>
                <a:sym typeface="+mn-ea"/>
              </a:rPr>
              <a:t>LR(1)</a:t>
            </a:r>
            <a:r>
              <a:rPr lang="zh-CN" altLang="en-US" sz="2800" dirty="0">
                <a:solidFill>
                  <a:srgbClr val="FF3300"/>
                </a:solidFill>
                <a:sym typeface="+mn-ea"/>
              </a:rPr>
              <a:t>项目集规范族使某些同心集进行了分裂</a:t>
            </a:r>
            <a:r>
              <a:rPr lang="en-US" altLang="zh-CN" sz="2800" dirty="0">
                <a:solidFill>
                  <a:srgbClr val="FF3300"/>
                </a:solidFill>
                <a:sym typeface="+mn-ea"/>
              </a:rPr>
              <a:t>,</a:t>
            </a:r>
            <a:r>
              <a:rPr lang="zh-CN" altLang="en-US" sz="2800" dirty="0">
                <a:solidFill>
                  <a:srgbClr val="FF3300"/>
                </a:solidFill>
                <a:sym typeface="+mn-ea"/>
              </a:rPr>
              <a:t>项目集的个数增加了</a:t>
            </a:r>
            <a:endParaRPr lang="zh-CN" altLang="en-US" sz="2800" dirty="0">
              <a:sym typeface="+mn-ea"/>
            </a:endParaRPr>
          </a:p>
        </p:txBody>
      </p:sp>
      <p:sp>
        <p:nvSpPr>
          <p:cNvPr id="7" name="日期占位符 6"/>
          <p:cNvSpPr>
            <a:spLocks noGrp="1"/>
          </p:cNvSpPr>
          <p:nvPr>
            <p:ph type="dt" sz="half" idx="10"/>
          </p:nvPr>
        </p:nvSpPr>
        <p:spPr/>
        <p:txBody>
          <a:bodyPr/>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en-GB"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Zhou, Erqiang</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normAutofit/>
          </a:bodyPr>
          <a:p>
            <a:r>
              <a:rPr lang="en-US" altLang="zh-CN" dirty="0">
                <a:sym typeface="+mn-ea"/>
              </a:rPr>
              <a:t>LR</a:t>
            </a:r>
            <a:r>
              <a:rPr lang="zh-CN" altLang="en-US" dirty="0">
                <a:sym typeface="+mn-ea"/>
              </a:rPr>
              <a:t>（</a:t>
            </a:r>
            <a:r>
              <a:rPr lang="en-US" altLang="zh-CN" dirty="0">
                <a:sym typeface="+mn-ea"/>
              </a:rPr>
              <a:t>1</a:t>
            </a:r>
            <a:r>
              <a:rPr lang="zh-CN" altLang="en-US" dirty="0">
                <a:sym typeface="+mn-ea"/>
              </a:rPr>
              <a:t>）文法的应用示例</a:t>
            </a:r>
            <a:endParaRPr lang="zh-CN" altLang="en-US" b="0"/>
          </a:p>
        </p:txBody>
      </p:sp>
      <p:sp>
        <p:nvSpPr>
          <p:cNvPr id="7" name="日期占位符 6"/>
          <p:cNvSpPr>
            <a:spLocks noGrp="1"/>
          </p:cNvSpPr>
          <p:nvPr>
            <p:ph type="dt" sz="half" idx="10"/>
          </p:nvPr>
        </p:nvSpPr>
        <p:spPr/>
        <p:txBody>
          <a:bodyPr/>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en-GB"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Zhou, Erqiang</a:t>
            </a:r>
            <a:endParaRPr lang="zh-CN" altLang="en-US"/>
          </a:p>
        </p:txBody>
      </p:sp>
      <p:sp>
        <p:nvSpPr>
          <p:cNvPr id="4" name="文本框 3"/>
          <p:cNvSpPr txBox="1"/>
          <p:nvPr/>
        </p:nvSpPr>
        <p:spPr>
          <a:xfrm>
            <a:off x="127635" y="1270635"/>
            <a:ext cx="2476500" cy="1568450"/>
          </a:xfrm>
          <a:prstGeom prst="rect">
            <a:avLst/>
          </a:prstGeom>
          <a:noFill/>
        </p:spPr>
        <p:txBody>
          <a:bodyPr wrap="square" rtlCol="0" anchor="t">
            <a:spAutoFit/>
          </a:bodyPr>
          <a:p>
            <a:pPr lvl="1">
              <a:buNone/>
            </a:pPr>
            <a:r>
              <a:rPr lang="zh-CN" altLang="en-US" sz="2400" dirty="0">
                <a:sym typeface="+mn-ea"/>
              </a:rPr>
              <a:t>（</a:t>
            </a:r>
            <a:r>
              <a:rPr lang="en-US" altLang="zh-CN" sz="2400" dirty="0">
                <a:sym typeface="+mn-ea"/>
              </a:rPr>
              <a:t>0</a:t>
            </a:r>
            <a:r>
              <a:rPr lang="zh-CN" altLang="en-US" sz="2400" dirty="0">
                <a:sym typeface="+mn-ea"/>
              </a:rPr>
              <a:t>）</a:t>
            </a:r>
            <a:r>
              <a:rPr lang="en-US" altLang="zh-CN" sz="2400" dirty="0">
                <a:sym typeface="+mn-ea"/>
              </a:rPr>
              <a:t>S</a:t>
            </a:r>
            <a:r>
              <a:rPr lang="en-US" altLang="zh-CN" sz="2400" dirty="0">
                <a:sym typeface="Symbol" panose="05050102010706020507"/>
              </a:rPr>
              <a:t></a:t>
            </a:r>
            <a:r>
              <a:rPr lang="en-US" altLang="zh-CN" sz="2400" dirty="0">
                <a:sym typeface="+mn-ea"/>
              </a:rPr>
              <a:t>S</a:t>
            </a:r>
            <a:endParaRPr lang="en-US" altLang="zh-CN" sz="2400" dirty="0">
              <a:sym typeface="+mn-ea"/>
            </a:endParaRPr>
          </a:p>
          <a:p>
            <a:pPr lvl="1">
              <a:buNone/>
            </a:pPr>
            <a:r>
              <a:rPr lang="zh-CN" altLang="en-US" sz="2400" dirty="0">
                <a:sym typeface="+mn-ea"/>
              </a:rPr>
              <a:t>（</a:t>
            </a:r>
            <a:r>
              <a:rPr lang="en-US" altLang="zh-CN" sz="2400" dirty="0">
                <a:sym typeface="+mn-ea"/>
              </a:rPr>
              <a:t>1</a:t>
            </a:r>
            <a:r>
              <a:rPr lang="zh-CN" altLang="en-US" sz="2400" dirty="0">
                <a:sym typeface="+mn-ea"/>
              </a:rPr>
              <a:t>）</a:t>
            </a:r>
            <a:r>
              <a:rPr lang="en-US" altLang="zh-CN" sz="2400" dirty="0">
                <a:sym typeface="+mn-ea"/>
              </a:rPr>
              <a:t>S</a:t>
            </a:r>
            <a:r>
              <a:rPr lang="en-US" altLang="zh-CN" sz="2400" dirty="0">
                <a:sym typeface="Symbol" panose="05050102010706020507"/>
              </a:rPr>
              <a:t></a:t>
            </a:r>
            <a:r>
              <a:rPr lang="en-US" altLang="zh-CN" sz="2400" dirty="0">
                <a:sym typeface="+mn-ea"/>
              </a:rPr>
              <a:t>BB</a:t>
            </a:r>
            <a:endParaRPr lang="en-US" altLang="zh-CN" sz="2400" dirty="0"/>
          </a:p>
          <a:p>
            <a:pPr lvl="1">
              <a:buNone/>
            </a:pPr>
            <a:r>
              <a:rPr lang="zh-CN" altLang="en-US" sz="2400" dirty="0">
                <a:sym typeface="+mn-ea"/>
              </a:rPr>
              <a:t>（</a:t>
            </a:r>
            <a:r>
              <a:rPr lang="en-US" altLang="zh-CN" sz="2400" dirty="0">
                <a:sym typeface="+mn-ea"/>
              </a:rPr>
              <a:t>2</a:t>
            </a:r>
            <a:r>
              <a:rPr lang="zh-CN" altLang="en-US" sz="2400" dirty="0">
                <a:sym typeface="+mn-ea"/>
              </a:rPr>
              <a:t>）</a:t>
            </a:r>
            <a:r>
              <a:rPr lang="en-US" altLang="zh-CN" sz="2400" dirty="0">
                <a:sym typeface="+mn-ea"/>
              </a:rPr>
              <a:t>B</a:t>
            </a:r>
            <a:r>
              <a:rPr lang="en-US" altLang="zh-CN" sz="2400" dirty="0">
                <a:sym typeface="Symbol" panose="05050102010706020507"/>
              </a:rPr>
              <a:t></a:t>
            </a:r>
            <a:r>
              <a:rPr lang="en-US" altLang="zh-CN" sz="2400" dirty="0">
                <a:sym typeface="+mn-ea"/>
              </a:rPr>
              <a:t>aB</a:t>
            </a:r>
            <a:endParaRPr lang="en-US" altLang="zh-CN" sz="2400" dirty="0"/>
          </a:p>
          <a:p>
            <a:pPr lvl="1">
              <a:buNone/>
            </a:pPr>
            <a:r>
              <a:rPr lang="zh-CN" altLang="en-US" sz="2400" dirty="0">
                <a:sym typeface="+mn-ea"/>
              </a:rPr>
              <a:t>（</a:t>
            </a:r>
            <a:r>
              <a:rPr lang="en-US" altLang="zh-CN" sz="2400" dirty="0">
                <a:sym typeface="+mn-ea"/>
              </a:rPr>
              <a:t>3</a:t>
            </a:r>
            <a:r>
              <a:rPr lang="zh-CN" altLang="en-US" sz="2400" dirty="0">
                <a:sym typeface="+mn-ea"/>
              </a:rPr>
              <a:t>）</a:t>
            </a:r>
            <a:r>
              <a:rPr lang="en-US" altLang="zh-CN" sz="2400" dirty="0">
                <a:sym typeface="+mn-ea"/>
              </a:rPr>
              <a:t>B</a:t>
            </a:r>
            <a:r>
              <a:rPr lang="en-US" altLang="zh-CN" sz="2400" dirty="0">
                <a:sym typeface="Symbol" panose="05050102010706020507"/>
              </a:rPr>
              <a:t></a:t>
            </a:r>
            <a:r>
              <a:rPr lang="en-US" altLang="zh-CN" sz="2400" dirty="0">
                <a:sym typeface="+mn-ea"/>
              </a:rPr>
              <a:t>b</a:t>
            </a:r>
            <a:endParaRPr lang="en-US" altLang="zh-CN" sz="2400" dirty="0">
              <a:sym typeface="+mn-ea"/>
            </a:endParaRPr>
          </a:p>
        </p:txBody>
      </p:sp>
      <p:sp>
        <p:nvSpPr>
          <p:cNvPr id="10" name="文本框 9"/>
          <p:cNvSpPr txBox="1"/>
          <p:nvPr/>
        </p:nvSpPr>
        <p:spPr>
          <a:xfrm>
            <a:off x="3762375" y="1413510"/>
            <a:ext cx="3215005" cy="460375"/>
          </a:xfrm>
          <a:prstGeom prst="rect">
            <a:avLst/>
          </a:prstGeom>
          <a:noFill/>
        </p:spPr>
        <p:txBody>
          <a:bodyPr wrap="square" rtlCol="0" anchor="t">
            <a:spAutoFit/>
          </a:bodyPr>
          <a:p>
            <a:r>
              <a:rPr lang="x-none" altLang="zh-CN" sz="2400" dirty="0">
                <a:sym typeface="+mn-ea"/>
              </a:rPr>
              <a:t>求</a:t>
            </a:r>
            <a:r>
              <a:rPr lang="en-US" altLang="zh-CN" sz="2400" dirty="0">
                <a:sym typeface="+mn-ea"/>
              </a:rPr>
              <a:t>LR(1)</a:t>
            </a:r>
            <a:r>
              <a:rPr lang="zh-CN" altLang="en-US" sz="2400" dirty="0">
                <a:sym typeface="+mn-ea"/>
              </a:rPr>
              <a:t>项目集规范族</a:t>
            </a:r>
            <a:endParaRPr lang="zh-CN" altLang="en-US" sz="2400" dirty="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normAutofit/>
          </a:bodyPr>
          <a:p>
            <a:r>
              <a:rPr lang="en-US" altLang="zh-CN" dirty="0">
                <a:sym typeface="+mn-ea"/>
              </a:rPr>
              <a:t>LR</a:t>
            </a:r>
            <a:r>
              <a:rPr lang="zh-CN" altLang="en-US" dirty="0">
                <a:sym typeface="+mn-ea"/>
              </a:rPr>
              <a:t>（</a:t>
            </a:r>
            <a:r>
              <a:rPr lang="en-US" altLang="zh-CN" dirty="0">
                <a:sym typeface="+mn-ea"/>
              </a:rPr>
              <a:t>1</a:t>
            </a:r>
            <a:r>
              <a:rPr lang="zh-CN" altLang="en-US" dirty="0">
                <a:sym typeface="+mn-ea"/>
              </a:rPr>
              <a:t>）文法的应用示例</a:t>
            </a:r>
            <a:endParaRPr lang="zh-CN" altLang="en-US" b="0"/>
          </a:p>
        </p:txBody>
      </p:sp>
      <p:sp>
        <p:nvSpPr>
          <p:cNvPr id="7" name="日期占位符 6"/>
          <p:cNvSpPr>
            <a:spLocks noGrp="1"/>
          </p:cNvSpPr>
          <p:nvPr>
            <p:ph type="dt" sz="half" idx="10"/>
          </p:nvPr>
        </p:nvSpPr>
        <p:spPr/>
        <p:txBody>
          <a:bodyPr/>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en-GB"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Zhou, Erqiang</a:t>
            </a:r>
            <a:endParaRPr lang="zh-CN" altLang="en-US"/>
          </a:p>
        </p:txBody>
      </p:sp>
      <p:grpSp>
        <p:nvGrpSpPr>
          <p:cNvPr id="3" name="组合 2"/>
          <p:cNvGrpSpPr/>
          <p:nvPr/>
        </p:nvGrpSpPr>
        <p:grpSpPr>
          <a:xfrm>
            <a:off x="2913011" y="1186815"/>
            <a:ext cx="8891270" cy="5224463"/>
            <a:chOff x="3703" y="865"/>
            <a:chExt cx="12020" cy="8228"/>
          </a:xfrm>
        </p:grpSpPr>
        <p:sp>
          <p:nvSpPr>
            <p:cNvPr id="84994" name="Text Box 4"/>
            <p:cNvSpPr txBox="1"/>
            <p:nvPr/>
          </p:nvSpPr>
          <p:spPr>
            <a:xfrm>
              <a:off x="4545" y="1128"/>
              <a:ext cx="2353" cy="2612"/>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2000" dirty="0">
                  <a:latin typeface="Times New Roman" panose="02020603050405020304" pitchFamily="18" charset="0"/>
                </a:rPr>
                <a:t>I</a:t>
              </a:r>
              <a:r>
                <a:rPr lang="en-US" altLang="zh-CN" sz="2000" baseline="-25000" dirty="0">
                  <a:latin typeface="Times New Roman" panose="02020603050405020304" pitchFamily="18" charset="0"/>
                </a:rPr>
                <a:t>0</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S</a:t>
              </a:r>
              <a:r>
                <a:rPr lang="en-US" altLang="zh-CN" sz="2000" dirty="0">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S,#</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S</a:t>
              </a:r>
              <a:r>
                <a:rPr lang="en-US" altLang="zh-CN" sz="2000" dirty="0">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BB,#</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B</a:t>
              </a:r>
              <a:r>
                <a:rPr lang="en-US" altLang="zh-CN" sz="2000" dirty="0">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aB,  a/b</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B</a:t>
              </a:r>
              <a:r>
                <a:rPr lang="en-US" altLang="zh-CN" sz="2000" dirty="0">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b,  a/b</a:t>
              </a:r>
              <a:endParaRPr lang="en-US" altLang="zh-CN" sz="2000" dirty="0">
                <a:latin typeface="Times New Roman" panose="02020603050405020304" pitchFamily="18" charset="0"/>
              </a:endParaRPr>
            </a:p>
            <a:p>
              <a:endParaRPr lang="en-US" altLang="zh-CN" sz="2000" dirty="0">
                <a:latin typeface="Arial" panose="020B0604020202020204" pitchFamily="34" charset="0"/>
              </a:endParaRPr>
            </a:p>
          </p:txBody>
        </p:sp>
        <p:sp>
          <p:nvSpPr>
            <p:cNvPr id="84995" name="Line 5"/>
            <p:cNvSpPr/>
            <p:nvPr/>
          </p:nvSpPr>
          <p:spPr>
            <a:xfrm>
              <a:off x="6895" y="1600"/>
              <a:ext cx="1588" cy="0"/>
            </a:xfrm>
            <a:prstGeom prst="line">
              <a:avLst/>
            </a:prstGeom>
            <a:ln w="9525" cap="flat" cmpd="sng">
              <a:solidFill>
                <a:srgbClr val="000000"/>
              </a:solidFill>
              <a:prstDash val="solid"/>
              <a:headEnd type="none" w="med" len="med"/>
              <a:tailEnd type="triangle" w="med" len="med"/>
            </a:ln>
          </p:spPr>
        </p:sp>
        <p:sp>
          <p:nvSpPr>
            <p:cNvPr id="84996" name="Line 6"/>
            <p:cNvSpPr/>
            <p:nvPr/>
          </p:nvSpPr>
          <p:spPr>
            <a:xfrm>
              <a:off x="6895" y="3128"/>
              <a:ext cx="1558" cy="0"/>
            </a:xfrm>
            <a:prstGeom prst="line">
              <a:avLst/>
            </a:prstGeom>
            <a:ln w="9525" cap="flat" cmpd="sng">
              <a:solidFill>
                <a:srgbClr val="000000"/>
              </a:solidFill>
              <a:prstDash val="solid"/>
              <a:headEnd type="none" w="med" len="med"/>
              <a:tailEnd type="triangle" w="med" len="med"/>
            </a:ln>
          </p:spPr>
        </p:sp>
        <p:sp>
          <p:nvSpPr>
            <p:cNvPr id="84997" name="Text Box 7"/>
            <p:cNvSpPr txBox="1"/>
            <p:nvPr/>
          </p:nvSpPr>
          <p:spPr>
            <a:xfrm>
              <a:off x="7500" y="865"/>
              <a:ext cx="285" cy="648"/>
            </a:xfrm>
            <a:prstGeom prst="rect">
              <a:avLst/>
            </a:prstGeom>
            <a:noFill/>
            <a:ln w="9525">
              <a:noFill/>
            </a:ln>
          </p:spPr>
          <p:txBody>
            <a:bodyPr lIns="0" tIns="0" rIns="0" bIns="0"/>
            <a:p>
              <a:pPr algn="just"/>
              <a:r>
                <a:rPr lang="en-US" altLang="zh-CN" dirty="0">
                  <a:latin typeface="Times New Roman" panose="02020603050405020304" pitchFamily="18" charset="0"/>
                </a:rPr>
                <a:t>S</a:t>
              </a:r>
              <a:endParaRPr lang="en-US" altLang="zh-CN" dirty="0">
                <a:latin typeface="Arial" panose="020B0604020202020204" pitchFamily="34" charset="0"/>
              </a:endParaRPr>
            </a:p>
          </p:txBody>
        </p:sp>
        <p:sp>
          <p:nvSpPr>
            <p:cNvPr id="84998" name="Text Box 8"/>
            <p:cNvSpPr txBox="1"/>
            <p:nvPr/>
          </p:nvSpPr>
          <p:spPr>
            <a:xfrm>
              <a:off x="7373" y="2395"/>
              <a:ext cx="287" cy="645"/>
            </a:xfrm>
            <a:prstGeom prst="rect">
              <a:avLst/>
            </a:prstGeom>
            <a:noFill/>
            <a:ln w="9525">
              <a:noFill/>
            </a:ln>
          </p:spPr>
          <p:txBody>
            <a:bodyPr lIns="0" tIns="0" rIns="0" bIns="0"/>
            <a:p>
              <a:pPr algn="just"/>
              <a:r>
                <a:rPr lang="en-US" altLang="zh-CN" dirty="0">
                  <a:latin typeface="Times New Roman" panose="02020603050405020304" pitchFamily="18" charset="0"/>
                </a:rPr>
                <a:t>B</a:t>
              </a:r>
              <a:endParaRPr lang="en-US" altLang="zh-CN" dirty="0">
                <a:latin typeface="Arial" panose="020B0604020202020204" pitchFamily="34" charset="0"/>
              </a:endParaRPr>
            </a:p>
          </p:txBody>
        </p:sp>
        <p:sp>
          <p:nvSpPr>
            <p:cNvPr id="84999" name="Text Box 9"/>
            <p:cNvSpPr txBox="1"/>
            <p:nvPr/>
          </p:nvSpPr>
          <p:spPr>
            <a:xfrm>
              <a:off x="8488" y="1245"/>
              <a:ext cx="2570" cy="705"/>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2000" dirty="0">
                  <a:latin typeface="Times New Roman" panose="02020603050405020304" pitchFamily="18" charset="0"/>
                </a:rPr>
                <a:t>I</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 S</a:t>
              </a:r>
              <a:r>
                <a:rPr lang="en-US" altLang="zh-CN" sz="2000" dirty="0">
                  <a:latin typeface="Times New Roman" panose="02020603050405020304" pitchFamily="18" charset="0"/>
                  <a:sym typeface="Symbol" panose="05050102010706020507"/>
                </a:rPr>
                <a:t></a:t>
              </a:r>
              <a:r>
                <a:rPr lang="en-US" altLang="zh-CN" sz="2000" dirty="0">
                  <a:latin typeface="Times New Roman" panose="02020603050405020304" pitchFamily="18" charset="0"/>
                </a:rPr>
                <a:t>S</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 #</a:t>
              </a:r>
              <a:endParaRPr lang="en-US" altLang="zh-CN" sz="2000" dirty="0">
                <a:latin typeface="Arial" panose="020B0604020202020204" pitchFamily="34" charset="0"/>
              </a:endParaRPr>
            </a:p>
          </p:txBody>
        </p:sp>
        <p:sp>
          <p:nvSpPr>
            <p:cNvPr id="85000" name="Text Box 10"/>
            <p:cNvSpPr txBox="1"/>
            <p:nvPr/>
          </p:nvSpPr>
          <p:spPr>
            <a:xfrm>
              <a:off x="8420" y="2158"/>
              <a:ext cx="2318" cy="1882"/>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2000" dirty="0">
                  <a:latin typeface="Times New Roman" panose="02020603050405020304" pitchFamily="18" charset="0"/>
                </a:rPr>
                <a:t>I</a:t>
              </a:r>
              <a:r>
                <a:rPr lang="en-US" altLang="zh-CN" sz="2000" baseline="-25000" dirty="0">
                  <a:latin typeface="Times New Roman" panose="02020603050405020304" pitchFamily="18" charset="0"/>
                </a:rPr>
                <a:t>2</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S</a:t>
              </a:r>
              <a:r>
                <a:rPr lang="en-US" altLang="zh-CN" sz="2000" dirty="0">
                  <a:latin typeface="Times New Roman" panose="02020603050405020304" pitchFamily="18" charset="0"/>
                  <a:sym typeface="Symbol" panose="05050102010706020507"/>
                </a:rPr>
                <a:t></a:t>
              </a:r>
              <a:r>
                <a:rPr lang="en-US" altLang="zh-CN" sz="2000" dirty="0">
                  <a:latin typeface="Times New Roman" panose="02020603050405020304" pitchFamily="18" charset="0"/>
                </a:rPr>
                <a:t>B</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B,#</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B</a:t>
              </a:r>
              <a:r>
                <a:rPr lang="en-US" altLang="zh-CN" sz="2000" dirty="0">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aB, #</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B</a:t>
              </a:r>
              <a:r>
                <a:rPr lang="en-US" altLang="zh-CN" sz="2000" dirty="0">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b, #</a:t>
              </a:r>
              <a:endParaRPr lang="en-US" altLang="zh-CN" sz="2000" dirty="0">
                <a:latin typeface="Arial" panose="020B0604020202020204" pitchFamily="34" charset="0"/>
              </a:endParaRPr>
            </a:p>
          </p:txBody>
        </p:sp>
        <p:sp>
          <p:nvSpPr>
            <p:cNvPr id="85001" name="Line 11"/>
            <p:cNvSpPr/>
            <p:nvPr/>
          </p:nvSpPr>
          <p:spPr>
            <a:xfrm>
              <a:off x="10738" y="2480"/>
              <a:ext cx="1555" cy="3"/>
            </a:xfrm>
            <a:prstGeom prst="line">
              <a:avLst/>
            </a:prstGeom>
            <a:ln w="9525" cap="flat" cmpd="sng">
              <a:solidFill>
                <a:srgbClr val="000000"/>
              </a:solidFill>
              <a:prstDash val="solid"/>
              <a:headEnd type="none" w="med" len="med"/>
              <a:tailEnd type="triangle" w="med" len="med"/>
            </a:ln>
          </p:spPr>
        </p:sp>
        <p:sp>
          <p:nvSpPr>
            <p:cNvPr id="85002" name="Text Box 12"/>
            <p:cNvSpPr txBox="1"/>
            <p:nvPr/>
          </p:nvSpPr>
          <p:spPr>
            <a:xfrm>
              <a:off x="11310" y="1838"/>
              <a:ext cx="288" cy="647"/>
            </a:xfrm>
            <a:prstGeom prst="rect">
              <a:avLst/>
            </a:prstGeom>
            <a:noFill/>
            <a:ln w="9525">
              <a:noFill/>
            </a:ln>
          </p:spPr>
          <p:txBody>
            <a:bodyPr lIns="0" tIns="0" rIns="0" bIns="0"/>
            <a:p>
              <a:pPr algn="just"/>
              <a:r>
                <a:rPr lang="en-US" altLang="zh-CN" dirty="0">
                  <a:latin typeface="Times New Roman" panose="02020603050405020304" pitchFamily="18" charset="0"/>
                </a:rPr>
                <a:t>B</a:t>
              </a:r>
              <a:endParaRPr lang="en-US" altLang="zh-CN" dirty="0">
                <a:latin typeface="Arial" panose="020B0604020202020204" pitchFamily="34" charset="0"/>
              </a:endParaRPr>
            </a:p>
          </p:txBody>
        </p:sp>
        <p:sp>
          <p:nvSpPr>
            <p:cNvPr id="85003" name="Text Box 13"/>
            <p:cNvSpPr txBox="1"/>
            <p:nvPr/>
          </p:nvSpPr>
          <p:spPr>
            <a:xfrm>
              <a:off x="12265" y="2068"/>
              <a:ext cx="2353" cy="707"/>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2000" dirty="0">
                  <a:latin typeface="Times New Roman" panose="02020603050405020304" pitchFamily="18" charset="0"/>
                </a:rPr>
                <a:t>I</a:t>
              </a:r>
              <a:r>
                <a:rPr lang="en-US" altLang="zh-CN" sz="2000" baseline="-25000" dirty="0">
                  <a:latin typeface="Times New Roman" panose="02020603050405020304" pitchFamily="18" charset="0"/>
                </a:rPr>
                <a:t>5</a:t>
              </a:r>
              <a:r>
                <a:rPr lang="en-US" altLang="zh-CN" sz="2000" dirty="0">
                  <a:latin typeface="Times New Roman" panose="02020603050405020304" pitchFamily="18" charset="0"/>
                </a:rPr>
                <a:t>: S</a:t>
              </a:r>
              <a:r>
                <a:rPr lang="en-US" altLang="zh-CN" sz="2000" dirty="0">
                  <a:latin typeface="Times New Roman" panose="02020603050405020304" pitchFamily="18" charset="0"/>
                  <a:sym typeface="Symbol" panose="05050102010706020507"/>
                </a:rPr>
                <a:t></a:t>
              </a:r>
              <a:r>
                <a:rPr lang="en-US" altLang="zh-CN" sz="2000" dirty="0">
                  <a:latin typeface="Times New Roman" panose="02020603050405020304" pitchFamily="18" charset="0"/>
                </a:rPr>
                <a:t>BB</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 #</a:t>
              </a:r>
              <a:endParaRPr lang="en-US" altLang="zh-CN" sz="2000" dirty="0">
                <a:latin typeface="Arial" panose="020B0604020202020204" pitchFamily="34" charset="0"/>
              </a:endParaRPr>
            </a:p>
          </p:txBody>
        </p:sp>
        <p:sp>
          <p:nvSpPr>
            <p:cNvPr id="85004" name="Text Box 14"/>
            <p:cNvSpPr txBox="1"/>
            <p:nvPr/>
          </p:nvSpPr>
          <p:spPr>
            <a:xfrm>
              <a:off x="4493" y="4475"/>
              <a:ext cx="2352" cy="708"/>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2000" dirty="0">
                  <a:solidFill>
                    <a:srgbClr val="0070C0"/>
                  </a:solidFill>
                  <a:latin typeface="Times New Roman" panose="02020603050405020304" pitchFamily="18" charset="0"/>
                </a:rPr>
                <a:t>I</a:t>
              </a:r>
              <a:r>
                <a:rPr lang="en-US" altLang="zh-CN" sz="2000" baseline="-25000" dirty="0">
                  <a:solidFill>
                    <a:srgbClr val="0070C0"/>
                  </a:solidFill>
                  <a:latin typeface="Times New Roman" panose="02020603050405020304" pitchFamily="18" charset="0"/>
                </a:rPr>
                <a:t>4</a:t>
              </a:r>
              <a:r>
                <a:rPr lang="en-US" altLang="zh-CN" sz="2000" dirty="0">
                  <a:solidFill>
                    <a:srgbClr val="0070C0"/>
                  </a:solidFill>
                  <a:latin typeface="Times New Roman" panose="02020603050405020304" pitchFamily="18" charset="0"/>
                </a:rPr>
                <a:t>: B</a:t>
              </a:r>
              <a:r>
                <a:rPr lang="en-US" altLang="zh-CN" sz="2000" dirty="0">
                  <a:solidFill>
                    <a:srgbClr val="0070C0"/>
                  </a:solidFill>
                  <a:latin typeface="Times New Roman" panose="02020603050405020304" pitchFamily="18" charset="0"/>
                  <a:sym typeface="Symbol" panose="05050102010706020507"/>
                </a:rPr>
                <a:t></a:t>
              </a:r>
              <a:r>
                <a:rPr lang="en-US" altLang="zh-CN" sz="2000" dirty="0">
                  <a:solidFill>
                    <a:srgbClr val="0070C0"/>
                  </a:solidFill>
                  <a:latin typeface="Times New Roman" panose="02020603050405020304" pitchFamily="18" charset="0"/>
                </a:rPr>
                <a:t>b</a:t>
              </a:r>
              <a:r>
                <a:rPr lang="en-US" altLang="zh-CN" sz="2000" b="1" dirty="0">
                  <a:solidFill>
                    <a:srgbClr val="0070C0"/>
                  </a:solidFill>
                  <a:latin typeface="Times New Roman" panose="02020603050405020304" pitchFamily="18" charset="0"/>
                  <a:ea typeface="宋体" panose="02010600030101010101" pitchFamily="2" charset="-122"/>
                  <a:sym typeface="+mn-ea"/>
                </a:rPr>
                <a:t>•</a:t>
              </a:r>
              <a:r>
                <a:rPr lang="en-US" altLang="zh-CN" sz="2000" dirty="0">
                  <a:solidFill>
                    <a:srgbClr val="0070C0"/>
                  </a:solidFill>
                  <a:latin typeface="Times New Roman" panose="02020603050405020304" pitchFamily="18" charset="0"/>
                </a:rPr>
                <a:t>,a/b</a:t>
              </a:r>
              <a:endParaRPr lang="en-US" altLang="zh-CN" sz="2000" dirty="0">
                <a:solidFill>
                  <a:srgbClr val="0070C0"/>
                </a:solidFill>
                <a:latin typeface="Times New Roman" panose="02020603050405020304" pitchFamily="18" charset="0"/>
              </a:endParaRPr>
            </a:p>
          </p:txBody>
        </p:sp>
        <p:sp>
          <p:nvSpPr>
            <p:cNvPr id="85005" name="Line 15"/>
            <p:cNvSpPr/>
            <p:nvPr/>
          </p:nvSpPr>
          <p:spPr>
            <a:xfrm>
              <a:off x="5628" y="3745"/>
              <a:ext cx="0" cy="705"/>
            </a:xfrm>
            <a:prstGeom prst="line">
              <a:avLst/>
            </a:prstGeom>
            <a:ln w="9525" cap="flat" cmpd="sng">
              <a:solidFill>
                <a:srgbClr val="000000"/>
              </a:solidFill>
              <a:prstDash val="solid"/>
              <a:headEnd type="none" w="med" len="med"/>
              <a:tailEnd type="triangle" w="med" len="med"/>
            </a:ln>
          </p:spPr>
        </p:sp>
        <p:sp>
          <p:nvSpPr>
            <p:cNvPr id="85006" name="Line 16"/>
            <p:cNvSpPr/>
            <p:nvPr/>
          </p:nvSpPr>
          <p:spPr>
            <a:xfrm>
              <a:off x="10768" y="3480"/>
              <a:ext cx="1560" cy="2175"/>
            </a:xfrm>
            <a:prstGeom prst="line">
              <a:avLst/>
            </a:prstGeom>
            <a:ln w="9525" cap="flat" cmpd="sng">
              <a:solidFill>
                <a:srgbClr val="000000"/>
              </a:solidFill>
              <a:prstDash val="solid"/>
              <a:headEnd type="none" w="med" len="med"/>
              <a:tailEnd type="triangle" w="med" len="med"/>
            </a:ln>
          </p:spPr>
        </p:sp>
        <p:sp>
          <p:nvSpPr>
            <p:cNvPr id="85007" name="Text Box 17"/>
            <p:cNvSpPr txBox="1"/>
            <p:nvPr/>
          </p:nvSpPr>
          <p:spPr>
            <a:xfrm>
              <a:off x="11058" y="2808"/>
              <a:ext cx="285" cy="647"/>
            </a:xfrm>
            <a:prstGeom prst="rect">
              <a:avLst/>
            </a:prstGeom>
            <a:noFill/>
            <a:ln w="9525">
              <a:noFill/>
            </a:ln>
          </p:spPr>
          <p:txBody>
            <a:bodyPr lIns="0" tIns="0" rIns="0" bIns="0"/>
            <a:p>
              <a:pPr algn="just"/>
              <a:r>
                <a:rPr lang="en-US" altLang="zh-CN" dirty="0">
                  <a:latin typeface="Times New Roman" panose="02020603050405020304" pitchFamily="18" charset="0"/>
                </a:rPr>
                <a:t>a</a:t>
              </a:r>
              <a:endParaRPr lang="en-US" altLang="zh-CN" dirty="0">
                <a:latin typeface="Arial" panose="020B0604020202020204" pitchFamily="34" charset="0"/>
              </a:endParaRPr>
            </a:p>
          </p:txBody>
        </p:sp>
        <p:sp>
          <p:nvSpPr>
            <p:cNvPr id="85008" name="Text Box 18"/>
            <p:cNvSpPr txBox="1"/>
            <p:nvPr/>
          </p:nvSpPr>
          <p:spPr>
            <a:xfrm>
              <a:off x="4450" y="5890"/>
              <a:ext cx="2705" cy="1907"/>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2000" dirty="0">
                  <a:solidFill>
                    <a:srgbClr val="FF3300"/>
                  </a:solidFill>
                  <a:latin typeface="Times New Roman" panose="02020603050405020304" pitchFamily="18" charset="0"/>
                </a:rPr>
                <a:t>I</a:t>
              </a:r>
              <a:r>
                <a:rPr lang="en-US" altLang="zh-CN" sz="2000" baseline="-25000" dirty="0">
                  <a:solidFill>
                    <a:srgbClr val="FF3300"/>
                  </a:solidFill>
                  <a:latin typeface="Times New Roman" panose="02020603050405020304" pitchFamily="18" charset="0"/>
                </a:rPr>
                <a:t>3</a:t>
              </a:r>
              <a:r>
                <a:rPr lang="en-US" altLang="zh-CN" sz="2000" dirty="0">
                  <a:solidFill>
                    <a:srgbClr val="FF3300"/>
                  </a:solidFill>
                  <a:latin typeface="Times New Roman" panose="02020603050405020304" pitchFamily="18" charset="0"/>
                </a:rPr>
                <a:t>: </a:t>
              </a:r>
              <a:endParaRPr lang="en-US" altLang="zh-CN" sz="2000" dirty="0">
                <a:solidFill>
                  <a:srgbClr val="FF3300"/>
                </a:solidFill>
                <a:latin typeface="Times New Roman" panose="02020603050405020304" pitchFamily="18" charset="0"/>
              </a:endParaRPr>
            </a:p>
            <a:p>
              <a:pPr algn="just"/>
              <a:r>
                <a:rPr lang="en-US" altLang="zh-CN" sz="2000" dirty="0">
                  <a:solidFill>
                    <a:srgbClr val="FF3300"/>
                  </a:solidFill>
                  <a:latin typeface="Times New Roman" panose="02020603050405020304" pitchFamily="18" charset="0"/>
                </a:rPr>
                <a:t>B</a:t>
              </a:r>
              <a:r>
                <a:rPr lang="en-US" altLang="zh-CN" sz="2000" dirty="0">
                  <a:solidFill>
                    <a:srgbClr val="FF3300"/>
                  </a:solidFill>
                  <a:latin typeface="Times New Roman" panose="02020603050405020304" pitchFamily="18" charset="0"/>
                  <a:sym typeface="Symbol" panose="05050102010706020507"/>
                </a:rPr>
                <a:t></a:t>
              </a:r>
              <a:r>
                <a:rPr lang="en-US" altLang="zh-CN" sz="2000" dirty="0">
                  <a:solidFill>
                    <a:srgbClr val="FF3300"/>
                  </a:solidFill>
                  <a:latin typeface="Times New Roman" panose="02020603050405020304" pitchFamily="18" charset="0"/>
                </a:rPr>
                <a:t>a</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solidFill>
                    <a:srgbClr val="FF3300"/>
                  </a:solidFill>
                  <a:latin typeface="Times New Roman" panose="02020603050405020304" pitchFamily="18" charset="0"/>
                </a:rPr>
                <a:t>B,  a/b</a:t>
              </a:r>
              <a:endParaRPr lang="en-US" altLang="zh-CN" sz="2000" dirty="0">
                <a:solidFill>
                  <a:srgbClr val="FF3300"/>
                </a:solidFill>
                <a:latin typeface="Times New Roman" panose="02020603050405020304" pitchFamily="18" charset="0"/>
              </a:endParaRPr>
            </a:p>
            <a:p>
              <a:pPr algn="just"/>
              <a:r>
                <a:rPr lang="en-US" altLang="zh-CN" sz="2000" dirty="0">
                  <a:solidFill>
                    <a:srgbClr val="FF3300"/>
                  </a:solidFill>
                  <a:latin typeface="Times New Roman" panose="02020603050405020304" pitchFamily="18" charset="0"/>
                </a:rPr>
                <a:t>B</a:t>
              </a:r>
              <a:r>
                <a:rPr lang="en-US" altLang="zh-CN" sz="2000" dirty="0">
                  <a:solidFill>
                    <a:srgbClr val="FF3300"/>
                  </a:solidFill>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solidFill>
                    <a:srgbClr val="FF3300"/>
                  </a:solidFill>
                  <a:latin typeface="Times New Roman" panose="02020603050405020304" pitchFamily="18" charset="0"/>
                </a:rPr>
                <a:t>aB,  a/b</a:t>
              </a:r>
              <a:endParaRPr lang="en-US" altLang="zh-CN" sz="2000" dirty="0">
                <a:solidFill>
                  <a:srgbClr val="FF3300"/>
                </a:solidFill>
                <a:latin typeface="Times New Roman" panose="02020603050405020304" pitchFamily="18" charset="0"/>
              </a:endParaRPr>
            </a:p>
            <a:p>
              <a:pPr algn="just"/>
              <a:r>
                <a:rPr lang="en-US" altLang="zh-CN" sz="2000" dirty="0">
                  <a:solidFill>
                    <a:srgbClr val="FF3300"/>
                  </a:solidFill>
                  <a:latin typeface="Times New Roman" panose="02020603050405020304" pitchFamily="18" charset="0"/>
                </a:rPr>
                <a:t>B</a:t>
              </a:r>
              <a:r>
                <a:rPr lang="en-US" altLang="zh-CN" sz="2000" dirty="0">
                  <a:solidFill>
                    <a:srgbClr val="FF3300"/>
                  </a:solidFill>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solidFill>
                    <a:srgbClr val="FF3300"/>
                  </a:solidFill>
                  <a:latin typeface="Times New Roman" panose="02020603050405020304" pitchFamily="18" charset="0"/>
                </a:rPr>
                <a:t>b,  a/b</a:t>
              </a:r>
              <a:endParaRPr lang="en-US" altLang="zh-CN" dirty="0">
                <a:solidFill>
                  <a:srgbClr val="FF3300"/>
                </a:solidFill>
                <a:latin typeface="Arial" panose="020B0604020202020204" pitchFamily="34" charset="0"/>
              </a:endParaRPr>
            </a:p>
          </p:txBody>
        </p:sp>
        <p:sp>
          <p:nvSpPr>
            <p:cNvPr id="85009" name="Line 19"/>
            <p:cNvSpPr/>
            <p:nvPr/>
          </p:nvSpPr>
          <p:spPr>
            <a:xfrm>
              <a:off x="5535" y="5185"/>
              <a:ext cx="3" cy="703"/>
            </a:xfrm>
            <a:prstGeom prst="line">
              <a:avLst/>
            </a:prstGeom>
            <a:ln w="9525" cap="flat" cmpd="sng">
              <a:solidFill>
                <a:srgbClr val="000000"/>
              </a:solidFill>
              <a:prstDash val="solid"/>
              <a:headEnd type="triangle" w="med" len="med"/>
              <a:tailEnd type="none" w="med" len="med"/>
            </a:ln>
          </p:spPr>
        </p:sp>
        <p:sp>
          <p:nvSpPr>
            <p:cNvPr id="85010" name="Arc 20"/>
            <p:cNvSpPr/>
            <p:nvPr/>
          </p:nvSpPr>
          <p:spPr>
            <a:xfrm>
              <a:off x="6743" y="5423"/>
              <a:ext cx="795" cy="792"/>
            </a:xfrm>
            <a:custGeom>
              <a:avLst/>
              <a:gdLst>
                <a:gd name="txL" fmla="*/ 0 w 43200"/>
                <a:gd name="txT" fmla="*/ 0 h 43144"/>
                <a:gd name="txR" fmla="*/ 43200 w 43200"/>
                <a:gd name="txB" fmla="*/ 43144 h 43144"/>
              </a:gdLst>
              <a:ahLst/>
              <a:cxnLst>
                <a:cxn ang="0">
                  <a:pos x="2147483647" y="2147483647"/>
                </a:cxn>
                <a:cxn ang="0">
                  <a:pos x="2147483647" y="2147483647"/>
                </a:cxn>
                <a:cxn ang="0">
                  <a:pos x="2147483647" y="2147483647"/>
                </a:cxn>
              </a:cxnLst>
              <a:rect l="txL" t="txT" r="txR" b="txB"/>
              <a:pathLst>
                <a:path w="43200" h="43144" fill="none">
                  <a:moveTo>
                    <a:pt x="431" y="25894"/>
                  </a:moveTo>
                  <a:cubicBezTo>
                    <a:pt x="144" y="24481"/>
                    <a:pt x="0" y="23042"/>
                    <a:pt x="0" y="21600"/>
                  </a:cubicBezTo>
                  <a:cubicBezTo>
                    <a:pt x="0" y="9670"/>
                    <a:pt x="9670" y="0"/>
                    <a:pt x="21600" y="0"/>
                  </a:cubicBezTo>
                  <a:cubicBezTo>
                    <a:pt x="33529" y="0"/>
                    <a:pt x="43200" y="9670"/>
                    <a:pt x="43200" y="21600"/>
                  </a:cubicBezTo>
                  <a:cubicBezTo>
                    <a:pt x="43200" y="32924"/>
                    <a:pt x="34453" y="42326"/>
                    <a:pt x="23157" y="43143"/>
                  </a:cubicBezTo>
                </a:path>
                <a:path w="43200" h="43144" stroke="0">
                  <a:moveTo>
                    <a:pt x="431" y="25894"/>
                  </a:moveTo>
                  <a:cubicBezTo>
                    <a:pt x="144" y="24481"/>
                    <a:pt x="0" y="23042"/>
                    <a:pt x="0" y="21600"/>
                  </a:cubicBezTo>
                  <a:cubicBezTo>
                    <a:pt x="0" y="9670"/>
                    <a:pt x="9670" y="0"/>
                    <a:pt x="21600" y="0"/>
                  </a:cubicBezTo>
                  <a:cubicBezTo>
                    <a:pt x="33529" y="0"/>
                    <a:pt x="43200" y="9670"/>
                    <a:pt x="43200" y="21600"/>
                  </a:cubicBezTo>
                  <a:cubicBezTo>
                    <a:pt x="43200" y="32924"/>
                    <a:pt x="34453" y="42326"/>
                    <a:pt x="23157" y="43143"/>
                  </a:cubicBezTo>
                  <a:lnTo>
                    <a:pt x="21600" y="21600"/>
                  </a:lnTo>
                  <a:close/>
                </a:path>
              </a:pathLst>
            </a:custGeom>
            <a:noFill/>
            <a:ln w="9525" cap="flat" cmpd="sng">
              <a:solidFill>
                <a:srgbClr val="000000">
                  <a:alpha val="100000"/>
                </a:srgbClr>
              </a:solidFill>
              <a:prstDash val="solid"/>
              <a:round/>
              <a:headEnd type="triangle" w="med" len="med"/>
              <a:tailEnd type="none" w="med" len="med"/>
            </a:ln>
          </p:spPr>
          <p:txBody>
            <a:bodyPr/>
            <a:p>
              <a:endParaRPr lang="zh-CN" altLang="en-US"/>
            </a:p>
          </p:txBody>
        </p:sp>
        <p:sp>
          <p:nvSpPr>
            <p:cNvPr id="85011" name="Text Box 21"/>
            <p:cNvSpPr txBox="1"/>
            <p:nvPr/>
          </p:nvSpPr>
          <p:spPr>
            <a:xfrm>
              <a:off x="7628" y="5568"/>
              <a:ext cx="287" cy="647"/>
            </a:xfrm>
            <a:prstGeom prst="rect">
              <a:avLst/>
            </a:prstGeom>
            <a:noFill/>
            <a:ln w="9525">
              <a:noFill/>
            </a:ln>
          </p:spPr>
          <p:txBody>
            <a:bodyPr lIns="0" tIns="0" rIns="0" bIns="0"/>
            <a:p>
              <a:pPr algn="just"/>
              <a:r>
                <a:rPr lang="en-US" altLang="zh-CN" dirty="0">
                  <a:latin typeface="Times New Roman" panose="02020603050405020304" pitchFamily="18" charset="0"/>
                </a:rPr>
                <a:t>a</a:t>
              </a:r>
              <a:endParaRPr lang="en-US" altLang="zh-CN" dirty="0">
                <a:latin typeface="Arial" panose="020B0604020202020204" pitchFamily="34" charset="0"/>
              </a:endParaRPr>
            </a:p>
          </p:txBody>
        </p:sp>
        <p:sp>
          <p:nvSpPr>
            <p:cNvPr id="85012" name="Text Box 22"/>
            <p:cNvSpPr txBox="1"/>
            <p:nvPr/>
          </p:nvSpPr>
          <p:spPr>
            <a:xfrm>
              <a:off x="5788" y="3805"/>
              <a:ext cx="287" cy="645"/>
            </a:xfrm>
            <a:prstGeom prst="rect">
              <a:avLst/>
            </a:prstGeom>
            <a:noFill/>
            <a:ln w="9525">
              <a:noFill/>
            </a:ln>
          </p:spPr>
          <p:txBody>
            <a:bodyPr lIns="0" tIns="0" rIns="0" bIns="0"/>
            <a:p>
              <a:pPr algn="just"/>
              <a:r>
                <a:rPr lang="en-US" altLang="zh-CN" dirty="0">
                  <a:latin typeface="Times New Roman" panose="02020603050405020304" pitchFamily="18" charset="0"/>
                </a:rPr>
                <a:t>b</a:t>
              </a:r>
              <a:endParaRPr lang="en-US" altLang="zh-CN" dirty="0">
                <a:latin typeface="Arial" panose="020B0604020202020204" pitchFamily="34" charset="0"/>
              </a:endParaRPr>
            </a:p>
          </p:txBody>
        </p:sp>
        <p:sp>
          <p:nvSpPr>
            <p:cNvPr id="85013" name="Text Box 23"/>
            <p:cNvSpPr txBox="1"/>
            <p:nvPr/>
          </p:nvSpPr>
          <p:spPr>
            <a:xfrm>
              <a:off x="5695" y="5243"/>
              <a:ext cx="288" cy="645"/>
            </a:xfrm>
            <a:prstGeom prst="rect">
              <a:avLst/>
            </a:prstGeom>
            <a:noFill/>
            <a:ln w="9525">
              <a:noFill/>
            </a:ln>
          </p:spPr>
          <p:txBody>
            <a:bodyPr lIns="0" tIns="0" rIns="0" bIns="0"/>
            <a:p>
              <a:pPr algn="just"/>
              <a:r>
                <a:rPr lang="en-US" altLang="zh-CN" dirty="0">
                  <a:latin typeface="Times New Roman" panose="02020603050405020304" pitchFamily="18" charset="0"/>
                </a:rPr>
                <a:t>b</a:t>
              </a:r>
              <a:endParaRPr lang="en-US" altLang="zh-CN" dirty="0">
                <a:latin typeface="Arial" panose="020B0604020202020204" pitchFamily="34" charset="0"/>
              </a:endParaRPr>
            </a:p>
          </p:txBody>
        </p:sp>
        <p:sp>
          <p:nvSpPr>
            <p:cNvPr id="85014" name="Line 24"/>
            <p:cNvSpPr/>
            <p:nvPr/>
          </p:nvSpPr>
          <p:spPr>
            <a:xfrm>
              <a:off x="4103" y="3245"/>
              <a:ext cx="415" cy="0"/>
            </a:xfrm>
            <a:prstGeom prst="line">
              <a:avLst/>
            </a:prstGeom>
            <a:ln w="9525" cap="flat" cmpd="sng">
              <a:solidFill>
                <a:srgbClr val="000000"/>
              </a:solidFill>
              <a:prstDash val="solid"/>
              <a:headEnd type="none" w="med" len="med"/>
              <a:tailEnd type="none" w="med" len="med"/>
            </a:ln>
          </p:spPr>
        </p:sp>
        <p:sp>
          <p:nvSpPr>
            <p:cNvPr id="85015" name="Line 25"/>
            <p:cNvSpPr/>
            <p:nvPr/>
          </p:nvSpPr>
          <p:spPr>
            <a:xfrm>
              <a:off x="4073" y="3245"/>
              <a:ext cx="2" cy="3500"/>
            </a:xfrm>
            <a:prstGeom prst="line">
              <a:avLst/>
            </a:prstGeom>
            <a:ln w="9525" cap="flat" cmpd="sng">
              <a:solidFill>
                <a:srgbClr val="000000"/>
              </a:solidFill>
              <a:prstDash val="solid"/>
              <a:headEnd type="none" w="med" len="med"/>
              <a:tailEnd type="none" w="med" len="med"/>
            </a:ln>
          </p:spPr>
        </p:sp>
        <p:sp>
          <p:nvSpPr>
            <p:cNvPr id="85016" name="Line 26"/>
            <p:cNvSpPr/>
            <p:nvPr/>
          </p:nvSpPr>
          <p:spPr>
            <a:xfrm>
              <a:off x="4043" y="6743"/>
              <a:ext cx="410" cy="2"/>
            </a:xfrm>
            <a:prstGeom prst="line">
              <a:avLst/>
            </a:prstGeom>
            <a:ln w="9525" cap="flat" cmpd="sng">
              <a:solidFill>
                <a:srgbClr val="000000"/>
              </a:solidFill>
              <a:prstDash val="solid"/>
              <a:headEnd type="none" w="med" len="med"/>
              <a:tailEnd type="triangle" w="med" len="med"/>
            </a:ln>
          </p:spPr>
        </p:sp>
        <p:sp>
          <p:nvSpPr>
            <p:cNvPr id="85017" name="Text Box 27"/>
            <p:cNvSpPr txBox="1"/>
            <p:nvPr/>
          </p:nvSpPr>
          <p:spPr>
            <a:xfrm>
              <a:off x="4425" y="8355"/>
              <a:ext cx="2732" cy="738"/>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2000" b="1" dirty="0">
                  <a:solidFill>
                    <a:schemeClr val="accent6">
                      <a:lumMod val="75000"/>
                    </a:schemeClr>
                  </a:solidFill>
                  <a:latin typeface="Times New Roman" panose="02020603050405020304" pitchFamily="18" charset="0"/>
                </a:rPr>
                <a:t>I</a:t>
              </a:r>
              <a:r>
                <a:rPr lang="en-US" altLang="zh-CN" sz="2000" b="1" baseline="-25000" dirty="0">
                  <a:solidFill>
                    <a:schemeClr val="accent6">
                      <a:lumMod val="75000"/>
                    </a:schemeClr>
                  </a:solidFill>
                  <a:latin typeface="Times New Roman" panose="02020603050405020304" pitchFamily="18" charset="0"/>
                </a:rPr>
                <a:t>8</a:t>
              </a:r>
              <a:r>
                <a:rPr lang="en-US" altLang="zh-CN" sz="2000" b="1" dirty="0">
                  <a:solidFill>
                    <a:schemeClr val="accent6">
                      <a:lumMod val="75000"/>
                    </a:schemeClr>
                  </a:solidFill>
                  <a:latin typeface="Times New Roman" panose="02020603050405020304" pitchFamily="18" charset="0"/>
                </a:rPr>
                <a:t>:B</a:t>
              </a:r>
              <a:r>
                <a:rPr lang="en-US" altLang="zh-CN" sz="2000" b="1" dirty="0">
                  <a:solidFill>
                    <a:schemeClr val="accent6">
                      <a:lumMod val="75000"/>
                    </a:schemeClr>
                  </a:solidFill>
                  <a:latin typeface="Times New Roman" panose="02020603050405020304" pitchFamily="18" charset="0"/>
                  <a:sym typeface="Symbol" panose="05050102010706020507"/>
                </a:rPr>
                <a:t></a:t>
              </a:r>
              <a:r>
                <a:rPr lang="en-US" altLang="zh-CN" sz="2000" b="1" dirty="0">
                  <a:solidFill>
                    <a:schemeClr val="accent6">
                      <a:lumMod val="75000"/>
                    </a:schemeClr>
                  </a:solidFill>
                  <a:latin typeface="Times New Roman" panose="02020603050405020304" pitchFamily="18" charset="0"/>
                </a:rPr>
                <a:t>aB</a:t>
              </a:r>
              <a:r>
                <a:rPr lang="en-US" altLang="zh-CN" sz="2000" b="1" dirty="0">
                  <a:solidFill>
                    <a:schemeClr val="accent6">
                      <a:lumMod val="75000"/>
                    </a:schemeClr>
                  </a:solidFill>
                  <a:latin typeface="Times New Roman" panose="02020603050405020304" pitchFamily="18" charset="0"/>
                  <a:ea typeface="宋体" panose="02010600030101010101" pitchFamily="2" charset="-122"/>
                  <a:sym typeface="+mn-ea"/>
                </a:rPr>
                <a:t>•</a:t>
              </a:r>
              <a:r>
                <a:rPr lang="en-US" altLang="zh-CN" sz="2000" b="1" dirty="0">
                  <a:solidFill>
                    <a:schemeClr val="accent6">
                      <a:lumMod val="75000"/>
                    </a:schemeClr>
                  </a:solidFill>
                  <a:latin typeface="Times New Roman" panose="02020603050405020304" pitchFamily="18" charset="0"/>
                </a:rPr>
                <a:t>,a/b</a:t>
              </a:r>
              <a:endParaRPr lang="en-US" altLang="zh-CN" sz="2000" b="1" dirty="0">
                <a:solidFill>
                  <a:schemeClr val="accent6">
                    <a:lumMod val="75000"/>
                  </a:schemeClr>
                </a:solidFill>
                <a:latin typeface="Times New Roman" panose="02020603050405020304" pitchFamily="18" charset="0"/>
              </a:endParaRPr>
            </a:p>
            <a:p>
              <a:pPr algn="just"/>
              <a:endParaRPr lang="en-US" altLang="zh-CN" sz="2000" b="1" dirty="0">
                <a:solidFill>
                  <a:schemeClr val="accent6">
                    <a:lumMod val="75000"/>
                  </a:schemeClr>
                </a:solidFill>
                <a:latin typeface="Times New Roman" panose="02020603050405020304" pitchFamily="18" charset="0"/>
              </a:endParaRPr>
            </a:p>
            <a:p>
              <a:endParaRPr lang="en-US" altLang="zh-CN" sz="2000" b="1" dirty="0">
                <a:solidFill>
                  <a:schemeClr val="accent6">
                    <a:lumMod val="75000"/>
                  </a:schemeClr>
                </a:solidFill>
                <a:latin typeface="Times New Roman" panose="02020603050405020304" pitchFamily="18" charset="0"/>
              </a:endParaRPr>
            </a:p>
          </p:txBody>
        </p:sp>
        <p:sp>
          <p:nvSpPr>
            <p:cNvPr id="85018" name="Line 28"/>
            <p:cNvSpPr/>
            <p:nvPr/>
          </p:nvSpPr>
          <p:spPr>
            <a:xfrm flipH="1">
              <a:off x="5640" y="7833"/>
              <a:ext cx="21" cy="497"/>
            </a:xfrm>
            <a:prstGeom prst="line">
              <a:avLst/>
            </a:prstGeom>
            <a:ln w="9525" cap="flat" cmpd="sng">
              <a:solidFill>
                <a:srgbClr val="000000"/>
              </a:solidFill>
              <a:prstDash val="solid"/>
              <a:headEnd type="none" w="med" len="med"/>
              <a:tailEnd type="triangle" w="med" len="med"/>
            </a:ln>
          </p:spPr>
        </p:sp>
        <p:sp>
          <p:nvSpPr>
            <p:cNvPr id="85019" name="Text Box 29"/>
            <p:cNvSpPr txBox="1"/>
            <p:nvPr/>
          </p:nvSpPr>
          <p:spPr>
            <a:xfrm>
              <a:off x="5788" y="7833"/>
              <a:ext cx="288" cy="647"/>
            </a:xfrm>
            <a:prstGeom prst="rect">
              <a:avLst/>
            </a:prstGeom>
            <a:noFill/>
            <a:ln w="9525">
              <a:noFill/>
            </a:ln>
          </p:spPr>
          <p:txBody>
            <a:bodyPr lIns="0" tIns="0" rIns="0" bIns="0"/>
            <a:p>
              <a:pPr algn="just"/>
              <a:r>
                <a:rPr lang="en-US" altLang="zh-CN" dirty="0">
                  <a:latin typeface="Times New Roman" panose="02020603050405020304" pitchFamily="18" charset="0"/>
                </a:rPr>
                <a:t>B</a:t>
              </a:r>
              <a:endParaRPr lang="en-US" altLang="zh-CN" dirty="0">
                <a:latin typeface="Arial" panose="020B0604020202020204" pitchFamily="34" charset="0"/>
              </a:endParaRPr>
            </a:p>
          </p:txBody>
        </p:sp>
        <p:sp>
          <p:nvSpPr>
            <p:cNvPr id="85020" name="Text Box 30"/>
            <p:cNvSpPr txBox="1"/>
            <p:nvPr/>
          </p:nvSpPr>
          <p:spPr>
            <a:xfrm>
              <a:off x="12257" y="5683"/>
              <a:ext cx="2702" cy="1945"/>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2000" dirty="0">
                  <a:solidFill>
                    <a:srgbClr val="FF3300"/>
                  </a:solidFill>
                  <a:latin typeface="Times New Roman" panose="02020603050405020304" pitchFamily="18" charset="0"/>
                </a:rPr>
                <a:t>I</a:t>
              </a:r>
              <a:r>
                <a:rPr lang="en-US" altLang="zh-CN" sz="2000" baseline="-25000" dirty="0">
                  <a:solidFill>
                    <a:srgbClr val="FF3300"/>
                  </a:solidFill>
                  <a:latin typeface="Times New Roman" panose="02020603050405020304" pitchFamily="18" charset="0"/>
                </a:rPr>
                <a:t>6</a:t>
              </a:r>
              <a:r>
                <a:rPr lang="en-US" altLang="zh-CN" sz="2000" dirty="0">
                  <a:solidFill>
                    <a:srgbClr val="FF3300"/>
                  </a:solidFill>
                  <a:latin typeface="Times New Roman" panose="02020603050405020304" pitchFamily="18" charset="0"/>
                </a:rPr>
                <a:t>: </a:t>
              </a:r>
              <a:endParaRPr lang="en-US" altLang="zh-CN" sz="2000" dirty="0">
                <a:solidFill>
                  <a:srgbClr val="FF3300"/>
                </a:solidFill>
                <a:latin typeface="Times New Roman" panose="02020603050405020304" pitchFamily="18" charset="0"/>
              </a:endParaRPr>
            </a:p>
            <a:p>
              <a:pPr algn="just"/>
              <a:r>
                <a:rPr lang="en-US" altLang="zh-CN" sz="2000" dirty="0">
                  <a:solidFill>
                    <a:srgbClr val="FF3300"/>
                  </a:solidFill>
                  <a:latin typeface="Times New Roman" panose="02020603050405020304" pitchFamily="18" charset="0"/>
                </a:rPr>
                <a:t>B</a:t>
              </a:r>
              <a:r>
                <a:rPr lang="en-US" altLang="zh-CN" sz="2000" dirty="0">
                  <a:solidFill>
                    <a:srgbClr val="FF3300"/>
                  </a:solidFill>
                  <a:latin typeface="Times New Roman" panose="02020603050405020304" pitchFamily="18" charset="0"/>
                  <a:sym typeface="Symbol" panose="05050102010706020507"/>
                </a:rPr>
                <a:t></a:t>
              </a:r>
              <a:r>
                <a:rPr lang="en-US" altLang="zh-CN" sz="2000" dirty="0">
                  <a:solidFill>
                    <a:srgbClr val="FF3300"/>
                  </a:solidFill>
                  <a:latin typeface="Times New Roman" panose="02020603050405020304" pitchFamily="18" charset="0"/>
                </a:rPr>
                <a:t>a</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solidFill>
                    <a:srgbClr val="FF3300"/>
                  </a:solidFill>
                  <a:latin typeface="Times New Roman" panose="02020603050405020304" pitchFamily="18" charset="0"/>
                </a:rPr>
                <a:t>B,#</a:t>
              </a:r>
              <a:endParaRPr lang="en-US" altLang="zh-CN" sz="2000" dirty="0">
                <a:solidFill>
                  <a:srgbClr val="FF3300"/>
                </a:solidFill>
                <a:latin typeface="Times New Roman" panose="02020603050405020304" pitchFamily="18" charset="0"/>
              </a:endParaRPr>
            </a:p>
            <a:p>
              <a:pPr algn="just"/>
              <a:r>
                <a:rPr lang="en-US" altLang="zh-CN" sz="2000" dirty="0">
                  <a:solidFill>
                    <a:srgbClr val="FF3300"/>
                  </a:solidFill>
                  <a:latin typeface="Times New Roman" panose="02020603050405020304" pitchFamily="18" charset="0"/>
                </a:rPr>
                <a:t>B</a:t>
              </a:r>
              <a:r>
                <a:rPr lang="en-US" altLang="zh-CN" sz="2000" dirty="0">
                  <a:solidFill>
                    <a:srgbClr val="FF3300"/>
                  </a:solidFill>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solidFill>
                    <a:srgbClr val="FF3300"/>
                  </a:solidFill>
                  <a:latin typeface="Times New Roman" panose="02020603050405020304" pitchFamily="18" charset="0"/>
                </a:rPr>
                <a:t>aB,#</a:t>
              </a:r>
              <a:endParaRPr lang="en-US" altLang="zh-CN" sz="2000" dirty="0">
                <a:solidFill>
                  <a:srgbClr val="FF3300"/>
                </a:solidFill>
                <a:latin typeface="Times New Roman" panose="02020603050405020304" pitchFamily="18" charset="0"/>
              </a:endParaRPr>
            </a:p>
            <a:p>
              <a:pPr algn="just"/>
              <a:r>
                <a:rPr lang="en-US" altLang="zh-CN" sz="2000" dirty="0">
                  <a:solidFill>
                    <a:srgbClr val="FF3300"/>
                  </a:solidFill>
                  <a:latin typeface="Times New Roman" panose="02020603050405020304" pitchFamily="18" charset="0"/>
                </a:rPr>
                <a:t>B</a:t>
              </a:r>
              <a:r>
                <a:rPr lang="en-US" altLang="zh-CN" sz="2000" dirty="0">
                  <a:solidFill>
                    <a:srgbClr val="FF3300"/>
                  </a:solidFill>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solidFill>
                    <a:srgbClr val="FF3300"/>
                  </a:solidFill>
                  <a:latin typeface="Times New Roman" panose="02020603050405020304" pitchFamily="18" charset="0"/>
                </a:rPr>
                <a:t>b,#</a:t>
              </a:r>
              <a:endParaRPr lang="en-US" altLang="zh-CN" sz="2000" dirty="0">
                <a:latin typeface="Arial" panose="020B0604020202020204" pitchFamily="34" charset="0"/>
              </a:endParaRPr>
            </a:p>
          </p:txBody>
        </p:sp>
        <p:sp>
          <p:nvSpPr>
            <p:cNvPr id="85021" name="Text Box 31"/>
            <p:cNvSpPr txBox="1"/>
            <p:nvPr/>
          </p:nvSpPr>
          <p:spPr>
            <a:xfrm>
              <a:off x="8550" y="6653"/>
              <a:ext cx="2350" cy="707"/>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2000" dirty="0">
                  <a:solidFill>
                    <a:srgbClr val="0070C0"/>
                  </a:solidFill>
                  <a:latin typeface="Times New Roman" panose="02020603050405020304" pitchFamily="18" charset="0"/>
                </a:rPr>
                <a:t>I</a:t>
              </a:r>
              <a:r>
                <a:rPr lang="en-US" altLang="zh-CN" sz="2000" baseline="-25000" dirty="0">
                  <a:solidFill>
                    <a:srgbClr val="0070C0"/>
                  </a:solidFill>
                  <a:latin typeface="Times New Roman" panose="02020603050405020304" pitchFamily="18" charset="0"/>
                </a:rPr>
                <a:t>7</a:t>
              </a:r>
              <a:r>
                <a:rPr lang="en-US" altLang="zh-CN" sz="2000" dirty="0">
                  <a:solidFill>
                    <a:srgbClr val="0070C0"/>
                  </a:solidFill>
                  <a:latin typeface="Times New Roman" panose="02020603050405020304" pitchFamily="18" charset="0"/>
                </a:rPr>
                <a:t>: B</a:t>
              </a:r>
              <a:r>
                <a:rPr lang="en-US" altLang="zh-CN" sz="2000" dirty="0">
                  <a:solidFill>
                    <a:srgbClr val="0070C0"/>
                  </a:solidFill>
                  <a:latin typeface="Times New Roman" panose="02020603050405020304" pitchFamily="18" charset="0"/>
                  <a:sym typeface="Symbol" panose="05050102010706020507"/>
                </a:rPr>
                <a:t></a:t>
              </a:r>
              <a:r>
                <a:rPr lang="en-US" altLang="zh-CN" sz="2000" dirty="0">
                  <a:solidFill>
                    <a:srgbClr val="0070C0"/>
                  </a:solidFill>
                  <a:latin typeface="Times New Roman" panose="02020603050405020304" pitchFamily="18" charset="0"/>
                </a:rPr>
                <a:t>b</a:t>
              </a:r>
              <a:r>
                <a:rPr lang="en-US" altLang="zh-CN" sz="2000" b="1" dirty="0">
                  <a:solidFill>
                    <a:srgbClr val="0070C0"/>
                  </a:solidFill>
                  <a:latin typeface="Times New Roman" panose="02020603050405020304" pitchFamily="18" charset="0"/>
                  <a:ea typeface="宋体" panose="02010600030101010101" pitchFamily="2" charset="-122"/>
                  <a:sym typeface="+mn-ea"/>
                </a:rPr>
                <a:t>•</a:t>
              </a:r>
              <a:r>
                <a:rPr lang="en-US" altLang="zh-CN" sz="2000" dirty="0">
                  <a:solidFill>
                    <a:srgbClr val="0070C0"/>
                  </a:solidFill>
                  <a:latin typeface="Times New Roman" panose="02020603050405020304" pitchFamily="18" charset="0"/>
                </a:rPr>
                <a:t>,#</a:t>
              </a:r>
              <a:endParaRPr lang="en-US" altLang="zh-CN" sz="2000" dirty="0">
                <a:solidFill>
                  <a:srgbClr val="0070C0"/>
                </a:solidFill>
                <a:latin typeface="Times New Roman" panose="02020603050405020304" pitchFamily="18" charset="0"/>
              </a:endParaRPr>
            </a:p>
            <a:p>
              <a:pPr algn="just"/>
              <a:endParaRPr lang="en-US" altLang="zh-CN" sz="2000" dirty="0">
                <a:solidFill>
                  <a:srgbClr val="0070C0"/>
                </a:solidFill>
                <a:latin typeface="Times New Roman" panose="02020603050405020304" pitchFamily="18" charset="0"/>
              </a:endParaRPr>
            </a:p>
            <a:p>
              <a:endParaRPr lang="en-US" altLang="zh-CN" sz="2000" dirty="0">
                <a:solidFill>
                  <a:srgbClr val="0070C0"/>
                </a:solidFill>
                <a:latin typeface="Times New Roman" panose="02020603050405020304" pitchFamily="18" charset="0"/>
              </a:endParaRPr>
            </a:p>
          </p:txBody>
        </p:sp>
        <p:sp>
          <p:nvSpPr>
            <p:cNvPr id="85022" name="Line 32"/>
            <p:cNvSpPr/>
            <p:nvPr/>
          </p:nvSpPr>
          <p:spPr>
            <a:xfrm>
              <a:off x="9660" y="4040"/>
              <a:ext cx="0" cy="2555"/>
            </a:xfrm>
            <a:prstGeom prst="line">
              <a:avLst/>
            </a:prstGeom>
            <a:ln w="9525" cap="flat" cmpd="sng">
              <a:solidFill>
                <a:srgbClr val="000000"/>
              </a:solidFill>
              <a:prstDash val="solid"/>
              <a:headEnd type="none" w="med" len="med"/>
              <a:tailEnd type="triangle" w="med" len="med"/>
            </a:ln>
          </p:spPr>
        </p:sp>
        <p:sp>
          <p:nvSpPr>
            <p:cNvPr id="85023" name="Text Box 33"/>
            <p:cNvSpPr txBox="1"/>
            <p:nvPr/>
          </p:nvSpPr>
          <p:spPr>
            <a:xfrm>
              <a:off x="9793" y="5218"/>
              <a:ext cx="285" cy="642"/>
            </a:xfrm>
            <a:prstGeom prst="rect">
              <a:avLst/>
            </a:prstGeom>
            <a:noFill/>
            <a:ln w="9525">
              <a:noFill/>
            </a:ln>
          </p:spPr>
          <p:txBody>
            <a:bodyPr lIns="0" tIns="0" rIns="0" bIns="0"/>
            <a:p>
              <a:pPr algn="just"/>
              <a:r>
                <a:rPr lang="en-US" altLang="zh-CN" dirty="0">
                  <a:latin typeface="Times New Roman" panose="02020603050405020304" pitchFamily="18" charset="0"/>
                </a:rPr>
                <a:t>b</a:t>
              </a:r>
              <a:endParaRPr lang="en-US" altLang="zh-CN" dirty="0">
                <a:latin typeface="Arial" panose="020B0604020202020204" pitchFamily="34" charset="0"/>
              </a:endParaRPr>
            </a:p>
          </p:txBody>
        </p:sp>
        <p:sp>
          <p:nvSpPr>
            <p:cNvPr id="85024" name="Line 34"/>
            <p:cNvSpPr/>
            <p:nvPr/>
          </p:nvSpPr>
          <p:spPr>
            <a:xfrm flipH="1">
              <a:off x="10865" y="6125"/>
              <a:ext cx="1395" cy="528"/>
            </a:xfrm>
            <a:prstGeom prst="line">
              <a:avLst/>
            </a:prstGeom>
            <a:ln w="9525" cap="flat" cmpd="sng">
              <a:solidFill>
                <a:srgbClr val="000000"/>
              </a:solidFill>
              <a:prstDash val="solid"/>
              <a:headEnd type="none" w="med" len="med"/>
              <a:tailEnd type="triangle" w="med" len="med"/>
            </a:ln>
          </p:spPr>
        </p:sp>
        <p:sp>
          <p:nvSpPr>
            <p:cNvPr id="85025" name="Text Box 35"/>
            <p:cNvSpPr txBox="1"/>
            <p:nvPr/>
          </p:nvSpPr>
          <p:spPr>
            <a:xfrm>
              <a:off x="11348" y="5598"/>
              <a:ext cx="287" cy="642"/>
            </a:xfrm>
            <a:prstGeom prst="rect">
              <a:avLst/>
            </a:prstGeom>
            <a:noFill/>
            <a:ln w="9525">
              <a:noFill/>
            </a:ln>
          </p:spPr>
          <p:txBody>
            <a:bodyPr lIns="0" tIns="0" rIns="0" bIns="0"/>
            <a:p>
              <a:pPr algn="just"/>
              <a:r>
                <a:rPr lang="en-US" altLang="zh-CN" dirty="0">
                  <a:latin typeface="Times New Roman" panose="02020603050405020304" pitchFamily="18" charset="0"/>
                </a:rPr>
                <a:t>b</a:t>
              </a:r>
              <a:endParaRPr lang="en-US" altLang="zh-CN" dirty="0">
                <a:latin typeface="Arial" panose="020B0604020202020204" pitchFamily="34" charset="0"/>
              </a:endParaRPr>
            </a:p>
          </p:txBody>
        </p:sp>
        <p:sp>
          <p:nvSpPr>
            <p:cNvPr id="85026" name="Text Box 36"/>
            <p:cNvSpPr txBox="1"/>
            <p:nvPr/>
          </p:nvSpPr>
          <p:spPr>
            <a:xfrm>
              <a:off x="12265" y="8268"/>
              <a:ext cx="2695" cy="707"/>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2000" b="1" dirty="0">
                  <a:solidFill>
                    <a:schemeClr val="accent6">
                      <a:lumMod val="75000"/>
                    </a:schemeClr>
                  </a:solidFill>
                  <a:latin typeface="Times New Roman" panose="02020603050405020304" pitchFamily="18" charset="0"/>
                </a:rPr>
                <a:t>I</a:t>
              </a:r>
              <a:r>
                <a:rPr lang="en-US" altLang="zh-CN" sz="2000" b="1" baseline="-25000" dirty="0">
                  <a:solidFill>
                    <a:schemeClr val="accent6">
                      <a:lumMod val="75000"/>
                    </a:schemeClr>
                  </a:solidFill>
                  <a:latin typeface="Times New Roman" panose="02020603050405020304" pitchFamily="18" charset="0"/>
                </a:rPr>
                <a:t>9</a:t>
              </a:r>
              <a:r>
                <a:rPr lang="en-US" altLang="zh-CN" sz="2000" b="1" dirty="0">
                  <a:solidFill>
                    <a:schemeClr val="accent6">
                      <a:lumMod val="75000"/>
                    </a:schemeClr>
                  </a:solidFill>
                  <a:latin typeface="Times New Roman" panose="02020603050405020304" pitchFamily="18" charset="0"/>
                </a:rPr>
                <a:t>: B</a:t>
              </a:r>
              <a:r>
                <a:rPr lang="en-US" altLang="zh-CN" sz="2000" b="1" dirty="0">
                  <a:solidFill>
                    <a:schemeClr val="accent6">
                      <a:lumMod val="75000"/>
                    </a:schemeClr>
                  </a:solidFill>
                  <a:latin typeface="Times New Roman" panose="02020603050405020304" pitchFamily="18" charset="0"/>
                  <a:sym typeface="Symbol" panose="05050102010706020507"/>
                </a:rPr>
                <a:t></a:t>
              </a:r>
              <a:r>
                <a:rPr lang="en-US" altLang="zh-CN" sz="2000" b="1" dirty="0">
                  <a:solidFill>
                    <a:schemeClr val="accent6">
                      <a:lumMod val="75000"/>
                    </a:schemeClr>
                  </a:solidFill>
                  <a:latin typeface="Times New Roman" panose="02020603050405020304" pitchFamily="18" charset="0"/>
                </a:rPr>
                <a:t>aB</a:t>
              </a:r>
              <a:r>
                <a:rPr lang="en-US" altLang="zh-CN" sz="2000" b="1" dirty="0">
                  <a:solidFill>
                    <a:schemeClr val="accent6">
                      <a:lumMod val="75000"/>
                    </a:schemeClr>
                  </a:solidFill>
                  <a:latin typeface="Times New Roman" panose="02020603050405020304" pitchFamily="18" charset="0"/>
                  <a:ea typeface="宋体" panose="02010600030101010101" pitchFamily="2" charset="-122"/>
                  <a:sym typeface="+mn-ea"/>
                </a:rPr>
                <a:t>•</a:t>
              </a:r>
              <a:r>
                <a:rPr lang="en-US" altLang="zh-CN" sz="2000" b="1" dirty="0">
                  <a:solidFill>
                    <a:schemeClr val="accent6">
                      <a:lumMod val="75000"/>
                    </a:schemeClr>
                  </a:solidFill>
                  <a:latin typeface="Times New Roman" panose="02020603050405020304" pitchFamily="18" charset="0"/>
                </a:rPr>
                <a:t>,#</a:t>
              </a:r>
              <a:endParaRPr lang="en-US" altLang="zh-CN" sz="2000" b="1" dirty="0">
                <a:solidFill>
                  <a:schemeClr val="accent6">
                    <a:lumMod val="75000"/>
                  </a:schemeClr>
                </a:solidFill>
                <a:latin typeface="Times New Roman" panose="02020603050405020304" pitchFamily="18" charset="0"/>
              </a:endParaRPr>
            </a:p>
            <a:p>
              <a:pPr algn="just"/>
              <a:endParaRPr lang="en-US" altLang="zh-CN" sz="2000" b="1" dirty="0">
                <a:solidFill>
                  <a:schemeClr val="accent6">
                    <a:lumMod val="75000"/>
                  </a:schemeClr>
                </a:solidFill>
                <a:latin typeface="Times New Roman" panose="02020603050405020304" pitchFamily="18" charset="0"/>
              </a:endParaRPr>
            </a:p>
            <a:p>
              <a:endParaRPr lang="en-US" altLang="zh-CN" sz="2000" b="1" dirty="0">
                <a:solidFill>
                  <a:schemeClr val="accent6">
                    <a:lumMod val="75000"/>
                  </a:schemeClr>
                </a:solidFill>
                <a:latin typeface="Times New Roman" panose="02020603050405020304" pitchFamily="18" charset="0"/>
              </a:endParaRPr>
            </a:p>
          </p:txBody>
        </p:sp>
        <p:sp>
          <p:nvSpPr>
            <p:cNvPr id="85027" name="Line 37"/>
            <p:cNvSpPr/>
            <p:nvPr/>
          </p:nvSpPr>
          <p:spPr>
            <a:xfrm>
              <a:off x="13497" y="7627"/>
              <a:ext cx="13" cy="588"/>
            </a:xfrm>
            <a:prstGeom prst="line">
              <a:avLst/>
            </a:prstGeom>
            <a:ln w="9525" cap="flat" cmpd="sng">
              <a:solidFill>
                <a:srgbClr val="000000"/>
              </a:solidFill>
              <a:prstDash val="solid"/>
              <a:headEnd type="none" w="med" len="med"/>
              <a:tailEnd type="triangle" w="med" len="med"/>
            </a:ln>
          </p:spPr>
        </p:sp>
        <p:sp>
          <p:nvSpPr>
            <p:cNvPr id="85028" name="Arc 38"/>
            <p:cNvSpPr/>
            <p:nvPr/>
          </p:nvSpPr>
          <p:spPr>
            <a:xfrm>
              <a:off x="14585" y="5100"/>
              <a:ext cx="798" cy="788"/>
            </a:xfrm>
            <a:custGeom>
              <a:avLst/>
              <a:gdLst>
                <a:gd name="txL" fmla="*/ 0 w 43200"/>
                <a:gd name="txT" fmla="*/ 0 h 43144"/>
                <a:gd name="txR" fmla="*/ 43200 w 43200"/>
                <a:gd name="txB" fmla="*/ 43144 h 43144"/>
              </a:gdLst>
              <a:ahLst/>
              <a:cxnLst>
                <a:cxn ang="0">
                  <a:pos x="2147483647" y="2147483647"/>
                </a:cxn>
                <a:cxn ang="0">
                  <a:pos x="2147483647" y="2147483647"/>
                </a:cxn>
                <a:cxn ang="0">
                  <a:pos x="2147483647" y="2147483647"/>
                </a:cxn>
              </a:cxnLst>
              <a:rect l="txL" t="txT" r="txR" b="txB"/>
              <a:pathLst>
                <a:path w="43200" h="43144" fill="none">
                  <a:moveTo>
                    <a:pt x="431" y="25894"/>
                  </a:moveTo>
                  <a:cubicBezTo>
                    <a:pt x="144" y="24481"/>
                    <a:pt x="0" y="23042"/>
                    <a:pt x="0" y="21600"/>
                  </a:cubicBezTo>
                  <a:cubicBezTo>
                    <a:pt x="0" y="9670"/>
                    <a:pt x="9670" y="0"/>
                    <a:pt x="21600" y="0"/>
                  </a:cubicBezTo>
                  <a:cubicBezTo>
                    <a:pt x="33529" y="0"/>
                    <a:pt x="43200" y="9670"/>
                    <a:pt x="43200" y="21600"/>
                  </a:cubicBezTo>
                  <a:cubicBezTo>
                    <a:pt x="43200" y="32924"/>
                    <a:pt x="34453" y="42326"/>
                    <a:pt x="23157" y="43143"/>
                  </a:cubicBezTo>
                </a:path>
                <a:path w="43200" h="43144" stroke="0">
                  <a:moveTo>
                    <a:pt x="431" y="25894"/>
                  </a:moveTo>
                  <a:cubicBezTo>
                    <a:pt x="144" y="24481"/>
                    <a:pt x="0" y="23042"/>
                    <a:pt x="0" y="21600"/>
                  </a:cubicBezTo>
                  <a:cubicBezTo>
                    <a:pt x="0" y="9670"/>
                    <a:pt x="9670" y="0"/>
                    <a:pt x="21600" y="0"/>
                  </a:cubicBezTo>
                  <a:cubicBezTo>
                    <a:pt x="33529" y="0"/>
                    <a:pt x="43200" y="9670"/>
                    <a:pt x="43200" y="21600"/>
                  </a:cubicBezTo>
                  <a:cubicBezTo>
                    <a:pt x="43200" y="32924"/>
                    <a:pt x="34453" y="42326"/>
                    <a:pt x="23157" y="43143"/>
                  </a:cubicBezTo>
                  <a:lnTo>
                    <a:pt x="21600" y="21600"/>
                  </a:lnTo>
                  <a:close/>
                </a:path>
              </a:pathLst>
            </a:custGeom>
            <a:noFill/>
            <a:ln w="9525" cap="flat" cmpd="sng">
              <a:solidFill>
                <a:srgbClr val="000000">
                  <a:alpha val="100000"/>
                </a:srgbClr>
              </a:solidFill>
              <a:prstDash val="solid"/>
              <a:round/>
              <a:headEnd type="triangle" w="med" len="med"/>
              <a:tailEnd type="none" w="med" len="med"/>
            </a:ln>
          </p:spPr>
          <p:txBody>
            <a:bodyPr/>
            <a:p>
              <a:endParaRPr lang="zh-CN" altLang="en-US"/>
            </a:p>
          </p:txBody>
        </p:sp>
        <p:sp>
          <p:nvSpPr>
            <p:cNvPr id="85029" name="Text Box 39"/>
            <p:cNvSpPr txBox="1"/>
            <p:nvPr/>
          </p:nvSpPr>
          <p:spPr>
            <a:xfrm>
              <a:off x="15435" y="5068"/>
              <a:ext cx="288" cy="645"/>
            </a:xfrm>
            <a:prstGeom prst="rect">
              <a:avLst/>
            </a:prstGeom>
            <a:noFill/>
            <a:ln w="9525">
              <a:noFill/>
            </a:ln>
          </p:spPr>
          <p:txBody>
            <a:bodyPr lIns="0" tIns="0" rIns="0" bIns="0"/>
            <a:p>
              <a:pPr algn="just"/>
              <a:r>
                <a:rPr lang="en-US" altLang="zh-CN" dirty="0">
                  <a:latin typeface="Times New Roman" panose="02020603050405020304" pitchFamily="18" charset="0"/>
                </a:rPr>
                <a:t>a</a:t>
              </a:r>
              <a:endParaRPr lang="en-US" altLang="zh-CN" dirty="0">
                <a:latin typeface="Arial" panose="020B0604020202020204" pitchFamily="34" charset="0"/>
              </a:endParaRPr>
            </a:p>
          </p:txBody>
        </p:sp>
        <p:sp>
          <p:nvSpPr>
            <p:cNvPr id="85031" name="Text Box 41"/>
            <p:cNvSpPr txBox="1"/>
            <p:nvPr/>
          </p:nvSpPr>
          <p:spPr>
            <a:xfrm>
              <a:off x="3703" y="4833"/>
              <a:ext cx="287" cy="647"/>
            </a:xfrm>
            <a:prstGeom prst="rect">
              <a:avLst/>
            </a:prstGeom>
            <a:noFill/>
            <a:ln w="9525">
              <a:noFill/>
            </a:ln>
          </p:spPr>
          <p:txBody>
            <a:bodyPr lIns="0" tIns="0" rIns="0" bIns="0"/>
            <a:p>
              <a:pPr algn="just"/>
              <a:r>
                <a:rPr lang="en-US" altLang="zh-CN" dirty="0">
                  <a:latin typeface="Times New Roman" panose="02020603050405020304" pitchFamily="18" charset="0"/>
                </a:rPr>
                <a:t>a</a:t>
              </a:r>
              <a:endParaRPr lang="en-US" altLang="zh-CN" dirty="0">
                <a:latin typeface="Arial" panose="020B0604020202020204" pitchFamily="34" charset="0"/>
              </a:endParaRPr>
            </a:p>
          </p:txBody>
        </p:sp>
      </p:grpSp>
      <p:sp>
        <p:nvSpPr>
          <p:cNvPr id="4" name="文本框 3"/>
          <p:cNvSpPr txBox="1"/>
          <p:nvPr/>
        </p:nvSpPr>
        <p:spPr>
          <a:xfrm>
            <a:off x="127635" y="1270635"/>
            <a:ext cx="2476500" cy="1198880"/>
          </a:xfrm>
          <a:prstGeom prst="rect">
            <a:avLst/>
          </a:prstGeom>
          <a:noFill/>
        </p:spPr>
        <p:txBody>
          <a:bodyPr wrap="square" rtlCol="0" anchor="t">
            <a:spAutoFit/>
          </a:bodyPr>
          <a:p>
            <a:pPr lvl="1">
              <a:buNone/>
            </a:pPr>
            <a:r>
              <a:rPr lang="zh-CN" altLang="en-US" dirty="0">
                <a:sym typeface="+mn-ea"/>
              </a:rPr>
              <a:t>（</a:t>
            </a:r>
            <a:r>
              <a:rPr lang="en-US" altLang="zh-CN" dirty="0">
                <a:sym typeface="+mn-ea"/>
              </a:rPr>
              <a:t>0</a:t>
            </a:r>
            <a:r>
              <a:rPr lang="zh-CN" altLang="en-US" dirty="0">
                <a:sym typeface="+mn-ea"/>
              </a:rPr>
              <a:t>）</a:t>
            </a:r>
            <a:r>
              <a:rPr lang="en-US" altLang="zh-CN" dirty="0">
                <a:sym typeface="+mn-ea"/>
              </a:rPr>
              <a:t>S</a:t>
            </a:r>
            <a:r>
              <a:rPr lang="en-US" altLang="zh-CN" dirty="0">
                <a:sym typeface="Symbol" panose="05050102010706020507"/>
              </a:rPr>
              <a:t></a:t>
            </a:r>
            <a:r>
              <a:rPr lang="en-US" altLang="zh-CN" dirty="0">
                <a:sym typeface="+mn-ea"/>
              </a:rPr>
              <a:t>S</a:t>
            </a:r>
            <a:endParaRPr lang="en-US" altLang="zh-CN" dirty="0">
              <a:sym typeface="+mn-ea"/>
            </a:endParaRPr>
          </a:p>
          <a:p>
            <a:pPr lvl="1">
              <a:buNone/>
            </a:pPr>
            <a:r>
              <a:rPr lang="zh-CN" altLang="en-US" dirty="0">
                <a:sym typeface="+mn-ea"/>
              </a:rPr>
              <a:t>（</a:t>
            </a:r>
            <a:r>
              <a:rPr lang="en-US" altLang="zh-CN" dirty="0">
                <a:sym typeface="+mn-ea"/>
              </a:rPr>
              <a:t>1</a:t>
            </a:r>
            <a:r>
              <a:rPr lang="zh-CN" altLang="en-US" dirty="0">
                <a:sym typeface="+mn-ea"/>
              </a:rPr>
              <a:t>）</a:t>
            </a:r>
            <a:r>
              <a:rPr lang="en-US" altLang="zh-CN" dirty="0">
                <a:sym typeface="+mn-ea"/>
              </a:rPr>
              <a:t>S</a:t>
            </a:r>
            <a:r>
              <a:rPr lang="en-US" altLang="zh-CN" dirty="0">
                <a:sym typeface="Symbol" panose="05050102010706020507"/>
              </a:rPr>
              <a:t></a:t>
            </a:r>
            <a:r>
              <a:rPr lang="en-US" altLang="zh-CN" dirty="0">
                <a:sym typeface="+mn-ea"/>
              </a:rPr>
              <a:t>BB</a:t>
            </a:r>
            <a:endParaRPr lang="en-US" altLang="zh-CN" dirty="0"/>
          </a:p>
          <a:p>
            <a:pPr lvl="1">
              <a:buNone/>
            </a:pPr>
            <a:r>
              <a:rPr lang="zh-CN" altLang="en-US" dirty="0">
                <a:sym typeface="+mn-ea"/>
              </a:rPr>
              <a:t>（</a:t>
            </a:r>
            <a:r>
              <a:rPr lang="en-US" altLang="zh-CN" dirty="0">
                <a:sym typeface="+mn-ea"/>
              </a:rPr>
              <a:t>2</a:t>
            </a:r>
            <a:r>
              <a:rPr lang="zh-CN" altLang="en-US" dirty="0">
                <a:sym typeface="+mn-ea"/>
              </a:rPr>
              <a:t>）</a:t>
            </a:r>
            <a:r>
              <a:rPr lang="en-US" altLang="zh-CN" dirty="0">
                <a:sym typeface="+mn-ea"/>
              </a:rPr>
              <a:t>B</a:t>
            </a:r>
            <a:r>
              <a:rPr lang="en-US" altLang="zh-CN" dirty="0">
                <a:sym typeface="Symbol" panose="05050102010706020507"/>
              </a:rPr>
              <a:t></a:t>
            </a:r>
            <a:r>
              <a:rPr lang="en-US" altLang="zh-CN" dirty="0">
                <a:sym typeface="+mn-ea"/>
              </a:rPr>
              <a:t>aB</a:t>
            </a:r>
            <a:endParaRPr lang="en-US" altLang="zh-CN" dirty="0"/>
          </a:p>
          <a:p>
            <a:pPr lvl="1">
              <a:buNone/>
            </a:pPr>
            <a:r>
              <a:rPr lang="zh-CN" altLang="en-US" dirty="0">
                <a:sym typeface="+mn-ea"/>
              </a:rPr>
              <a:t>（</a:t>
            </a:r>
            <a:r>
              <a:rPr lang="en-US" altLang="zh-CN" dirty="0">
                <a:sym typeface="+mn-ea"/>
              </a:rPr>
              <a:t>3</a:t>
            </a:r>
            <a:r>
              <a:rPr lang="zh-CN" altLang="en-US" dirty="0">
                <a:sym typeface="+mn-ea"/>
              </a:rPr>
              <a:t>）</a:t>
            </a:r>
            <a:r>
              <a:rPr lang="en-US" altLang="zh-CN" dirty="0">
                <a:sym typeface="+mn-ea"/>
              </a:rPr>
              <a:t>B</a:t>
            </a:r>
            <a:r>
              <a:rPr lang="en-US" altLang="zh-CN" dirty="0">
                <a:sym typeface="Symbol" panose="05050102010706020507"/>
              </a:rPr>
              <a:t></a:t>
            </a:r>
            <a:r>
              <a:rPr lang="en-US" altLang="zh-CN" dirty="0">
                <a:sym typeface="+mn-ea"/>
              </a:rPr>
              <a:t>b</a:t>
            </a:r>
            <a:endParaRPr lang="zh-CN" altLang="en-US"/>
          </a:p>
        </p:txBody>
      </p:sp>
      <p:sp>
        <p:nvSpPr>
          <p:cNvPr id="10" name="文本框 9"/>
          <p:cNvSpPr txBox="1"/>
          <p:nvPr/>
        </p:nvSpPr>
        <p:spPr>
          <a:xfrm>
            <a:off x="127635" y="2762250"/>
            <a:ext cx="3215005" cy="645160"/>
          </a:xfrm>
          <a:prstGeom prst="rect">
            <a:avLst/>
          </a:prstGeom>
          <a:noFill/>
        </p:spPr>
        <p:txBody>
          <a:bodyPr wrap="square" rtlCol="0" anchor="t">
            <a:spAutoFit/>
          </a:bodyPr>
          <a:p>
            <a:r>
              <a:rPr lang="zh-CN" altLang="en-US" dirty="0">
                <a:sym typeface="+mn-ea"/>
              </a:rPr>
              <a:t>对于</a:t>
            </a:r>
            <a:r>
              <a:rPr lang="en-US" altLang="zh-CN" dirty="0">
                <a:sym typeface="+mn-ea"/>
              </a:rPr>
              <a:t>LR(1)</a:t>
            </a:r>
            <a:r>
              <a:rPr lang="zh-CN" altLang="en-US" dirty="0">
                <a:sym typeface="+mn-ea"/>
              </a:rPr>
              <a:t>项目集规范族</a:t>
            </a:r>
            <a:endParaRPr lang="zh-CN" altLang="en-US" dirty="0">
              <a:sym typeface="+mn-ea"/>
            </a:endParaRPr>
          </a:p>
          <a:p>
            <a:r>
              <a:rPr lang="zh-CN" altLang="en-US" b="1" dirty="0">
                <a:solidFill>
                  <a:srgbClr val="FF3300"/>
                </a:solidFill>
                <a:sym typeface="+mn-ea"/>
              </a:rPr>
              <a:t>心相同的集合称为同心集</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normAutofit/>
          </a:bodyPr>
          <a:p>
            <a:r>
              <a:rPr lang="en-US" altLang="zh-CN" dirty="0">
                <a:sym typeface="+mn-ea"/>
              </a:rPr>
              <a:t>LR</a:t>
            </a:r>
            <a:r>
              <a:rPr lang="zh-CN" altLang="en-US" dirty="0">
                <a:sym typeface="+mn-ea"/>
              </a:rPr>
              <a:t>（</a:t>
            </a:r>
            <a:r>
              <a:rPr lang="en-US" altLang="zh-CN" dirty="0">
                <a:sym typeface="+mn-ea"/>
              </a:rPr>
              <a:t>1</a:t>
            </a:r>
            <a:r>
              <a:rPr lang="zh-CN" altLang="en-US" dirty="0">
                <a:sym typeface="+mn-ea"/>
              </a:rPr>
              <a:t>）文法的应用示例 </a:t>
            </a:r>
            <a:r>
              <a:rPr lang="en-US" altLang="zh-CN" dirty="0">
                <a:sym typeface="+mn-ea"/>
              </a:rPr>
              <a:t>1</a:t>
            </a:r>
            <a:endParaRPr lang="en-US" altLang="zh-CN" b="0" dirty="0">
              <a:sym typeface="+mn-ea"/>
            </a:endParaRPr>
          </a:p>
        </p:txBody>
      </p:sp>
      <p:sp>
        <p:nvSpPr>
          <p:cNvPr id="7" name="日期占位符 6"/>
          <p:cNvSpPr>
            <a:spLocks noGrp="1"/>
          </p:cNvSpPr>
          <p:nvPr>
            <p:ph type="dt" sz="half" idx="10"/>
          </p:nvPr>
        </p:nvSpPr>
        <p:spPr/>
        <p:txBody>
          <a:bodyPr/>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en-GB"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Zhou, Erqiang</a:t>
            </a:r>
            <a:endParaRPr lang="zh-CN" altLang="en-US"/>
          </a:p>
        </p:txBody>
      </p:sp>
      <p:sp>
        <p:nvSpPr>
          <p:cNvPr id="4" name="文本框 3"/>
          <p:cNvSpPr txBox="1"/>
          <p:nvPr/>
        </p:nvSpPr>
        <p:spPr>
          <a:xfrm>
            <a:off x="127635" y="1270635"/>
            <a:ext cx="2476500" cy="1198880"/>
          </a:xfrm>
          <a:prstGeom prst="rect">
            <a:avLst/>
          </a:prstGeom>
          <a:noFill/>
        </p:spPr>
        <p:txBody>
          <a:bodyPr wrap="square" rtlCol="0" anchor="t">
            <a:spAutoFit/>
          </a:bodyPr>
          <a:p>
            <a:pPr lvl="1">
              <a:buNone/>
            </a:pPr>
            <a:r>
              <a:rPr lang="zh-CN" altLang="en-US" dirty="0">
                <a:sym typeface="+mn-ea"/>
              </a:rPr>
              <a:t>（</a:t>
            </a:r>
            <a:r>
              <a:rPr lang="en-US" altLang="zh-CN" dirty="0">
                <a:sym typeface="+mn-ea"/>
              </a:rPr>
              <a:t>0</a:t>
            </a:r>
            <a:r>
              <a:rPr lang="zh-CN" altLang="en-US" dirty="0">
                <a:sym typeface="+mn-ea"/>
              </a:rPr>
              <a:t>）</a:t>
            </a:r>
            <a:r>
              <a:rPr lang="en-US" altLang="zh-CN" dirty="0">
                <a:sym typeface="+mn-ea"/>
              </a:rPr>
              <a:t>S</a:t>
            </a:r>
            <a:r>
              <a:rPr lang="en-US" altLang="zh-CN" dirty="0">
                <a:sym typeface="Symbol" panose="05050102010706020507"/>
              </a:rPr>
              <a:t></a:t>
            </a:r>
            <a:r>
              <a:rPr lang="en-US" altLang="zh-CN" dirty="0">
                <a:sym typeface="+mn-ea"/>
              </a:rPr>
              <a:t>S</a:t>
            </a:r>
            <a:endParaRPr lang="en-US" altLang="zh-CN" dirty="0">
              <a:sym typeface="+mn-ea"/>
            </a:endParaRPr>
          </a:p>
          <a:p>
            <a:pPr lvl="1">
              <a:buNone/>
            </a:pPr>
            <a:r>
              <a:rPr lang="zh-CN" altLang="en-US" dirty="0">
                <a:sym typeface="+mn-ea"/>
              </a:rPr>
              <a:t>（</a:t>
            </a:r>
            <a:r>
              <a:rPr lang="en-US" altLang="zh-CN" dirty="0">
                <a:sym typeface="+mn-ea"/>
              </a:rPr>
              <a:t>1</a:t>
            </a:r>
            <a:r>
              <a:rPr lang="zh-CN" altLang="en-US" dirty="0">
                <a:sym typeface="+mn-ea"/>
              </a:rPr>
              <a:t>）</a:t>
            </a:r>
            <a:r>
              <a:rPr lang="en-US" altLang="zh-CN" dirty="0">
                <a:sym typeface="+mn-ea"/>
              </a:rPr>
              <a:t>S</a:t>
            </a:r>
            <a:r>
              <a:rPr lang="en-US" altLang="zh-CN" dirty="0">
                <a:sym typeface="Symbol" panose="05050102010706020507"/>
              </a:rPr>
              <a:t></a:t>
            </a:r>
            <a:r>
              <a:rPr lang="en-US" altLang="zh-CN" dirty="0">
                <a:sym typeface="+mn-ea"/>
              </a:rPr>
              <a:t>BB</a:t>
            </a:r>
            <a:endParaRPr lang="en-US" altLang="zh-CN" dirty="0"/>
          </a:p>
          <a:p>
            <a:pPr lvl="1">
              <a:buNone/>
            </a:pPr>
            <a:r>
              <a:rPr lang="zh-CN" altLang="en-US" dirty="0">
                <a:sym typeface="+mn-ea"/>
              </a:rPr>
              <a:t>（</a:t>
            </a:r>
            <a:r>
              <a:rPr lang="en-US" altLang="zh-CN" dirty="0">
                <a:sym typeface="+mn-ea"/>
              </a:rPr>
              <a:t>2</a:t>
            </a:r>
            <a:r>
              <a:rPr lang="zh-CN" altLang="en-US" dirty="0">
                <a:sym typeface="+mn-ea"/>
              </a:rPr>
              <a:t>）</a:t>
            </a:r>
            <a:r>
              <a:rPr lang="en-US" altLang="zh-CN" dirty="0">
                <a:sym typeface="+mn-ea"/>
              </a:rPr>
              <a:t>B</a:t>
            </a:r>
            <a:r>
              <a:rPr lang="en-US" altLang="zh-CN" dirty="0">
                <a:sym typeface="Symbol" panose="05050102010706020507"/>
              </a:rPr>
              <a:t></a:t>
            </a:r>
            <a:r>
              <a:rPr lang="en-US" altLang="zh-CN" dirty="0">
                <a:sym typeface="+mn-ea"/>
              </a:rPr>
              <a:t>aB</a:t>
            </a:r>
            <a:endParaRPr lang="en-US" altLang="zh-CN" dirty="0"/>
          </a:p>
          <a:p>
            <a:pPr lvl="1">
              <a:buNone/>
            </a:pPr>
            <a:r>
              <a:rPr lang="zh-CN" altLang="en-US" dirty="0">
                <a:sym typeface="+mn-ea"/>
              </a:rPr>
              <a:t>（</a:t>
            </a:r>
            <a:r>
              <a:rPr lang="en-US" altLang="zh-CN" dirty="0">
                <a:sym typeface="+mn-ea"/>
              </a:rPr>
              <a:t>3</a:t>
            </a:r>
            <a:r>
              <a:rPr lang="zh-CN" altLang="en-US" dirty="0">
                <a:sym typeface="+mn-ea"/>
              </a:rPr>
              <a:t>）</a:t>
            </a:r>
            <a:r>
              <a:rPr lang="en-US" altLang="zh-CN" dirty="0">
                <a:sym typeface="+mn-ea"/>
              </a:rPr>
              <a:t>B</a:t>
            </a:r>
            <a:r>
              <a:rPr lang="en-US" altLang="zh-CN" dirty="0">
                <a:sym typeface="Symbol" panose="05050102010706020507"/>
              </a:rPr>
              <a:t></a:t>
            </a:r>
            <a:r>
              <a:rPr lang="en-US" altLang="zh-CN" dirty="0">
                <a:sym typeface="+mn-ea"/>
              </a:rPr>
              <a:t>b</a:t>
            </a:r>
            <a:endParaRPr lang="zh-CN" altLang="en-US"/>
          </a:p>
        </p:txBody>
      </p:sp>
      <p:graphicFrame>
        <p:nvGraphicFramePr>
          <p:cNvPr id="86018" name="表格占位符 86017"/>
          <p:cNvGraphicFramePr/>
          <p:nvPr>
            <p:ph type="tbl" idx="1"/>
          </p:nvPr>
        </p:nvGraphicFramePr>
        <p:xfrm>
          <a:off x="3188335" y="1102360"/>
          <a:ext cx="7910195" cy="5486400"/>
        </p:xfrm>
        <a:graphic>
          <a:graphicData uri="http://schemas.openxmlformats.org/drawingml/2006/table">
            <a:tbl>
              <a:tblPr/>
              <a:tblGrid>
                <a:gridCol w="1319530"/>
                <a:gridCol w="1317625"/>
                <a:gridCol w="1318895"/>
                <a:gridCol w="1316990"/>
                <a:gridCol w="1317625"/>
                <a:gridCol w="1319530"/>
              </a:tblGrid>
              <a:tr h="457200">
                <a:tc rowSpan="2">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zh-CN" altLang="en-US" sz="2400" dirty="0">
                          <a:solidFill>
                            <a:srgbClr val="CC3300"/>
                          </a:solidFill>
                          <a:latin typeface="Arial" panose="020B0604020202020204" pitchFamily="34" charset="0"/>
                        </a:rPr>
                        <a:t>状态</a:t>
                      </a:r>
                      <a:endParaRPr lang="zh-CN" altLang="en-US" sz="2400" dirty="0">
                        <a:solidFill>
                          <a:srgbClr val="CC3300"/>
                        </a:solidFill>
                        <a:latin typeface="Arial" panose="020B0604020202020204" pitchFamily="34" charset="0"/>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gridSpan="3">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rgbClr val="CC3300"/>
                          </a:solidFill>
                          <a:latin typeface="Arial" panose="020B0604020202020204" pitchFamily="34" charset="0"/>
                        </a:rPr>
                        <a:t>ACTION</a:t>
                      </a:r>
                      <a:endParaRPr lang="en-US" altLang="zh-CN" sz="2400" dirty="0">
                        <a:solidFill>
                          <a:srgbClr val="CC3300"/>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cP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cPr>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gridSpan="2">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rgbClr val="CC3300"/>
                          </a:solidFill>
                          <a:latin typeface="Arial" panose="020B0604020202020204" pitchFamily="34" charset="0"/>
                        </a:rPr>
                        <a:t>GOTO</a:t>
                      </a:r>
                      <a:endParaRPr lang="en-US" altLang="zh-CN" sz="2400" dirty="0">
                        <a:solidFill>
                          <a:srgbClr val="CC3300"/>
                        </a:solidFill>
                        <a:latin typeface="Arial" panose="020B0604020202020204" pitchFamily="34" charset="0"/>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cPr>
                    <a:lnR w="28575"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r>
              <a:tr h="457200">
                <a:tc vMerge="1">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B w="12700" cap="flat" cmpd="sng">
                      <a:solidFill>
                        <a:schemeClr val="tx1"/>
                      </a:solidFill>
                      <a:prstDash val="solid"/>
                      <a:headEnd type="none" w="sm" len="sm"/>
                      <a:tailEnd type="none" w="sm" len="sm"/>
                    </a:lnB>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rgbClr val="CC3300"/>
                          </a:solidFill>
                          <a:latin typeface="Arial" panose="020B0604020202020204" pitchFamily="34" charset="0"/>
                        </a:rPr>
                        <a:t>a</a:t>
                      </a:r>
                      <a:endParaRPr lang="en-US" altLang="zh-CN" sz="2400" dirty="0">
                        <a:solidFill>
                          <a:srgbClr val="CC3300"/>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rgbClr val="CC3300"/>
                          </a:solidFill>
                          <a:latin typeface="Arial" panose="020B0604020202020204" pitchFamily="34" charset="0"/>
                        </a:rPr>
                        <a:t>b</a:t>
                      </a:r>
                      <a:endParaRPr lang="en-US" altLang="zh-CN" sz="2400" dirty="0">
                        <a:solidFill>
                          <a:srgbClr val="CC3300"/>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rgbClr val="CC3300"/>
                          </a:solidFill>
                          <a:latin typeface="Arial" panose="020B0604020202020204" pitchFamily="34" charset="0"/>
                        </a:rPr>
                        <a:t>#</a:t>
                      </a:r>
                      <a:endParaRPr lang="en-US" altLang="zh-CN" sz="2400" dirty="0">
                        <a:solidFill>
                          <a:srgbClr val="CC3300"/>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rgbClr val="CC3300"/>
                          </a:solidFill>
                          <a:latin typeface="Arial" panose="020B0604020202020204" pitchFamily="34" charset="0"/>
                        </a:rPr>
                        <a:t>S</a:t>
                      </a:r>
                      <a:endParaRPr lang="en-US" altLang="zh-CN" sz="2400" dirty="0">
                        <a:solidFill>
                          <a:srgbClr val="CC3300"/>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rgbClr val="CC3300"/>
                          </a:solidFill>
                          <a:latin typeface="Arial" panose="020B0604020202020204" pitchFamily="34" charset="0"/>
                        </a:rPr>
                        <a:t>B</a:t>
                      </a:r>
                      <a:endParaRPr lang="en-US" altLang="zh-CN" sz="2400" dirty="0">
                        <a:solidFill>
                          <a:srgbClr val="CC3300"/>
                        </a:solidFill>
                        <a:latin typeface="Arial" panose="020B0604020202020204" pitchFamily="34" charset="0"/>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4572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rgbClr val="CC3300"/>
                          </a:solidFill>
                          <a:latin typeface="Arial" panose="020B0604020202020204" pitchFamily="34" charset="0"/>
                        </a:rPr>
                        <a:t>0</a:t>
                      </a:r>
                      <a:endParaRPr lang="en-US" altLang="zh-CN" sz="2400" dirty="0">
                        <a:solidFill>
                          <a:srgbClr val="CC3300"/>
                        </a:solidFill>
                        <a:latin typeface="Arial" panose="020B0604020202020204" pitchFamily="34" charset="0"/>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chemeClr val="tx2"/>
                          </a:solidFill>
                          <a:latin typeface="Arial" panose="020B0604020202020204" pitchFamily="34" charset="0"/>
                        </a:rPr>
                        <a:t>S3</a:t>
                      </a:r>
                      <a:endParaRPr lang="en-US"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chemeClr val="tx2"/>
                          </a:solidFill>
                          <a:latin typeface="Arial" panose="020B0604020202020204" pitchFamily="34" charset="0"/>
                        </a:rPr>
                        <a:t>S4</a:t>
                      </a:r>
                      <a:endParaRPr lang="en-US"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chemeClr val="tx2"/>
                          </a:solidFill>
                          <a:latin typeface="Arial" panose="020B0604020202020204" pitchFamily="34" charset="0"/>
                        </a:rPr>
                        <a:t>1</a:t>
                      </a:r>
                      <a:endParaRPr lang="en-US"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chemeClr val="tx2"/>
                          </a:solidFill>
                          <a:latin typeface="Arial" panose="020B0604020202020204" pitchFamily="34" charset="0"/>
                        </a:rPr>
                        <a:t>2</a:t>
                      </a:r>
                      <a:endParaRPr lang="en-US"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4572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rgbClr val="CC3300"/>
                          </a:solidFill>
                          <a:latin typeface="Arial" panose="020B0604020202020204" pitchFamily="34" charset="0"/>
                        </a:rPr>
                        <a:t>1</a:t>
                      </a:r>
                      <a:endParaRPr lang="en-US" altLang="zh-CN" sz="2400" dirty="0">
                        <a:solidFill>
                          <a:srgbClr val="CC3300"/>
                        </a:solidFill>
                        <a:latin typeface="Arial" panose="020B0604020202020204" pitchFamily="34" charset="0"/>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chemeClr val="tx2"/>
                          </a:solidFill>
                          <a:latin typeface="Arial" panose="020B0604020202020204" pitchFamily="34" charset="0"/>
                        </a:rPr>
                        <a:t>acc</a:t>
                      </a:r>
                      <a:endParaRPr lang="en-US"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4572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rgbClr val="CC3300"/>
                          </a:solidFill>
                          <a:latin typeface="Arial" panose="020B0604020202020204" pitchFamily="34" charset="0"/>
                        </a:rPr>
                        <a:t>2</a:t>
                      </a:r>
                      <a:endParaRPr lang="en-US" altLang="zh-CN" sz="2400" dirty="0">
                        <a:solidFill>
                          <a:srgbClr val="CC3300"/>
                        </a:solidFill>
                        <a:latin typeface="Arial" panose="020B0604020202020204" pitchFamily="34" charset="0"/>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chemeClr val="tx2"/>
                          </a:solidFill>
                          <a:latin typeface="Arial" panose="020B0604020202020204" pitchFamily="34" charset="0"/>
                        </a:rPr>
                        <a:t>S6</a:t>
                      </a:r>
                      <a:endParaRPr lang="en-US"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chemeClr val="tx2"/>
                          </a:solidFill>
                          <a:latin typeface="Arial" panose="020B0604020202020204" pitchFamily="34" charset="0"/>
                        </a:rPr>
                        <a:t>S7</a:t>
                      </a:r>
                      <a:endParaRPr lang="en-US"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chemeClr val="tx2"/>
                          </a:solidFill>
                          <a:latin typeface="Arial" panose="020B0604020202020204" pitchFamily="34" charset="0"/>
                        </a:rPr>
                        <a:t>5</a:t>
                      </a:r>
                      <a:endParaRPr lang="en-US"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4572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rgbClr val="CC3300"/>
                          </a:solidFill>
                          <a:latin typeface="Arial" panose="020B0604020202020204" pitchFamily="34" charset="0"/>
                        </a:rPr>
                        <a:t>3</a:t>
                      </a:r>
                      <a:endParaRPr lang="en-US" altLang="zh-CN" sz="2400" dirty="0">
                        <a:solidFill>
                          <a:srgbClr val="CC3300"/>
                        </a:solidFill>
                        <a:latin typeface="Arial" panose="020B0604020202020204" pitchFamily="34" charset="0"/>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chemeClr val="tx2"/>
                          </a:solidFill>
                          <a:latin typeface="Arial" panose="020B0604020202020204" pitchFamily="34" charset="0"/>
                        </a:rPr>
                        <a:t>S3</a:t>
                      </a:r>
                      <a:endParaRPr lang="en-US"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chemeClr val="tx2"/>
                          </a:solidFill>
                          <a:latin typeface="Arial" panose="020B0604020202020204" pitchFamily="34" charset="0"/>
                        </a:rPr>
                        <a:t>S4</a:t>
                      </a:r>
                      <a:endParaRPr lang="en-US"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chemeClr val="tx2"/>
                          </a:solidFill>
                          <a:latin typeface="Arial" panose="020B0604020202020204" pitchFamily="34" charset="0"/>
                        </a:rPr>
                        <a:t>8</a:t>
                      </a:r>
                      <a:endParaRPr lang="en-US"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rgbClr val="FFFF00"/>
                    </a:solidFill>
                  </a:tcPr>
                </a:tc>
              </a:tr>
              <a:tr h="4572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rgbClr val="CC3300"/>
                          </a:solidFill>
                          <a:latin typeface="Arial" panose="020B0604020202020204" pitchFamily="34" charset="0"/>
                        </a:rPr>
                        <a:t>4</a:t>
                      </a:r>
                      <a:endParaRPr lang="en-US" altLang="zh-CN" sz="2400" dirty="0">
                        <a:solidFill>
                          <a:srgbClr val="CC3300"/>
                        </a:solidFill>
                        <a:latin typeface="Arial" panose="020B0604020202020204" pitchFamily="34" charset="0"/>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accent1">
                        <a:lumMod val="40000"/>
                        <a:lumOff val="60000"/>
                      </a:schemeClr>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chemeClr val="tx2"/>
                          </a:solidFill>
                          <a:latin typeface="Arial" panose="020B0604020202020204" pitchFamily="34" charset="0"/>
                        </a:rPr>
                        <a:t>r3</a:t>
                      </a:r>
                      <a:endParaRPr lang="en-US"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accent1">
                        <a:lumMod val="40000"/>
                        <a:lumOff val="60000"/>
                      </a:schemeClr>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chemeClr val="tx2"/>
                          </a:solidFill>
                          <a:latin typeface="Arial" panose="020B0604020202020204" pitchFamily="34" charset="0"/>
                        </a:rPr>
                        <a:t>r3</a:t>
                      </a:r>
                      <a:endParaRPr lang="en-US"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accent1">
                        <a:lumMod val="40000"/>
                        <a:lumOff val="60000"/>
                      </a:schemeClr>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accent1">
                        <a:lumMod val="40000"/>
                        <a:lumOff val="60000"/>
                      </a:schemeClr>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accent1">
                        <a:lumMod val="40000"/>
                        <a:lumOff val="60000"/>
                      </a:schemeClr>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accent1">
                        <a:lumMod val="40000"/>
                        <a:lumOff val="60000"/>
                      </a:schemeClr>
                    </a:solidFill>
                  </a:tcPr>
                </a:tc>
              </a:tr>
              <a:tr h="4572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rgbClr val="CC3300"/>
                          </a:solidFill>
                          <a:latin typeface="Arial" panose="020B0604020202020204" pitchFamily="34" charset="0"/>
                        </a:rPr>
                        <a:t>5</a:t>
                      </a:r>
                      <a:endParaRPr lang="en-US" altLang="zh-CN" sz="2400" dirty="0">
                        <a:solidFill>
                          <a:srgbClr val="CC3300"/>
                        </a:solidFill>
                        <a:latin typeface="Arial" panose="020B0604020202020204" pitchFamily="34" charset="0"/>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chemeClr val="tx2"/>
                          </a:solidFill>
                          <a:latin typeface="Arial" panose="020B0604020202020204" pitchFamily="34" charset="0"/>
                        </a:rPr>
                        <a:t>r1</a:t>
                      </a:r>
                      <a:endParaRPr lang="en-US"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4572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rgbClr val="CC3300"/>
                          </a:solidFill>
                          <a:latin typeface="Arial" panose="020B0604020202020204" pitchFamily="34" charset="0"/>
                        </a:rPr>
                        <a:t>6</a:t>
                      </a:r>
                      <a:endParaRPr lang="en-US" altLang="zh-CN" sz="2400" dirty="0">
                        <a:solidFill>
                          <a:srgbClr val="CC3300"/>
                        </a:solidFill>
                        <a:latin typeface="Arial" panose="020B0604020202020204" pitchFamily="34" charset="0"/>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chemeClr val="tx2"/>
                          </a:solidFill>
                          <a:latin typeface="Arial" panose="020B0604020202020204" pitchFamily="34" charset="0"/>
                        </a:rPr>
                        <a:t>S6</a:t>
                      </a:r>
                      <a:endParaRPr lang="en-US"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chemeClr val="tx2"/>
                          </a:solidFill>
                          <a:latin typeface="Arial" panose="020B0604020202020204" pitchFamily="34" charset="0"/>
                        </a:rPr>
                        <a:t>S7</a:t>
                      </a:r>
                      <a:endParaRPr lang="en-US"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chemeClr val="tx2"/>
                          </a:solidFill>
                          <a:latin typeface="Arial" panose="020B0604020202020204" pitchFamily="34" charset="0"/>
                        </a:rPr>
                        <a:t>9</a:t>
                      </a:r>
                      <a:endParaRPr lang="en-US"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rgbClr val="FFFF00"/>
                    </a:solidFill>
                  </a:tcPr>
                </a:tc>
              </a:tr>
              <a:tr h="4572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rgbClr val="CC3300"/>
                          </a:solidFill>
                          <a:latin typeface="Arial" panose="020B0604020202020204" pitchFamily="34" charset="0"/>
                        </a:rPr>
                        <a:t>7</a:t>
                      </a:r>
                      <a:endParaRPr lang="en-US" altLang="zh-CN" sz="2400" dirty="0">
                        <a:solidFill>
                          <a:srgbClr val="CC3300"/>
                        </a:solidFill>
                        <a:latin typeface="Arial" panose="020B0604020202020204" pitchFamily="34" charset="0"/>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accent1">
                        <a:lumMod val="40000"/>
                        <a:lumOff val="60000"/>
                      </a:schemeClr>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accent1">
                        <a:lumMod val="40000"/>
                        <a:lumOff val="60000"/>
                      </a:schemeClr>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accent1">
                        <a:lumMod val="40000"/>
                        <a:lumOff val="60000"/>
                      </a:schemeClr>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chemeClr val="tx2"/>
                          </a:solidFill>
                          <a:latin typeface="Arial" panose="020B0604020202020204" pitchFamily="34" charset="0"/>
                        </a:rPr>
                        <a:t>r3</a:t>
                      </a:r>
                      <a:endParaRPr lang="en-US"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accent1">
                        <a:lumMod val="40000"/>
                        <a:lumOff val="60000"/>
                      </a:schemeClr>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accent1">
                        <a:lumMod val="40000"/>
                        <a:lumOff val="60000"/>
                      </a:schemeClr>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accent1">
                        <a:lumMod val="40000"/>
                        <a:lumOff val="60000"/>
                      </a:schemeClr>
                    </a:solidFill>
                  </a:tcPr>
                </a:tc>
              </a:tr>
              <a:tr h="4572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rgbClr val="CC3300"/>
                          </a:solidFill>
                          <a:latin typeface="Arial" panose="020B0604020202020204" pitchFamily="34" charset="0"/>
                        </a:rPr>
                        <a:t>8</a:t>
                      </a:r>
                      <a:endParaRPr lang="en-US" altLang="zh-CN" sz="2400" dirty="0">
                        <a:solidFill>
                          <a:srgbClr val="CC3300"/>
                        </a:solidFill>
                        <a:latin typeface="Arial" panose="020B0604020202020204" pitchFamily="34" charset="0"/>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accent4">
                        <a:lumMod val="40000"/>
                        <a:lumOff val="60000"/>
                      </a:schemeClr>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chemeClr val="tx2"/>
                          </a:solidFill>
                          <a:latin typeface="Arial" panose="020B0604020202020204" pitchFamily="34" charset="0"/>
                        </a:rPr>
                        <a:t>r2</a:t>
                      </a:r>
                      <a:endParaRPr lang="en-US"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accent4">
                        <a:lumMod val="40000"/>
                        <a:lumOff val="60000"/>
                      </a:schemeClr>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chemeClr val="tx2"/>
                          </a:solidFill>
                          <a:latin typeface="Arial" panose="020B0604020202020204" pitchFamily="34" charset="0"/>
                        </a:rPr>
                        <a:t>r2</a:t>
                      </a:r>
                      <a:endParaRPr lang="en-US"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accent4">
                        <a:lumMod val="40000"/>
                        <a:lumOff val="60000"/>
                      </a:schemeClr>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accent4">
                        <a:lumMod val="40000"/>
                        <a:lumOff val="60000"/>
                      </a:schemeClr>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accent4">
                        <a:lumMod val="40000"/>
                        <a:lumOff val="60000"/>
                      </a:schemeClr>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accent4">
                        <a:lumMod val="40000"/>
                        <a:lumOff val="60000"/>
                      </a:schemeClr>
                    </a:solidFill>
                  </a:tcPr>
                </a:tc>
              </a:tr>
              <a:tr h="4572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rgbClr val="CC3300"/>
                          </a:solidFill>
                          <a:latin typeface="Arial" panose="020B0604020202020204" pitchFamily="34" charset="0"/>
                        </a:rPr>
                        <a:t>9</a:t>
                      </a:r>
                      <a:endParaRPr lang="en-US" altLang="zh-CN" sz="2400" dirty="0">
                        <a:solidFill>
                          <a:srgbClr val="CC3300"/>
                        </a:solidFill>
                        <a:latin typeface="Arial" panose="020B0604020202020204" pitchFamily="34" charset="0"/>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solidFill>
                      <a:schemeClr val="accent4">
                        <a:lumMod val="40000"/>
                        <a:lumOff val="60000"/>
                      </a:schemeClr>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solidFill>
                      <a:schemeClr val="accent4">
                        <a:lumMod val="40000"/>
                        <a:lumOff val="60000"/>
                      </a:schemeClr>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solidFill>
                      <a:schemeClr val="accent4">
                        <a:lumMod val="40000"/>
                        <a:lumOff val="60000"/>
                      </a:schemeClr>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chemeClr val="tx2"/>
                          </a:solidFill>
                          <a:latin typeface="Arial" panose="020B0604020202020204" pitchFamily="34" charset="0"/>
                        </a:rPr>
                        <a:t>r2</a:t>
                      </a:r>
                      <a:endParaRPr lang="en-US"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solidFill>
                      <a:schemeClr val="accent4">
                        <a:lumMod val="40000"/>
                        <a:lumOff val="60000"/>
                      </a:schemeClr>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solidFill>
                      <a:schemeClr val="accent4">
                        <a:lumMod val="40000"/>
                        <a:lumOff val="60000"/>
                      </a:schemeClr>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solidFill>
                      <a:schemeClr val="accent4">
                        <a:lumMod val="40000"/>
                        <a:lumOff val="60000"/>
                      </a:schemeClr>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normAutofit/>
          </a:bodyPr>
          <a:p>
            <a:r>
              <a:rPr lang="en-US" altLang="zh-CN" dirty="0">
                <a:sym typeface="+mn-ea"/>
              </a:rPr>
              <a:t>LALR </a:t>
            </a:r>
            <a:r>
              <a:rPr lang="zh-CN" altLang="en-US" dirty="0">
                <a:sym typeface="+mn-ea"/>
              </a:rPr>
              <a:t>同心集的合并</a:t>
            </a:r>
            <a:endParaRPr lang="zh-CN" altLang="en-US" b="0" dirty="0">
              <a:sym typeface="+mn-ea"/>
            </a:endParaRPr>
          </a:p>
        </p:txBody>
      </p:sp>
      <p:sp>
        <p:nvSpPr>
          <p:cNvPr id="7" name="日期占位符 6"/>
          <p:cNvSpPr>
            <a:spLocks noGrp="1"/>
          </p:cNvSpPr>
          <p:nvPr>
            <p:ph type="dt" sz="half" idx="10"/>
          </p:nvPr>
        </p:nvSpPr>
        <p:spPr/>
        <p:txBody>
          <a:bodyPr/>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en-GB"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Zhou, Erqiang</a:t>
            </a:r>
            <a:endParaRPr lang="zh-CN" altLang="en-US"/>
          </a:p>
        </p:txBody>
      </p:sp>
      <p:graphicFrame>
        <p:nvGraphicFramePr>
          <p:cNvPr id="339018" name="Group 74"/>
          <p:cNvGraphicFramePr>
            <a:graphicFrameLocks noGrp="1"/>
          </p:cNvGraphicFramePr>
          <p:nvPr/>
        </p:nvGraphicFramePr>
        <p:xfrm>
          <a:off x="5638165" y="998220"/>
          <a:ext cx="6318885" cy="5577840"/>
        </p:xfrm>
        <a:graphic>
          <a:graphicData uri="http://schemas.openxmlformats.org/drawingml/2006/table">
            <a:tbl>
              <a:tblPr/>
              <a:tblGrid>
                <a:gridCol w="984250"/>
                <a:gridCol w="1120775"/>
                <a:gridCol w="847725"/>
                <a:gridCol w="984885"/>
                <a:gridCol w="982980"/>
                <a:gridCol w="1398270"/>
              </a:tblGrid>
              <a:tr h="335280">
                <a:tc rowSpan="2">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状态</a:t>
                      </a:r>
                      <a:endPara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ACTION</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gridSpan="2">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GOTO</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r>
              <a:tr h="335280">
                <a:tc vMerge="1">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040">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1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4,7</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4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040">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4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4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acc</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4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4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040">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1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4,7</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4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4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040">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8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1" i="0" u="none" strike="noStrike" cap="none" normalizeH="0" baseline="-3000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1600" b="1" i="0" u="none" strike="noStrike" cap="none" normalizeH="0" baseline="-3000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3000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8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1" i="0" u="none" strike="noStrike" cap="none" normalizeH="0" baseline="-3000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4,7</a:t>
                      </a:r>
                      <a:endParaRPr kumimoji="0" lang="en-US" altLang="zh-CN" sz="28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40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40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8</a:t>
                      </a:r>
                      <a:r>
                        <a:rPr kumimoji="0" lang="zh-CN" altLang="en-US"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28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040">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zh-CN" altLang="en-US"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8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600" b="1" i="0" u="none" strike="noStrike" cap="none" normalizeH="0" baseline="-3000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8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600" b="1" i="0" u="none" strike="noStrike" cap="none" normalizeH="0" baseline="-3000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8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600" b="1" i="0" u="none" strike="noStrike" cap="none" normalizeH="0" baseline="-3000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8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40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40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040">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4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4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4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4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040">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8</a:t>
                      </a:r>
                      <a:r>
                        <a:rPr kumimoji="0" lang="zh-CN" altLang="en-US"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28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600" b="1" i="0" u="none" strike="noStrike" cap="none" normalizeH="0" baseline="-3000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8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600" b="1" i="0" u="none" strike="noStrike" cap="none" normalizeH="0" baseline="-3000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8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600" b="1" i="0" u="none" strike="noStrike" cap="none" normalizeH="0" baseline="-3000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8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40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40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32803" name="Rectangle 3"/>
          <p:cNvSpPr>
            <a:spLocks noGrp="1"/>
          </p:cNvSpPr>
          <p:nvPr>
            <p:ph idx="1"/>
          </p:nvPr>
        </p:nvSpPr>
        <p:spPr>
          <a:xfrm>
            <a:off x="127635" y="1388110"/>
            <a:ext cx="5106035" cy="5091430"/>
          </a:xfrm>
        </p:spPr>
        <p:txBody>
          <a:bodyPr vert="horz" wrap="square" lIns="91440" tIns="45720" rIns="91440" bIns="45720" anchor="t" anchorCtr="0"/>
          <a:p>
            <a:pPr>
              <a:lnSpc>
                <a:spcPct val="120000"/>
              </a:lnSpc>
            </a:pPr>
            <a:r>
              <a:rPr lang="en-US" altLang="zh-CN" sz="2000" dirty="0"/>
              <a:t>LR(1)</a:t>
            </a:r>
            <a:r>
              <a:rPr lang="zh-CN" altLang="en-US" sz="2000" dirty="0"/>
              <a:t>分析表的构造对搜索符的计算方法比较确切，对文法放松了要求，但是它的状态的数目比</a:t>
            </a:r>
            <a:r>
              <a:rPr lang="en-US" altLang="zh-CN" sz="2000" dirty="0"/>
              <a:t>SLR(1)</a:t>
            </a:r>
            <a:r>
              <a:rPr lang="zh-CN" altLang="en-US" sz="2000" dirty="0"/>
              <a:t>的状态的数目增加了很多，主要是因为</a:t>
            </a:r>
            <a:r>
              <a:rPr lang="en-US" altLang="zh-CN" sz="2000" dirty="0"/>
              <a:t>LR(1)</a:t>
            </a:r>
            <a:r>
              <a:rPr lang="zh-CN" altLang="en-US" sz="2000" dirty="0"/>
              <a:t>项目集规范族中出现了许多同心的集合，这些状态占据了内存的空间。</a:t>
            </a:r>
            <a:endParaRPr lang="zh-CN" altLang="en-US" sz="2000" dirty="0"/>
          </a:p>
          <a:p>
            <a:pPr>
              <a:lnSpc>
                <a:spcPct val="120000"/>
              </a:lnSpc>
            </a:pPr>
            <a:endParaRPr lang="zh-CN" altLang="en-US" sz="2000" dirty="0"/>
          </a:p>
          <a:p>
            <a:pPr>
              <a:lnSpc>
                <a:spcPct val="120000"/>
              </a:lnSpc>
            </a:pPr>
            <a:r>
              <a:rPr lang="zh-CN" altLang="en-US" sz="2000" dirty="0"/>
              <a:t>为了克服</a:t>
            </a:r>
            <a:r>
              <a:rPr lang="en-US" altLang="zh-CN" sz="2000" dirty="0"/>
              <a:t>LR(1)</a:t>
            </a:r>
            <a:r>
              <a:rPr lang="zh-CN" altLang="en-US" sz="2000" dirty="0"/>
              <a:t>算法的缺点，就对</a:t>
            </a:r>
            <a:r>
              <a:rPr lang="en-US" altLang="zh-CN" sz="2000" dirty="0"/>
              <a:t>LR(1)</a:t>
            </a:r>
            <a:r>
              <a:rPr lang="zh-CN" altLang="en-US" sz="2000" dirty="0"/>
              <a:t>中的项目集规范族进行合并，若合并后的同心集族不产生新的冲突，则为</a:t>
            </a:r>
            <a:r>
              <a:rPr lang="en-US" altLang="zh-CN" sz="2000" dirty="0"/>
              <a:t>LALR(1)</a:t>
            </a:r>
            <a:r>
              <a:rPr lang="zh-CN" altLang="en-US" sz="2000" dirty="0"/>
              <a:t>项目集。合并了同心集后的项目集的数目和该文法的</a:t>
            </a:r>
            <a:r>
              <a:rPr lang="en-US" altLang="zh-CN" sz="2000" dirty="0"/>
              <a:t>LR(0)</a:t>
            </a:r>
            <a:r>
              <a:rPr lang="zh-CN" altLang="en-US" sz="2000" dirty="0"/>
              <a:t>、</a:t>
            </a:r>
            <a:r>
              <a:rPr lang="en-US" altLang="zh-CN" sz="2000" dirty="0"/>
              <a:t>SLR(1)</a:t>
            </a:r>
            <a:r>
              <a:rPr lang="zh-CN" altLang="en-US" sz="2000" dirty="0"/>
              <a:t>的相同。 </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2803">
                                            <p:txEl>
                                              <p:charRg st="105" end="207"/>
                                            </p:txEl>
                                          </p:spTgt>
                                        </p:tgtEl>
                                        <p:attrNameLst>
                                          <p:attrName>style.visibility</p:attrName>
                                        </p:attrNameLst>
                                      </p:cBhvr>
                                      <p:to>
                                        <p:strVal val="visible"/>
                                      </p:to>
                                    </p:set>
                                    <p:animEffect transition="in" filter="blinds(horizontal)">
                                      <p:cBhvr>
                                        <p:cTn id="7" dur="500"/>
                                        <p:tgtEl>
                                          <p:spTgt spid="332803">
                                            <p:txEl>
                                              <p:charRg st="105" end="20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normAutofit/>
          </a:bodyPr>
          <a:p>
            <a:r>
              <a:rPr lang="en-US" altLang="zh-CN" dirty="0">
                <a:sym typeface="+mn-ea"/>
              </a:rPr>
              <a:t>LR</a:t>
            </a:r>
            <a:r>
              <a:rPr lang="zh-CN" altLang="en-US" dirty="0">
                <a:sym typeface="+mn-ea"/>
              </a:rPr>
              <a:t>（</a:t>
            </a:r>
            <a:r>
              <a:rPr lang="en-US" altLang="zh-CN" dirty="0">
                <a:sym typeface="+mn-ea"/>
              </a:rPr>
              <a:t>1</a:t>
            </a:r>
            <a:r>
              <a:rPr lang="zh-CN" altLang="en-US" dirty="0">
                <a:sym typeface="+mn-ea"/>
              </a:rPr>
              <a:t>）文法的应用示例 </a:t>
            </a:r>
            <a:r>
              <a:rPr lang="en-US" altLang="zh-CN" dirty="0">
                <a:sym typeface="+mn-ea"/>
              </a:rPr>
              <a:t>2</a:t>
            </a:r>
            <a:endParaRPr lang="en-US" altLang="zh-CN" b="0" dirty="0">
              <a:sym typeface="+mn-ea"/>
            </a:endParaRPr>
          </a:p>
        </p:txBody>
      </p:sp>
      <p:sp>
        <p:nvSpPr>
          <p:cNvPr id="7" name="日期占位符 6"/>
          <p:cNvSpPr>
            <a:spLocks noGrp="1"/>
          </p:cNvSpPr>
          <p:nvPr>
            <p:ph type="dt" sz="half" idx="10"/>
          </p:nvPr>
        </p:nvSpPr>
        <p:spPr/>
        <p:txBody>
          <a:bodyPr/>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en-GB"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Zhou, Erqiang</a:t>
            </a:r>
            <a:endParaRPr lang="zh-CN" altLang="en-US"/>
          </a:p>
        </p:txBody>
      </p:sp>
      <p:sp>
        <p:nvSpPr>
          <p:cNvPr id="4" name="文本框 3"/>
          <p:cNvSpPr txBox="1"/>
          <p:nvPr/>
        </p:nvSpPr>
        <p:spPr>
          <a:xfrm>
            <a:off x="127635" y="1270635"/>
            <a:ext cx="2476500" cy="2223135"/>
          </a:xfrm>
          <a:prstGeom prst="rect">
            <a:avLst/>
          </a:prstGeom>
          <a:noFill/>
        </p:spPr>
        <p:txBody>
          <a:bodyPr wrap="square" rtlCol="0" anchor="t">
            <a:spAutoFit/>
          </a:bodyPr>
          <a:p>
            <a:pPr lvl="1">
              <a:lnSpc>
                <a:spcPct val="110000"/>
              </a:lnSpc>
              <a:buNone/>
            </a:pPr>
            <a:r>
              <a:rPr lang="zh-CN" altLang="en-US" dirty="0">
                <a:sym typeface="+mn-ea"/>
              </a:rPr>
              <a:t>（</a:t>
            </a:r>
            <a:r>
              <a:rPr lang="en-US" altLang="zh-CN" dirty="0">
                <a:sym typeface="+mn-ea"/>
              </a:rPr>
              <a:t>0</a:t>
            </a:r>
            <a:r>
              <a:rPr lang="zh-CN" altLang="en-US" dirty="0">
                <a:sym typeface="+mn-ea"/>
              </a:rPr>
              <a:t>）</a:t>
            </a:r>
            <a:r>
              <a:rPr lang="en-US" altLang="zh-CN" dirty="0">
                <a:sym typeface="+mn-ea"/>
              </a:rPr>
              <a:t>S</a:t>
            </a:r>
            <a:r>
              <a:rPr lang="en-US" altLang="zh-CN" dirty="0">
                <a:sym typeface="Symbol" panose="05050102010706020507"/>
              </a:rPr>
              <a:t></a:t>
            </a:r>
            <a:r>
              <a:rPr lang="en-US" altLang="zh-CN" dirty="0">
                <a:sym typeface="+mn-ea"/>
              </a:rPr>
              <a:t>S</a:t>
            </a:r>
            <a:endParaRPr lang="en-US" altLang="zh-CN" dirty="0"/>
          </a:p>
          <a:p>
            <a:pPr lvl="1">
              <a:lnSpc>
                <a:spcPct val="110000"/>
              </a:lnSpc>
              <a:buNone/>
            </a:pPr>
            <a:r>
              <a:rPr lang="zh-CN" altLang="en-US" dirty="0">
                <a:sym typeface="+mn-ea"/>
              </a:rPr>
              <a:t>（</a:t>
            </a:r>
            <a:r>
              <a:rPr lang="en-US" altLang="zh-CN" dirty="0">
                <a:sym typeface="+mn-ea"/>
              </a:rPr>
              <a:t>1</a:t>
            </a:r>
            <a:r>
              <a:rPr lang="zh-CN" altLang="en-US" dirty="0">
                <a:sym typeface="+mn-ea"/>
              </a:rPr>
              <a:t>）</a:t>
            </a:r>
            <a:r>
              <a:rPr lang="en-US" altLang="zh-CN" dirty="0">
                <a:sym typeface="+mn-ea"/>
              </a:rPr>
              <a:t>S</a:t>
            </a:r>
            <a:r>
              <a:rPr lang="en-US" altLang="zh-CN" dirty="0">
                <a:sym typeface="Symbol" panose="05050102010706020507"/>
              </a:rPr>
              <a:t>aAd</a:t>
            </a:r>
            <a:endParaRPr lang="en-US" altLang="zh-CN" dirty="0"/>
          </a:p>
          <a:p>
            <a:pPr lvl="1">
              <a:lnSpc>
                <a:spcPct val="110000"/>
              </a:lnSpc>
              <a:buNone/>
            </a:pPr>
            <a:r>
              <a:rPr lang="zh-CN" altLang="en-US" dirty="0">
                <a:sym typeface="+mn-ea"/>
              </a:rPr>
              <a:t>（</a:t>
            </a:r>
            <a:r>
              <a:rPr lang="en-US" altLang="zh-CN" dirty="0">
                <a:sym typeface="+mn-ea"/>
              </a:rPr>
              <a:t>2</a:t>
            </a:r>
            <a:r>
              <a:rPr lang="zh-CN" altLang="en-US" dirty="0">
                <a:sym typeface="+mn-ea"/>
              </a:rPr>
              <a:t>）</a:t>
            </a:r>
            <a:r>
              <a:rPr lang="en-US" altLang="zh-CN" dirty="0">
                <a:sym typeface="+mn-ea"/>
              </a:rPr>
              <a:t>S</a:t>
            </a:r>
            <a:r>
              <a:rPr lang="en-US" altLang="zh-CN" dirty="0">
                <a:sym typeface="Symbol" panose="05050102010706020507"/>
              </a:rPr>
              <a:t>bBd</a:t>
            </a:r>
            <a:endParaRPr lang="en-US" altLang="zh-CN" dirty="0"/>
          </a:p>
          <a:p>
            <a:pPr lvl="1">
              <a:lnSpc>
                <a:spcPct val="110000"/>
              </a:lnSpc>
              <a:buNone/>
            </a:pPr>
            <a:r>
              <a:rPr lang="zh-CN" altLang="en-US" dirty="0">
                <a:sym typeface="+mn-ea"/>
              </a:rPr>
              <a:t>（</a:t>
            </a:r>
            <a:r>
              <a:rPr lang="en-US" altLang="zh-CN" dirty="0">
                <a:sym typeface="+mn-ea"/>
              </a:rPr>
              <a:t>3</a:t>
            </a:r>
            <a:r>
              <a:rPr lang="zh-CN" altLang="en-US" dirty="0">
                <a:sym typeface="+mn-ea"/>
              </a:rPr>
              <a:t>）</a:t>
            </a:r>
            <a:r>
              <a:rPr lang="en-US" altLang="zh-CN" dirty="0">
                <a:sym typeface="+mn-ea"/>
              </a:rPr>
              <a:t>S</a:t>
            </a:r>
            <a:r>
              <a:rPr lang="en-US" altLang="zh-CN" dirty="0">
                <a:sym typeface="Symbol" panose="05050102010706020507"/>
              </a:rPr>
              <a:t></a:t>
            </a:r>
            <a:r>
              <a:rPr lang="en-US" altLang="zh-CN" dirty="0">
                <a:sym typeface="+mn-ea"/>
              </a:rPr>
              <a:t> aBe</a:t>
            </a:r>
            <a:endParaRPr lang="en-US" altLang="zh-CN" dirty="0"/>
          </a:p>
          <a:p>
            <a:pPr lvl="1">
              <a:lnSpc>
                <a:spcPct val="110000"/>
              </a:lnSpc>
              <a:buNone/>
            </a:pPr>
            <a:r>
              <a:rPr lang="zh-CN" altLang="en-US" dirty="0">
                <a:sym typeface="+mn-ea"/>
              </a:rPr>
              <a:t>（</a:t>
            </a:r>
            <a:r>
              <a:rPr lang="en-US" altLang="zh-CN" dirty="0">
                <a:sym typeface="+mn-ea"/>
              </a:rPr>
              <a:t>4</a:t>
            </a:r>
            <a:r>
              <a:rPr lang="zh-CN" altLang="en-US" dirty="0">
                <a:sym typeface="+mn-ea"/>
              </a:rPr>
              <a:t>）</a:t>
            </a:r>
            <a:r>
              <a:rPr lang="en-US" altLang="zh-CN" dirty="0">
                <a:sym typeface="+mn-ea"/>
              </a:rPr>
              <a:t>S</a:t>
            </a:r>
            <a:r>
              <a:rPr lang="en-US" altLang="zh-CN" dirty="0">
                <a:sym typeface="Symbol" panose="05050102010706020507"/>
              </a:rPr>
              <a:t></a:t>
            </a:r>
            <a:r>
              <a:rPr lang="en-US" altLang="zh-CN" dirty="0">
                <a:sym typeface="+mn-ea"/>
              </a:rPr>
              <a:t> bAe</a:t>
            </a:r>
            <a:endParaRPr lang="en-US" altLang="zh-CN" dirty="0"/>
          </a:p>
          <a:p>
            <a:pPr lvl="1">
              <a:lnSpc>
                <a:spcPct val="110000"/>
              </a:lnSpc>
              <a:buNone/>
            </a:pPr>
            <a:r>
              <a:rPr lang="zh-CN" altLang="en-US" dirty="0">
                <a:sym typeface="+mn-ea"/>
              </a:rPr>
              <a:t>（</a:t>
            </a:r>
            <a:r>
              <a:rPr lang="en-US" altLang="zh-CN" dirty="0">
                <a:sym typeface="+mn-ea"/>
              </a:rPr>
              <a:t>5</a:t>
            </a:r>
            <a:r>
              <a:rPr lang="zh-CN" altLang="en-US" dirty="0">
                <a:sym typeface="+mn-ea"/>
              </a:rPr>
              <a:t>）</a:t>
            </a:r>
            <a:r>
              <a:rPr lang="en-US" altLang="zh-CN" dirty="0">
                <a:sym typeface="+mn-ea"/>
              </a:rPr>
              <a:t>A</a:t>
            </a:r>
            <a:r>
              <a:rPr lang="en-US" altLang="zh-CN" dirty="0">
                <a:sym typeface="Symbol" panose="05050102010706020507"/>
              </a:rPr>
              <a:t></a:t>
            </a:r>
            <a:r>
              <a:rPr lang="en-US" altLang="zh-CN" dirty="0">
                <a:sym typeface="+mn-ea"/>
              </a:rPr>
              <a:t> c</a:t>
            </a:r>
            <a:endParaRPr lang="en-US" altLang="zh-CN" dirty="0"/>
          </a:p>
          <a:p>
            <a:pPr lvl="1">
              <a:lnSpc>
                <a:spcPct val="110000"/>
              </a:lnSpc>
              <a:buNone/>
            </a:pPr>
            <a:r>
              <a:rPr lang="zh-CN" altLang="en-US" dirty="0">
                <a:sym typeface="+mn-ea"/>
              </a:rPr>
              <a:t>（</a:t>
            </a:r>
            <a:r>
              <a:rPr lang="en-US" altLang="zh-CN" dirty="0">
                <a:sym typeface="+mn-ea"/>
              </a:rPr>
              <a:t>6</a:t>
            </a:r>
            <a:r>
              <a:rPr lang="zh-CN" altLang="en-US" dirty="0">
                <a:sym typeface="+mn-ea"/>
              </a:rPr>
              <a:t>）</a:t>
            </a:r>
            <a:r>
              <a:rPr lang="en-US" altLang="zh-CN" dirty="0">
                <a:sym typeface="+mn-ea"/>
              </a:rPr>
              <a:t>B</a:t>
            </a:r>
            <a:r>
              <a:rPr lang="en-US" altLang="zh-CN" dirty="0">
                <a:sym typeface="Symbol" panose="05050102010706020507"/>
              </a:rPr>
              <a:t></a:t>
            </a:r>
            <a:r>
              <a:rPr lang="en-US" altLang="zh-CN" dirty="0">
                <a:sym typeface="+mn-ea"/>
              </a:rPr>
              <a:t> c</a:t>
            </a:r>
            <a:endParaRPr lang="zh-CN" altLang="en-US"/>
          </a:p>
        </p:txBody>
      </p:sp>
      <p:graphicFrame>
        <p:nvGraphicFramePr>
          <p:cNvPr id="342057" name="Group 41"/>
          <p:cNvGraphicFramePr>
            <a:graphicFrameLocks noGrp="1"/>
          </p:cNvGraphicFramePr>
          <p:nvPr/>
        </p:nvGraphicFramePr>
        <p:xfrm>
          <a:off x="4665028" y="1524000"/>
          <a:ext cx="7132320" cy="4956175"/>
        </p:xfrm>
        <a:graphic>
          <a:graphicData uri="http://schemas.openxmlformats.org/drawingml/2006/table">
            <a:tbl>
              <a:tblPr/>
              <a:tblGrid>
                <a:gridCol w="3165475"/>
                <a:gridCol w="3966845"/>
              </a:tblGrid>
              <a:tr h="365760">
                <a:tc rowSpan="4">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r>
                        <a:rPr kumimoji="0" lang="en-US" altLang="zh-CN" sz="18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0</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7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aAd</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7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bBd</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7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aBe</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7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bAe</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r>
                        <a:rPr kumimoji="0" lang="en-US" altLang="zh-CN" sz="1800" b="0" i="0" u="none" strike="noStrike" cap="none" normalizeH="0" baseline="-30000" smtClean="0">
                          <a:ln>
                            <a:noFill/>
                          </a:ln>
                          <a:solidFill>
                            <a:schemeClr val="tx1"/>
                          </a:solidFill>
                          <a:effectLst/>
                          <a:latin typeface="宋体" panose="02010600030101010101" pitchFamily="2" charset="-122"/>
                          <a:ea typeface="宋体" panose="02010600030101010101" pitchFamily="2" charset="-122"/>
                        </a:rPr>
                        <a:t>4</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S</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Ad</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Symbol" panose="05050102010706020507"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60">
                <a:tc vMerge="1">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r>
                        <a:rPr kumimoji="0" lang="en-US" altLang="zh-CN" sz="1800" b="0" i="0" u="none" strike="noStrike" cap="none" normalizeH="0" baseline="-30000" smtClean="0">
                          <a:ln>
                            <a:noFill/>
                          </a:ln>
                          <a:solidFill>
                            <a:schemeClr val="tx1"/>
                          </a:solidFill>
                          <a:effectLst/>
                          <a:latin typeface="宋体" panose="02010600030101010101" pitchFamily="2" charset="-122"/>
                          <a:ea typeface="宋体" panose="02010600030101010101" pitchFamily="2" charset="-122"/>
                        </a:rPr>
                        <a:t>5</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aB</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95325">
                <a:tc vMerge="1">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I</a:t>
                      </a:r>
                      <a:r>
                        <a:rPr kumimoji="0" lang="en-US" altLang="zh-CN" sz="1800" b="0" i="0" u="none" strike="noStrike" cap="none" normalizeH="0" baseline="-30000" smtClean="0">
                          <a:ln>
                            <a:noFill/>
                          </a:ln>
                          <a:solidFill>
                            <a:srgbClr val="FF3300"/>
                          </a:solidFill>
                          <a:effectLst/>
                          <a:latin typeface="宋体" panose="02010600030101010101" pitchFamily="2" charset="-122"/>
                          <a:ea typeface="宋体" panose="02010600030101010101" pitchFamily="2" charset="-122"/>
                        </a:rPr>
                        <a:t>6</a:t>
                      </a:r>
                      <a:r>
                        <a:rPr kumimoji="0" lang="zh-CN" altLang="en-US" sz="1800" b="0" i="0" u="none" strike="noStrike" cap="none" normalizeH="0" baseline="0" smtClean="0">
                          <a:ln>
                            <a:noFill/>
                          </a:ln>
                          <a:solidFill>
                            <a:srgbClr val="FF3300"/>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rgbClr val="FF3300"/>
                          </a:solidFill>
                          <a:effectLst/>
                          <a:latin typeface="宋体" panose="02010600030101010101" pitchFamily="2" charset="-122"/>
                          <a:ea typeface="宋体" panose="02010600030101010101" pitchFamily="2" charset="-122"/>
                        </a:rPr>
                        <a:t>A</a:t>
                      </a:r>
                      <a:r>
                        <a:rPr kumimoji="0" lang="en-US" altLang="zh-CN" sz="18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 c</a:t>
                      </a:r>
                      <a:r>
                        <a:rPr kumimoji="0" lang="en-US" altLang="zh-CN" sz="1800" b="0" i="0" u="none" strike="noStrike" cap="none" normalizeH="0" baseline="0" smtClean="0">
                          <a:ln>
                            <a:noFill/>
                          </a:ln>
                          <a:solidFill>
                            <a:srgbClr val="FF3300"/>
                          </a:solidFill>
                          <a:effectLst/>
                          <a:latin typeface="宋体" panose="02010600030101010101" pitchFamily="2" charset="-122"/>
                          <a:ea typeface="宋体" panose="02010600030101010101" pitchFamily="2" charset="-122"/>
                        </a:rPr>
                        <a:t>·</a:t>
                      </a:r>
                      <a:r>
                        <a:rPr kumimoji="0" lang="zh-CN" altLang="en-US" sz="1800" b="0" i="0" u="none" strike="noStrike" cap="none" normalizeH="0" baseline="0" smtClean="0">
                          <a:ln>
                            <a:noFill/>
                          </a:ln>
                          <a:solidFill>
                            <a:srgbClr val="FF3300"/>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d</a:t>
                      </a:r>
                      <a:endParaRPr kumimoji="0" lang="en-US" altLang="zh-CN" sz="7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rgbClr val="FF3300"/>
                          </a:solidFill>
                          <a:effectLst/>
                          <a:latin typeface="宋体" panose="02010600030101010101" pitchFamily="2" charset="-122"/>
                          <a:ea typeface="宋体" panose="02010600030101010101" pitchFamily="2" charset="-122"/>
                        </a:rPr>
                        <a:t>   B</a:t>
                      </a:r>
                      <a:r>
                        <a:rPr kumimoji="0" lang="en-US" altLang="zh-CN" sz="18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 c</a:t>
                      </a:r>
                      <a:r>
                        <a:rPr kumimoji="0" lang="en-US" altLang="zh-CN" sz="1800" b="0" i="0" u="none" strike="noStrike" cap="none" normalizeH="0" baseline="0" smtClean="0">
                          <a:ln>
                            <a:noFill/>
                          </a:ln>
                          <a:solidFill>
                            <a:srgbClr val="FF3300"/>
                          </a:solidFill>
                          <a:effectLst/>
                          <a:latin typeface="宋体" panose="02010600030101010101" pitchFamily="2" charset="-122"/>
                          <a:ea typeface="宋体" panose="02010600030101010101" pitchFamily="2" charset="-122"/>
                        </a:rPr>
                        <a:t>·</a:t>
                      </a:r>
                      <a:r>
                        <a:rPr kumimoji="0" lang="zh-CN" altLang="en-US" sz="1800" b="0" i="0" u="none" strike="noStrike" cap="none" normalizeH="0" baseline="0" smtClean="0">
                          <a:ln>
                            <a:noFill/>
                          </a:ln>
                          <a:solidFill>
                            <a:srgbClr val="FF3300"/>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e</a:t>
                      </a:r>
                      <a:endParaRPr kumimoji="0" lang="en-US" altLang="zh-CN" sz="7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60">
                <a:tc vMerge="1">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r>
                        <a:rPr kumimoji="0" lang="en-US" altLang="zh-CN" sz="1800" b="0" i="0" u="none" strike="noStrike" cap="none" normalizeH="0" baseline="-30000" smtClean="0">
                          <a:ln>
                            <a:noFill/>
                          </a:ln>
                          <a:solidFill>
                            <a:schemeClr val="tx1"/>
                          </a:solidFill>
                          <a:effectLst/>
                          <a:latin typeface="宋体" panose="02010600030101010101" pitchFamily="2" charset="-122"/>
                          <a:ea typeface="宋体" panose="02010600030101010101" pitchFamily="2" charset="-122"/>
                        </a:rPr>
                        <a:t>7</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S</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bB</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Symbol" panose="05050102010706020507"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60">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r>
                        <a:rPr kumimoji="0" lang="en-US" altLang="zh-CN" sz="18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1</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r>
                        <a:rPr kumimoji="0" lang="en-US" altLang="zh-CN" sz="1800" b="0" i="0" u="none" strike="noStrike" cap="none" normalizeH="0" baseline="-30000" smtClean="0">
                          <a:ln>
                            <a:noFill/>
                          </a:ln>
                          <a:solidFill>
                            <a:schemeClr val="tx1"/>
                          </a:solidFill>
                          <a:effectLst/>
                          <a:latin typeface="宋体" panose="02010600030101010101" pitchFamily="2" charset="-122"/>
                          <a:ea typeface="宋体" panose="02010600030101010101" pitchFamily="2" charset="-122"/>
                        </a:rPr>
                        <a:t>8</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94690">
                <a:tc rowSpan="3">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r>
                        <a:rPr kumimoji="0" lang="en-US" altLang="zh-CN" sz="18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2</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S</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Ad</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7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Be</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7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c</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a:t>
                      </a:r>
                      <a:endParaRPr kumimoji="0" lang="en-US" altLang="zh-CN" sz="7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B</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c,e</a:t>
                      </a:r>
                      <a:endParaRPr kumimoji="0" lang="en-US" altLang="zh-CN" sz="7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I</a:t>
                      </a:r>
                      <a:r>
                        <a:rPr kumimoji="0" lang="en-US" altLang="zh-CN" sz="1800" b="0" i="0" u="none" strike="noStrike" cap="none" normalizeH="0" baseline="-30000" smtClean="0">
                          <a:ln>
                            <a:noFill/>
                          </a:ln>
                          <a:solidFill>
                            <a:srgbClr val="FF3300"/>
                          </a:solidFill>
                          <a:effectLst/>
                          <a:latin typeface="宋体" panose="02010600030101010101" pitchFamily="2" charset="-122"/>
                          <a:ea typeface="宋体" panose="02010600030101010101" pitchFamily="2" charset="-122"/>
                        </a:rPr>
                        <a:t>9</a:t>
                      </a:r>
                      <a:r>
                        <a:rPr kumimoji="0" lang="zh-CN" altLang="en-US" sz="1800" b="0" i="0" u="none" strike="noStrike" cap="none" normalizeH="0" baseline="0" smtClean="0">
                          <a:ln>
                            <a:noFill/>
                          </a:ln>
                          <a:solidFill>
                            <a:srgbClr val="FF3300"/>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rgbClr val="FF3300"/>
                          </a:solidFill>
                          <a:effectLst/>
                          <a:latin typeface="宋体" panose="02010600030101010101" pitchFamily="2" charset="-122"/>
                          <a:ea typeface="宋体" panose="02010600030101010101" pitchFamily="2" charset="-122"/>
                        </a:rPr>
                        <a:t>A</a:t>
                      </a:r>
                      <a:r>
                        <a:rPr kumimoji="0" lang="en-US" altLang="zh-CN" sz="18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 c</a:t>
                      </a:r>
                      <a:r>
                        <a:rPr kumimoji="0" lang="en-US" altLang="zh-CN" sz="1800" b="0" i="0" u="none" strike="noStrike" cap="none" normalizeH="0" baseline="0" smtClean="0">
                          <a:ln>
                            <a:noFill/>
                          </a:ln>
                          <a:solidFill>
                            <a:srgbClr val="FF3300"/>
                          </a:solidFill>
                          <a:effectLst/>
                          <a:latin typeface="宋体" panose="02010600030101010101" pitchFamily="2" charset="-122"/>
                          <a:ea typeface="宋体" panose="02010600030101010101" pitchFamily="2" charset="-122"/>
                        </a:rPr>
                        <a:t>·</a:t>
                      </a:r>
                      <a:r>
                        <a:rPr kumimoji="0" lang="zh-CN" altLang="en-US" sz="1800" b="0" i="0" u="none" strike="noStrike" cap="none" normalizeH="0" baseline="0" smtClean="0">
                          <a:ln>
                            <a:noFill/>
                          </a:ln>
                          <a:solidFill>
                            <a:srgbClr val="FF3300"/>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e</a:t>
                      </a:r>
                      <a:endParaRPr kumimoji="0" lang="en-US" altLang="zh-CN" sz="7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rgbClr val="FF3300"/>
                          </a:solidFill>
                          <a:effectLst/>
                          <a:latin typeface="宋体" panose="02010600030101010101" pitchFamily="2" charset="-122"/>
                          <a:ea typeface="宋体" panose="02010600030101010101" pitchFamily="2" charset="-122"/>
                        </a:rPr>
                        <a:t>   B</a:t>
                      </a:r>
                      <a:r>
                        <a:rPr kumimoji="0" lang="en-US" altLang="zh-CN" sz="18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 c</a:t>
                      </a:r>
                      <a:r>
                        <a:rPr kumimoji="0" lang="en-US" altLang="zh-CN" sz="1800" b="0" i="0" u="none" strike="noStrike" cap="none" normalizeH="0" baseline="0" smtClean="0">
                          <a:ln>
                            <a:noFill/>
                          </a:ln>
                          <a:solidFill>
                            <a:srgbClr val="FF3300"/>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  d</a:t>
                      </a:r>
                      <a:endParaRPr kumimoji="0" lang="en-US" altLang="zh-CN" sz="7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60">
                <a:tc vMerge="1">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r>
                        <a:rPr kumimoji="0" lang="en-US" altLang="zh-CN" sz="1800" b="0" i="0" u="none" strike="noStrike" cap="none" normalizeH="0" baseline="-30000" smtClean="0">
                          <a:ln>
                            <a:noFill/>
                          </a:ln>
                          <a:solidFill>
                            <a:schemeClr val="tx1"/>
                          </a:solidFill>
                          <a:effectLst/>
                          <a:latin typeface="宋体" panose="02010600030101010101" pitchFamily="2" charset="-122"/>
                          <a:ea typeface="宋体" panose="02010600030101010101" pitchFamily="2" charset="-122"/>
                        </a:rPr>
                        <a:t>10</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S</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aAd</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7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4175">
                <a:tc vMerge="1">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r>
                        <a:rPr kumimoji="0" lang="en-US" altLang="zh-CN" sz="1800" b="0" i="0" u="none" strike="noStrike" cap="none" normalizeH="0" baseline="-30000" smtClean="0">
                          <a:ln>
                            <a:noFill/>
                          </a:ln>
                          <a:solidFill>
                            <a:schemeClr val="tx1"/>
                          </a:solidFill>
                          <a:effectLst/>
                          <a:latin typeface="宋体" panose="02010600030101010101" pitchFamily="2" charset="-122"/>
                          <a:ea typeface="宋体" panose="02010600030101010101" pitchFamily="2" charset="-122"/>
                        </a:rPr>
                        <a:t>11</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aBe</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5935">
                <a:tc rowSpan="2">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r>
                        <a:rPr kumimoji="0" lang="en-US" altLang="zh-CN" sz="18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3</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S</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Bd</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7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Ae</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7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c</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a:t>
                      </a:r>
                      <a:endParaRPr kumimoji="0" lang="en-US" altLang="zh-CN" sz="7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B</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c,d</a:t>
                      </a:r>
                      <a:endParaRPr kumimoji="0" lang="en-US" altLang="zh-CN" sz="7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r>
                        <a:rPr kumimoji="0" lang="en-US" altLang="zh-CN" sz="1800" b="0" i="0" u="none" strike="noStrike" cap="none" normalizeH="0" baseline="-30000" smtClean="0">
                          <a:ln>
                            <a:noFill/>
                          </a:ln>
                          <a:solidFill>
                            <a:schemeClr val="tx1"/>
                          </a:solidFill>
                          <a:effectLst/>
                          <a:latin typeface="宋体" panose="02010600030101010101" pitchFamily="2" charset="-122"/>
                          <a:ea typeface="宋体" panose="02010600030101010101" pitchFamily="2" charset="-122"/>
                        </a:rPr>
                        <a:t>12</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:S</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bBd</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7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57250">
                <a:tc vMerge="1">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r>
                        <a:rPr kumimoji="0" lang="en-US" altLang="zh-CN" sz="1800" b="0" i="0" u="none" strike="noStrike" cap="none" normalizeH="0" baseline="-30000" smtClean="0">
                          <a:ln>
                            <a:noFill/>
                          </a:ln>
                          <a:solidFill>
                            <a:schemeClr val="tx1"/>
                          </a:solidFill>
                          <a:effectLst/>
                          <a:latin typeface="宋体" panose="02010600030101010101" pitchFamily="2" charset="-122"/>
                          <a:ea typeface="宋体" panose="02010600030101010101" pitchFamily="2" charset="-122"/>
                        </a:rPr>
                        <a:t>13</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:S</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bAe</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7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文本框 1"/>
          <p:cNvSpPr txBox="1"/>
          <p:nvPr/>
        </p:nvSpPr>
        <p:spPr>
          <a:xfrm>
            <a:off x="201295" y="3946525"/>
            <a:ext cx="4114800" cy="2168525"/>
          </a:xfrm>
          <a:prstGeom prst="rect">
            <a:avLst/>
          </a:prstGeom>
          <a:noFill/>
        </p:spPr>
        <p:txBody>
          <a:bodyPr wrap="square" rtlCol="0" anchor="t">
            <a:spAutoFit/>
          </a:bodyPr>
          <a:p>
            <a:pPr>
              <a:lnSpc>
                <a:spcPct val="150000"/>
              </a:lnSpc>
            </a:pPr>
            <a:r>
              <a:rPr lang="zh-CN" altLang="en-US" dirty="0">
                <a:sym typeface="+mn-ea"/>
              </a:rPr>
              <a:t>合并后出现了新的归约</a:t>
            </a:r>
            <a:r>
              <a:rPr lang="en-US" altLang="zh-CN" dirty="0">
                <a:sym typeface="+mn-ea"/>
              </a:rPr>
              <a:t>—</a:t>
            </a:r>
            <a:r>
              <a:rPr lang="zh-CN" altLang="en-US" dirty="0">
                <a:sym typeface="+mn-ea"/>
              </a:rPr>
              <a:t>归约冲突，因为不管当前符号是</a:t>
            </a:r>
            <a:r>
              <a:rPr lang="en-US" altLang="zh-CN" dirty="0">
                <a:sym typeface="+mn-ea"/>
              </a:rPr>
              <a:t>d</a:t>
            </a:r>
            <a:r>
              <a:rPr lang="zh-CN" altLang="en-US" dirty="0">
                <a:sym typeface="+mn-ea"/>
              </a:rPr>
              <a:t>或</a:t>
            </a:r>
            <a:r>
              <a:rPr lang="en-US" altLang="zh-CN" dirty="0">
                <a:sym typeface="+mn-ea"/>
              </a:rPr>
              <a:t>e</a:t>
            </a:r>
            <a:r>
              <a:rPr lang="zh-CN" altLang="en-US" dirty="0">
                <a:sym typeface="+mn-ea"/>
              </a:rPr>
              <a:t>即可以用产生式</a:t>
            </a:r>
            <a:r>
              <a:rPr lang="en-US" altLang="zh-CN" dirty="0">
                <a:sym typeface="+mn-ea"/>
              </a:rPr>
              <a:t>A</a:t>
            </a:r>
            <a:r>
              <a:rPr lang="en-US" altLang="zh-CN" dirty="0">
                <a:sym typeface="Symbol" panose="05050102010706020507"/>
              </a:rPr>
              <a:t></a:t>
            </a:r>
            <a:r>
              <a:rPr lang="en-US" altLang="zh-CN" dirty="0">
                <a:sym typeface="+mn-ea"/>
              </a:rPr>
              <a:t> c</a:t>
            </a:r>
            <a:r>
              <a:rPr lang="zh-CN" altLang="en-US" dirty="0">
                <a:sym typeface="+mn-ea"/>
              </a:rPr>
              <a:t>归约也可以用产生式</a:t>
            </a:r>
            <a:r>
              <a:rPr lang="en-US" altLang="zh-CN" dirty="0">
                <a:sym typeface="+mn-ea"/>
              </a:rPr>
              <a:t>B</a:t>
            </a:r>
            <a:r>
              <a:rPr lang="en-US" altLang="zh-CN" dirty="0">
                <a:sym typeface="Symbol" panose="05050102010706020507"/>
              </a:rPr>
              <a:t></a:t>
            </a:r>
            <a:r>
              <a:rPr lang="en-US" altLang="zh-CN" dirty="0">
                <a:sym typeface="+mn-ea"/>
              </a:rPr>
              <a:t> c</a:t>
            </a:r>
            <a:r>
              <a:rPr lang="zh-CN" altLang="en-US" dirty="0">
                <a:sym typeface="+mn-ea"/>
              </a:rPr>
              <a:t>归约，因而可以判定该文法不是</a:t>
            </a:r>
            <a:r>
              <a:rPr lang="en-US" altLang="zh-CN" dirty="0">
                <a:sym typeface="+mn-ea"/>
              </a:rPr>
              <a:t>LALR(1)</a:t>
            </a:r>
            <a:r>
              <a:rPr lang="zh-CN" altLang="en-US" dirty="0">
                <a:sym typeface="+mn-ea"/>
              </a:rPr>
              <a:t>文法，当然也不是</a:t>
            </a:r>
            <a:r>
              <a:rPr lang="en-US" altLang="zh-CN" dirty="0">
                <a:sym typeface="+mn-ea"/>
              </a:rPr>
              <a:t>SLR(1)</a:t>
            </a:r>
            <a:r>
              <a:rPr lang="zh-CN" altLang="en-US" dirty="0">
                <a:sym typeface="+mn-ea"/>
              </a:rPr>
              <a:t>文法和</a:t>
            </a:r>
            <a:r>
              <a:rPr lang="en-US" altLang="zh-CN" dirty="0">
                <a:sym typeface="+mn-ea"/>
              </a:rPr>
              <a:t>LR(0)</a:t>
            </a:r>
            <a:r>
              <a:rPr lang="zh-CN" altLang="en-US" dirty="0">
                <a:sym typeface="+mn-ea"/>
              </a:rPr>
              <a:t>文法</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normAutofit/>
          </a:bodyPr>
          <a:p>
            <a:r>
              <a:rPr lang="zh-CN" dirty="0">
                <a:sym typeface="+mn-ea"/>
              </a:rPr>
              <a:t>二义性</a:t>
            </a:r>
            <a:r>
              <a:rPr lang="zh-CN" altLang="en-US" dirty="0">
                <a:sym typeface="+mn-ea"/>
              </a:rPr>
              <a:t>文法的应用</a:t>
            </a:r>
            <a:endParaRPr lang="en-US" altLang="zh-CN" b="0" dirty="0">
              <a:sym typeface="+mn-ea"/>
            </a:endParaRPr>
          </a:p>
        </p:txBody>
      </p:sp>
      <p:sp>
        <p:nvSpPr>
          <p:cNvPr id="7" name="日期占位符 6"/>
          <p:cNvSpPr>
            <a:spLocks noGrp="1"/>
          </p:cNvSpPr>
          <p:nvPr>
            <p:ph type="dt" sz="half" idx="10"/>
          </p:nvPr>
        </p:nvSpPr>
        <p:spPr/>
        <p:txBody>
          <a:bodyPr/>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en-GB"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Zhou, Erqiang</a:t>
            </a:r>
            <a:endParaRPr lang="zh-CN" altLang="en-US"/>
          </a:p>
        </p:txBody>
      </p:sp>
      <p:sp>
        <p:nvSpPr>
          <p:cNvPr id="4" name="文本框 3"/>
          <p:cNvSpPr txBox="1"/>
          <p:nvPr/>
        </p:nvSpPr>
        <p:spPr>
          <a:xfrm>
            <a:off x="127635" y="1270635"/>
            <a:ext cx="3285490" cy="1198880"/>
          </a:xfrm>
          <a:prstGeom prst="rect">
            <a:avLst/>
          </a:prstGeom>
          <a:noFill/>
        </p:spPr>
        <p:txBody>
          <a:bodyPr wrap="square" rtlCol="0" anchor="t">
            <a:spAutoFit/>
          </a:bodyPr>
          <a:p>
            <a:pPr lvl="1">
              <a:buNone/>
            </a:pPr>
            <a:r>
              <a:rPr lang="zh-CN" altLang="en-US" dirty="0">
                <a:sym typeface="+mn-ea"/>
              </a:rPr>
              <a:t>（</a:t>
            </a:r>
            <a:r>
              <a:rPr lang="en-US" altLang="zh-CN" dirty="0">
                <a:sym typeface="+mn-ea"/>
              </a:rPr>
              <a:t>0</a:t>
            </a:r>
            <a:r>
              <a:rPr lang="zh-CN" altLang="en-US" dirty="0">
                <a:sym typeface="+mn-ea"/>
              </a:rPr>
              <a:t>）</a:t>
            </a:r>
            <a:r>
              <a:rPr lang="en-US" altLang="zh-CN" dirty="0">
                <a:sym typeface="+mn-ea"/>
              </a:rPr>
              <a:t>E′</a:t>
            </a:r>
            <a:r>
              <a:rPr lang="en-US" altLang="zh-CN" dirty="0">
                <a:sym typeface="Symbol" panose="05050102010706020507"/>
              </a:rPr>
              <a:t></a:t>
            </a:r>
            <a:r>
              <a:rPr lang="en-US" altLang="zh-CN" dirty="0">
                <a:sym typeface="+mn-ea"/>
              </a:rPr>
              <a:t>E</a:t>
            </a:r>
            <a:endParaRPr lang="en-US" altLang="zh-CN" dirty="0"/>
          </a:p>
          <a:p>
            <a:pPr lvl="1">
              <a:buNone/>
            </a:pPr>
            <a:r>
              <a:rPr lang="zh-CN" altLang="en-US" dirty="0">
                <a:sym typeface="+mn-ea"/>
              </a:rPr>
              <a:t>（</a:t>
            </a:r>
            <a:r>
              <a:rPr lang="en-US" altLang="zh-CN" dirty="0">
                <a:sym typeface="+mn-ea"/>
              </a:rPr>
              <a:t>1</a:t>
            </a:r>
            <a:r>
              <a:rPr lang="zh-CN" altLang="en-US" dirty="0">
                <a:sym typeface="+mn-ea"/>
              </a:rPr>
              <a:t>）</a:t>
            </a:r>
            <a:r>
              <a:rPr lang="en-US" altLang="zh-CN" dirty="0">
                <a:sym typeface="+mn-ea"/>
              </a:rPr>
              <a:t>E</a:t>
            </a:r>
            <a:r>
              <a:rPr lang="en-US" altLang="zh-CN" dirty="0">
                <a:sym typeface="Symbol" panose="05050102010706020507"/>
              </a:rPr>
              <a:t></a:t>
            </a:r>
            <a:r>
              <a:rPr lang="en-US" altLang="zh-CN" dirty="0">
                <a:sym typeface="+mn-ea"/>
              </a:rPr>
              <a:t>E+E</a:t>
            </a:r>
            <a:endParaRPr lang="en-US" altLang="zh-CN" dirty="0"/>
          </a:p>
          <a:p>
            <a:pPr lvl="1">
              <a:buNone/>
            </a:pPr>
            <a:r>
              <a:rPr lang="zh-CN" altLang="en-US" dirty="0">
                <a:sym typeface="+mn-ea"/>
              </a:rPr>
              <a:t>（</a:t>
            </a:r>
            <a:r>
              <a:rPr lang="en-US" altLang="zh-CN" dirty="0">
                <a:sym typeface="+mn-ea"/>
              </a:rPr>
              <a:t>2</a:t>
            </a:r>
            <a:r>
              <a:rPr lang="zh-CN" altLang="en-US" dirty="0">
                <a:sym typeface="+mn-ea"/>
              </a:rPr>
              <a:t>）</a:t>
            </a:r>
            <a:r>
              <a:rPr lang="en-US" altLang="zh-CN" dirty="0">
                <a:sym typeface="+mn-ea"/>
              </a:rPr>
              <a:t>E</a:t>
            </a:r>
            <a:r>
              <a:rPr lang="en-US" altLang="zh-CN" dirty="0">
                <a:sym typeface="Symbol" panose="05050102010706020507"/>
              </a:rPr>
              <a:t></a:t>
            </a:r>
            <a:r>
              <a:rPr lang="en-US" altLang="zh-CN" dirty="0">
                <a:sym typeface="+mn-ea"/>
              </a:rPr>
              <a:t>E*E</a:t>
            </a:r>
            <a:endParaRPr lang="en-US" altLang="zh-CN" dirty="0"/>
          </a:p>
          <a:p>
            <a:pPr lvl="1">
              <a:buNone/>
            </a:pPr>
            <a:r>
              <a:rPr lang="zh-CN" altLang="en-US" dirty="0">
                <a:sym typeface="+mn-ea"/>
              </a:rPr>
              <a:t>（</a:t>
            </a:r>
            <a:r>
              <a:rPr lang="en-US" altLang="zh-CN" dirty="0">
                <a:sym typeface="+mn-ea"/>
              </a:rPr>
              <a:t>3</a:t>
            </a:r>
            <a:r>
              <a:rPr lang="zh-CN" altLang="en-US" dirty="0">
                <a:sym typeface="+mn-ea"/>
              </a:rPr>
              <a:t>）</a:t>
            </a:r>
            <a:r>
              <a:rPr lang="en-US" altLang="zh-CN" dirty="0">
                <a:sym typeface="+mn-ea"/>
              </a:rPr>
              <a:t>E</a:t>
            </a:r>
            <a:r>
              <a:rPr lang="en-US" altLang="zh-CN" dirty="0">
                <a:sym typeface="Symbol" panose="05050102010706020507"/>
              </a:rPr>
              <a:t></a:t>
            </a:r>
            <a:r>
              <a:rPr lang="en-US" altLang="zh-CN" dirty="0">
                <a:sym typeface="+mn-ea"/>
              </a:rPr>
              <a:t>(E)|i</a:t>
            </a:r>
            <a:endParaRPr lang="zh-CN" altLang="en-US"/>
          </a:p>
        </p:txBody>
      </p:sp>
      <p:grpSp>
        <p:nvGrpSpPr>
          <p:cNvPr id="102402" name="Group 2"/>
          <p:cNvGrpSpPr/>
          <p:nvPr/>
        </p:nvGrpSpPr>
        <p:grpSpPr>
          <a:xfrm>
            <a:off x="2663825" y="1433597"/>
            <a:ext cx="9075420" cy="5081115"/>
            <a:chOff x="2527" y="11918"/>
            <a:chExt cx="4982" cy="4945"/>
          </a:xfrm>
        </p:grpSpPr>
        <p:sp>
          <p:nvSpPr>
            <p:cNvPr id="102403" name="Text Box 3"/>
            <p:cNvSpPr txBox="1"/>
            <p:nvPr/>
          </p:nvSpPr>
          <p:spPr>
            <a:xfrm>
              <a:off x="6270" y="11918"/>
              <a:ext cx="160" cy="262"/>
            </a:xfrm>
            <a:prstGeom prst="rect">
              <a:avLst/>
            </a:prstGeom>
            <a:noFill/>
            <a:ln w="9525">
              <a:noFill/>
            </a:ln>
          </p:spPr>
          <p:txBody>
            <a:bodyPr lIns="0" tIns="0" rIns="0" bIns="0"/>
            <a:p>
              <a:pPr algn="just"/>
              <a:r>
                <a:rPr lang="en-US" altLang="zh-CN" sz="1000" dirty="0">
                  <a:latin typeface="Times New Roman" panose="02020603050405020304" pitchFamily="18" charset="0"/>
                </a:rPr>
                <a:t>+</a:t>
              </a:r>
              <a:endParaRPr lang="en-US" altLang="zh-CN" dirty="0">
                <a:latin typeface="Arial" panose="020B0604020202020204" pitchFamily="34" charset="0"/>
              </a:endParaRPr>
            </a:p>
          </p:txBody>
        </p:sp>
        <p:grpSp>
          <p:nvGrpSpPr>
            <p:cNvPr id="102404" name="Group 4"/>
            <p:cNvGrpSpPr/>
            <p:nvPr/>
          </p:nvGrpSpPr>
          <p:grpSpPr>
            <a:xfrm>
              <a:off x="2527" y="12007"/>
              <a:ext cx="4982" cy="4856"/>
              <a:chOff x="2527" y="12007"/>
              <a:chExt cx="4982" cy="4856"/>
            </a:xfrm>
          </p:grpSpPr>
          <p:sp>
            <p:nvSpPr>
              <p:cNvPr id="102405" name="Text Box 5"/>
              <p:cNvSpPr txBox="1"/>
              <p:nvPr/>
            </p:nvSpPr>
            <p:spPr>
              <a:xfrm>
                <a:off x="2762" y="13288"/>
                <a:ext cx="743" cy="1566"/>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1400" dirty="0">
                    <a:latin typeface="Times New Roman" panose="02020603050405020304" pitchFamily="18" charset="0"/>
                  </a:rPr>
                  <a:t>I</a:t>
                </a:r>
                <a:r>
                  <a:rPr lang="en-US" altLang="zh-CN" sz="1400" baseline="-25000" dirty="0">
                    <a:latin typeface="Times New Roman" panose="02020603050405020304" pitchFamily="18" charset="0"/>
                  </a:rPr>
                  <a:t>0</a:t>
                </a:r>
                <a:r>
                  <a:rPr lang="zh-CN" altLang="en-US" sz="1400" dirty="0">
                    <a:latin typeface="Times New Roman" panose="02020603050405020304" pitchFamily="18" charset="0"/>
                  </a:rPr>
                  <a:t>：</a:t>
                </a:r>
                <a:endParaRPr lang="zh-CN" altLang="en-US" sz="1400" dirty="0">
                  <a:latin typeface="Times New Roman" panose="02020603050405020304" pitchFamily="18" charset="0"/>
                </a:endParaRPr>
              </a:p>
              <a:p>
                <a:pPr algn="just"/>
                <a:r>
                  <a:rPr lang="en-US" altLang="zh-CN" sz="1400" dirty="0">
                    <a:latin typeface="Times New Roman" panose="02020603050405020304" pitchFamily="18" charset="0"/>
                  </a:rPr>
                  <a:t>     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·E</a:t>
                </a:r>
                <a:endParaRPr lang="en-US" altLang="zh-CN" sz="1400" dirty="0">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·E+E</a:t>
                </a:r>
                <a:endParaRPr lang="en-US" altLang="zh-CN" sz="1400" dirty="0">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·E*E</a:t>
                </a:r>
                <a:endParaRPr lang="en-US" altLang="zh-CN" sz="1400" dirty="0">
                  <a:latin typeface="Times New Roman" panose="02020603050405020304" pitchFamily="18" charset="0"/>
                </a:endParaRPr>
              </a:p>
              <a:p>
                <a:pPr algn="just"/>
                <a:r>
                  <a:rPr lang="en-US" altLang="zh-CN" sz="1400" dirty="0">
                    <a:latin typeface="Times New Roman" panose="02020603050405020304" pitchFamily="18" charset="0"/>
                  </a:rPr>
                  <a:t> </a:t>
                </a:r>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·(E)</a:t>
                </a:r>
                <a:endParaRPr lang="en-US" altLang="zh-CN" sz="1400" dirty="0">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·i</a:t>
                </a:r>
                <a:endParaRPr lang="en-US" altLang="zh-CN" sz="1400" dirty="0">
                  <a:latin typeface="Times New Roman" panose="02020603050405020304" pitchFamily="18" charset="0"/>
                </a:endParaRPr>
              </a:p>
              <a:p>
                <a:endParaRPr lang="en-US" altLang="zh-CN" sz="1400" dirty="0">
                  <a:latin typeface="Arial" panose="020B0604020202020204" pitchFamily="34" charset="0"/>
                </a:endParaRPr>
              </a:p>
            </p:txBody>
          </p:sp>
          <p:sp>
            <p:nvSpPr>
              <p:cNvPr id="102406" name="Line 6"/>
              <p:cNvSpPr/>
              <p:nvPr/>
            </p:nvSpPr>
            <p:spPr>
              <a:xfrm>
                <a:off x="3507" y="13511"/>
                <a:ext cx="614" cy="1"/>
              </a:xfrm>
              <a:prstGeom prst="line">
                <a:avLst/>
              </a:prstGeom>
              <a:ln w="9525" cap="flat" cmpd="sng">
                <a:solidFill>
                  <a:srgbClr val="000000"/>
                </a:solidFill>
                <a:prstDash val="solid"/>
                <a:headEnd type="none" w="med" len="med"/>
                <a:tailEnd type="triangle" w="med" len="med"/>
              </a:ln>
            </p:spPr>
          </p:sp>
          <p:sp>
            <p:nvSpPr>
              <p:cNvPr id="102407" name="Text Box 7"/>
              <p:cNvSpPr txBox="1"/>
              <p:nvPr/>
            </p:nvSpPr>
            <p:spPr>
              <a:xfrm>
                <a:off x="4131" y="12712"/>
                <a:ext cx="743" cy="1241"/>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1400" dirty="0">
                    <a:solidFill>
                      <a:srgbClr val="FF3300"/>
                    </a:solidFill>
                    <a:latin typeface="Times New Roman" panose="02020603050405020304" pitchFamily="18" charset="0"/>
                  </a:rPr>
                  <a:t>I</a:t>
                </a:r>
                <a:r>
                  <a:rPr lang="en-US" altLang="zh-CN" sz="1400" baseline="-25000" dirty="0">
                    <a:solidFill>
                      <a:srgbClr val="FF3300"/>
                    </a:solidFill>
                    <a:latin typeface="Times New Roman" panose="02020603050405020304" pitchFamily="18" charset="0"/>
                  </a:rPr>
                  <a:t>1</a:t>
                </a:r>
                <a:r>
                  <a:rPr lang="zh-CN" altLang="en-US" sz="1400" dirty="0">
                    <a:solidFill>
                      <a:srgbClr val="FF3300"/>
                    </a:solidFill>
                    <a:latin typeface="Times New Roman" panose="02020603050405020304" pitchFamily="18" charset="0"/>
                  </a:rPr>
                  <a:t>：</a:t>
                </a:r>
                <a:endParaRPr lang="zh-CN" altLang="en-US" sz="1400" dirty="0">
                  <a:solidFill>
                    <a:srgbClr val="FF3300"/>
                  </a:solidFill>
                  <a:latin typeface="Times New Roman" panose="02020603050405020304" pitchFamily="18" charset="0"/>
                </a:endParaRPr>
              </a:p>
              <a:p>
                <a:pPr algn="just"/>
                <a:r>
                  <a:rPr lang="en-US" altLang="zh-CN" sz="1400" dirty="0">
                    <a:solidFill>
                      <a:srgbClr val="FF3300"/>
                    </a:solidFill>
                    <a:latin typeface="Times New Roman" panose="02020603050405020304" pitchFamily="18" charset="0"/>
                  </a:rPr>
                  <a:t>     E′</a:t>
                </a:r>
                <a:r>
                  <a:rPr lang="en-US" altLang="zh-CN" sz="1400" dirty="0">
                    <a:solidFill>
                      <a:srgbClr val="FF3300"/>
                    </a:solidFill>
                    <a:latin typeface="Times New Roman" panose="02020603050405020304" pitchFamily="18" charset="0"/>
                    <a:sym typeface="Symbol" panose="05050102010706020507"/>
                  </a:rPr>
                  <a:t></a:t>
                </a:r>
                <a:r>
                  <a:rPr lang="en-US" altLang="zh-CN" sz="1400" dirty="0">
                    <a:solidFill>
                      <a:srgbClr val="FF3300"/>
                    </a:solidFill>
                    <a:latin typeface="Times New Roman" panose="02020603050405020304" pitchFamily="18" charset="0"/>
                  </a:rPr>
                  <a:t>E·</a:t>
                </a:r>
                <a:endParaRPr lang="en-US" altLang="zh-CN" sz="1400" dirty="0">
                  <a:solidFill>
                    <a:srgbClr val="FF3300"/>
                  </a:solidFill>
                  <a:latin typeface="Times New Roman" panose="02020603050405020304" pitchFamily="18" charset="0"/>
                </a:endParaRPr>
              </a:p>
              <a:p>
                <a:pPr algn="just"/>
                <a:r>
                  <a:rPr lang="en-US" altLang="zh-CN" sz="1400" dirty="0">
                    <a:solidFill>
                      <a:srgbClr val="FF3300"/>
                    </a:solidFill>
                    <a:latin typeface="Times New Roman" panose="02020603050405020304" pitchFamily="18" charset="0"/>
                  </a:rPr>
                  <a:t>     E</a:t>
                </a:r>
                <a:r>
                  <a:rPr lang="en-US" altLang="zh-CN" sz="1400" dirty="0">
                    <a:solidFill>
                      <a:srgbClr val="FF3300"/>
                    </a:solidFill>
                    <a:latin typeface="Times New Roman" panose="02020603050405020304" pitchFamily="18" charset="0"/>
                    <a:sym typeface="Symbol" panose="05050102010706020507"/>
                  </a:rPr>
                  <a:t></a:t>
                </a:r>
                <a:r>
                  <a:rPr lang="en-US" altLang="zh-CN" sz="1400" dirty="0">
                    <a:solidFill>
                      <a:srgbClr val="FF3300"/>
                    </a:solidFill>
                    <a:latin typeface="Times New Roman" panose="02020603050405020304" pitchFamily="18" charset="0"/>
                  </a:rPr>
                  <a:t>E·+E</a:t>
                </a:r>
                <a:endParaRPr lang="en-US" altLang="zh-CN" sz="1400" dirty="0">
                  <a:solidFill>
                    <a:srgbClr val="FF3300"/>
                  </a:solidFill>
                  <a:latin typeface="Times New Roman" panose="02020603050405020304" pitchFamily="18" charset="0"/>
                </a:endParaRPr>
              </a:p>
              <a:p>
                <a:pPr algn="just"/>
                <a:r>
                  <a:rPr lang="en-US" altLang="zh-CN" sz="1400" dirty="0">
                    <a:solidFill>
                      <a:srgbClr val="FF3300"/>
                    </a:solidFill>
                    <a:latin typeface="Times New Roman" panose="02020603050405020304" pitchFamily="18" charset="0"/>
                  </a:rPr>
                  <a:t>     E</a:t>
                </a:r>
                <a:r>
                  <a:rPr lang="en-US" altLang="zh-CN" sz="1400" dirty="0">
                    <a:solidFill>
                      <a:srgbClr val="FF3300"/>
                    </a:solidFill>
                    <a:latin typeface="Times New Roman" panose="02020603050405020304" pitchFamily="18" charset="0"/>
                    <a:sym typeface="Symbol" panose="05050102010706020507"/>
                  </a:rPr>
                  <a:t></a:t>
                </a:r>
                <a:r>
                  <a:rPr lang="en-US" altLang="zh-CN" sz="1400" dirty="0">
                    <a:solidFill>
                      <a:srgbClr val="FF3300"/>
                    </a:solidFill>
                    <a:latin typeface="Times New Roman" panose="02020603050405020304" pitchFamily="18" charset="0"/>
                  </a:rPr>
                  <a:t>E·*E</a:t>
                </a:r>
                <a:endParaRPr lang="en-US" altLang="zh-CN" sz="1400" dirty="0">
                  <a:solidFill>
                    <a:srgbClr val="FF3300"/>
                  </a:solidFill>
                  <a:latin typeface="Times New Roman" panose="02020603050405020304" pitchFamily="18" charset="0"/>
                </a:endParaRPr>
              </a:p>
              <a:p>
                <a:pPr algn="just"/>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a:p>
                <a:endParaRPr lang="en-US" altLang="zh-CN" sz="1400" dirty="0">
                  <a:latin typeface="Arial" panose="020B0604020202020204" pitchFamily="34" charset="0"/>
                </a:endParaRPr>
              </a:p>
            </p:txBody>
          </p:sp>
          <p:sp>
            <p:nvSpPr>
              <p:cNvPr id="102408" name="Line 8"/>
              <p:cNvSpPr/>
              <p:nvPr/>
            </p:nvSpPr>
            <p:spPr>
              <a:xfrm>
                <a:off x="3519" y="14568"/>
                <a:ext cx="616" cy="1"/>
              </a:xfrm>
              <a:prstGeom prst="line">
                <a:avLst/>
              </a:prstGeom>
              <a:ln w="9525" cap="flat" cmpd="sng">
                <a:solidFill>
                  <a:srgbClr val="000000"/>
                </a:solidFill>
                <a:prstDash val="solid"/>
                <a:headEnd type="none" w="med" len="med"/>
                <a:tailEnd type="triangle" w="med" len="med"/>
              </a:ln>
            </p:spPr>
          </p:sp>
          <p:sp>
            <p:nvSpPr>
              <p:cNvPr id="102409" name="Text Box 9"/>
              <p:cNvSpPr txBox="1"/>
              <p:nvPr/>
            </p:nvSpPr>
            <p:spPr>
              <a:xfrm>
                <a:off x="3623" y="13210"/>
                <a:ext cx="158" cy="261"/>
              </a:xfrm>
              <a:prstGeom prst="rect">
                <a:avLst/>
              </a:prstGeom>
              <a:noFill/>
              <a:ln w="9525">
                <a:noFill/>
              </a:ln>
            </p:spPr>
            <p:txBody>
              <a:bodyPr lIns="0" tIns="0" rIns="0" bIns="0"/>
              <a:p>
                <a:pPr algn="just"/>
                <a:r>
                  <a:rPr lang="en-US" altLang="zh-CN" sz="1000" dirty="0">
                    <a:latin typeface="Times New Roman" panose="02020603050405020304" pitchFamily="18" charset="0"/>
                  </a:rPr>
                  <a:t>E</a:t>
                </a:r>
                <a:endParaRPr lang="en-US" altLang="zh-CN" dirty="0">
                  <a:latin typeface="Arial" panose="020B0604020202020204" pitchFamily="34" charset="0"/>
                </a:endParaRPr>
              </a:p>
            </p:txBody>
          </p:sp>
          <p:sp>
            <p:nvSpPr>
              <p:cNvPr id="102410" name="Text Box 10"/>
              <p:cNvSpPr txBox="1"/>
              <p:nvPr/>
            </p:nvSpPr>
            <p:spPr>
              <a:xfrm>
                <a:off x="4133" y="14161"/>
                <a:ext cx="821" cy="1540"/>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1400" dirty="0">
                    <a:latin typeface="Times New Roman" panose="02020603050405020304" pitchFamily="18" charset="0"/>
                  </a:rPr>
                  <a:t>I</a:t>
                </a:r>
                <a:r>
                  <a:rPr lang="en-US" altLang="zh-CN" sz="1400" baseline="-25000" dirty="0">
                    <a:latin typeface="Times New Roman" panose="02020603050405020304" pitchFamily="18" charset="0"/>
                  </a:rPr>
                  <a:t>2</a:t>
                </a:r>
                <a:r>
                  <a:rPr lang="zh-CN" altLang="en-US" sz="1400" dirty="0">
                    <a:latin typeface="Times New Roman" panose="02020603050405020304" pitchFamily="18" charset="0"/>
                  </a:rPr>
                  <a:t>：</a:t>
                </a:r>
                <a:endParaRPr lang="zh-CN" altLang="en-US" sz="1400" dirty="0">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 (·E)</a:t>
                </a:r>
                <a:endParaRPr lang="en-US" altLang="zh-CN" sz="1400" dirty="0">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·E+E</a:t>
                </a:r>
                <a:endParaRPr lang="en-US" altLang="zh-CN" sz="1400" dirty="0">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·E*E</a:t>
                </a:r>
                <a:endParaRPr lang="en-US" altLang="zh-CN" sz="1400" dirty="0">
                  <a:latin typeface="Times New Roman" panose="02020603050405020304" pitchFamily="18" charset="0"/>
                </a:endParaRPr>
              </a:p>
              <a:p>
                <a:pPr algn="just"/>
                <a:r>
                  <a:rPr lang="en-US" altLang="zh-CN" sz="1400" dirty="0">
                    <a:latin typeface="Times New Roman" panose="02020603050405020304" pitchFamily="18" charset="0"/>
                  </a:rPr>
                  <a:t> </a:t>
                </a:r>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·(E)</a:t>
                </a:r>
                <a:endParaRPr lang="en-US" altLang="zh-CN" sz="1400" dirty="0">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·i</a:t>
                </a:r>
                <a:endParaRPr lang="en-US" altLang="zh-CN" sz="1400" dirty="0">
                  <a:latin typeface="Times New Roman" panose="02020603050405020304" pitchFamily="18" charset="0"/>
                </a:endParaRPr>
              </a:p>
              <a:p>
                <a:pPr algn="just"/>
                <a:endParaRPr lang="en-US" altLang="zh-CN" sz="1400" dirty="0">
                  <a:latin typeface="Times New Roman" panose="02020603050405020304" pitchFamily="18" charset="0"/>
                </a:endParaRPr>
              </a:p>
              <a:p>
                <a:pPr algn="just"/>
                <a:endParaRPr lang="en-US" altLang="zh-CN" sz="1400" dirty="0">
                  <a:latin typeface="Times New Roman" panose="02020603050405020304" pitchFamily="18" charset="0"/>
                </a:endParaRPr>
              </a:p>
              <a:p>
                <a:endParaRPr lang="en-US" altLang="zh-CN" sz="1400" dirty="0">
                  <a:latin typeface="Arial" panose="020B0604020202020204" pitchFamily="34" charset="0"/>
                </a:endParaRPr>
              </a:p>
            </p:txBody>
          </p:sp>
          <p:sp>
            <p:nvSpPr>
              <p:cNvPr id="102411" name="Text Box 11"/>
              <p:cNvSpPr txBox="1"/>
              <p:nvPr/>
            </p:nvSpPr>
            <p:spPr>
              <a:xfrm>
                <a:off x="3675" y="14267"/>
                <a:ext cx="159" cy="261"/>
              </a:xfrm>
              <a:prstGeom prst="rect">
                <a:avLst/>
              </a:prstGeom>
              <a:noFill/>
              <a:ln w="9525">
                <a:noFill/>
              </a:ln>
            </p:spPr>
            <p:txBody>
              <a:bodyPr lIns="0" tIns="0" rIns="0" bIns="0"/>
              <a:p>
                <a:pPr algn="just"/>
                <a:r>
                  <a:rPr lang="en-US" altLang="zh-CN" sz="1000" dirty="0">
                    <a:latin typeface="Times New Roman" panose="02020603050405020304" pitchFamily="18" charset="0"/>
                  </a:rPr>
                  <a:t>(</a:t>
                </a:r>
                <a:endParaRPr lang="en-US" altLang="zh-CN" dirty="0">
                  <a:latin typeface="Arial" panose="020B0604020202020204" pitchFamily="34" charset="0"/>
                </a:endParaRPr>
              </a:p>
            </p:txBody>
          </p:sp>
          <p:sp>
            <p:nvSpPr>
              <p:cNvPr id="102412" name="Line 12"/>
              <p:cNvSpPr/>
              <p:nvPr/>
            </p:nvSpPr>
            <p:spPr>
              <a:xfrm>
                <a:off x="3075" y="14842"/>
                <a:ext cx="0" cy="247"/>
              </a:xfrm>
              <a:prstGeom prst="line">
                <a:avLst/>
              </a:prstGeom>
              <a:ln w="9525" cap="flat" cmpd="sng">
                <a:solidFill>
                  <a:srgbClr val="000000"/>
                </a:solidFill>
                <a:prstDash val="solid"/>
                <a:headEnd type="none" w="med" len="med"/>
                <a:tailEnd type="triangle" w="med" len="med"/>
              </a:ln>
            </p:spPr>
          </p:sp>
          <p:sp>
            <p:nvSpPr>
              <p:cNvPr id="102413" name="Text Box 13"/>
              <p:cNvSpPr txBox="1"/>
              <p:nvPr/>
            </p:nvSpPr>
            <p:spPr>
              <a:xfrm>
                <a:off x="2724" y="15089"/>
                <a:ext cx="757" cy="572"/>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900" dirty="0">
                    <a:latin typeface="Times New Roman" panose="02020603050405020304" pitchFamily="18" charset="0"/>
                  </a:rPr>
                  <a:t>I</a:t>
                </a:r>
                <a:r>
                  <a:rPr lang="en-US" altLang="zh-CN" sz="900" baseline="-25000" dirty="0">
                    <a:latin typeface="Times New Roman" panose="02020603050405020304" pitchFamily="18" charset="0"/>
                  </a:rPr>
                  <a:t>3</a:t>
                </a:r>
                <a:r>
                  <a:rPr lang="zh-CN" altLang="en-US" sz="900" dirty="0">
                    <a:latin typeface="Times New Roman" panose="02020603050405020304" pitchFamily="18" charset="0"/>
                  </a:rPr>
                  <a:t>：</a:t>
                </a:r>
                <a:endParaRPr lang="zh-CN" altLang="en-US" sz="900" dirty="0">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i·</a:t>
                </a:r>
                <a:endParaRPr lang="en-US" altLang="zh-CN" sz="1400" dirty="0">
                  <a:latin typeface="Times New Roman" panose="02020603050405020304" pitchFamily="18" charset="0"/>
                </a:endParaRPr>
              </a:p>
              <a:p>
                <a:endParaRPr lang="en-US" altLang="zh-CN" dirty="0">
                  <a:latin typeface="Arial" panose="020B0604020202020204" pitchFamily="34" charset="0"/>
                </a:endParaRPr>
              </a:p>
            </p:txBody>
          </p:sp>
          <p:sp>
            <p:nvSpPr>
              <p:cNvPr id="102414" name="Text Box 14"/>
              <p:cNvSpPr txBox="1"/>
              <p:nvPr/>
            </p:nvSpPr>
            <p:spPr>
              <a:xfrm>
                <a:off x="3133" y="14874"/>
                <a:ext cx="159" cy="261"/>
              </a:xfrm>
              <a:prstGeom prst="rect">
                <a:avLst/>
              </a:prstGeom>
              <a:noFill/>
              <a:ln w="9525">
                <a:noFill/>
              </a:ln>
            </p:spPr>
            <p:txBody>
              <a:bodyPr lIns="0" tIns="0" rIns="0" bIns="0"/>
              <a:p>
                <a:pPr algn="just"/>
                <a:r>
                  <a:rPr lang="en-US" altLang="zh-CN" sz="1000" dirty="0">
                    <a:latin typeface="Times New Roman" panose="02020603050405020304" pitchFamily="18" charset="0"/>
                  </a:rPr>
                  <a:t>i</a:t>
                </a:r>
                <a:endParaRPr lang="en-US" altLang="zh-CN" dirty="0">
                  <a:latin typeface="Arial" panose="020B0604020202020204" pitchFamily="34" charset="0"/>
                </a:endParaRPr>
              </a:p>
            </p:txBody>
          </p:sp>
          <p:sp>
            <p:nvSpPr>
              <p:cNvPr id="102415" name="Line 15"/>
              <p:cNvSpPr/>
              <p:nvPr/>
            </p:nvSpPr>
            <p:spPr>
              <a:xfrm>
                <a:off x="4863" y="12949"/>
                <a:ext cx="613" cy="1"/>
              </a:xfrm>
              <a:prstGeom prst="line">
                <a:avLst/>
              </a:prstGeom>
              <a:ln w="9525" cap="flat" cmpd="sng">
                <a:solidFill>
                  <a:srgbClr val="000000"/>
                </a:solidFill>
                <a:prstDash val="solid"/>
                <a:headEnd type="none" w="med" len="med"/>
                <a:tailEnd type="triangle" w="med" len="med"/>
              </a:ln>
            </p:spPr>
          </p:sp>
          <p:sp>
            <p:nvSpPr>
              <p:cNvPr id="102416" name="Text Box 16"/>
              <p:cNvSpPr txBox="1"/>
              <p:nvPr/>
            </p:nvSpPr>
            <p:spPr>
              <a:xfrm>
                <a:off x="5044" y="12635"/>
                <a:ext cx="159" cy="261"/>
              </a:xfrm>
              <a:prstGeom prst="rect">
                <a:avLst/>
              </a:prstGeom>
              <a:noFill/>
              <a:ln w="9525">
                <a:noFill/>
              </a:ln>
            </p:spPr>
            <p:txBody>
              <a:bodyPr lIns="0" tIns="0" rIns="0" bIns="0"/>
              <a:p>
                <a:pPr algn="just"/>
                <a:r>
                  <a:rPr lang="en-US" altLang="zh-CN" sz="1000" dirty="0">
                    <a:latin typeface="Times New Roman" panose="02020603050405020304" pitchFamily="18" charset="0"/>
                  </a:rPr>
                  <a:t>+</a:t>
                </a:r>
                <a:endParaRPr lang="en-US" altLang="zh-CN" dirty="0">
                  <a:latin typeface="Arial" panose="020B0604020202020204" pitchFamily="34" charset="0"/>
                </a:endParaRPr>
              </a:p>
            </p:txBody>
          </p:sp>
          <p:sp>
            <p:nvSpPr>
              <p:cNvPr id="102417" name="Text Box 17"/>
              <p:cNvSpPr txBox="1"/>
              <p:nvPr/>
            </p:nvSpPr>
            <p:spPr>
              <a:xfrm>
                <a:off x="5476" y="12007"/>
                <a:ext cx="743" cy="1530"/>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1400" dirty="0">
                    <a:latin typeface="Times New Roman" panose="02020603050405020304" pitchFamily="18" charset="0"/>
                  </a:rPr>
                  <a:t>I</a:t>
                </a:r>
                <a:r>
                  <a:rPr lang="en-US" altLang="zh-CN" sz="1400" baseline="-25000" dirty="0">
                    <a:latin typeface="Times New Roman" panose="02020603050405020304" pitchFamily="18" charset="0"/>
                  </a:rPr>
                  <a:t>4</a:t>
                </a:r>
                <a:r>
                  <a:rPr lang="zh-CN" altLang="en-US" sz="1400" dirty="0">
                    <a:latin typeface="Times New Roman" panose="02020603050405020304" pitchFamily="18" charset="0"/>
                  </a:rPr>
                  <a:t>：</a:t>
                </a:r>
                <a:endParaRPr lang="zh-CN" altLang="en-US" sz="1400" dirty="0">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E+·E</a:t>
                </a:r>
                <a:endParaRPr lang="en-US" altLang="zh-CN" sz="1400" dirty="0">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·E+E</a:t>
                </a:r>
                <a:endParaRPr lang="en-US" altLang="zh-CN" sz="1400" dirty="0">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·E*E</a:t>
                </a:r>
                <a:endParaRPr lang="en-US" altLang="zh-CN" sz="1400" dirty="0">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·(E)</a:t>
                </a:r>
                <a:endParaRPr lang="en-US" altLang="zh-CN" sz="1400" dirty="0">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·i</a:t>
                </a:r>
                <a:endParaRPr lang="en-US" altLang="zh-CN" sz="1400" dirty="0">
                  <a:latin typeface="Times New Roman" panose="02020603050405020304" pitchFamily="18" charset="0"/>
                </a:endParaRPr>
              </a:p>
              <a:p>
                <a:pPr algn="just"/>
                <a:endParaRPr lang="en-US" altLang="zh-CN" sz="1400" dirty="0">
                  <a:latin typeface="Times New Roman" panose="02020603050405020304" pitchFamily="18" charset="0"/>
                </a:endParaRPr>
              </a:p>
              <a:p>
                <a:endParaRPr lang="en-US" altLang="zh-CN" sz="1400" dirty="0">
                  <a:latin typeface="Arial" panose="020B0604020202020204" pitchFamily="34" charset="0"/>
                </a:endParaRPr>
              </a:p>
            </p:txBody>
          </p:sp>
          <p:sp>
            <p:nvSpPr>
              <p:cNvPr id="102418" name="Line 18"/>
              <p:cNvSpPr/>
              <p:nvPr/>
            </p:nvSpPr>
            <p:spPr>
              <a:xfrm>
                <a:off x="4863" y="13928"/>
                <a:ext cx="575" cy="235"/>
              </a:xfrm>
              <a:prstGeom prst="line">
                <a:avLst/>
              </a:prstGeom>
              <a:ln w="9525" cap="flat" cmpd="sng">
                <a:solidFill>
                  <a:srgbClr val="000000"/>
                </a:solidFill>
                <a:prstDash val="solid"/>
                <a:headEnd type="none" w="med" len="med"/>
                <a:tailEnd type="triangle" w="med" len="med"/>
              </a:ln>
            </p:spPr>
          </p:sp>
          <p:sp>
            <p:nvSpPr>
              <p:cNvPr id="102419" name="Text Box 19"/>
              <p:cNvSpPr txBox="1"/>
              <p:nvPr/>
            </p:nvSpPr>
            <p:spPr>
              <a:xfrm>
                <a:off x="4938" y="13745"/>
                <a:ext cx="107" cy="222"/>
              </a:xfrm>
              <a:prstGeom prst="rect">
                <a:avLst/>
              </a:prstGeom>
              <a:noFill/>
              <a:ln w="9525">
                <a:noFill/>
              </a:ln>
            </p:spPr>
            <p:txBody>
              <a:bodyPr lIns="0" tIns="0" rIns="0" bIns="0"/>
              <a:p>
                <a:pPr algn="just"/>
                <a:r>
                  <a:rPr lang="en-US" altLang="zh-CN" sz="1000" dirty="0">
                    <a:latin typeface="Times New Roman" panose="02020603050405020304" pitchFamily="18" charset="0"/>
                  </a:rPr>
                  <a:t>*</a:t>
                </a:r>
                <a:endParaRPr lang="en-US" altLang="zh-CN" dirty="0">
                  <a:latin typeface="Arial" panose="020B0604020202020204" pitchFamily="34" charset="0"/>
                </a:endParaRPr>
              </a:p>
            </p:txBody>
          </p:sp>
          <p:sp>
            <p:nvSpPr>
              <p:cNvPr id="102420" name="Text Box 20"/>
              <p:cNvSpPr txBox="1"/>
              <p:nvPr/>
            </p:nvSpPr>
            <p:spPr>
              <a:xfrm>
                <a:off x="5488" y="13756"/>
                <a:ext cx="744" cy="1528"/>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1400" dirty="0">
                    <a:latin typeface="Times New Roman" panose="02020603050405020304" pitchFamily="18" charset="0"/>
                  </a:rPr>
                  <a:t>I</a:t>
                </a:r>
                <a:r>
                  <a:rPr lang="en-US" altLang="zh-CN" sz="1400" baseline="-25000" dirty="0">
                    <a:latin typeface="Times New Roman" panose="02020603050405020304" pitchFamily="18" charset="0"/>
                  </a:rPr>
                  <a:t>5</a:t>
                </a:r>
                <a:r>
                  <a:rPr lang="zh-CN" altLang="en-US" sz="1400" dirty="0">
                    <a:latin typeface="Times New Roman" panose="02020603050405020304" pitchFamily="18" charset="0"/>
                  </a:rPr>
                  <a:t>：</a:t>
                </a:r>
                <a:endParaRPr lang="zh-CN" altLang="en-US" sz="1400" dirty="0">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E*·E</a:t>
                </a:r>
                <a:endParaRPr lang="en-US" altLang="zh-CN" sz="1400" dirty="0">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·E+E</a:t>
                </a:r>
                <a:endParaRPr lang="en-US" altLang="zh-CN" sz="1400" dirty="0">
                  <a:latin typeface="Times New Roman" panose="02020603050405020304" pitchFamily="18" charset="0"/>
                </a:endParaRPr>
              </a:p>
              <a:p>
                <a:pPr algn="just"/>
                <a:r>
                  <a:rPr lang="en-US" altLang="zh-CN" sz="1400" dirty="0">
                    <a:latin typeface="Times New Roman" panose="02020603050405020304" pitchFamily="18" charset="0"/>
                  </a:rPr>
                  <a:t> </a:t>
                </a:r>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·E*E</a:t>
                </a:r>
                <a:endParaRPr lang="en-US" altLang="zh-CN" sz="1400" dirty="0">
                  <a:latin typeface="Times New Roman" panose="02020603050405020304" pitchFamily="18" charset="0"/>
                </a:endParaRPr>
              </a:p>
              <a:p>
                <a:pPr algn="just"/>
                <a:r>
                  <a:rPr lang="en-US" altLang="zh-CN" sz="1400" dirty="0">
                    <a:latin typeface="Times New Roman" panose="02020603050405020304" pitchFamily="18" charset="0"/>
                  </a:rPr>
                  <a:t> </a:t>
                </a:r>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·(E)</a:t>
                </a:r>
                <a:endParaRPr lang="en-US" altLang="zh-CN" sz="1400" dirty="0">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·i</a:t>
                </a:r>
                <a:endParaRPr lang="en-US" altLang="zh-CN" sz="1400" dirty="0">
                  <a:latin typeface="Times New Roman" panose="02020603050405020304" pitchFamily="18" charset="0"/>
                </a:endParaRPr>
              </a:p>
              <a:p>
                <a:pPr algn="just"/>
                <a:endParaRPr lang="en-US" altLang="zh-CN" sz="1400" dirty="0">
                  <a:latin typeface="Times New Roman" panose="02020603050405020304" pitchFamily="18" charset="0"/>
                </a:endParaRPr>
              </a:p>
              <a:p>
                <a:endParaRPr lang="en-US" altLang="zh-CN" sz="1400" dirty="0">
                  <a:latin typeface="Arial" panose="020B0604020202020204" pitchFamily="34" charset="0"/>
                </a:endParaRPr>
              </a:p>
            </p:txBody>
          </p:sp>
          <p:sp>
            <p:nvSpPr>
              <p:cNvPr id="102421" name="Line 21"/>
              <p:cNvSpPr/>
              <p:nvPr/>
            </p:nvSpPr>
            <p:spPr>
              <a:xfrm>
                <a:off x="4472" y="15689"/>
                <a:ext cx="0" cy="275"/>
              </a:xfrm>
              <a:prstGeom prst="line">
                <a:avLst/>
              </a:prstGeom>
              <a:ln w="9525" cap="flat" cmpd="sng">
                <a:solidFill>
                  <a:srgbClr val="000000"/>
                </a:solidFill>
                <a:prstDash val="solid"/>
                <a:headEnd type="none" w="med" len="med"/>
                <a:tailEnd type="triangle" w="med" len="med"/>
              </a:ln>
            </p:spPr>
          </p:sp>
          <p:sp>
            <p:nvSpPr>
              <p:cNvPr id="102422" name="Text Box 22"/>
              <p:cNvSpPr txBox="1"/>
              <p:nvPr/>
            </p:nvSpPr>
            <p:spPr>
              <a:xfrm>
                <a:off x="4536" y="15689"/>
                <a:ext cx="159" cy="261"/>
              </a:xfrm>
              <a:prstGeom prst="rect">
                <a:avLst/>
              </a:prstGeom>
              <a:noFill/>
              <a:ln w="9525">
                <a:noFill/>
              </a:ln>
            </p:spPr>
            <p:txBody>
              <a:bodyPr lIns="0" tIns="0" rIns="0" bIns="0"/>
              <a:p>
                <a:pPr algn="just"/>
                <a:r>
                  <a:rPr lang="en-US" altLang="zh-CN" sz="1000" dirty="0">
                    <a:latin typeface="Times New Roman" panose="02020603050405020304" pitchFamily="18" charset="0"/>
                  </a:rPr>
                  <a:t>E</a:t>
                </a:r>
                <a:endParaRPr lang="en-US" altLang="zh-CN" dirty="0">
                  <a:latin typeface="Arial" panose="020B0604020202020204" pitchFamily="34" charset="0"/>
                </a:endParaRPr>
              </a:p>
            </p:txBody>
          </p:sp>
          <p:sp>
            <p:nvSpPr>
              <p:cNvPr id="102423" name="Text Box 23"/>
              <p:cNvSpPr txBox="1"/>
              <p:nvPr/>
            </p:nvSpPr>
            <p:spPr>
              <a:xfrm>
                <a:off x="4145" y="15976"/>
                <a:ext cx="821" cy="887"/>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1400" dirty="0">
                    <a:latin typeface="Times New Roman" panose="02020603050405020304" pitchFamily="18" charset="0"/>
                  </a:rPr>
                  <a:t>I</a:t>
                </a:r>
                <a:r>
                  <a:rPr lang="en-US" altLang="zh-CN" sz="1400" baseline="-25000" dirty="0">
                    <a:latin typeface="Times New Roman" panose="02020603050405020304" pitchFamily="18" charset="0"/>
                  </a:rPr>
                  <a:t>6</a:t>
                </a:r>
                <a:r>
                  <a:rPr lang="zh-CN" altLang="en-US" sz="1400" dirty="0">
                    <a:latin typeface="Times New Roman" panose="02020603050405020304" pitchFamily="18" charset="0"/>
                  </a:rPr>
                  <a:t>：</a:t>
                </a:r>
                <a:endParaRPr lang="zh-CN" altLang="en-US" sz="1400" dirty="0">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 (E·)</a:t>
                </a:r>
                <a:endParaRPr lang="en-US" altLang="zh-CN" sz="1400" dirty="0">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E·+E</a:t>
                </a:r>
                <a:endParaRPr lang="en-US" altLang="zh-CN" sz="1400" dirty="0">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E·*E</a:t>
                </a:r>
                <a:endParaRPr lang="en-US" altLang="zh-CN" sz="1400" dirty="0">
                  <a:latin typeface="Times New Roman" panose="02020603050405020304" pitchFamily="18" charset="0"/>
                </a:endParaRPr>
              </a:p>
              <a:p>
                <a:pPr algn="just"/>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a:p>
                <a:pPr algn="just"/>
                <a:endParaRPr lang="en-US" altLang="zh-CN" sz="1400" dirty="0">
                  <a:latin typeface="Times New Roman" panose="02020603050405020304" pitchFamily="18" charset="0"/>
                </a:endParaRPr>
              </a:p>
              <a:p>
                <a:pPr algn="just"/>
                <a:endParaRPr lang="en-US" altLang="zh-CN" sz="900" dirty="0">
                  <a:latin typeface="Times New Roman" panose="02020603050405020304" pitchFamily="18" charset="0"/>
                </a:endParaRPr>
              </a:p>
              <a:p>
                <a:endParaRPr lang="en-US" altLang="zh-CN" dirty="0">
                  <a:latin typeface="Arial" panose="020B0604020202020204" pitchFamily="34" charset="0"/>
                </a:endParaRPr>
              </a:p>
            </p:txBody>
          </p:sp>
          <p:sp>
            <p:nvSpPr>
              <p:cNvPr id="102424" name="Line 24"/>
              <p:cNvSpPr/>
              <p:nvPr/>
            </p:nvSpPr>
            <p:spPr>
              <a:xfrm>
                <a:off x="6206" y="12519"/>
                <a:ext cx="536" cy="0"/>
              </a:xfrm>
              <a:prstGeom prst="line">
                <a:avLst/>
              </a:prstGeom>
              <a:ln w="9525" cap="flat" cmpd="sng">
                <a:solidFill>
                  <a:srgbClr val="000000"/>
                </a:solidFill>
                <a:prstDash val="solid"/>
                <a:headEnd type="none" w="med" len="med"/>
                <a:tailEnd type="triangle" w="med" len="med"/>
              </a:ln>
            </p:spPr>
          </p:sp>
          <p:sp>
            <p:nvSpPr>
              <p:cNvPr id="102425" name="Text Box 25"/>
              <p:cNvSpPr txBox="1"/>
              <p:nvPr/>
            </p:nvSpPr>
            <p:spPr>
              <a:xfrm>
                <a:off x="6403" y="12194"/>
                <a:ext cx="158" cy="261"/>
              </a:xfrm>
              <a:prstGeom prst="rect">
                <a:avLst/>
              </a:prstGeom>
              <a:noFill/>
              <a:ln w="9525">
                <a:noFill/>
              </a:ln>
            </p:spPr>
            <p:txBody>
              <a:bodyPr lIns="0" tIns="0" rIns="0" bIns="0"/>
              <a:p>
                <a:pPr algn="just"/>
                <a:r>
                  <a:rPr lang="en-US" altLang="zh-CN" sz="1000" dirty="0">
                    <a:latin typeface="Times New Roman" panose="02020603050405020304" pitchFamily="18" charset="0"/>
                  </a:rPr>
                  <a:t>E</a:t>
                </a:r>
                <a:endParaRPr lang="en-US" altLang="zh-CN" dirty="0">
                  <a:latin typeface="Arial" panose="020B0604020202020204" pitchFamily="34" charset="0"/>
                </a:endParaRPr>
              </a:p>
            </p:txBody>
          </p:sp>
          <p:sp>
            <p:nvSpPr>
              <p:cNvPr id="102426" name="Text Box 26"/>
              <p:cNvSpPr txBox="1"/>
              <p:nvPr/>
            </p:nvSpPr>
            <p:spPr>
              <a:xfrm>
                <a:off x="6767" y="12034"/>
                <a:ext cx="742" cy="1111"/>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1400" dirty="0">
                    <a:solidFill>
                      <a:srgbClr val="FF3300"/>
                    </a:solidFill>
                    <a:latin typeface="Times New Roman" panose="02020603050405020304" pitchFamily="18" charset="0"/>
                  </a:rPr>
                  <a:t>I</a:t>
                </a:r>
                <a:r>
                  <a:rPr lang="en-US" altLang="zh-CN" sz="1400" baseline="-25000" dirty="0">
                    <a:solidFill>
                      <a:srgbClr val="FF3300"/>
                    </a:solidFill>
                    <a:latin typeface="Times New Roman" panose="02020603050405020304" pitchFamily="18" charset="0"/>
                  </a:rPr>
                  <a:t>7</a:t>
                </a:r>
                <a:r>
                  <a:rPr lang="zh-CN" altLang="en-US" sz="1400" dirty="0">
                    <a:solidFill>
                      <a:srgbClr val="FF3300"/>
                    </a:solidFill>
                    <a:latin typeface="Times New Roman" panose="02020603050405020304" pitchFamily="18" charset="0"/>
                  </a:rPr>
                  <a:t>：</a:t>
                </a:r>
                <a:endParaRPr lang="zh-CN" altLang="en-US" sz="1400" dirty="0">
                  <a:solidFill>
                    <a:srgbClr val="FF3300"/>
                  </a:solidFill>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solidFill>
                      <a:srgbClr val="FF3300"/>
                    </a:solidFill>
                    <a:latin typeface="Times New Roman" panose="02020603050405020304" pitchFamily="18" charset="0"/>
                  </a:rPr>
                  <a:t>E</a:t>
                </a:r>
                <a:r>
                  <a:rPr lang="en-US" altLang="zh-CN" sz="1400" dirty="0">
                    <a:solidFill>
                      <a:srgbClr val="FF3300"/>
                    </a:solidFill>
                    <a:latin typeface="Times New Roman" panose="02020603050405020304" pitchFamily="18" charset="0"/>
                    <a:sym typeface="Symbol" panose="05050102010706020507"/>
                  </a:rPr>
                  <a:t></a:t>
                </a:r>
                <a:r>
                  <a:rPr lang="en-US" altLang="zh-CN" sz="1400" dirty="0">
                    <a:solidFill>
                      <a:srgbClr val="FF3300"/>
                    </a:solidFill>
                    <a:latin typeface="Times New Roman" panose="02020603050405020304" pitchFamily="18" charset="0"/>
                  </a:rPr>
                  <a:t>E+E·</a:t>
                </a:r>
                <a:endParaRPr lang="en-US" altLang="zh-CN" sz="1400" dirty="0">
                  <a:solidFill>
                    <a:srgbClr val="FF3300"/>
                  </a:solidFill>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solidFill>
                      <a:srgbClr val="FF3300"/>
                    </a:solidFill>
                    <a:latin typeface="Times New Roman" panose="02020603050405020304" pitchFamily="18" charset="0"/>
                  </a:rPr>
                  <a:t>E</a:t>
                </a:r>
                <a:r>
                  <a:rPr lang="en-US" altLang="zh-CN" sz="1400" dirty="0">
                    <a:solidFill>
                      <a:srgbClr val="FF3300"/>
                    </a:solidFill>
                    <a:latin typeface="Times New Roman" panose="02020603050405020304" pitchFamily="18" charset="0"/>
                    <a:sym typeface="Symbol" panose="05050102010706020507"/>
                  </a:rPr>
                  <a:t></a:t>
                </a:r>
                <a:r>
                  <a:rPr lang="en-US" altLang="zh-CN" sz="1400" dirty="0">
                    <a:solidFill>
                      <a:srgbClr val="FF3300"/>
                    </a:solidFill>
                    <a:latin typeface="Times New Roman" panose="02020603050405020304" pitchFamily="18" charset="0"/>
                  </a:rPr>
                  <a:t>E·+E</a:t>
                </a:r>
                <a:endParaRPr lang="en-US" altLang="zh-CN" sz="1400" dirty="0">
                  <a:solidFill>
                    <a:srgbClr val="FF3300"/>
                  </a:solidFill>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solidFill>
                      <a:srgbClr val="FF3300"/>
                    </a:solidFill>
                    <a:latin typeface="Times New Roman" panose="02020603050405020304" pitchFamily="18" charset="0"/>
                  </a:rPr>
                  <a:t>E</a:t>
                </a:r>
                <a:r>
                  <a:rPr lang="en-US" altLang="zh-CN" sz="1400" dirty="0">
                    <a:solidFill>
                      <a:srgbClr val="FF3300"/>
                    </a:solidFill>
                    <a:latin typeface="Times New Roman" panose="02020603050405020304" pitchFamily="18" charset="0"/>
                    <a:sym typeface="Symbol" panose="05050102010706020507"/>
                  </a:rPr>
                  <a:t></a:t>
                </a:r>
                <a:r>
                  <a:rPr lang="en-US" altLang="zh-CN" sz="1400" dirty="0">
                    <a:solidFill>
                      <a:srgbClr val="FF3300"/>
                    </a:solidFill>
                    <a:latin typeface="Times New Roman" panose="02020603050405020304" pitchFamily="18" charset="0"/>
                  </a:rPr>
                  <a:t>E·*E</a:t>
                </a:r>
                <a:endParaRPr lang="en-US" altLang="zh-CN" sz="1400" dirty="0">
                  <a:solidFill>
                    <a:srgbClr val="FF3300"/>
                  </a:solidFill>
                  <a:latin typeface="Times New Roman" panose="02020603050405020304" pitchFamily="18" charset="0"/>
                </a:endParaRPr>
              </a:p>
              <a:p>
                <a:pPr algn="just"/>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a:p>
                <a:pPr algn="just"/>
                <a:endParaRPr lang="en-US" altLang="zh-CN" sz="1400" dirty="0">
                  <a:latin typeface="Times New Roman" panose="02020603050405020304" pitchFamily="18" charset="0"/>
                </a:endParaRPr>
              </a:p>
              <a:p>
                <a:endParaRPr lang="en-US" altLang="zh-CN" sz="1400" dirty="0">
                  <a:latin typeface="Arial" panose="020B0604020202020204" pitchFamily="34" charset="0"/>
                </a:endParaRPr>
              </a:p>
            </p:txBody>
          </p:sp>
          <p:sp>
            <p:nvSpPr>
              <p:cNvPr id="102427" name="Line 27"/>
              <p:cNvSpPr/>
              <p:nvPr/>
            </p:nvSpPr>
            <p:spPr>
              <a:xfrm>
                <a:off x="6220" y="14372"/>
                <a:ext cx="392" cy="12"/>
              </a:xfrm>
              <a:prstGeom prst="line">
                <a:avLst/>
              </a:prstGeom>
              <a:ln w="9525" cap="flat" cmpd="sng">
                <a:solidFill>
                  <a:srgbClr val="000000"/>
                </a:solidFill>
                <a:prstDash val="solid"/>
                <a:headEnd type="none" w="med" len="med"/>
                <a:tailEnd type="triangle" w="med" len="med"/>
              </a:ln>
            </p:spPr>
          </p:sp>
          <p:sp>
            <p:nvSpPr>
              <p:cNvPr id="102428" name="Text Box 28"/>
              <p:cNvSpPr txBox="1"/>
              <p:nvPr/>
            </p:nvSpPr>
            <p:spPr>
              <a:xfrm>
                <a:off x="6285" y="14180"/>
                <a:ext cx="158" cy="261"/>
              </a:xfrm>
              <a:prstGeom prst="rect">
                <a:avLst/>
              </a:prstGeom>
              <a:noFill/>
              <a:ln w="9525">
                <a:noFill/>
              </a:ln>
            </p:spPr>
            <p:txBody>
              <a:bodyPr lIns="0" tIns="0" rIns="0" bIns="0"/>
              <a:p>
                <a:pPr algn="just"/>
                <a:r>
                  <a:rPr lang="en-US" altLang="zh-CN" sz="1000" dirty="0">
                    <a:latin typeface="Times New Roman" panose="02020603050405020304" pitchFamily="18" charset="0"/>
                  </a:rPr>
                  <a:t>E</a:t>
                </a:r>
                <a:endParaRPr lang="en-US" altLang="zh-CN" dirty="0">
                  <a:latin typeface="Arial" panose="020B0604020202020204" pitchFamily="34" charset="0"/>
                </a:endParaRPr>
              </a:p>
            </p:txBody>
          </p:sp>
          <p:sp>
            <p:nvSpPr>
              <p:cNvPr id="102429" name="Text Box 29"/>
              <p:cNvSpPr txBox="1"/>
              <p:nvPr/>
            </p:nvSpPr>
            <p:spPr>
              <a:xfrm>
                <a:off x="6650" y="13822"/>
                <a:ext cx="744" cy="1032"/>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1400" dirty="0">
                    <a:solidFill>
                      <a:srgbClr val="FF3300"/>
                    </a:solidFill>
                    <a:latin typeface="Times New Roman" panose="02020603050405020304" pitchFamily="18" charset="0"/>
                  </a:rPr>
                  <a:t>I</a:t>
                </a:r>
                <a:r>
                  <a:rPr lang="en-US" altLang="zh-CN" sz="1400" baseline="-25000" dirty="0">
                    <a:solidFill>
                      <a:srgbClr val="FF3300"/>
                    </a:solidFill>
                    <a:latin typeface="Times New Roman" panose="02020603050405020304" pitchFamily="18" charset="0"/>
                  </a:rPr>
                  <a:t>8</a:t>
                </a:r>
                <a:r>
                  <a:rPr lang="zh-CN" altLang="en-US" sz="1400" dirty="0">
                    <a:solidFill>
                      <a:srgbClr val="FF3300"/>
                    </a:solidFill>
                    <a:latin typeface="Times New Roman" panose="02020603050405020304" pitchFamily="18" charset="0"/>
                  </a:rPr>
                  <a:t>：</a:t>
                </a:r>
                <a:endParaRPr lang="zh-CN" altLang="en-US" sz="1400" dirty="0">
                  <a:solidFill>
                    <a:srgbClr val="FF3300"/>
                  </a:solidFill>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solidFill>
                      <a:srgbClr val="FF3300"/>
                    </a:solidFill>
                    <a:latin typeface="Times New Roman" panose="02020603050405020304" pitchFamily="18" charset="0"/>
                  </a:rPr>
                  <a:t>E</a:t>
                </a:r>
                <a:r>
                  <a:rPr lang="en-US" altLang="zh-CN" sz="1400" dirty="0">
                    <a:solidFill>
                      <a:srgbClr val="FF3300"/>
                    </a:solidFill>
                    <a:latin typeface="Times New Roman" panose="02020603050405020304" pitchFamily="18" charset="0"/>
                    <a:sym typeface="Symbol" panose="05050102010706020507"/>
                  </a:rPr>
                  <a:t></a:t>
                </a:r>
                <a:r>
                  <a:rPr lang="en-US" altLang="zh-CN" sz="1400" dirty="0">
                    <a:solidFill>
                      <a:srgbClr val="FF3300"/>
                    </a:solidFill>
                    <a:latin typeface="Times New Roman" panose="02020603050405020304" pitchFamily="18" charset="0"/>
                  </a:rPr>
                  <a:t>E*E·</a:t>
                </a:r>
                <a:endParaRPr lang="en-US" altLang="zh-CN" sz="1400" dirty="0">
                  <a:solidFill>
                    <a:srgbClr val="FF3300"/>
                  </a:solidFill>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solidFill>
                      <a:srgbClr val="FF3300"/>
                    </a:solidFill>
                    <a:latin typeface="Times New Roman" panose="02020603050405020304" pitchFamily="18" charset="0"/>
                  </a:rPr>
                  <a:t>E</a:t>
                </a:r>
                <a:r>
                  <a:rPr lang="en-US" altLang="zh-CN" sz="1400" dirty="0">
                    <a:solidFill>
                      <a:srgbClr val="FF3300"/>
                    </a:solidFill>
                    <a:latin typeface="Times New Roman" panose="02020603050405020304" pitchFamily="18" charset="0"/>
                    <a:sym typeface="Symbol" panose="05050102010706020507"/>
                  </a:rPr>
                  <a:t></a:t>
                </a:r>
                <a:r>
                  <a:rPr lang="en-US" altLang="zh-CN" sz="1400" dirty="0">
                    <a:solidFill>
                      <a:srgbClr val="FF3300"/>
                    </a:solidFill>
                    <a:latin typeface="Times New Roman" panose="02020603050405020304" pitchFamily="18" charset="0"/>
                  </a:rPr>
                  <a:t>E·+E</a:t>
                </a:r>
                <a:endParaRPr lang="en-US" altLang="zh-CN" sz="1400" dirty="0">
                  <a:solidFill>
                    <a:srgbClr val="FF3300"/>
                  </a:solidFill>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solidFill>
                      <a:srgbClr val="FF3300"/>
                    </a:solidFill>
                    <a:latin typeface="Times New Roman" panose="02020603050405020304" pitchFamily="18" charset="0"/>
                  </a:rPr>
                  <a:t>E</a:t>
                </a:r>
                <a:r>
                  <a:rPr lang="en-US" altLang="zh-CN" sz="1400" dirty="0">
                    <a:solidFill>
                      <a:srgbClr val="FF3300"/>
                    </a:solidFill>
                    <a:latin typeface="Times New Roman" panose="02020603050405020304" pitchFamily="18" charset="0"/>
                    <a:sym typeface="Symbol" panose="05050102010706020507"/>
                  </a:rPr>
                  <a:t></a:t>
                </a:r>
                <a:r>
                  <a:rPr lang="en-US" altLang="zh-CN" sz="1400" dirty="0">
                    <a:solidFill>
                      <a:srgbClr val="FF3300"/>
                    </a:solidFill>
                    <a:latin typeface="Times New Roman" panose="02020603050405020304" pitchFamily="18" charset="0"/>
                  </a:rPr>
                  <a:t>E·*E</a:t>
                </a:r>
                <a:endParaRPr lang="en-US" altLang="zh-CN" sz="1400" dirty="0">
                  <a:solidFill>
                    <a:srgbClr val="FF3300"/>
                  </a:solidFill>
                  <a:latin typeface="Times New Roman" panose="02020603050405020304" pitchFamily="18" charset="0"/>
                </a:endParaRPr>
              </a:p>
              <a:p>
                <a:pPr algn="just"/>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a:p>
                <a:pPr algn="just"/>
                <a:endParaRPr lang="en-US" altLang="zh-CN" sz="1400" dirty="0">
                  <a:latin typeface="Times New Roman" panose="02020603050405020304" pitchFamily="18" charset="0"/>
                </a:endParaRPr>
              </a:p>
              <a:p>
                <a:endParaRPr lang="en-US" altLang="zh-CN" dirty="0">
                  <a:latin typeface="Arial" panose="020B0604020202020204" pitchFamily="34" charset="0"/>
                </a:endParaRPr>
              </a:p>
            </p:txBody>
          </p:sp>
          <p:sp>
            <p:nvSpPr>
              <p:cNvPr id="102430" name="Line 30"/>
              <p:cNvSpPr/>
              <p:nvPr/>
            </p:nvSpPr>
            <p:spPr>
              <a:xfrm>
                <a:off x="4954" y="16433"/>
                <a:ext cx="510" cy="0"/>
              </a:xfrm>
              <a:prstGeom prst="line">
                <a:avLst/>
              </a:prstGeom>
              <a:ln w="9525" cap="flat" cmpd="sng">
                <a:solidFill>
                  <a:srgbClr val="000000"/>
                </a:solidFill>
                <a:prstDash val="solid"/>
                <a:headEnd type="none" w="med" len="med"/>
                <a:tailEnd type="triangle" w="med" len="med"/>
              </a:ln>
            </p:spPr>
          </p:sp>
          <p:sp>
            <p:nvSpPr>
              <p:cNvPr id="102431" name="Text Box 31"/>
              <p:cNvSpPr txBox="1"/>
              <p:nvPr/>
            </p:nvSpPr>
            <p:spPr>
              <a:xfrm>
                <a:off x="5137" y="16245"/>
                <a:ext cx="159" cy="261"/>
              </a:xfrm>
              <a:prstGeom prst="rect">
                <a:avLst/>
              </a:prstGeom>
              <a:noFill/>
              <a:ln w="9525">
                <a:noFill/>
              </a:ln>
            </p:spPr>
            <p:txBody>
              <a:bodyPr lIns="0" tIns="0" rIns="0" bIns="0"/>
              <a:p>
                <a:pPr algn="just"/>
                <a:r>
                  <a:rPr lang="en-US" altLang="zh-CN" sz="1000" dirty="0">
                    <a:latin typeface="Times New Roman" panose="02020603050405020304" pitchFamily="18" charset="0"/>
                  </a:rPr>
                  <a:t>)</a:t>
                </a:r>
                <a:endParaRPr lang="en-US" altLang="zh-CN" dirty="0">
                  <a:latin typeface="Arial" panose="020B0604020202020204" pitchFamily="34" charset="0"/>
                </a:endParaRPr>
              </a:p>
            </p:txBody>
          </p:sp>
          <p:sp>
            <p:nvSpPr>
              <p:cNvPr id="102432" name="Text Box 32"/>
              <p:cNvSpPr txBox="1"/>
              <p:nvPr/>
            </p:nvSpPr>
            <p:spPr>
              <a:xfrm>
                <a:off x="5478" y="16119"/>
                <a:ext cx="820" cy="546"/>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1400" dirty="0">
                    <a:latin typeface="Times New Roman" panose="02020603050405020304" pitchFamily="18" charset="0"/>
                  </a:rPr>
                  <a:t>I</a:t>
                </a:r>
                <a:r>
                  <a:rPr lang="en-US" altLang="zh-CN" sz="1400" baseline="-25000" dirty="0">
                    <a:latin typeface="Times New Roman" panose="02020603050405020304" pitchFamily="18" charset="0"/>
                  </a:rPr>
                  <a:t>9</a:t>
                </a:r>
                <a:r>
                  <a:rPr lang="zh-CN" altLang="en-US" sz="1400" dirty="0">
                    <a:latin typeface="Times New Roman" panose="02020603050405020304" pitchFamily="18" charset="0"/>
                  </a:rPr>
                  <a:t>：</a:t>
                </a:r>
                <a:endParaRPr lang="zh-CN" altLang="en-US" sz="1400" dirty="0">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 (E) ·</a:t>
                </a:r>
                <a:endParaRPr lang="en-US" altLang="zh-CN" sz="1400" dirty="0">
                  <a:latin typeface="Times New Roman" panose="02020603050405020304" pitchFamily="18" charset="0"/>
                </a:endParaRPr>
              </a:p>
              <a:p>
                <a:pPr algn="just"/>
                <a:endParaRPr lang="en-US" altLang="zh-CN" sz="1400" dirty="0">
                  <a:latin typeface="Times New Roman" panose="02020603050405020304" pitchFamily="18" charset="0"/>
                </a:endParaRPr>
              </a:p>
              <a:p>
                <a:pPr algn="just"/>
                <a:endParaRPr lang="en-US" altLang="zh-CN" sz="1400" dirty="0">
                  <a:latin typeface="Times New Roman" panose="02020603050405020304" pitchFamily="18" charset="0"/>
                </a:endParaRPr>
              </a:p>
              <a:p>
                <a:pPr algn="just"/>
                <a:endParaRPr lang="en-US" altLang="zh-CN" sz="900" dirty="0">
                  <a:latin typeface="Times New Roman" panose="02020603050405020304" pitchFamily="18" charset="0"/>
                </a:endParaRPr>
              </a:p>
              <a:p>
                <a:endParaRPr lang="en-US" altLang="zh-CN" dirty="0">
                  <a:latin typeface="Arial" panose="020B0604020202020204" pitchFamily="34" charset="0"/>
                </a:endParaRPr>
              </a:p>
            </p:txBody>
          </p:sp>
          <p:sp>
            <p:nvSpPr>
              <p:cNvPr id="102433" name="Arc 33"/>
              <p:cNvSpPr/>
              <p:nvPr/>
            </p:nvSpPr>
            <p:spPr>
              <a:xfrm rot="5149796" flipH="1">
                <a:off x="3715" y="14900"/>
                <a:ext cx="470" cy="377"/>
              </a:xfrm>
              <a:custGeom>
                <a:avLst/>
                <a:gdLst>
                  <a:gd name="txL" fmla="*/ 0 w 43200"/>
                  <a:gd name="txT" fmla="*/ 0 h 43200"/>
                  <a:gd name="txR" fmla="*/ 43200 w 43200"/>
                  <a:gd name="txB" fmla="*/ 43200 h 43200"/>
                </a:gdLst>
                <a:ahLst/>
                <a:cxnLst>
                  <a:cxn ang="0">
                    <a:pos x="0" y="0"/>
                  </a:cxn>
                  <a:cxn ang="0">
                    <a:pos x="0" y="0"/>
                  </a:cxn>
                  <a:cxn ang="0">
                    <a:pos x="0" y="0"/>
                  </a:cxn>
                </a:cxnLst>
                <a:rect l="txL" t="txT" r="txR" b="txB"/>
                <a:pathLst>
                  <a:path w="43200" h="43200" fill="none">
                    <a:moveTo>
                      <a:pt x="21599" y="0"/>
                    </a:moveTo>
                    <a:cubicBezTo>
                      <a:pt x="33529" y="0"/>
                      <a:pt x="43200" y="9670"/>
                      <a:pt x="43200" y="21600"/>
                    </a:cubicBezTo>
                    <a:cubicBezTo>
                      <a:pt x="43200" y="33529"/>
                      <a:pt x="33529" y="43200"/>
                      <a:pt x="21600" y="43200"/>
                    </a:cubicBezTo>
                    <a:cubicBezTo>
                      <a:pt x="9670" y="43200"/>
                      <a:pt x="0" y="33529"/>
                      <a:pt x="0" y="21600"/>
                    </a:cubicBezTo>
                    <a:cubicBezTo>
                      <a:pt x="-1" y="13606"/>
                      <a:pt x="4414" y="6266"/>
                      <a:pt x="11475" y="2520"/>
                    </a:cubicBezTo>
                  </a:path>
                  <a:path w="43200" h="43200" stroke="0">
                    <a:moveTo>
                      <a:pt x="21599" y="0"/>
                    </a:moveTo>
                    <a:cubicBezTo>
                      <a:pt x="33529" y="0"/>
                      <a:pt x="43200" y="9670"/>
                      <a:pt x="43200" y="21600"/>
                    </a:cubicBezTo>
                    <a:cubicBezTo>
                      <a:pt x="43200" y="33529"/>
                      <a:pt x="33529" y="43200"/>
                      <a:pt x="21600" y="43200"/>
                    </a:cubicBezTo>
                    <a:cubicBezTo>
                      <a:pt x="9670" y="43200"/>
                      <a:pt x="0" y="33529"/>
                      <a:pt x="0" y="21600"/>
                    </a:cubicBezTo>
                    <a:cubicBezTo>
                      <a:pt x="-1" y="13606"/>
                      <a:pt x="4414" y="6266"/>
                      <a:pt x="11475" y="2520"/>
                    </a:cubicBezTo>
                    <a:lnTo>
                      <a:pt x="21600" y="21600"/>
                    </a:lnTo>
                    <a:close/>
                  </a:path>
                </a:pathLst>
              </a:custGeom>
              <a:noFill/>
              <a:ln w="9525" cap="flat" cmpd="sng">
                <a:solidFill>
                  <a:srgbClr val="000000">
                    <a:alpha val="100000"/>
                  </a:srgbClr>
                </a:solidFill>
                <a:prstDash val="solid"/>
                <a:round/>
                <a:headEnd type="none" w="med" len="med"/>
                <a:tailEnd type="triangle" w="med" len="med"/>
              </a:ln>
            </p:spPr>
            <p:txBody>
              <a:bodyPr/>
              <a:p>
                <a:endParaRPr lang="zh-CN" altLang="en-US"/>
              </a:p>
            </p:txBody>
          </p:sp>
          <p:sp>
            <p:nvSpPr>
              <p:cNvPr id="102434" name="Text Box 34"/>
              <p:cNvSpPr txBox="1"/>
              <p:nvPr/>
            </p:nvSpPr>
            <p:spPr>
              <a:xfrm>
                <a:off x="3844" y="14879"/>
                <a:ext cx="199" cy="247"/>
              </a:xfrm>
              <a:prstGeom prst="rect">
                <a:avLst/>
              </a:prstGeom>
              <a:noFill/>
              <a:ln w="9525">
                <a:noFill/>
              </a:ln>
            </p:spPr>
            <p:txBody>
              <a:bodyPr lIns="0" tIns="0" rIns="0" bIns="0"/>
              <a:p>
                <a:pPr algn="just"/>
                <a:r>
                  <a:rPr lang="en-US" altLang="zh-CN" sz="1000" dirty="0">
                    <a:latin typeface="Times New Roman" panose="02020603050405020304" pitchFamily="18" charset="0"/>
                  </a:rPr>
                  <a:t>(</a:t>
                </a:r>
                <a:endParaRPr lang="en-US" altLang="zh-CN" dirty="0">
                  <a:latin typeface="Arial" panose="020B0604020202020204" pitchFamily="34" charset="0"/>
                </a:endParaRPr>
              </a:p>
            </p:txBody>
          </p:sp>
          <p:sp>
            <p:nvSpPr>
              <p:cNvPr id="102435" name="Line 35"/>
              <p:cNvSpPr/>
              <p:nvPr/>
            </p:nvSpPr>
            <p:spPr>
              <a:xfrm flipH="1">
                <a:off x="3481" y="15480"/>
                <a:ext cx="638" cy="0"/>
              </a:xfrm>
              <a:prstGeom prst="line">
                <a:avLst/>
              </a:prstGeom>
              <a:ln w="9525" cap="flat" cmpd="sng">
                <a:solidFill>
                  <a:srgbClr val="000000"/>
                </a:solidFill>
                <a:prstDash val="solid"/>
                <a:headEnd type="none" w="med" len="med"/>
                <a:tailEnd type="triangle" w="med" len="med"/>
              </a:ln>
            </p:spPr>
          </p:sp>
          <p:sp>
            <p:nvSpPr>
              <p:cNvPr id="102436" name="Text Box 36"/>
              <p:cNvSpPr txBox="1"/>
              <p:nvPr/>
            </p:nvSpPr>
            <p:spPr>
              <a:xfrm>
                <a:off x="3661" y="15327"/>
                <a:ext cx="160" cy="262"/>
              </a:xfrm>
              <a:prstGeom prst="rect">
                <a:avLst/>
              </a:prstGeom>
              <a:noFill/>
              <a:ln w="9525">
                <a:noFill/>
              </a:ln>
            </p:spPr>
            <p:txBody>
              <a:bodyPr lIns="0" tIns="0" rIns="0" bIns="0"/>
              <a:p>
                <a:pPr algn="just"/>
                <a:r>
                  <a:rPr lang="en-US" altLang="zh-CN" sz="1000" dirty="0">
                    <a:latin typeface="Times New Roman" panose="02020603050405020304" pitchFamily="18" charset="0"/>
                  </a:rPr>
                  <a:t>i</a:t>
                </a:r>
                <a:endParaRPr lang="en-US" altLang="zh-CN" dirty="0">
                  <a:latin typeface="Arial" panose="020B0604020202020204" pitchFamily="34" charset="0"/>
                </a:endParaRPr>
              </a:p>
            </p:txBody>
          </p:sp>
          <p:sp>
            <p:nvSpPr>
              <p:cNvPr id="102437" name="Line 37"/>
              <p:cNvSpPr/>
              <p:nvPr/>
            </p:nvSpPr>
            <p:spPr>
              <a:xfrm flipH="1">
                <a:off x="4954" y="13523"/>
                <a:ext cx="522" cy="678"/>
              </a:xfrm>
              <a:prstGeom prst="line">
                <a:avLst/>
              </a:prstGeom>
              <a:ln w="9525" cap="flat" cmpd="sng">
                <a:solidFill>
                  <a:srgbClr val="000000"/>
                </a:solidFill>
                <a:prstDash val="solid"/>
                <a:headEnd type="none" w="med" len="med"/>
                <a:tailEnd type="triangle" w="med" len="med"/>
              </a:ln>
            </p:spPr>
          </p:sp>
          <p:sp>
            <p:nvSpPr>
              <p:cNvPr id="102438" name="Text Box 38"/>
              <p:cNvSpPr txBox="1"/>
              <p:nvPr/>
            </p:nvSpPr>
            <p:spPr>
              <a:xfrm>
                <a:off x="5241" y="13458"/>
                <a:ext cx="158" cy="261"/>
              </a:xfrm>
              <a:prstGeom prst="rect">
                <a:avLst/>
              </a:prstGeom>
              <a:noFill/>
              <a:ln w="9525">
                <a:noFill/>
              </a:ln>
            </p:spPr>
            <p:txBody>
              <a:bodyPr lIns="0" tIns="0" rIns="0" bIns="0"/>
              <a:p>
                <a:pPr algn="just"/>
                <a:r>
                  <a:rPr lang="en-US" altLang="zh-CN" sz="1000" dirty="0">
                    <a:latin typeface="Times New Roman" panose="02020603050405020304" pitchFamily="18" charset="0"/>
                  </a:rPr>
                  <a:t>(</a:t>
                </a:r>
                <a:endParaRPr lang="en-US" altLang="zh-CN" dirty="0">
                  <a:latin typeface="Arial" panose="020B0604020202020204" pitchFamily="34" charset="0"/>
                </a:endParaRPr>
              </a:p>
            </p:txBody>
          </p:sp>
          <p:sp>
            <p:nvSpPr>
              <p:cNvPr id="102439" name="Line 39"/>
              <p:cNvSpPr/>
              <p:nvPr/>
            </p:nvSpPr>
            <p:spPr>
              <a:xfrm flipH="1">
                <a:off x="2527" y="12270"/>
                <a:ext cx="2937" cy="1"/>
              </a:xfrm>
              <a:prstGeom prst="line">
                <a:avLst/>
              </a:prstGeom>
              <a:ln w="9525" cap="flat" cmpd="sng">
                <a:solidFill>
                  <a:srgbClr val="000000"/>
                </a:solidFill>
                <a:prstDash val="solid"/>
                <a:headEnd type="none" w="med" len="med"/>
                <a:tailEnd type="none" w="med" len="med"/>
              </a:ln>
            </p:spPr>
          </p:sp>
          <p:sp>
            <p:nvSpPr>
              <p:cNvPr id="102440" name="Line 40"/>
              <p:cNvSpPr/>
              <p:nvPr/>
            </p:nvSpPr>
            <p:spPr>
              <a:xfrm>
                <a:off x="2541" y="12258"/>
                <a:ext cx="1" cy="3039"/>
              </a:xfrm>
              <a:prstGeom prst="line">
                <a:avLst/>
              </a:prstGeom>
              <a:ln w="9525" cap="flat" cmpd="sng">
                <a:solidFill>
                  <a:srgbClr val="000000"/>
                </a:solidFill>
                <a:prstDash val="solid"/>
                <a:headEnd type="none" w="med" len="med"/>
                <a:tailEnd type="none" w="med" len="med"/>
              </a:ln>
            </p:spPr>
          </p:sp>
          <p:sp>
            <p:nvSpPr>
              <p:cNvPr id="102441" name="Line 41"/>
              <p:cNvSpPr/>
              <p:nvPr/>
            </p:nvSpPr>
            <p:spPr>
              <a:xfrm>
                <a:off x="2527" y="15297"/>
                <a:ext cx="221" cy="1"/>
              </a:xfrm>
              <a:prstGeom prst="line">
                <a:avLst/>
              </a:prstGeom>
              <a:ln w="9525" cap="flat" cmpd="sng">
                <a:solidFill>
                  <a:srgbClr val="000000"/>
                </a:solidFill>
                <a:prstDash val="solid"/>
                <a:headEnd type="none" w="med" len="med"/>
                <a:tailEnd type="triangle" w="med" len="med"/>
              </a:ln>
            </p:spPr>
          </p:sp>
          <p:sp>
            <p:nvSpPr>
              <p:cNvPr id="102442" name="Line 42"/>
              <p:cNvSpPr/>
              <p:nvPr/>
            </p:nvSpPr>
            <p:spPr>
              <a:xfrm flipH="1">
                <a:off x="4928" y="14528"/>
                <a:ext cx="548" cy="314"/>
              </a:xfrm>
              <a:prstGeom prst="line">
                <a:avLst/>
              </a:prstGeom>
              <a:ln w="9525" cap="flat" cmpd="sng">
                <a:solidFill>
                  <a:srgbClr val="000000"/>
                </a:solidFill>
                <a:prstDash val="solid"/>
                <a:headEnd type="none" w="med" len="med"/>
                <a:tailEnd type="triangle" w="med" len="med"/>
              </a:ln>
            </p:spPr>
          </p:sp>
          <p:sp>
            <p:nvSpPr>
              <p:cNvPr id="102443" name="Text Box 43"/>
              <p:cNvSpPr txBox="1"/>
              <p:nvPr/>
            </p:nvSpPr>
            <p:spPr>
              <a:xfrm>
                <a:off x="5163" y="14412"/>
                <a:ext cx="158" cy="261"/>
              </a:xfrm>
              <a:prstGeom prst="rect">
                <a:avLst/>
              </a:prstGeom>
              <a:noFill/>
              <a:ln w="9525">
                <a:noFill/>
              </a:ln>
            </p:spPr>
            <p:txBody>
              <a:bodyPr lIns="0" tIns="0" rIns="0" bIns="0"/>
              <a:p>
                <a:pPr algn="just"/>
                <a:r>
                  <a:rPr lang="en-US" altLang="zh-CN" sz="1000" dirty="0">
                    <a:latin typeface="Times New Roman" panose="02020603050405020304" pitchFamily="18" charset="0"/>
                  </a:rPr>
                  <a:t>(</a:t>
                </a:r>
                <a:endParaRPr lang="en-US" altLang="zh-CN" dirty="0">
                  <a:latin typeface="Arial" panose="020B0604020202020204" pitchFamily="34" charset="0"/>
                </a:endParaRPr>
              </a:p>
            </p:txBody>
          </p:sp>
          <p:sp>
            <p:nvSpPr>
              <p:cNvPr id="102444" name="Line 44"/>
              <p:cNvSpPr/>
              <p:nvPr/>
            </p:nvSpPr>
            <p:spPr>
              <a:xfrm>
                <a:off x="5855" y="15285"/>
                <a:ext cx="0" cy="587"/>
              </a:xfrm>
              <a:prstGeom prst="line">
                <a:avLst/>
              </a:prstGeom>
              <a:ln w="9525" cap="flat" cmpd="sng">
                <a:solidFill>
                  <a:srgbClr val="000000"/>
                </a:solidFill>
                <a:prstDash val="solid"/>
                <a:headEnd type="none" w="med" len="med"/>
                <a:tailEnd type="none" w="med" len="med"/>
              </a:ln>
            </p:spPr>
          </p:sp>
          <p:sp>
            <p:nvSpPr>
              <p:cNvPr id="102445" name="Line 45"/>
              <p:cNvSpPr/>
              <p:nvPr/>
            </p:nvSpPr>
            <p:spPr>
              <a:xfrm flipH="1" flipV="1">
                <a:off x="3101" y="15845"/>
                <a:ext cx="2754" cy="14"/>
              </a:xfrm>
              <a:prstGeom prst="line">
                <a:avLst/>
              </a:prstGeom>
              <a:ln w="9525" cap="flat" cmpd="sng">
                <a:solidFill>
                  <a:srgbClr val="000000"/>
                </a:solidFill>
                <a:prstDash val="solid"/>
                <a:headEnd type="none" w="med" len="med"/>
                <a:tailEnd type="none" w="med" len="med"/>
              </a:ln>
            </p:spPr>
          </p:sp>
          <p:sp>
            <p:nvSpPr>
              <p:cNvPr id="102446" name="Line 46"/>
              <p:cNvSpPr/>
              <p:nvPr/>
            </p:nvSpPr>
            <p:spPr>
              <a:xfrm flipV="1">
                <a:off x="3101" y="15624"/>
                <a:ext cx="1" cy="221"/>
              </a:xfrm>
              <a:prstGeom prst="line">
                <a:avLst/>
              </a:prstGeom>
              <a:ln w="9525" cap="flat" cmpd="sng">
                <a:solidFill>
                  <a:srgbClr val="000000"/>
                </a:solidFill>
                <a:prstDash val="solid"/>
                <a:headEnd type="none" w="med" len="med"/>
                <a:tailEnd type="triangle" w="med" len="med"/>
              </a:ln>
            </p:spPr>
          </p:sp>
          <p:sp>
            <p:nvSpPr>
              <p:cNvPr id="102447" name="Text Box 47"/>
              <p:cNvSpPr txBox="1"/>
              <p:nvPr/>
            </p:nvSpPr>
            <p:spPr>
              <a:xfrm>
                <a:off x="5721" y="15426"/>
                <a:ext cx="160" cy="262"/>
              </a:xfrm>
              <a:prstGeom prst="rect">
                <a:avLst/>
              </a:prstGeom>
              <a:noFill/>
              <a:ln w="9525">
                <a:noFill/>
              </a:ln>
            </p:spPr>
            <p:txBody>
              <a:bodyPr lIns="0" tIns="0" rIns="0" bIns="0"/>
              <a:p>
                <a:pPr algn="just"/>
                <a:r>
                  <a:rPr lang="en-US" altLang="zh-CN" sz="1000" dirty="0">
                    <a:latin typeface="Times New Roman" panose="02020603050405020304" pitchFamily="18" charset="0"/>
                  </a:rPr>
                  <a:t>i</a:t>
                </a:r>
                <a:endParaRPr lang="en-US" altLang="zh-CN" dirty="0">
                  <a:latin typeface="Arial" panose="020B0604020202020204" pitchFamily="34" charset="0"/>
                </a:endParaRPr>
              </a:p>
            </p:txBody>
          </p:sp>
          <p:sp>
            <p:nvSpPr>
              <p:cNvPr id="102448" name="Line 48"/>
              <p:cNvSpPr/>
              <p:nvPr/>
            </p:nvSpPr>
            <p:spPr>
              <a:xfrm>
                <a:off x="4968" y="16002"/>
                <a:ext cx="1395" cy="1"/>
              </a:xfrm>
              <a:prstGeom prst="line">
                <a:avLst/>
              </a:prstGeom>
              <a:ln w="9525" cap="flat" cmpd="sng">
                <a:solidFill>
                  <a:srgbClr val="000000"/>
                </a:solidFill>
                <a:prstDash val="solid"/>
                <a:headEnd type="none" w="med" len="med"/>
                <a:tailEnd type="none" w="med" len="med"/>
              </a:ln>
            </p:spPr>
          </p:sp>
          <p:sp>
            <p:nvSpPr>
              <p:cNvPr id="102449" name="Line 49"/>
              <p:cNvSpPr/>
              <p:nvPr/>
            </p:nvSpPr>
            <p:spPr>
              <a:xfrm flipH="1">
                <a:off x="6391" y="12086"/>
                <a:ext cx="11" cy="3930"/>
              </a:xfrm>
              <a:prstGeom prst="line">
                <a:avLst/>
              </a:prstGeom>
              <a:ln w="9525" cap="flat" cmpd="sng">
                <a:solidFill>
                  <a:srgbClr val="000000"/>
                </a:solidFill>
                <a:prstDash val="solid"/>
                <a:headEnd type="none" w="med" len="med"/>
                <a:tailEnd type="none" w="med" len="med"/>
              </a:ln>
            </p:spPr>
          </p:sp>
          <p:sp>
            <p:nvSpPr>
              <p:cNvPr id="102450" name="Line 50"/>
              <p:cNvSpPr/>
              <p:nvPr/>
            </p:nvSpPr>
            <p:spPr>
              <a:xfrm flipH="1" flipV="1">
                <a:off x="6220" y="12114"/>
                <a:ext cx="169" cy="1"/>
              </a:xfrm>
              <a:prstGeom prst="line">
                <a:avLst/>
              </a:prstGeom>
              <a:ln w="9525" cap="flat" cmpd="sng">
                <a:solidFill>
                  <a:srgbClr val="000000"/>
                </a:solidFill>
                <a:prstDash val="solid"/>
                <a:headEnd type="none" w="med" len="med"/>
                <a:tailEnd type="triangle" w="med" len="med"/>
              </a:ln>
            </p:spPr>
          </p:sp>
          <p:sp>
            <p:nvSpPr>
              <p:cNvPr id="102451" name="Line 51"/>
              <p:cNvSpPr/>
              <p:nvPr/>
            </p:nvSpPr>
            <p:spPr>
              <a:xfrm flipH="1">
                <a:off x="6206" y="13914"/>
                <a:ext cx="183" cy="0"/>
              </a:xfrm>
              <a:prstGeom prst="line">
                <a:avLst/>
              </a:prstGeom>
              <a:ln w="9525" cap="flat" cmpd="sng">
                <a:solidFill>
                  <a:srgbClr val="000000"/>
                </a:solidFill>
                <a:prstDash val="solid"/>
                <a:headEnd type="none" w="med" len="med"/>
                <a:tailEnd type="triangle" w="med" len="med"/>
              </a:ln>
            </p:spPr>
          </p:sp>
          <p:sp>
            <p:nvSpPr>
              <p:cNvPr id="102452" name="Text Box 52"/>
              <p:cNvSpPr txBox="1"/>
              <p:nvPr/>
            </p:nvSpPr>
            <p:spPr>
              <a:xfrm>
                <a:off x="6251" y="13744"/>
                <a:ext cx="107" cy="223"/>
              </a:xfrm>
              <a:prstGeom prst="rect">
                <a:avLst/>
              </a:prstGeom>
              <a:noFill/>
              <a:ln w="9525">
                <a:noFill/>
              </a:ln>
            </p:spPr>
            <p:txBody>
              <a:bodyPr lIns="0" tIns="0" rIns="0" bIns="0"/>
              <a:p>
                <a:pPr algn="just"/>
                <a:r>
                  <a:rPr lang="en-US" altLang="zh-CN" sz="1000" dirty="0">
                    <a:latin typeface="Times New Roman" panose="02020603050405020304" pitchFamily="18" charset="0"/>
                  </a:rPr>
                  <a:t>*</a:t>
                </a:r>
                <a:endParaRPr lang="en-US" altLang="zh-CN" dirty="0">
                  <a:latin typeface="Arial" panose="020B0604020202020204" pitchFamily="34" charset="0"/>
                </a:endParaRPr>
              </a:p>
            </p:txBody>
          </p:sp>
          <p:sp>
            <p:nvSpPr>
              <p:cNvPr id="102453" name="Line 53"/>
              <p:cNvSpPr/>
              <p:nvPr/>
            </p:nvSpPr>
            <p:spPr>
              <a:xfrm flipH="1">
                <a:off x="6206" y="12975"/>
                <a:ext cx="548" cy="0"/>
              </a:xfrm>
              <a:prstGeom prst="line">
                <a:avLst/>
              </a:prstGeom>
              <a:ln w="9525" cap="flat" cmpd="sng">
                <a:solidFill>
                  <a:srgbClr val="000000"/>
                </a:solidFill>
                <a:prstDash val="solid"/>
                <a:headEnd type="none" w="med" len="med"/>
                <a:tailEnd type="triangle" w="med" len="med"/>
              </a:ln>
            </p:spPr>
          </p:sp>
          <p:sp>
            <p:nvSpPr>
              <p:cNvPr id="102454" name="Text Box 54"/>
              <p:cNvSpPr txBox="1"/>
              <p:nvPr/>
            </p:nvSpPr>
            <p:spPr>
              <a:xfrm>
                <a:off x="6530" y="12675"/>
                <a:ext cx="160" cy="262"/>
              </a:xfrm>
              <a:prstGeom prst="rect">
                <a:avLst/>
              </a:prstGeom>
              <a:noFill/>
              <a:ln w="9525">
                <a:noFill/>
              </a:ln>
            </p:spPr>
            <p:txBody>
              <a:bodyPr lIns="0" tIns="0" rIns="0" bIns="0"/>
              <a:p>
                <a:pPr algn="just"/>
                <a:r>
                  <a:rPr lang="en-US" altLang="zh-CN" sz="1000" dirty="0">
                    <a:latin typeface="Times New Roman" panose="02020603050405020304" pitchFamily="18" charset="0"/>
                  </a:rPr>
                  <a:t>+</a:t>
                </a:r>
                <a:endParaRPr lang="en-US" altLang="zh-CN" dirty="0">
                  <a:latin typeface="Arial" panose="020B0604020202020204" pitchFamily="34" charset="0"/>
                </a:endParaRPr>
              </a:p>
            </p:txBody>
          </p:sp>
          <p:sp>
            <p:nvSpPr>
              <p:cNvPr id="102455" name="Line 55"/>
              <p:cNvSpPr/>
              <p:nvPr/>
            </p:nvSpPr>
            <p:spPr>
              <a:xfrm flipH="1" flipV="1">
                <a:off x="6206" y="13380"/>
                <a:ext cx="562" cy="430"/>
              </a:xfrm>
              <a:prstGeom prst="line">
                <a:avLst/>
              </a:prstGeom>
              <a:ln w="9525" cap="flat" cmpd="sng">
                <a:solidFill>
                  <a:srgbClr val="000000"/>
                </a:solidFill>
                <a:prstDash val="solid"/>
                <a:headEnd type="none" w="med" len="med"/>
                <a:tailEnd type="triangle" w="med" len="med"/>
              </a:ln>
            </p:spPr>
          </p:sp>
          <p:sp>
            <p:nvSpPr>
              <p:cNvPr id="102456" name="Text Box 56"/>
              <p:cNvSpPr txBox="1"/>
              <p:nvPr/>
            </p:nvSpPr>
            <p:spPr>
              <a:xfrm>
                <a:off x="6687" y="13579"/>
                <a:ext cx="160" cy="263"/>
              </a:xfrm>
              <a:prstGeom prst="rect">
                <a:avLst/>
              </a:prstGeom>
              <a:noFill/>
              <a:ln w="9525">
                <a:noFill/>
              </a:ln>
            </p:spPr>
            <p:txBody>
              <a:bodyPr lIns="0" tIns="0" rIns="0" bIns="0"/>
              <a:p>
                <a:pPr algn="just"/>
                <a:r>
                  <a:rPr lang="en-US" altLang="zh-CN" sz="1000" dirty="0">
                    <a:latin typeface="Times New Roman" panose="02020603050405020304" pitchFamily="18" charset="0"/>
                  </a:rPr>
                  <a:t>+</a:t>
                </a:r>
                <a:endParaRPr lang="en-US" altLang="zh-CN" dirty="0">
                  <a:latin typeface="Arial" panose="020B0604020202020204" pitchFamily="34" charset="0"/>
                </a:endParaRPr>
              </a:p>
            </p:txBody>
          </p:sp>
          <p:sp>
            <p:nvSpPr>
              <p:cNvPr id="102457" name="Line 57"/>
              <p:cNvSpPr/>
              <p:nvPr/>
            </p:nvSpPr>
            <p:spPr>
              <a:xfrm flipH="1">
                <a:off x="6102" y="13067"/>
                <a:ext cx="652" cy="652"/>
              </a:xfrm>
              <a:prstGeom prst="line">
                <a:avLst/>
              </a:prstGeom>
              <a:ln w="9525" cap="flat" cmpd="sng">
                <a:solidFill>
                  <a:srgbClr val="000000"/>
                </a:solidFill>
                <a:prstDash val="solid"/>
                <a:headEnd type="none" w="med" len="med"/>
                <a:tailEnd type="triangle" w="med" len="med"/>
              </a:ln>
            </p:spPr>
          </p:sp>
          <p:sp>
            <p:nvSpPr>
              <p:cNvPr id="102458" name="Text Box 58"/>
              <p:cNvSpPr txBox="1"/>
              <p:nvPr/>
            </p:nvSpPr>
            <p:spPr>
              <a:xfrm>
                <a:off x="6608" y="12987"/>
                <a:ext cx="107" cy="223"/>
              </a:xfrm>
              <a:prstGeom prst="rect">
                <a:avLst/>
              </a:prstGeom>
              <a:noFill/>
              <a:ln w="9525">
                <a:noFill/>
              </a:ln>
            </p:spPr>
            <p:txBody>
              <a:bodyPr lIns="0" tIns="0" rIns="0" bIns="0"/>
              <a:p>
                <a:pPr algn="just"/>
                <a:r>
                  <a:rPr lang="en-US" altLang="zh-CN" sz="1000" dirty="0">
                    <a:latin typeface="Times New Roman" panose="02020603050405020304" pitchFamily="18" charset="0"/>
                  </a:rPr>
                  <a:t>*</a:t>
                </a:r>
                <a:endParaRPr lang="en-US" altLang="zh-CN" dirty="0">
                  <a:latin typeface="Arial" panose="020B0604020202020204" pitchFamily="34" charset="0"/>
                </a:endParaRPr>
              </a:p>
            </p:txBody>
          </p:sp>
          <p:sp>
            <p:nvSpPr>
              <p:cNvPr id="102459" name="Line 59"/>
              <p:cNvSpPr/>
              <p:nvPr/>
            </p:nvSpPr>
            <p:spPr>
              <a:xfrm flipH="1">
                <a:off x="6220" y="14659"/>
                <a:ext cx="418" cy="0"/>
              </a:xfrm>
              <a:prstGeom prst="line">
                <a:avLst/>
              </a:prstGeom>
              <a:ln w="9525" cap="flat" cmpd="sng">
                <a:solidFill>
                  <a:srgbClr val="000000"/>
                </a:solidFill>
                <a:prstDash val="solid"/>
                <a:headEnd type="none" w="med" len="med"/>
                <a:tailEnd type="triangle" w="med" len="med"/>
              </a:ln>
            </p:spPr>
          </p:sp>
          <p:sp>
            <p:nvSpPr>
              <p:cNvPr id="102460" name="Text Box 60"/>
              <p:cNvSpPr txBox="1"/>
              <p:nvPr/>
            </p:nvSpPr>
            <p:spPr>
              <a:xfrm>
                <a:off x="6452" y="14528"/>
                <a:ext cx="107" cy="224"/>
              </a:xfrm>
              <a:prstGeom prst="rect">
                <a:avLst/>
              </a:prstGeom>
              <a:noFill/>
              <a:ln w="9525">
                <a:noFill/>
              </a:ln>
            </p:spPr>
            <p:txBody>
              <a:bodyPr lIns="0" tIns="0" rIns="0" bIns="0"/>
              <a:p>
                <a:pPr algn="just"/>
                <a:r>
                  <a:rPr lang="en-US" altLang="zh-CN" sz="1000" dirty="0">
                    <a:latin typeface="Times New Roman" panose="02020603050405020304" pitchFamily="18" charset="0"/>
                  </a:rPr>
                  <a:t>*</a:t>
                </a:r>
                <a:endParaRPr lang="en-US" altLang="zh-CN" dirty="0">
                  <a:latin typeface="Arial" panose="020B0604020202020204" pitchFamily="34" charset="0"/>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normAutofit/>
          </a:bodyPr>
          <a:p>
            <a:r>
              <a:rPr lang="zh-CN" dirty="0">
                <a:sym typeface="+mn-ea"/>
              </a:rPr>
              <a:t>二义性</a:t>
            </a:r>
            <a:r>
              <a:rPr lang="zh-CN" altLang="en-US" dirty="0">
                <a:sym typeface="+mn-ea"/>
              </a:rPr>
              <a:t>文法的应用</a:t>
            </a:r>
            <a:endParaRPr lang="en-US" altLang="zh-CN" b="0" dirty="0">
              <a:sym typeface="+mn-ea"/>
            </a:endParaRPr>
          </a:p>
        </p:txBody>
      </p:sp>
      <p:sp>
        <p:nvSpPr>
          <p:cNvPr id="7" name="日期占位符 6"/>
          <p:cNvSpPr>
            <a:spLocks noGrp="1"/>
          </p:cNvSpPr>
          <p:nvPr>
            <p:ph type="dt" sz="half" idx="10"/>
          </p:nvPr>
        </p:nvSpPr>
        <p:spPr/>
        <p:txBody>
          <a:bodyPr/>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en-GB"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Zhou, Erqiang</a:t>
            </a:r>
            <a:endParaRPr lang="zh-CN" altLang="en-US"/>
          </a:p>
        </p:txBody>
      </p:sp>
      <p:sp>
        <p:nvSpPr>
          <p:cNvPr id="4" name="文本框 3"/>
          <p:cNvSpPr txBox="1"/>
          <p:nvPr/>
        </p:nvSpPr>
        <p:spPr>
          <a:xfrm>
            <a:off x="127635" y="1270635"/>
            <a:ext cx="3285490" cy="1198880"/>
          </a:xfrm>
          <a:prstGeom prst="rect">
            <a:avLst/>
          </a:prstGeom>
          <a:noFill/>
        </p:spPr>
        <p:txBody>
          <a:bodyPr wrap="square" rtlCol="0" anchor="t">
            <a:spAutoFit/>
          </a:bodyPr>
          <a:p>
            <a:pPr lvl="1">
              <a:buNone/>
            </a:pPr>
            <a:r>
              <a:rPr lang="zh-CN" altLang="en-US" dirty="0">
                <a:sym typeface="+mn-ea"/>
              </a:rPr>
              <a:t>（</a:t>
            </a:r>
            <a:r>
              <a:rPr lang="en-US" altLang="zh-CN" dirty="0">
                <a:sym typeface="+mn-ea"/>
              </a:rPr>
              <a:t>0</a:t>
            </a:r>
            <a:r>
              <a:rPr lang="zh-CN" altLang="en-US" dirty="0">
                <a:sym typeface="+mn-ea"/>
              </a:rPr>
              <a:t>）</a:t>
            </a:r>
            <a:r>
              <a:rPr lang="en-US" altLang="zh-CN" dirty="0">
                <a:sym typeface="+mn-ea"/>
              </a:rPr>
              <a:t>E′</a:t>
            </a:r>
            <a:r>
              <a:rPr lang="en-US" altLang="zh-CN" dirty="0">
                <a:sym typeface="Symbol" panose="05050102010706020507"/>
              </a:rPr>
              <a:t></a:t>
            </a:r>
            <a:r>
              <a:rPr lang="en-US" altLang="zh-CN" dirty="0">
                <a:sym typeface="+mn-ea"/>
              </a:rPr>
              <a:t>E</a:t>
            </a:r>
            <a:endParaRPr lang="en-US" altLang="zh-CN" dirty="0"/>
          </a:p>
          <a:p>
            <a:pPr lvl="1">
              <a:buNone/>
            </a:pPr>
            <a:r>
              <a:rPr lang="zh-CN" altLang="en-US" dirty="0">
                <a:sym typeface="+mn-ea"/>
              </a:rPr>
              <a:t>（</a:t>
            </a:r>
            <a:r>
              <a:rPr lang="en-US" altLang="zh-CN" dirty="0">
                <a:sym typeface="+mn-ea"/>
              </a:rPr>
              <a:t>1</a:t>
            </a:r>
            <a:r>
              <a:rPr lang="zh-CN" altLang="en-US" dirty="0">
                <a:sym typeface="+mn-ea"/>
              </a:rPr>
              <a:t>）</a:t>
            </a:r>
            <a:r>
              <a:rPr lang="en-US" altLang="zh-CN" dirty="0">
                <a:sym typeface="+mn-ea"/>
              </a:rPr>
              <a:t>E</a:t>
            </a:r>
            <a:r>
              <a:rPr lang="en-US" altLang="zh-CN" dirty="0">
                <a:sym typeface="Symbol" panose="05050102010706020507"/>
              </a:rPr>
              <a:t></a:t>
            </a:r>
            <a:r>
              <a:rPr lang="en-US" altLang="zh-CN" dirty="0">
                <a:sym typeface="+mn-ea"/>
              </a:rPr>
              <a:t>E+E</a:t>
            </a:r>
            <a:endParaRPr lang="en-US" altLang="zh-CN" dirty="0"/>
          </a:p>
          <a:p>
            <a:pPr lvl="1">
              <a:buNone/>
            </a:pPr>
            <a:r>
              <a:rPr lang="zh-CN" altLang="en-US" dirty="0">
                <a:sym typeface="+mn-ea"/>
              </a:rPr>
              <a:t>（</a:t>
            </a:r>
            <a:r>
              <a:rPr lang="en-US" altLang="zh-CN" dirty="0">
                <a:sym typeface="+mn-ea"/>
              </a:rPr>
              <a:t>2</a:t>
            </a:r>
            <a:r>
              <a:rPr lang="zh-CN" altLang="en-US" dirty="0">
                <a:sym typeface="+mn-ea"/>
              </a:rPr>
              <a:t>）</a:t>
            </a:r>
            <a:r>
              <a:rPr lang="en-US" altLang="zh-CN" dirty="0">
                <a:sym typeface="+mn-ea"/>
              </a:rPr>
              <a:t>E</a:t>
            </a:r>
            <a:r>
              <a:rPr lang="en-US" altLang="zh-CN" dirty="0">
                <a:sym typeface="Symbol" panose="05050102010706020507"/>
              </a:rPr>
              <a:t></a:t>
            </a:r>
            <a:r>
              <a:rPr lang="en-US" altLang="zh-CN" dirty="0">
                <a:sym typeface="+mn-ea"/>
              </a:rPr>
              <a:t>E*E</a:t>
            </a:r>
            <a:endParaRPr lang="en-US" altLang="zh-CN" dirty="0"/>
          </a:p>
          <a:p>
            <a:pPr lvl="1">
              <a:buNone/>
            </a:pPr>
            <a:r>
              <a:rPr lang="zh-CN" altLang="en-US" dirty="0">
                <a:sym typeface="+mn-ea"/>
              </a:rPr>
              <a:t>（</a:t>
            </a:r>
            <a:r>
              <a:rPr lang="en-US" altLang="zh-CN" dirty="0">
                <a:sym typeface="+mn-ea"/>
              </a:rPr>
              <a:t>3</a:t>
            </a:r>
            <a:r>
              <a:rPr lang="zh-CN" altLang="en-US" dirty="0">
                <a:sym typeface="+mn-ea"/>
              </a:rPr>
              <a:t>）</a:t>
            </a:r>
            <a:r>
              <a:rPr lang="en-US" altLang="zh-CN" dirty="0">
                <a:sym typeface="+mn-ea"/>
              </a:rPr>
              <a:t>E</a:t>
            </a:r>
            <a:r>
              <a:rPr lang="en-US" altLang="zh-CN" dirty="0">
                <a:sym typeface="Symbol" panose="05050102010706020507"/>
              </a:rPr>
              <a:t></a:t>
            </a:r>
            <a:r>
              <a:rPr lang="en-US" altLang="zh-CN" dirty="0">
                <a:sym typeface="+mn-ea"/>
              </a:rPr>
              <a:t>(E)|i</a:t>
            </a:r>
            <a:endParaRPr lang="zh-CN" altLang="en-US"/>
          </a:p>
        </p:txBody>
      </p:sp>
      <p:graphicFrame>
        <p:nvGraphicFramePr>
          <p:cNvPr id="352373" name="Group 117"/>
          <p:cNvGraphicFramePr>
            <a:graphicFrameLocks noGrp="1"/>
          </p:cNvGraphicFramePr>
          <p:nvPr/>
        </p:nvGraphicFramePr>
        <p:xfrm>
          <a:off x="6868160" y="1353820"/>
          <a:ext cx="5219065" cy="4960620"/>
        </p:xfrm>
        <a:graphic>
          <a:graphicData uri="http://schemas.openxmlformats.org/drawingml/2006/table">
            <a:tbl>
              <a:tblPr/>
              <a:tblGrid>
                <a:gridCol w="949325"/>
                <a:gridCol w="593090"/>
                <a:gridCol w="592455"/>
                <a:gridCol w="535305"/>
                <a:gridCol w="532765"/>
                <a:gridCol w="603885"/>
                <a:gridCol w="582295"/>
                <a:gridCol w="829945"/>
              </a:tblGrid>
              <a:tr h="413385">
                <a:tc rowSpan="2">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状态</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6">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ACTION</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GOTO</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4020">
                <a:tc vMerge="1">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2750">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4655">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0" i="0" u="none" strike="noStrike" cap="none" normalizeH="0" baseline="-3000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0" i="0" u="none" strike="noStrike" cap="none" normalizeH="0" baseline="-3000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6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acc</a:t>
                      </a:r>
                      <a:endParaRPr kumimoji="0" lang="en-US" altLang="zh-CN" sz="16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0845">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3385">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6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6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6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6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4655">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2115">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4655">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3385">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600" b="0" i="0" u="none" strike="noStrike" cap="none" normalizeH="0" baseline="-3000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0" i="0" u="none" strike="noStrike" cap="none" normalizeH="0" baseline="-3000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6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600" b="0" i="0" u="none" strike="noStrike" cap="none" normalizeH="0" baseline="-3000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600" b="0" i="0" u="none" strike="noStrike" cap="none" normalizeH="0" baseline="-3000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4020">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600" b="0" i="0" u="none" strike="noStrike" cap="none" normalizeH="0" baseline="-3000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600" b="0" i="0" u="none" strike="noStrike" cap="none" normalizeH="0" baseline="-3000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600" b="0" i="0" u="none" strike="noStrike" cap="none" normalizeH="0" baseline="-3000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600" b="0" i="0" u="none" strike="noStrike" cap="none" normalizeH="0" baseline="-3000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2750">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6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6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6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6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文本框 1"/>
          <p:cNvSpPr txBox="1"/>
          <p:nvPr/>
        </p:nvSpPr>
        <p:spPr>
          <a:xfrm>
            <a:off x="127635" y="2601595"/>
            <a:ext cx="6452870" cy="3441700"/>
          </a:xfrm>
          <a:prstGeom prst="rect">
            <a:avLst/>
          </a:prstGeom>
          <a:noFill/>
        </p:spPr>
        <p:txBody>
          <a:bodyPr wrap="square" rtlCol="0" anchor="t">
            <a:spAutoFit/>
          </a:bodyPr>
          <a:p>
            <a:pPr>
              <a:lnSpc>
                <a:spcPct val="110000"/>
              </a:lnSpc>
            </a:pPr>
            <a:r>
              <a:rPr lang="en-US" altLang="zh-CN" dirty="0">
                <a:sym typeface="+mn-ea"/>
              </a:rPr>
              <a:t>FOLLOW</a:t>
            </a:r>
            <a:r>
              <a:rPr lang="zh-CN" altLang="en-US" dirty="0">
                <a:sym typeface="+mn-ea"/>
              </a:rPr>
              <a:t>（</a:t>
            </a:r>
            <a:r>
              <a:rPr lang="en-US" altLang="zh-CN" dirty="0">
                <a:sym typeface="+mn-ea"/>
              </a:rPr>
              <a:t>E</a:t>
            </a:r>
            <a:r>
              <a:rPr lang="zh-CN" altLang="en-US" dirty="0">
                <a:sym typeface="+mn-ea"/>
              </a:rPr>
              <a:t>）</a:t>
            </a:r>
            <a:r>
              <a:rPr lang="en-US" altLang="zh-CN" dirty="0">
                <a:sym typeface="+mn-ea"/>
              </a:rPr>
              <a:t>={#</a:t>
            </a:r>
            <a:r>
              <a:rPr lang="zh-CN" altLang="en-US" dirty="0">
                <a:sym typeface="+mn-ea"/>
              </a:rPr>
              <a:t>，</a:t>
            </a:r>
            <a:r>
              <a:rPr lang="en-US" altLang="zh-CN" dirty="0">
                <a:sym typeface="+mn-ea"/>
              </a:rPr>
              <a:t>+</a:t>
            </a:r>
            <a:r>
              <a:rPr lang="zh-CN" altLang="en-US" dirty="0">
                <a:sym typeface="+mn-ea"/>
              </a:rPr>
              <a:t>，*，）</a:t>
            </a:r>
            <a:r>
              <a:rPr lang="en-US" altLang="zh-CN" dirty="0">
                <a:sym typeface="+mn-ea"/>
              </a:rPr>
              <a:t>}</a:t>
            </a:r>
            <a:r>
              <a:rPr lang="zh-CN" altLang="en-US" dirty="0">
                <a:sym typeface="+mn-ea"/>
              </a:rPr>
              <a:t>，而移进项目均有“</a:t>
            </a:r>
            <a:r>
              <a:rPr lang="en-US" altLang="zh-CN" dirty="0">
                <a:sym typeface="+mn-ea"/>
              </a:rPr>
              <a:t>+”</a:t>
            </a:r>
            <a:r>
              <a:rPr lang="zh-CN" altLang="en-US" dirty="0">
                <a:sym typeface="+mn-ea"/>
              </a:rPr>
              <a:t>和“*”。</a:t>
            </a:r>
            <a:r>
              <a:rPr lang="en-US" altLang="zh-CN" dirty="0">
                <a:sym typeface="+mn-ea"/>
              </a:rPr>
              <a:t>FOLLOW</a:t>
            </a:r>
            <a:r>
              <a:rPr lang="zh-CN" altLang="en-US" dirty="0">
                <a:sym typeface="+mn-ea"/>
              </a:rPr>
              <a:t>（</a:t>
            </a:r>
            <a:r>
              <a:rPr lang="en-US" altLang="zh-CN" dirty="0">
                <a:sym typeface="+mn-ea"/>
              </a:rPr>
              <a:t>E</a:t>
            </a:r>
            <a:r>
              <a:rPr lang="zh-CN" altLang="en-US" dirty="0">
                <a:sym typeface="+mn-ea"/>
              </a:rPr>
              <a:t>）∩</a:t>
            </a:r>
            <a:r>
              <a:rPr lang="en-US" altLang="zh-CN" dirty="0">
                <a:sym typeface="+mn-ea"/>
              </a:rPr>
              <a:t>{+</a:t>
            </a:r>
            <a:r>
              <a:rPr lang="zh-CN" altLang="en-US" dirty="0">
                <a:sym typeface="+mn-ea"/>
              </a:rPr>
              <a:t>，*</a:t>
            </a:r>
            <a:r>
              <a:rPr lang="en-US" altLang="zh-CN" dirty="0">
                <a:sym typeface="+mn-ea"/>
              </a:rPr>
              <a:t>}≠</a:t>
            </a:r>
            <a:r>
              <a:rPr lang="en-US" altLang="zh-CN" dirty="0">
                <a:sym typeface="Symbol" panose="05050102010706020507"/>
              </a:rPr>
              <a:t></a:t>
            </a:r>
            <a:r>
              <a:rPr lang="zh-CN" altLang="en-US" dirty="0">
                <a:sym typeface="Symbol" panose="05050102010706020507"/>
              </a:rPr>
              <a:t>，</a:t>
            </a:r>
            <a:r>
              <a:rPr lang="zh-CN" altLang="en-US" dirty="0">
                <a:sym typeface="+mn-ea"/>
              </a:rPr>
              <a:t>因而</a:t>
            </a:r>
            <a:r>
              <a:rPr lang="en-US" altLang="zh-CN" dirty="0">
                <a:sym typeface="+mn-ea"/>
              </a:rPr>
              <a:t>I7</a:t>
            </a:r>
            <a:r>
              <a:rPr lang="zh-CN" altLang="en-US" dirty="0">
                <a:sym typeface="+mn-ea"/>
              </a:rPr>
              <a:t>和</a:t>
            </a:r>
            <a:r>
              <a:rPr lang="en-US" altLang="zh-CN" dirty="0">
                <a:sym typeface="+mn-ea"/>
              </a:rPr>
              <a:t>I8</a:t>
            </a:r>
            <a:r>
              <a:rPr lang="zh-CN" altLang="en-US" dirty="0">
                <a:sym typeface="+mn-ea"/>
              </a:rPr>
              <a:t>中的冲突不能用</a:t>
            </a:r>
            <a:r>
              <a:rPr lang="en-US" altLang="zh-CN" dirty="0">
                <a:sym typeface="+mn-ea"/>
              </a:rPr>
              <a:t>SLR</a:t>
            </a:r>
            <a:r>
              <a:rPr lang="zh-CN" altLang="en-US" dirty="0">
                <a:sym typeface="+mn-ea"/>
              </a:rPr>
              <a:t>（</a:t>
            </a:r>
            <a:r>
              <a:rPr lang="en-US" altLang="zh-CN" dirty="0">
                <a:sym typeface="+mn-ea"/>
              </a:rPr>
              <a:t>1</a:t>
            </a:r>
            <a:r>
              <a:rPr lang="zh-CN" altLang="en-US" dirty="0">
                <a:sym typeface="+mn-ea"/>
              </a:rPr>
              <a:t>）的方法来解决。</a:t>
            </a:r>
            <a:endParaRPr lang="zh-CN" altLang="en-US" dirty="0">
              <a:sym typeface="+mn-ea"/>
            </a:endParaRPr>
          </a:p>
          <a:p>
            <a:pPr>
              <a:lnSpc>
                <a:spcPct val="110000"/>
              </a:lnSpc>
            </a:pPr>
            <a:endParaRPr lang="zh-CN" altLang="en-US" dirty="0"/>
          </a:p>
          <a:p>
            <a:pPr>
              <a:lnSpc>
                <a:spcPct val="110000"/>
              </a:lnSpc>
            </a:pPr>
            <a:r>
              <a:rPr lang="zh-CN" altLang="en-US" dirty="0">
                <a:sym typeface="+mn-ea"/>
              </a:rPr>
              <a:t>我们人为的规定：用优先关系和结合性可以解决这类冲突。</a:t>
            </a:r>
            <a:endParaRPr lang="zh-CN" altLang="en-US" dirty="0">
              <a:sym typeface="+mn-ea"/>
            </a:endParaRPr>
          </a:p>
          <a:p>
            <a:pPr>
              <a:lnSpc>
                <a:spcPct val="110000"/>
              </a:lnSpc>
            </a:pPr>
            <a:endParaRPr lang="zh-CN" altLang="en-US" dirty="0">
              <a:sym typeface="+mn-ea"/>
            </a:endParaRPr>
          </a:p>
          <a:p>
            <a:pPr>
              <a:lnSpc>
                <a:spcPct val="110000"/>
              </a:lnSpc>
            </a:pPr>
            <a:r>
              <a:rPr lang="zh-CN" altLang="en-US" dirty="0">
                <a:sym typeface="+mn-ea"/>
              </a:rPr>
              <a:t>假定我们规定“*”号的优先级高于“</a:t>
            </a:r>
            <a:r>
              <a:rPr lang="en-US" altLang="zh-CN" dirty="0">
                <a:sym typeface="+mn-ea"/>
              </a:rPr>
              <a:t>+”</a:t>
            </a:r>
            <a:r>
              <a:rPr lang="zh-CN" altLang="en-US" dirty="0">
                <a:sym typeface="+mn-ea"/>
              </a:rPr>
              <a:t>，且它们都服从左结合，那么在</a:t>
            </a:r>
            <a:r>
              <a:rPr lang="en-US" altLang="zh-CN" dirty="0">
                <a:sym typeface="+mn-ea"/>
              </a:rPr>
              <a:t>I7</a:t>
            </a:r>
            <a:r>
              <a:rPr lang="zh-CN" altLang="en-US" dirty="0">
                <a:sym typeface="+mn-ea"/>
              </a:rPr>
              <a:t>中，由于“*”“</a:t>
            </a:r>
            <a:r>
              <a:rPr lang="en-US" altLang="zh-CN" dirty="0">
                <a:sym typeface="+mn-ea"/>
              </a:rPr>
              <a:t>+”</a:t>
            </a:r>
            <a:r>
              <a:rPr lang="zh-CN" altLang="en-US" dirty="0">
                <a:sym typeface="+mn-ea"/>
              </a:rPr>
              <a:t>所以遇“*”移进，又因“</a:t>
            </a:r>
            <a:r>
              <a:rPr lang="en-US" altLang="zh-CN" dirty="0">
                <a:sym typeface="+mn-ea"/>
              </a:rPr>
              <a:t>+”</a:t>
            </a:r>
            <a:r>
              <a:rPr lang="zh-CN" altLang="en-US" dirty="0">
                <a:sym typeface="+mn-ea"/>
              </a:rPr>
              <a:t>服从左结合，所以遇“</a:t>
            </a:r>
            <a:r>
              <a:rPr lang="en-US" altLang="zh-CN" dirty="0">
                <a:sym typeface="+mn-ea"/>
              </a:rPr>
              <a:t>+”</a:t>
            </a:r>
            <a:r>
              <a:rPr lang="zh-CN" altLang="en-US" dirty="0">
                <a:sym typeface="+mn-ea"/>
              </a:rPr>
              <a:t>则用</a:t>
            </a:r>
            <a:r>
              <a:rPr lang="en-US" altLang="zh-CN" dirty="0">
                <a:sym typeface="+mn-ea"/>
              </a:rPr>
              <a:t>E</a:t>
            </a:r>
            <a:r>
              <a:rPr lang="en-US" altLang="zh-CN" dirty="0">
                <a:sym typeface="Symbol" panose="05050102010706020507"/>
              </a:rPr>
              <a:t></a:t>
            </a:r>
            <a:r>
              <a:rPr lang="en-US" altLang="zh-CN" dirty="0">
                <a:sym typeface="+mn-ea"/>
              </a:rPr>
              <a:t>E+E</a:t>
            </a:r>
            <a:r>
              <a:rPr lang="zh-CN" altLang="en-US" dirty="0">
                <a:sym typeface="+mn-ea"/>
              </a:rPr>
              <a:t>归约，在</a:t>
            </a:r>
            <a:r>
              <a:rPr lang="en-US" altLang="zh-CN" dirty="0">
                <a:sym typeface="+mn-ea"/>
              </a:rPr>
              <a:t>I8</a:t>
            </a:r>
            <a:r>
              <a:rPr lang="zh-CN" altLang="en-US" dirty="0">
                <a:sym typeface="+mn-ea"/>
              </a:rPr>
              <a:t>中，由于“*””</a:t>
            </a:r>
            <a:r>
              <a:rPr lang="en-US" altLang="zh-CN" dirty="0">
                <a:sym typeface="+mn-ea"/>
              </a:rPr>
              <a:t>+”</a:t>
            </a:r>
            <a:r>
              <a:rPr lang="zh-CN" altLang="en-US" dirty="0">
                <a:sym typeface="+mn-ea"/>
              </a:rPr>
              <a:t>，且“*”服从左结合，因此，不论遇到“</a:t>
            </a:r>
            <a:r>
              <a:rPr lang="en-US" altLang="zh-CN" dirty="0">
                <a:sym typeface="+mn-ea"/>
              </a:rPr>
              <a:t>+”</a:t>
            </a:r>
            <a:r>
              <a:rPr lang="zh-CN" altLang="en-US" dirty="0">
                <a:sym typeface="+mn-ea"/>
              </a:rPr>
              <a:t>、“*”或“</a:t>
            </a:r>
            <a:r>
              <a:rPr lang="en-US" altLang="zh-CN" dirty="0">
                <a:sym typeface="+mn-ea"/>
              </a:rPr>
              <a:t>#”</a:t>
            </a:r>
            <a:r>
              <a:rPr lang="zh-CN" altLang="en-US" dirty="0">
                <a:sym typeface="+mn-ea"/>
              </a:rPr>
              <a:t>都应该进行归约，该二义性文法的</a:t>
            </a:r>
            <a:r>
              <a:rPr lang="en-US" altLang="zh-CN" dirty="0">
                <a:sym typeface="+mn-ea"/>
              </a:rPr>
              <a:t>LR</a:t>
            </a:r>
            <a:r>
              <a:rPr lang="zh-CN" altLang="en-US" dirty="0">
                <a:sym typeface="+mn-ea"/>
              </a:rPr>
              <a:t>分析表如表所示。</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normAutofit/>
          </a:bodyPr>
          <a:p>
            <a:r>
              <a:rPr lang="en-US" altLang="zh-CN" dirty="0">
                <a:sym typeface="+mn-ea"/>
              </a:rPr>
              <a:t>LR(1) </a:t>
            </a:r>
            <a:r>
              <a:rPr lang="zh-CN" altLang="en-US" dirty="0">
                <a:sym typeface="+mn-ea"/>
              </a:rPr>
              <a:t>分析</a:t>
            </a:r>
            <a:endParaRPr lang="zh-CN" altLang="en-US" b="0"/>
          </a:p>
        </p:txBody>
      </p:sp>
      <p:sp>
        <p:nvSpPr>
          <p:cNvPr id="6" name="文本占位符 5"/>
          <p:cNvSpPr>
            <a:spLocks noGrp="1"/>
          </p:cNvSpPr>
          <p:nvPr>
            <p:ph type="body" idx="1"/>
          </p:nvPr>
        </p:nvSpPr>
        <p:spPr/>
        <p:txBody>
          <a:bodyPr>
            <a:normAutofit lnSpcReduction="20000"/>
          </a:bodyPr>
          <a:p>
            <a:pPr lvl="1">
              <a:lnSpc>
                <a:spcPct val="110000"/>
              </a:lnSpc>
            </a:pPr>
            <a:r>
              <a:rPr lang="en-US" altLang="zh-CN" sz="2400" dirty="0">
                <a:sym typeface="+mn-ea"/>
              </a:rPr>
              <a:t>SLR(1)</a:t>
            </a:r>
            <a:r>
              <a:rPr lang="zh-CN" altLang="en-US" sz="2400" dirty="0">
                <a:sym typeface="+mn-ea"/>
              </a:rPr>
              <a:t>分析中，解决移进和归约冲突的条件是：假设在</a:t>
            </a:r>
            <a:r>
              <a:rPr lang="en-US" altLang="zh-CN" sz="2400" dirty="0">
                <a:sym typeface="+mn-ea"/>
              </a:rPr>
              <a:t>LR(0)</a:t>
            </a:r>
            <a:r>
              <a:rPr lang="zh-CN" altLang="en-US" sz="2400" dirty="0">
                <a:sym typeface="+mn-ea"/>
              </a:rPr>
              <a:t>的项目集规范族中有如下的项目集状态</a:t>
            </a:r>
            <a:r>
              <a:rPr lang="en-US" altLang="zh-CN" sz="2400" dirty="0">
                <a:sym typeface="+mn-ea"/>
              </a:rPr>
              <a:t>I</a:t>
            </a:r>
            <a:r>
              <a:rPr lang="zh-CN" altLang="en-US" sz="2400" dirty="0">
                <a:sym typeface="+mn-ea"/>
              </a:rPr>
              <a:t>如下</a:t>
            </a:r>
            <a:r>
              <a:rPr lang="en-US" altLang="zh-CN" sz="2400" dirty="0">
                <a:sym typeface="+mn-ea"/>
              </a:rPr>
              <a:t>:</a:t>
            </a:r>
            <a:endParaRPr lang="en-US" altLang="zh-CN" sz="2400" dirty="0"/>
          </a:p>
          <a:p>
            <a:pPr lvl="2">
              <a:lnSpc>
                <a:spcPct val="110000"/>
              </a:lnSpc>
            </a:pPr>
            <a:r>
              <a:rPr lang="en-US" altLang="zh-CN" sz="2400" dirty="0">
                <a:solidFill>
                  <a:srgbClr val="FF0000"/>
                </a:solidFill>
                <a:sym typeface="+mn-ea"/>
              </a:rPr>
              <a:t>I={X</a:t>
            </a:r>
            <a:r>
              <a:rPr lang="en-US" altLang="zh-CN" sz="2400" dirty="0">
                <a:solidFill>
                  <a:srgbClr val="FF0000"/>
                </a:solidFill>
                <a:sym typeface="Symbol" panose="05050102010706020507"/>
              </a:rPr>
              <a:t></a:t>
            </a:r>
            <a:r>
              <a:rPr lang="en-US" altLang="zh-CN" sz="2400" dirty="0">
                <a:solidFill>
                  <a:srgbClr val="FF0000"/>
                </a:solidFill>
                <a:sym typeface="+mn-ea"/>
              </a:rPr>
              <a:t>·b</a:t>
            </a:r>
            <a:r>
              <a:rPr lang="en-US" altLang="zh-CN" sz="2400" dirty="0">
                <a:solidFill>
                  <a:srgbClr val="FF0000"/>
                </a:solidFill>
                <a:sym typeface="Symbol" panose="05050102010706020507"/>
              </a:rPr>
              <a:t></a:t>
            </a:r>
            <a:r>
              <a:rPr lang="en-US" altLang="zh-CN" sz="2400" dirty="0">
                <a:solidFill>
                  <a:srgbClr val="FF0000"/>
                </a:solidFill>
                <a:sym typeface="+mn-ea"/>
              </a:rPr>
              <a:t>, A</a:t>
            </a:r>
            <a:r>
              <a:rPr lang="en-US" altLang="zh-CN" sz="2400" dirty="0">
                <a:solidFill>
                  <a:srgbClr val="FF0000"/>
                </a:solidFill>
                <a:sym typeface="Symbol" panose="05050102010706020507"/>
              </a:rPr>
              <a:t></a:t>
            </a:r>
            <a:r>
              <a:rPr lang="en-US" altLang="zh-CN" sz="2400" dirty="0">
                <a:solidFill>
                  <a:srgbClr val="FF0000"/>
                </a:solidFill>
                <a:sym typeface="+mn-ea"/>
              </a:rPr>
              <a:t>·, B</a:t>
            </a:r>
            <a:r>
              <a:rPr lang="en-US" altLang="zh-CN" sz="2400" dirty="0">
                <a:solidFill>
                  <a:srgbClr val="FF0000"/>
                </a:solidFill>
                <a:sym typeface="Symbol" panose="05050102010706020507"/>
              </a:rPr>
              <a:t></a:t>
            </a:r>
            <a:r>
              <a:rPr lang="en-US" altLang="zh-CN" sz="2400" dirty="0">
                <a:solidFill>
                  <a:srgbClr val="FF0000"/>
                </a:solidFill>
                <a:sym typeface="+mn-ea"/>
              </a:rPr>
              <a:t>·}</a:t>
            </a:r>
            <a:endParaRPr lang="en-US" altLang="zh-CN" sz="2400" dirty="0">
              <a:solidFill>
                <a:srgbClr val="FF0000"/>
              </a:solidFill>
            </a:endParaRPr>
          </a:p>
          <a:p>
            <a:pPr lvl="1">
              <a:lnSpc>
                <a:spcPct val="110000"/>
              </a:lnSpc>
            </a:pPr>
            <a:r>
              <a:rPr lang="zh-CN" altLang="en-US" sz="2400" dirty="0">
                <a:sym typeface="+mn-ea"/>
              </a:rPr>
              <a:t>也就是说在项目集中含有</a:t>
            </a:r>
            <a:r>
              <a:rPr lang="zh-CN" altLang="en-US" sz="2400" dirty="0">
                <a:solidFill>
                  <a:srgbClr val="FF3300"/>
                </a:solidFill>
                <a:sym typeface="+mn-ea"/>
              </a:rPr>
              <a:t>移进</a:t>
            </a:r>
            <a:r>
              <a:rPr lang="en-US" altLang="zh-CN" sz="2400" dirty="0">
                <a:solidFill>
                  <a:srgbClr val="FF3300"/>
                </a:solidFill>
                <a:sym typeface="+mn-ea"/>
              </a:rPr>
              <a:t>-</a:t>
            </a:r>
            <a:r>
              <a:rPr lang="zh-CN" altLang="en-US" sz="2400" dirty="0">
                <a:solidFill>
                  <a:srgbClr val="FF3300"/>
                </a:solidFill>
                <a:sym typeface="+mn-ea"/>
              </a:rPr>
              <a:t>归约和归约 </a:t>
            </a:r>
            <a:r>
              <a:rPr lang="en-US" altLang="zh-CN" sz="2400" dirty="0">
                <a:solidFill>
                  <a:srgbClr val="FF3300"/>
                </a:solidFill>
                <a:sym typeface="+mn-ea"/>
              </a:rPr>
              <a:t>—</a:t>
            </a:r>
            <a:r>
              <a:rPr lang="zh-CN" altLang="en-US" sz="2400" dirty="0">
                <a:solidFill>
                  <a:srgbClr val="FF3300"/>
                </a:solidFill>
                <a:sym typeface="+mn-ea"/>
              </a:rPr>
              <a:t>归约</a:t>
            </a:r>
            <a:r>
              <a:rPr lang="zh-CN" altLang="en-US" sz="2400" dirty="0">
                <a:sym typeface="+mn-ea"/>
              </a:rPr>
              <a:t>冲突。其中</a:t>
            </a:r>
            <a:r>
              <a:rPr lang="zh-CN" altLang="en-US" sz="2400" dirty="0">
                <a:sym typeface="Symbol" panose="05050102010706020507"/>
              </a:rPr>
              <a:t></a:t>
            </a:r>
            <a:r>
              <a:rPr lang="zh-CN" altLang="en-US" sz="2400" dirty="0">
                <a:sym typeface="+mn-ea"/>
              </a:rPr>
              <a:t>，</a:t>
            </a:r>
            <a:r>
              <a:rPr lang="zh-CN" altLang="en-US" sz="2400" dirty="0">
                <a:sym typeface="Symbol" panose="05050102010706020507"/>
              </a:rPr>
              <a:t></a:t>
            </a:r>
            <a:r>
              <a:rPr lang="zh-CN" altLang="en-US" sz="2400" dirty="0">
                <a:sym typeface="+mn-ea"/>
              </a:rPr>
              <a:t>，</a:t>
            </a:r>
            <a:r>
              <a:rPr lang="zh-CN" altLang="en-US" sz="2400" dirty="0">
                <a:sym typeface="Symbol" panose="05050102010706020507"/>
              </a:rPr>
              <a:t></a:t>
            </a:r>
            <a:r>
              <a:rPr lang="zh-CN" altLang="en-US" sz="2400" dirty="0">
                <a:sym typeface="+mn-ea"/>
              </a:rPr>
              <a:t>，</a:t>
            </a:r>
            <a:r>
              <a:rPr lang="zh-CN" altLang="en-US" sz="2400" dirty="0">
                <a:sym typeface="Symbol" panose="05050102010706020507"/>
              </a:rPr>
              <a:t></a:t>
            </a:r>
            <a:r>
              <a:rPr lang="zh-CN" altLang="en-US" sz="2400" dirty="0">
                <a:sym typeface="+mn-ea"/>
              </a:rPr>
              <a:t>为文法的符号串，</a:t>
            </a:r>
            <a:r>
              <a:rPr lang="en-US" altLang="zh-CN" sz="2400" dirty="0">
                <a:sym typeface="+mn-ea"/>
              </a:rPr>
              <a:t>b</a:t>
            </a:r>
            <a:r>
              <a:rPr lang="zh-CN" altLang="en-US" sz="2400" dirty="0">
                <a:sym typeface="+mn-ea"/>
              </a:rPr>
              <a:t>为终结符。则要求满足如下的条件才能用</a:t>
            </a:r>
            <a:r>
              <a:rPr lang="en-US" altLang="zh-CN" sz="2400" dirty="0">
                <a:sym typeface="+mn-ea"/>
              </a:rPr>
              <a:t>SLR(1)</a:t>
            </a:r>
            <a:r>
              <a:rPr lang="zh-CN" altLang="en-US" sz="2400" dirty="0">
                <a:sym typeface="+mn-ea"/>
              </a:rPr>
              <a:t>分析方法进行分析。</a:t>
            </a:r>
            <a:endParaRPr lang="zh-CN" altLang="en-US" sz="2400" dirty="0"/>
          </a:p>
          <a:p>
            <a:pPr lvl="2">
              <a:lnSpc>
                <a:spcPct val="110000"/>
              </a:lnSpc>
            </a:pPr>
            <a:r>
              <a:rPr lang="en-US" altLang="zh-CN" sz="2400" dirty="0">
                <a:solidFill>
                  <a:srgbClr val="FF0000"/>
                </a:solidFill>
                <a:sym typeface="+mn-ea"/>
              </a:rPr>
              <a:t>FOLLOW</a:t>
            </a:r>
            <a:r>
              <a:rPr lang="zh-CN" altLang="en-US" sz="2400" dirty="0">
                <a:solidFill>
                  <a:srgbClr val="FF0000"/>
                </a:solidFill>
                <a:sym typeface="+mn-ea"/>
              </a:rPr>
              <a:t>（</a:t>
            </a:r>
            <a:r>
              <a:rPr lang="en-US" altLang="zh-CN" sz="2400" dirty="0">
                <a:solidFill>
                  <a:srgbClr val="FF0000"/>
                </a:solidFill>
                <a:sym typeface="+mn-ea"/>
              </a:rPr>
              <a:t>A</a:t>
            </a:r>
            <a:r>
              <a:rPr lang="zh-CN" altLang="en-US" sz="2400" dirty="0">
                <a:solidFill>
                  <a:srgbClr val="FF0000"/>
                </a:solidFill>
                <a:sym typeface="+mn-ea"/>
              </a:rPr>
              <a:t>）∩</a:t>
            </a:r>
            <a:r>
              <a:rPr lang="en-US" altLang="zh-CN" sz="2400" dirty="0">
                <a:solidFill>
                  <a:srgbClr val="FF0000"/>
                </a:solidFill>
                <a:sym typeface="+mn-ea"/>
              </a:rPr>
              <a:t>FOLLOW</a:t>
            </a:r>
            <a:r>
              <a:rPr lang="zh-CN" altLang="en-US" sz="2400" dirty="0">
                <a:solidFill>
                  <a:srgbClr val="FF0000"/>
                </a:solidFill>
                <a:sym typeface="+mn-ea"/>
              </a:rPr>
              <a:t>（</a:t>
            </a:r>
            <a:r>
              <a:rPr lang="en-US" altLang="zh-CN" sz="2400" dirty="0">
                <a:solidFill>
                  <a:srgbClr val="FF0000"/>
                </a:solidFill>
                <a:sym typeface="+mn-ea"/>
              </a:rPr>
              <a:t>B</a:t>
            </a:r>
            <a:r>
              <a:rPr lang="zh-CN" altLang="en-US" sz="2400" dirty="0">
                <a:solidFill>
                  <a:srgbClr val="FF0000"/>
                </a:solidFill>
                <a:sym typeface="+mn-ea"/>
              </a:rPr>
              <a:t>）</a:t>
            </a:r>
            <a:r>
              <a:rPr lang="en-US" altLang="zh-CN" sz="2400" dirty="0">
                <a:solidFill>
                  <a:srgbClr val="FF0000"/>
                </a:solidFill>
                <a:sym typeface="+mn-ea"/>
              </a:rPr>
              <a:t>=</a:t>
            </a:r>
            <a:r>
              <a:rPr lang="en-US" altLang="zh-CN" sz="2400" dirty="0">
                <a:solidFill>
                  <a:srgbClr val="FF0000"/>
                </a:solidFill>
                <a:sym typeface="Symbol" panose="05050102010706020507"/>
              </a:rPr>
              <a:t></a:t>
            </a:r>
            <a:endParaRPr lang="en-US" altLang="zh-CN" sz="2400" dirty="0">
              <a:solidFill>
                <a:srgbClr val="FF0000"/>
              </a:solidFill>
            </a:endParaRPr>
          </a:p>
          <a:p>
            <a:pPr lvl="2">
              <a:lnSpc>
                <a:spcPct val="110000"/>
              </a:lnSpc>
            </a:pPr>
            <a:r>
              <a:rPr lang="en-US" altLang="zh-CN" sz="2400" dirty="0">
                <a:solidFill>
                  <a:srgbClr val="FF0000"/>
                </a:solidFill>
                <a:sym typeface="+mn-ea"/>
              </a:rPr>
              <a:t>FOLLOW</a:t>
            </a:r>
            <a:r>
              <a:rPr lang="zh-CN" altLang="en-US" sz="2400" dirty="0">
                <a:solidFill>
                  <a:srgbClr val="FF0000"/>
                </a:solidFill>
                <a:sym typeface="+mn-ea"/>
              </a:rPr>
              <a:t>（</a:t>
            </a:r>
            <a:r>
              <a:rPr lang="en-US" altLang="zh-CN" sz="2400" dirty="0">
                <a:solidFill>
                  <a:srgbClr val="FF0000"/>
                </a:solidFill>
                <a:sym typeface="+mn-ea"/>
              </a:rPr>
              <a:t>A</a:t>
            </a:r>
            <a:r>
              <a:rPr lang="zh-CN" altLang="en-US" sz="2400" dirty="0">
                <a:solidFill>
                  <a:srgbClr val="FF0000"/>
                </a:solidFill>
                <a:sym typeface="+mn-ea"/>
              </a:rPr>
              <a:t>）∩</a:t>
            </a:r>
            <a:r>
              <a:rPr lang="en-US" altLang="zh-CN" sz="2400" dirty="0">
                <a:solidFill>
                  <a:srgbClr val="FF0000"/>
                </a:solidFill>
                <a:sym typeface="+mn-ea"/>
              </a:rPr>
              <a:t>{b}=</a:t>
            </a:r>
            <a:r>
              <a:rPr lang="en-US" altLang="zh-CN" sz="2400" dirty="0">
                <a:solidFill>
                  <a:srgbClr val="FF0000"/>
                </a:solidFill>
                <a:sym typeface="Symbol" panose="05050102010706020507"/>
              </a:rPr>
              <a:t></a:t>
            </a:r>
            <a:endParaRPr lang="en-US" altLang="zh-CN" sz="2400" dirty="0">
              <a:solidFill>
                <a:srgbClr val="FF0000"/>
              </a:solidFill>
            </a:endParaRPr>
          </a:p>
          <a:p>
            <a:pPr lvl="2">
              <a:lnSpc>
                <a:spcPct val="110000"/>
              </a:lnSpc>
            </a:pPr>
            <a:r>
              <a:rPr lang="en-US" altLang="zh-CN" sz="2400" dirty="0">
                <a:solidFill>
                  <a:srgbClr val="FF0000"/>
                </a:solidFill>
                <a:sym typeface="+mn-ea"/>
              </a:rPr>
              <a:t>FOLLOW</a:t>
            </a:r>
            <a:r>
              <a:rPr lang="zh-CN" altLang="en-US" sz="2400" dirty="0">
                <a:solidFill>
                  <a:srgbClr val="FF0000"/>
                </a:solidFill>
                <a:sym typeface="+mn-ea"/>
              </a:rPr>
              <a:t>（</a:t>
            </a:r>
            <a:r>
              <a:rPr lang="en-US" altLang="zh-CN" sz="2400" dirty="0">
                <a:solidFill>
                  <a:srgbClr val="FF0000"/>
                </a:solidFill>
                <a:sym typeface="+mn-ea"/>
              </a:rPr>
              <a:t>B</a:t>
            </a:r>
            <a:r>
              <a:rPr lang="zh-CN" altLang="en-US" sz="2400" dirty="0">
                <a:solidFill>
                  <a:srgbClr val="FF0000"/>
                </a:solidFill>
                <a:sym typeface="+mn-ea"/>
              </a:rPr>
              <a:t>）∩</a:t>
            </a:r>
            <a:r>
              <a:rPr lang="en-US" altLang="zh-CN" sz="2400" dirty="0">
                <a:solidFill>
                  <a:srgbClr val="FF0000"/>
                </a:solidFill>
                <a:sym typeface="+mn-ea"/>
              </a:rPr>
              <a:t>{b}=</a:t>
            </a:r>
            <a:r>
              <a:rPr lang="en-US" altLang="zh-CN" sz="2400" dirty="0">
                <a:solidFill>
                  <a:srgbClr val="FF0000"/>
                </a:solidFill>
                <a:sym typeface="Symbol" panose="05050102010706020507"/>
              </a:rPr>
              <a:t></a:t>
            </a:r>
            <a:endParaRPr lang="en-US" altLang="zh-CN" sz="2400" dirty="0">
              <a:solidFill>
                <a:srgbClr val="FF0000"/>
              </a:solidFill>
            </a:endParaRPr>
          </a:p>
          <a:p>
            <a:pPr lvl="1">
              <a:lnSpc>
                <a:spcPct val="110000"/>
              </a:lnSpc>
            </a:pPr>
            <a:r>
              <a:rPr lang="zh-CN" altLang="en-US" sz="2400" dirty="0">
                <a:sym typeface="+mn-ea"/>
              </a:rPr>
              <a:t>那么当在状态</a:t>
            </a:r>
            <a:r>
              <a:rPr lang="en-US" altLang="zh-CN" sz="2400" dirty="0">
                <a:sym typeface="+mn-ea"/>
              </a:rPr>
              <a:t>I</a:t>
            </a:r>
            <a:r>
              <a:rPr lang="zh-CN" altLang="en-US" sz="2400" dirty="0">
                <a:sym typeface="+mn-ea"/>
              </a:rPr>
              <a:t>时面临输入符号为</a:t>
            </a:r>
            <a:r>
              <a:rPr lang="en-US" altLang="zh-CN" sz="2400" dirty="0">
                <a:sym typeface="+mn-ea"/>
              </a:rPr>
              <a:t>a</a:t>
            </a:r>
            <a:r>
              <a:rPr lang="zh-CN" altLang="en-US" sz="2400" dirty="0">
                <a:sym typeface="+mn-ea"/>
              </a:rPr>
              <a:t>时，填写在分析表中的动有以下的规定决策。</a:t>
            </a:r>
            <a:endParaRPr lang="zh-CN" altLang="en-US" sz="2400" dirty="0"/>
          </a:p>
          <a:p>
            <a:pPr lvl="2">
              <a:lnSpc>
                <a:spcPct val="110000"/>
              </a:lnSpc>
            </a:pPr>
            <a:r>
              <a:rPr lang="zh-CN" altLang="en-US" sz="2400" dirty="0">
                <a:sym typeface="+mn-ea"/>
              </a:rPr>
              <a:t>①面临输入符号为</a:t>
            </a:r>
            <a:r>
              <a:rPr lang="en-US" altLang="zh-CN" sz="2400" dirty="0">
                <a:sym typeface="+mn-ea"/>
              </a:rPr>
              <a:t>a=b</a:t>
            </a:r>
            <a:r>
              <a:rPr lang="zh-CN" altLang="en-US" sz="2400" dirty="0">
                <a:sym typeface="+mn-ea"/>
              </a:rPr>
              <a:t>时，则移进。</a:t>
            </a:r>
            <a:endParaRPr lang="zh-CN" altLang="en-US" sz="2400" dirty="0"/>
          </a:p>
          <a:p>
            <a:pPr lvl="2">
              <a:lnSpc>
                <a:spcPct val="110000"/>
              </a:lnSpc>
            </a:pPr>
            <a:r>
              <a:rPr lang="zh-CN" altLang="en-US" sz="2400" dirty="0">
                <a:sym typeface="+mn-ea"/>
              </a:rPr>
              <a:t>②若</a:t>
            </a:r>
            <a:r>
              <a:rPr lang="en-US" altLang="zh-CN" sz="2400" dirty="0">
                <a:sym typeface="+mn-ea"/>
              </a:rPr>
              <a:t>a∈FOLLOW(A)</a:t>
            </a:r>
            <a:r>
              <a:rPr lang="zh-CN" altLang="en-US" sz="2400" dirty="0">
                <a:sym typeface="+mn-ea"/>
              </a:rPr>
              <a:t>，则用产生式</a:t>
            </a:r>
            <a:r>
              <a:rPr lang="en-US" altLang="zh-CN" sz="2400" dirty="0">
                <a:sym typeface="+mn-ea"/>
              </a:rPr>
              <a:t>A</a:t>
            </a:r>
            <a:r>
              <a:rPr lang="en-US" altLang="zh-CN" sz="2400" dirty="0">
                <a:sym typeface="Symbol" panose="05050102010706020507"/>
              </a:rPr>
              <a:t></a:t>
            </a:r>
            <a:r>
              <a:rPr lang="zh-CN" altLang="en-US" sz="2400" dirty="0">
                <a:sym typeface="+mn-ea"/>
              </a:rPr>
              <a:t>进行归约。</a:t>
            </a:r>
            <a:endParaRPr lang="zh-CN" altLang="en-US" sz="2400" dirty="0"/>
          </a:p>
          <a:p>
            <a:pPr lvl="2">
              <a:lnSpc>
                <a:spcPct val="110000"/>
              </a:lnSpc>
            </a:pPr>
            <a:r>
              <a:rPr lang="zh-CN" altLang="en-US" sz="2400" dirty="0">
                <a:sym typeface="+mn-ea"/>
              </a:rPr>
              <a:t>③若</a:t>
            </a:r>
            <a:r>
              <a:rPr lang="en-US" altLang="zh-CN" sz="2400" dirty="0">
                <a:sym typeface="+mn-ea"/>
              </a:rPr>
              <a:t>a∈FOLLOW(B)</a:t>
            </a:r>
            <a:r>
              <a:rPr lang="zh-CN" altLang="en-US" sz="2400" dirty="0">
                <a:sym typeface="+mn-ea"/>
              </a:rPr>
              <a:t>，则用产生式</a:t>
            </a:r>
            <a:r>
              <a:rPr lang="en-US" altLang="zh-CN" sz="2400" dirty="0">
                <a:sym typeface="+mn-ea"/>
              </a:rPr>
              <a:t>B</a:t>
            </a:r>
            <a:r>
              <a:rPr lang="en-US" altLang="zh-CN" sz="2400" dirty="0">
                <a:sym typeface="Symbol" panose="05050102010706020507"/>
              </a:rPr>
              <a:t></a:t>
            </a:r>
            <a:r>
              <a:rPr lang="zh-CN" altLang="en-US" sz="2400" dirty="0">
                <a:sym typeface="+mn-ea"/>
              </a:rPr>
              <a:t>进行归约</a:t>
            </a:r>
            <a:endParaRPr lang="zh-CN" altLang="en-US" sz="2400" dirty="0"/>
          </a:p>
          <a:p>
            <a:pPr lvl="2">
              <a:lnSpc>
                <a:spcPct val="110000"/>
              </a:lnSpc>
            </a:pPr>
            <a:r>
              <a:rPr lang="zh-CN" altLang="en-US" sz="2400" dirty="0">
                <a:sym typeface="+mn-ea"/>
              </a:rPr>
              <a:t>如果是其它种情况就报错 ，也就是说当交集不为空时，无法解决</a:t>
            </a:r>
            <a:endParaRPr lang="zh-CN" altLang="en-US"/>
          </a:p>
        </p:txBody>
      </p:sp>
      <p:sp>
        <p:nvSpPr>
          <p:cNvPr id="7" name="日期占位符 6"/>
          <p:cNvSpPr>
            <a:spLocks noGrp="1"/>
          </p:cNvSpPr>
          <p:nvPr>
            <p:ph type="dt" sz="half" idx="10"/>
          </p:nvPr>
        </p:nvSpPr>
        <p:spPr/>
        <p:txBody>
          <a:bodyPr/>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en-GB"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Zhou, Erqiang</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normAutofit/>
          </a:bodyPr>
          <a:p>
            <a:r>
              <a:rPr lang="zh-CN" altLang="en-US" b="0" dirty="0">
                <a:sym typeface="+mn-ea"/>
              </a:rPr>
              <a:t>小结</a:t>
            </a:r>
            <a:endParaRPr lang="zh-CN" altLang="en-US" b="0" dirty="0">
              <a:sym typeface="+mn-ea"/>
            </a:endParaRPr>
          </a:p>
        </p:txBody>
      </p:sp>
      <p:sp>
        <p:nvSpPr>
          <p:cNvPr id="7" name="日期占位符 6"/>
          <p:cNvSpPr>
            <a:spLocks noGrp="1"/>
          </p:cNvSpPr>
          <p:nvPr>
            <p:ph type="dt" sz="half" idx="10"/>
          </p:nvPr>
        </p:nvSpPr>
        <p:spPr/>
        <p:txBody>
          <a:bodyPr/>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en-GB"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Zhou, Erqiang</a:t>
            </a:r>
            <a:endParaRPr lang="zh-CN" altLang="en-US"/>
          </a:p>
        </p:txBody>
      </p:sp>
      <p:sp>
        <p:nvSpPr>
          <p:cNvPr id="354307" name="Rectangle 3"/>
          <p:cNvSpPr>
            <a:spLocks noGrp="1"/>
          </p:cNvSpPr>
          <p:nvPr>
            <p:ph idx="1"/>
          </p:nvPr>
        </p:nvSpPr>
        <p:spPr/>
        <p:txBody>
          <a:bodyPr vert="horz" wrap="square" lIns="91440" tIns="45720" rIns="91440" bIns="45720" anchor="t" anchorCtr="0">
            <a:normAutofit lnSpcReduction="10000"/>
          </a:bodyPr>
          <a:p>
            <a:pPr>
              <a:lnSpc>
                <a:spcPct val="80000"/>
              </a:lnSpc>
            </a:pPr>
            <a:endParaRPr lang="en-US" altLang="zh-CN" sz="1800" dirty="0"/>
          </a:p>
          <a:p>
            <a:pPr>
              <a:lnSpc>
                <a:spcPct val="150000"/>
              </a:lnSpc>
            </a:pPr>
            <a:r>
              <a:rPr lang="en-US" altLang="zh-CN" dirty="0"/>
              <a:t>1</a:t>
            </a:r>
            <a:r>
              <a:rPr lang="zh-CN" altLang="en-US" dirty="0"/>
              <a:t>．</a:t>
            </a:r>
            <a:r>
              <a:rPr lang="en-US" altLang="zh-CN" dirty="0"/>
              <a:t>LR(1)</a:t>
            </a:r>
            <a:r>
              <a:rPr lang="zh-CN" altLang="en-US" dirty="0"/>
              <a:t>分析程序可以分析几乎所有能用上下文无关文法描述的高级语言的结构。</a:t>
            </a:r>
            <a:endParaRPr lang="zh-CN" altLang="en-US" dirty="0"/>
          </a:p>
          <a:p>
            <a:pPr>
              <a:lnSpc>
                <a:spcPct val="150000"/>
              </a:lnSpc>
            </a:pPr>
            <a:r>
              <a:rPr lang="en-US" altLang="zh-CN" dirty="0"/>
              <a:t>2</a:t>
            </a:r>
            <a:r>
              <a:rPr lang="zh-CN" altLang="en-US" dirty="0"/>
              <a:t>．</a:t>
            </a:r>
            <a:r>
              <a:rPr lang="en-US" altLang="zh-CN" dirty="0"/>
              <a:t>LR</a:t>
            </a:r>
            <a:r>
              <a:rPr lang="zh-CN" altLang="en-US" dirty="0"/>
              <a:t>分析程序比优先分析程序适应面更广，且能以同样的功能来实现。</a:t>
            </a:r>
            <a:endParaRPr lang="zh-CN" altLang="en-US" dirty="0"/>
          </a:p>
          <a:p>
            <a:pPr>
              <a:lnSpc>
                <a:spcPct val="150000"/>
              </a:lnSpc>
            </a:pPr>
            <a:r>
              <a:rPr lang="en-US" altLang="zh-CN" dirty="0"/>
              <a:t>3</a:t>
            </a:r>
            <a:r>
              <a:rPr lang="zh-CN" altLang="en-US" dirty="0"/>
              <a:t>．</a:t>
            </a:r>
            <a:r>
              <a:rPr lang="en-US" altLang="zh-CN" dirty="0"/>
              <a:t>LR</a:t>
            </a:r>
            <a:r>
              <a:rPr lang="zh-CN" altLang="en-US" dirty="0"/>
              <a:t>分析程序在从左至右分析输入串时，只要输入串中有一处错误就能及时的发现。</a:t>
            </a:r>
            <a:endParaRPr lang="zh-CN" altLang="en-US" dirty="0"/>
          </a:p>
          <a:p>
            <a:pPr>
              <a:lnSpc>
                <a:spcPct val="150000"/>
              </a:lnSpc>
            </a:pPr>
            <a:r>
              <a:rPr lang="en-US" altLang="zh-CN" dirty="0"/>
              <a:t>4</a:t>
            </a:r>
            <a:r>
              <a:rPr lang="zh-CN" altLang="en-US" dirty="0"/>
              <a:t>．为一个典型的高级语言，构造一个</a:t>
            </a:r>
            <a:r>
              <a:rPr lang="en-US" altLang="zh-CN" dirty="0"/>
              <a:t>LR</a:t>
            </a:r>
            <a:r>
              <a:rPr lang="zh-CN" altLang="en-US" dirty="0"/>
              <a:t>分析程序的工作量常常大得难以用手工实现，因此得借助自动的方法来实现。</a:t>
            </a:r>
            <a:endParaRPr lang="zh-CN" altLang="en-US" dirty="0"/>
          </a:p>
          <a:p>
            <a:pPr>
              <a:lnSpc>
                <a:spcPct val="150000"/>
              </a:lnSpc>
            </a:pPr>
            <a:r>
              <a:rPr lang="zh-CN" altLang="en-US" dirty="0"/>
              <a:t>如前所述，一个</a:t>
            </a:r>
            <a:r>
              <a:rPr lang="en-US" altLang="zh-CN" dirty="0"/>
              <a:t>LR</a:t>
            </a:r>
            <a:r>
              <a:rPr lang="zh-CN" altLang="en-US" dirty="0"/>
              <a:t>分析程序主要由总控程序和分析表构成，对于不同的文法，总控程序是基本相同的，只是分析表不同。一个</a:t>
            </a:r>
            <a:r>
              <a:rPr lang="en-US" altLang="zh-CN" dirty="0"/>
              <a:t>LR</a:t>
            </a:r>
            <a:r>
              <a:rPr lang="zh-CN" altLang="en-US" dirty="0"/>
              <a:t>分析程序的自动构造就是它的分析表的自动构造。</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4307">
                                            <p:txEl>
                                              <p:charRg st="1" end="41"/>
                                            </p:txEl>
                                          </p:spTgt>
                                        </p:tgtEl>
                                        <p:attrNameLst>
                                          <p:attrName>style.visibility</p:attrName>
                                        </p:attrNameLst>
                                      </p:cBhvr>
                                      <p:to>
                                        <p:strVal val="visible"/>
                                      </p:to>
                                    </p:set>
                                    <p:animEffect transition="in" filter="blinds(horizontal)">
                                      <p:cBhvr>
                                        <p:cTn id="7" dur="500"/>
                                        <p:tgtEl>
                                          <p:spTgt spid="354307">
                                            <p:txEl>
                                              <p:charRg st="1" end="4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4307">
                                            <p:txEl>
                                              <p:charRg st="41" end="75"/>
                                            </p:txEl>
                                          </p:spTgt>
                                        </p:tgtEl>
                                        <p:attrNameLst>
                                          <p:attrName>style.visibility</p:attrName>
                                        </p:attrNameLst>
                                      </p:cBhvr>
                                      <p:to>
                                        <p:strVal val="visible"/>
                                      </p:to>
                                    </p:set>
                                    <p:animEffect transition="in" filter="blinds(horizontal)">
                                      <p:cBhvr>
                                        <p:cTn id="12" dur="500"/>
                                        <p:tgtEl>
                                          <p:spTgt spid="354307">
                                            <p:txEl>
                                              <p:charRg st="41" end="7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4307">
                                            <p:txEl>
                                              <p:charRg st="75" end="115"/>
                                            </p:txEl>
                                          </p:spTgt>
                                        </p:tgtEl>
                                        <p:attrNameLst>
                                          <p:attrName>style.visibility</p:attrName>
                                        </p:attrNameLst>
                                      </p:cBhvr>
                                      <p:to>
                                        <p:strVal val="visible"/>
                                      </p:to>
                                    </p:set>
                                    <p:animEffect transition="in" filter="blinds(horizontal)">
                                      <p:cBhvr>
                                        <p:cTn id="17" dur="500"/>
                                        <p:tgtEl>
                                          <p:spTgt spid="354307">
                                            <p:txEl>
                                              <p:charRg st="75" end="11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54307">
                                            <p:txEl>
                                              <p:charRg st="115" end="169"/>
                                            </p:txEl>
                                          </p:spTgt>
                                        </p:tgtEl>
                                        <p:attrNameLst>
                                          <p:attrName>style.visibility</p:attrName>
                                        </p:attrNameLst>
                                      </p:cBhvr>
                                      <p:to>
                                        <p:strVal val="visible"/>
                                      </p:to>
                                    </p:set>
                                    <p:animEffect transition="in" filter="blinds(horizontal)">
                                      <p:cBhvr>
                                        <p:cTn id="22" dur="500"/>
                                        <p:tgtEl>
                                          <p:spTgt spid="354307">
                                            <p:txEl>
                                              <p:charRg st="115" end="16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54307">
                                            <p:txEl>
                                              <p:charRg st="169" end="250"/>
                                            </p:txEl>
                                          </p:spTgt>
                                        </p:tgtEl>
                                        <p:attrNameLst>
                                          <p:attrName>style.visibility</p:attrName>
                                        </p:attrNameLst>
                                      </p:cBhvr>
                                      <p:to>
                                        <p:strVal val="visible"/>
                                      </p:to>
                                    </p:set>
                                    <p:animEffect transition="in" filter="blinds(horizontal)">
                                      <p:cBhvr>
                                        <p:cTn id="27" dur="500"/>
                                        <p:tgtEl>
                                          <p:spTgt spid="354307">
                                            <p:txEl>
                                              <p:charRg st="169" end="25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normAutofit/>
          </a:bodyPr>
          <a:p>
            <a:r>
              <a:rPr lang="zh-CN" altLang="en-US" b="0" dirty="0">
                <a:sym typeface="+mn-ea"/>
              </a:rPr>
              <a:t>练习</a:t>
            </a:r>
            <a:endParaRPr lang="zh-CN" altLang="en-US" b="0" dirty="0">
              <a:sym typeface="+mn-ea"/>
            </a:endParaRPr>
          </a:p>
        </p:txBody>
      </p:sp>
      <p:sp>
        <p:nvSpPr>
          <p:cNvPr id="7" name="日期占位符 6"/>
          <p:cNvSpPr>
            <a:spLocks noGrp="1"/>
          </p:cNvSpPr>
          <p:nvPr>
            <p:ph type="dt" sz="half" idx="10"/>
          </p:nvPr>
        </p:nvSpPr>
        <p:spPr/>
        <p:txBody>
          <a:bodyPr/>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en-GB"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Zhou, Erqiang</a:t>
            </a:r>
            <a:endParaRPr lang="zh-CN" altLang="en-US"/>
          </a:p>
        </p:txBody>
      </p:sp>
      <p:sp>
        <p:nvSpPr>
          <p:cNvPr id="354307" name="Rectangle 3"/>
          <p:cNvSpPr>
            <a:spLocks noGrp="1"/>
          </p:cNvSpPr>
          <p:nvPr>
            <p:ph idx="1"/>
          </p:nvPr>
        </p:nvSpPr>
        <p:spPr>
          <a:xfrm>
            <a:off x="127635" y="1388110"/>
            <a:ext cx="4744085" cy="5091430"/>
          </a:xfrm>
        </p:spPr>
        <p:txBody>
          <a:bodyPr vert="horz" wrap="square" lIns="91440" tIns="45720" rIns="91440" bIns="45720" anchor="t" anchorCtr="0">
            <a:normAutofit/>
          </a:bodyPr>
          <a:p>
            <a:pPr marL="0" indent="0">
              <a:lnSpc>
                <a:spcPct val="100000"/>
              </a:lnSpc>
              <a:buNone/>
            </a:pPr>
            <a:r>
              <a:rPr lang="zh-CN" altLang="en-US" sz="2800" b="1" dirty="0">
                <a:latin typeface="宋体" panose="02010600030101010101" pitchFamily="2" charset="-122"/>
                <a:ea typeface="宋体" panose="02010600030101010101" pitchFamily="2" charset="-122"/>
              </a:rPr>
              <a:t>给定文法</a:t>
            </a:r>
            <a:r>
              <a:rPr lang="en-US" altLang="zh-CN" sz="2800" b="1" dirty="0">
                <a:latin typeface="宋体" panose="02010600030101010101" pitchFamily="2" charset="-122"/>
                <a:ea typeface="宋体" panose="02010600030101010101" pitchFamily="2" charset="-122"/>
              </a:rPr>
              <a:t>G</a:t>
            </a:r>
            <a:endParaRPr lang="en-US" altLang="zh-CN" sz="2800" b="1" dirty="0">
              <a:latin typeface="宋体" panose="02010600030101010101" pitchFamily="2" charset="-122"/>
              <a:ea typeface="宋体" panose="02010600030101010101" pitchFamily="2" charset="-122"/>
            </a:endParaRPr>
          </a:p>
          <a:p>
            <a:pPr marL="0" indent="0">
              <a:lnSpc>
                <a:spcPct val="100000"/>
              </a:lnSpc>
              <a:buNone/>
            </a:pPr>
            <a:r>
              <a:rPr lang="en-US" altLang="zh-CN" sz="2800" b="1" dirty="0">
                <a:latin typeface="宋体" panose="02010600030101010101" pitchFamily="2" charset="-122"/>
                <a:ea typeface="宋体" panose="02010600030101010101" pitchFamily="2" charset="-122"/>
              </a:rPr>
              <a:t>	S → S A</a:t>
            </a:r>
            <a:r>
              <a:rPr lang="x-none" altLang="en-US" sz="2800" b="1" dirty="0">
                <a:latin typeface="宋体" panose="02010600030101010101" pitchFamily="2" charset="-122"/>
                <a:ea typeface="宋体" panose="02010600030101010101" pitchFamily="2" charset="-122"/>
              </a:rPr>
              <a:t> | A</a:t>
            </a:r>
            <a:endParaRPr lang="en-US" altLang="zh-CN" sz="2800" b="1" dirty="0">
              <a:latin typeface="宋体" panose="02010600030101010101" pitchFamily="2" charset="-122"/>
              <a:ea typeface="宋体" panose="02010600030101010101" pitchFamily="2" charset="-122"/>
            </a:endParaRPr>
          </a:p>
          <a:p>
            <a:pPr marL="0" indent="0">
              <a:lnSpc>
                <a:spcPct val="100000"/>
              </a:lnSpc>
              <a:buNone/>
            </a:pPr>
            <a:r>
              <a:rPr lang="en-US" altLang="zh-CN" sz="2800" b="1" dirty="0">
                <a:latin typeface="宋体" panose="02010600030101010101" pitchFamily="2" charset="-122"/>
                <a:ea typeface="宋体" panose="02010600030101010101" pitchFamily="2" charset="-122"/>
              </a:rPr>
              <a:t>	</a:t>
            </a:r>
            <a:r>
              <a:rPr lang="x-none" altLang="en-US" sz="2800" b="1" dirty="0">
                <a:latin typeface="宋体" panose="02010600030101010101" pitchFamily="2" charset="-122"/>
                <a:ea typeface="宋体" panose="02010600030101010101" pitchFamily="2" charset="-122"/>
              </a:rPr>
              <a:t>A</a:t>
            </a:r>
            <a:r>
              <a:rPr lang="en-US" altLang="zh-CN" sz="2800" b="1" dirty="0">
                <a:latin typeface="宋体" panose="02010600030101010101" pitchFamily="2" charset="-122"/>
                <a:ea typeface="宋体" panose="02010600030101010101" pitchFamily="2" charset="-122"/>
              </a:rPr>
              <a:t> → </a:t>
            </a:r>
            <a:r>
              <a:rPr lang="x-none" altLang="en-US" sz="2800" b="1" dirty="0">
                <a:latin typeface="宋体" panose="02010600030101010101" pitchFamily="2" charset="-122"/>
                <a:ea typeface="宋体" panose="02010600030101010101" pitchFamily="2" charset="-122"/>
              </a:rPr>
              <a:t>a</a:t>
            </a:r>
            <a:r>
              <a:rPr lang="en-US" altLang="zh-CN" sz="2800" b="1" dirty="0">
                <a:latin typeface="宋体" panose="02010600030101010101" pitchFamily="2" charset="-122"/>
                <a:ea typeface="宋体" panose="02010600030101010101" pitchFamily="2" charset="-122"/>
              </a:rPr>
              <a:t>	</a:t>
            </a:r>
            <a:endParaRPr lang="en-US" altLang="zh-CN" sz="2800" b="1" dirty="0">
              <a:latin typeface="宋体" panose="02010600030101010101" pitchFamily="2" charset="-122"/>
              <a:ea typeface="宋体" panose="02010600030101010101" pitchFamily="2" charset="-122"/>
            </a:endParaRPr>
          </a:p>
          <a:p>
            <a:pPr marL="0" indent="0">
              <a:lnSpc>
                <a:spcPct val="100000"/>
              </a:lnSpc>
              <a:buNone/>
            </a:pPr>
            <a:r>
              <a:rPr lang="zh-CN" altLang="en-US" sz="2800" b="1" dirty="0">
                <a:latin typeface="宋体" panose="02010600030101010101" pitchFamily="2" charset="-122"/>
                <a:ea typeface="宋体" panose="02010600030101010101" pitchFamily="2" charset="-122"/>
              </a:rPr>
              <a:t>求该文法的</a:t>
            </a:r>
            <a:r>
              <a:rPr lang="x-none" altLang="zh-CN" sz="2800" b="1" dirty="0">
                <a:latin typeface="宋体" panose="02010600030101010101" pitchFamily="2" charset="-122"/>
                <a:ea typeface="宋体" panose="02010600030101010101" pitchFamily="2" charset="-122"/>
              </a:rPr>
              <a:t>LL(1) </a:t>
            </a:r>
            <a:r>
              <a:rPr lang="zh-CN" altLang="x-none" sz="2800" b="1" dirty="0">
                <a:latin typeface="宋体" panose="02010600030101010101" pitchFamily="2" charset="-122"/>
                <a:ea typeface="宋体" panose="02010600030101010101" pitchFamily="2" charset="-122"/>
              </a:rPr>
              <a:t>分析表</a:t>
            </a:r>
            <a:endParaRPr lang="zh-CN" altLang="x-none" sz="2800" b="1" dirty="0">
              <a:latin typeface="宋体" panose="02010600030101010101" pitchFamily="2" charset="-122"/>
              <a:ea typeface="宋体" panose="02010600030101010101" pitchFamily="2" charset="-122"/>
            </a:endParaRPr>
          </a:p>
          <a:p>
            <a:pPr marL="0" indent="0">
              <a:lnSpc>
                <a:spcPct val="100000"/>
              </a:lnSpc>
              <a:buNone/>
            </a:pPr>
            <a:r>
              <a:rPr lang="zh-CN" altLang="en-US" sz="2800" b="1" dirty="0">
                <a:latin typeface="宋体" panose="02010600030101010101" pitchFamily="2" charset="-122"/>
                <a:ea typeface="宋体" panose="02010600030101010101" pitchFamily="2" charset="-122"/>
              </a:rPr>
              <a:t>及</a:t>
            </a:r>
            <a:r>
              <a:rPr lang="en-US" altLang="zh-CN" sz="2800" b="1" dirty="0">
                <a:latin typeface="宋体" panose="02010600030101010101" pitchFamily="2" charset="-122"/>
                <a:ea typeface="宋体" panose="02010600030101010101" pitchFamily="2" charset="-122"/>
              </a:rPr>
              <a:t> </a:t>
            </a:r>
            <a:r>
              <a:rPr lang="x-none" altLang="zh-CN" sz="2800" b="1" dirty="0">
                <a:latin typeface="宋体" panose="02010600030101010101" pitchFamily="2" charset="-122"/>
                <a:ea typeface="宋体" panose="02010600030101010101" pitchFamily="2" charset="-122"/>
              </a:rPr>
              <a:t>S</a:t>
            </a:r>
            <a:r>
              <a:rPr lang="en-US" altLang="zh-CN" sz="2800" b="1" dirty="0">
                <a:latin typeface="宋体" panose="02010600030101010101" pitchFamily="2" charset="-122"/>
                <a:ea typeface="宋体" panose="02010600030101010101" pitchFamily="2" charset="-122"/>
              </a:rPr>
              <a:t>LR(1)</a:t>
            </a:r>
            <a:r>
              <a:rPr lang="zh-CN" altLang="en-US" sz="2800" b="1" dirty="0">
                <a:latin typeface="宋体" panose="02010600030101010101" pitchFamily="2" charset="-122"/>
                <a:ea typeface="宋体" panose="02010600030101010101" pitchFamily="2" charset="-122"/>
              </a:rPr>
              <a:t>分析表。</a:t>
            </a:r>
            <a:endParaRPr lang="zh-CN" altLang="en-US" sz="2800" b="1" dirty="0">
              <a:latin typeface="宋体" panose="02010600030101010101" pitchFamily="2" charset="-122"/>
              <a:ea typeface="宋体" panose="02010600030101010101" pitchFamily="2" charset="-122"/>
            </a:endParaRPr>
          </a:p>
        </p:txBody>
      </p:sp>
      <p:sp>
        <p:nvSpPr>
          <p:cNvPr id="2" name="Rectangle 3"/>
          <p:cNvSpPr>
            <a:spLocks noGrp="1"/>
          </p:cNvSpPr>
          <p:nvPr/>
        </p:nvSpPr>
        <p:spPr>
          <a:xfrm>
            <a:off x="6158230" y="1388110"/>
            <a:ext cx="5988685" cy="5091430"/>
          </a:xfrm>
          <a:prstGeom prst="rect">
            <a:avLst/>
          </a:prstGeom>
        </p:spPr>
        <p:txBody>
          <a:bodyPr vert="horz" wrap="square" lIns="91440" tIns="45720" rIns="91440" bIns="45720" rtlCol="0" anchor="t" anchorCtr="0">
            <a:normAutofit/>
          </a:bodyPr>
          <a:lstStyle>
            <a:lvl1pPr marL="228600" indent="-228600" algn="l" defTabSz="914400" rtl="0" eaLnBrk="1" latinLnBrk="0" hangingPunct="1">
              <a:lnSpc>
                <a:spcPct val="90000"/>
              </a:lnSpc>
              <a:spcBef>
                <a:spcPts val="1000"/>
              </a:spcBef>
              <a:buFont typeface="Wingdings" panose="05000000000000000000" charset="0"/>
              <a:buChar char=""/>
              <a:defRPr sz="2400" kern="1200">
                <a:solidFill>
                  <a:schemeClr val="tx1"/>
                </a:solidFill>
                <a:latin typeface="楷体_GB2312" panose="02010609030101010101" charset="-122"/>
                <a:ea typeface="楷体_GB2312" panose="02010609030101010101" charset="-122"/>
                <a:cs typeface="+mn-cs"/>
              </a:defRPr>
            </a:lvl1pPr>
            <a:lvl2pPr marL="685800" indent="-228600" algn="l" defTabSz="914400" rtl="0" eaLnBrk="1" latinLnBrk="0" hangingPunct="1">
              <a:lnSpc>
                <a:spcPct val="90000"/>
              </a:lnSpc>
              <a:spcBef>
                <a:spcPts val="500"/>
              </a:spcBef>
              <a:buFont typeface="Wingdings" panose="05000000000000000000" charset="0"/>
              <a:buChar char=""/>
              <a:defRPr sz="2000" kern="1200">
                <a:solidFill>
                  <a:schemeClr val="tx1"/>
                </a:solidFill>
                <a:latin typeface="楷体_GB2312" panose="02010609030101010101" charset="-122"/>
                <a:ea typeface="楷体_GB2312" panose="02010609030101010101" charset="-122"/>
                <a:cs typeface="+mn-cs"/>
              </a:defRPr>
            </a:lvl2pPr>
            <a:lvl3pPr marL="1143000" indent="-228600" algn="l" defTabSz="914400" rtl="0" eaLnBrk="1" latinLnBrk="0" hangingPunct="1">
              <a:lnSpc>
                <a:spcPct val="90000"/>
              </a:lnSpc>
              <a:spcBef>
                <a:spcPts val="500"/>
              </a:spcBef>
              <a:buFont typeface="Wingdings" panose="05000000000000000000" charset="0"/>
              <a:buChar char=""/>
              <a:defRPr sz="1800" kern="1200">
                <a:solidFill>
                  <a:schemeClr val="tx1"/>
                </a:solidFill>
                <a:latin typeface="楷体_GB2312" panose="02010609030101010101" charset="-122"/>
                <a:ea typeface="楷体_GB2312" panose="02010609030101010101" charset="-122"/>
                <a:cs typeface="+mn-cs"/>
              </a:defRPr>
            </a:lvl3pPr>
            <a:lvl4pPr marL="1600200" indent="-228600" algn="l" defTabSz="914400" rtl="0" eaLnBrk="1" latinLnBrk="0" hangingPunct="1">
              <a:lnSpc>
                <a:spcPct val="90000"/>
              </a:lnSpc>
              <a:spcBef>
                <a:spcPts val="500"/>
              </a:spcBef>
              <a:buFont typeface="Wingdings" panose="05000000000000000000" charset="0"/>
              <a:buChar char=""/>
              <a:defRPr sz="1800" kern="1200">
                <a:solidFill>
                  <a:schemeClr val="tx1"/>
                </a:solidFill>
                <a:latin typeface="楷体_GB2312" panose="02010609030101010101" charset="-122"/>
                <a:ea typeface="楷体_GB2312" panose="02010609030101010101" charset="-122"/>
                <a:cs typeface="+mn-cs"/>
              </a:defRPr>
            </a:lvl4pPr>
            <a:lvl5pPr marL="2057400" indent="-228600" algn="l" defTabSz="914400" rtl="0" eaLnBrk="1" latinLnBrk="0" hangingPunct="1">
              <a:lnSpc>
                <a:spcPct val="90000"/>
              </a:lnSpc>
              <a:spcBef>
                <a:spcPts val="500"/>
              </a:spcBef>
              <a:buFont typeface="Wingdings" panose="05000000000000000000" charset="0"/>
              <a:buChar char=""/>
              <a:defRPr sz="1800" kern="1200">
                <a:solidFill>
                  <a:schemeClr val="tx1"/>
                </a:solidFill>
                <a:latin typeface="楷体_GB2312" panose="02010609030101010101" charset="-122"/>
                <a:ea typeface="楷体_GB2312" panose="0201060903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zh-CN" altLang="en-US" sz="2800" b="1" dirty="0">
                <a:latin typeface="宋体" panose="02010600030101010101" pitchFamily="2" charset="-122"/>
                <a:ea typeface="宋体" panose="02010600030101010101" pitchFamily="2" charset="-122"/>
              </a:rPr>
              <a:t>给定文法</a:t>
            </a:r>
            <a:r>
              <a:rPr lang="en-US" altLang="zh-CN" sz="2800" b="1" dirty="0">
                <a:latin typeface="宋体" panose="02010600030101010101" pitchFamily="2" charset="-122"/>
                <a:ea typeface="宋体" panose="02010600030101010101" pitchFamily="2" charset="-122"/>
              </a:rPr>
              <a:t>G</a:t>
            </a:r>
            <a:endParaRPr lang="en-US" altLang="zh-CN" sz="2800" b="1" dirty="0">
              <a:latin typeface="宋体" panose="02010600030101010101" pitchFamily="2" charset="-122"/>
              <a:ea typeface="宋体" panose="02010600030101010101" pitchFamily="2" charset="-122"/>
            </a:endParaRPr>
          </a:p>
          <a:p>
            <a:pPr marL="0" indent="0">
              <a:lnSpc>
                <a:spcPct val="80000"/>
              </a:lnSpc>
              <a:buNone/>
            </a:pPr>
            <a:r>
              <a:rPr lang="en-US" altLang="zh-CN" sz="2800" b="1" dirty="0">
                <a:latin typeface="宋体" panose="02010600030101010101" pitchFamily="2" charset="-122"/>
                <a:ea typeface="宋体" panose="02010600030101010101" pitchFamily="2" charset="-122"/>
              </a:rPr>
              <a:t>			1. S' → S </a:t>
            </a:r>
            <a:endParaRPr lang="en-US" altLang="zh-CN" sz="2800" b="1" dirty="0">
              <a:latin typeface="宋体" panose="02010600030101010101" pitchFamily="2" charset="-122"/>
              <a:ea typeface="宋体" panose="02010600030101010101" pitchFamily="2" charset="-122"/>
            </a:endParaRPr>
          </a:p>
          <a:p>
            <a:pPr marL="0" indent="0">
              <a:lnSpc>
                <a:spcPct val="80000"/>
              </a:lnSpc>
              <a:buNone/>
            </a:pPr>
            <a:r>
              <a:rPr lang="en-US" altLang="zh-CN" sz="2800" b="1" dirty="0">
                <a:latin typeface="宋体" panose="02010600030101010101" pitchFamily="2" charset="-122"/>
                <a:ea typeface="宋体" panose="02010600030101010101" pitchFamily="2" charset="-122"/>
              </a:rPr>
              <a:t>			2. S → S ; A</a:t>
            </a:r>
            <a:endParaRPr lang="en-US" altLang="zh-CN" sz="2800" b="1" dirty="0">
              <a:latin typeface="宋体" panose="02010600030101010101" pitchFamily="2" charset="-122"/>
              <a:ea typeface="宋体" panose="02010600030101010101" pitchFamily="2" charset="-122"/>
            </a:endParaRPr>
          </a:p>
          <a:p>
            <a:pPr marL="0" indent="0">
              <a:lnSpc>
                <a:spcPct val="80000"/>
              </a:lnSpc>
              <a:buNone/>
            </a:pPr>
            <a:r>
              <a:rPr lang="en-US" altLang="zh-CN" sz="2800" b="1" dirty="0">
                <a:latin typeface="宋体" panose="02010600030101010101" pitchFamily="2" charset="-122"/>
                <a:ea typeface="宋体" panose="02010600030101010101" pitchFamily="2" charset="-122"/>
              </a:rPr>
              <a:t>			3. S → A</a:t>
            </a:r>
            <a:endParaRPr lang="en-US" altLang="zh-CN" sz="2800" b="1" dirty="0">
              <a:latin typeface="宋体" panose="02010600030101010101" pitchFamily="2" charset="-122"/>
              <a:ea typeface="宋体" panose="02010600030101010101" pitchFamily="2" charset="-122"/>
            </a:endParaRPr>
          </a:p>
          <a:p>
            <a:pPr marL="0" indent="0">
              <a:lnSpc>
                <a:spcPct val="80000"/>
              </a:lnSpc>
              <a:buNone/>
            </a:pPr>
            <a:r>
              <a:rPr lang="en-US" altLang="zh-CN" sz="2800" b="1" dirty="0">
                <a:latin typeface="宋体" panose="02010600030101010101" pitchFamily="2" charset="-122"/>
                <a:ea typeface="宋体" panose="02010600030101010101" pitchFamily="2" charset="-122"/>
              </a:rPr>
              <a:t>			4. A → E</a:t>
            </a:r>
            <a:endParaRPr lang="en-US" altLang="zh-CN" sz="2800" b="1" dirty="0">
              <a:latin typeface="宋体" panose="02010600030101010101" pitchFamily="2" charset="-122"/>
              <a:ea typeface="宋体" panose="02010600030101010101" pitchFamily="2" charset="-122"/>
            </a:endParaRPr>
          </a:p>
          <a:p>
            <a:pPr marL="0" indent="0">
              <a:lnSpc>
                <a:spcPct val="80000"/>
              </a:lnSpc>
              <a:buNone/>
            </a:pPr>
            <a:r>
              <a:rPr lang="en-US" altLang="zh-CN" sz="2800" b="1" dirty="0">
                <a:latin typeface="宋体" panose="02010600030101010101" pitchFamily="2" charset="-122"/>
                <a:ea typeface="宋体" panose="02010600030101010101" pitchFamily="2" charset="-122"/>
              </a:rPr>
              <a:t>			5. A → id = E</a:t>
            </a:r>
            <a:endParaRPr lang="en-US" altLang="zh-CN" sz="2800" b="1" dirty="0">
              <a:latin typeface="宋体" panose="02010600030101010101" pitchFamily="2" charset="-122"/>
              <a:ea typeface="宋体" panose="02010600030101010101" pitchFamily="2" charset="-122"/>
            </a:endParaRPr>
          </a:p>
          <a:p>
            <a:pPr marL="0" indent="0">
              <a:lnSpc>
                <a:spcPct val="80000"/>
              </a:lnSpc>
              <a:buNone/>
            </a:pPr>
            <a:r>
              <a:rPr lang="en-US" altLang="zh-CN" sz="2800" b="1" dirty="0">
                <a:latin typeface="宋体" panose="02010600030101010101" pitchFamily="2" charset="-122"/>
                <a:ea typeface="宋体" panose="02010600030101010101" pitchFamily="2" charset="-122"/>
              </a:rPr>
              <a:t>			6. E → E + id</a:t>
            </a:r>
            <a:endParaRPr lang="en-US" altLang="zh-CN" sz="2800" b="1" dirty="0">
              <a:latin typeface="宋体" panose="02010600030101010101" pitchFamily="2" charset="-122"/>
              <a:ea typeface="宋体" panose="02010600030101010101" pitchFamily="2" charset="-122"/>
            </a:endParaRPr>
          </a:p>
          <a:p>
            <a:pPr marL="0" indent="0">
              <a:lnSpc>
                <a:spcPct val="80000"/>
              </a:lnSpc>
              <a:buNone/>
            </a:pPr>
            <a:r>
              <a:rPr lang="en-US" altLang="zh-CN" sz="2800" b="1" dirty="0">
                <a:latin typeface="宋体" panose="02010600030101010101" pitchFamily="2" charset="-122"/>
                <a:ea typeface="宋体" panose="02010600030101010101" pitchFamily="2" charset="-122"/>
              </a:rPr>
              <a:t>			7. E → id</a:t>
            </a:r>
            <a:endParaRPr lang="en-US" altLang="zh-CN" sz="2800" b="1" dirty="0">
              <a:latin typeface="宋体" panose="02010600030101010101" pitchFamily="2" charset="-122"/>
              <a:ea typeface="宋体" panose="02010600030101010101" pitchFamily="2" charset="-122"/>
            </a:endParaRPr>
          </a:p>
          <a:p>
            <a:pPr marL="0" indent="0">
              <a:lnSpc>
                <a:spcPct val="80000"/>
              </a:lnSpc>
              <a:buNone/>
            </a:pPr>
            <a:r>
              <a:rPr lang="zh-CN" altLang="en-US" sz="2800" b="1" dirty="0">
                <a:latin typeface="宋体" panose="02010600030101010101" pitchFamily="2" charset="-122"/>
                <a:ea typeface="宋体" panose="02010600030101010101" pitchFamily="2" charset="-122"/>
              </a:rPr>
              <a:t>求该文法的</a:t>
            </a:r>
            <a:r>
              <a:rPr lang="en-US" altLang="zh-CN" sz="2800" b="1" dirty="0">
                <a:latin typeface="宋体" panose="02010600030101010101" pitchFamily="2" charset="-122"/>
                <a:ea typeface="宋体" panose="02010600030101010101" pitchFamily="2" charset="-122"/>
              </a:rPr>
              <a:t>LR(1)</a:t>
            </a:r>
            <a:r>
              <a:rPr lang="zh-CN" altLang="en-US" sz="2800" b="1" dirty="0">
                <a:latin typeface="宋体" panose="02010600030101010101" pitchFamily="2" charset="-122"/>
                <a:ea typeface="宋体" panose="02010600030101010101" pitchFamily="2" charset="-122"/>
              </a:rPr>
              <a:t>分析表。</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1682" name="Group 2"/>
          <p:cNvGrpSpPr/>
          <p:nvPr/>
        </p:nvGrpSpPr>
        <p:grpSpPr>
          <a:xfrm>
            <a:off x="1677670" y="855345"/>
            <a:ext cx="10179050" cy="5636260"/>
            <a:chOff x="3143" y="8811"/>
            <a:chExt cx="5492" cy="4509"/>
          </a:xfrm>
        </p:grpSpPr>
        <p:sp>
          <p:nvSpPr>
            <p:cNvPr id="71683" name="Text Box 3"/>
            <p:cNvSpPr txBox="1"/>
            <p:nvPr/>
          </p:nvSpPr>
          <p:spPr>
            <a:xfrm>
              <a:off x="3926" y="8861"/>
              <a:ext cx="1069" cy="1398"/>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2000" dirty="0">
                  <a:latin typeface="Times New Roman" panose="02020603050405020304" pitchFamily="18" charset="0"/>
                </a:rPr>
                <a:t>I</a:t>
              </a:r>
              <a:r>
                <a:rPr lang="en-US" altLang="zh-CN" sz="2000" baseline="-25000" dirty="0">
                  <a:latin typeface="Times New Roman" panose="02020603050405020304" pitchFamily="18" charset="0"/>
                </a:rPr>
                <a:t>0</a:t>
              </a:r>
              <a:r>
                <a:rPr lang="en-US" altLang="zh-CN" sz="2000" dirty="0">
                  <a:latin typeface="Times New Roman" panose="02020603050405020304" pitchFamily="18" charset="0"/>
                </a:rPr>
                <a:t>: S</a:t>
              </a:r>
              <a:r>
                <a:rPr lang="en-US" altLang="zh-CN" sz="2000" dirty="0">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S</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S</a:t>
              </a:r>
              <a:r>
                <a:rPr lang="en-US" altLang="zh-CN" sz="2000" dirty="0">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aAd</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S</a:t>
              </a:r>
              <a:r>
                <a:rPr lang="en-US" altLang="zh-CN" sz="2000" dirty="0">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bAc</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S</a:t>
              </a:r>
              <a:r>
                <a:rPr lang="en-US" altLang="zh-CN" sz="2000" dirty="0">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aec</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S</a:t>
              </a:r>
              <a:r>
                <a:rPr lang="en-US" altLang="zh-CN" sz="2000" dirty="0">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bed</a:t>
              </a:r>
              <a:endParaRPr lang="en-US" altLang="zh-CN" sz="2000" dirty="0">
                <a:latin typeface="Arial" panose="020B0604020202020204" pitchFamily="34" charset="0"/>
              </a:endParaRPr>
            </a:p>
          </p:txBody>
        </p:sp>
        <p:sp>
          <p:nvSpPr>
            <p:cNvPr id="71684" name="AutoShape 4"/>
            <p:cNvSpPr/>
            <p:nvPr/>
          </p:nvSpPr>
          <p:spPr>
            <a:xfrm>
              <a:off x="3509" y="9304"/>
              <a:ext cx="405" cy="157"/>
            </a:xfrm>
            <a:prstGeom prst="rightArrow">
              <a:avLst>
                <a:gd name="adj1" fmla="val 50000"/>
                <a:gd name="adj2" fmla="val 64490"/>
              </a:avLst>
            </a:prstGeom>
            <a:solidFill>
              <a:srgbClr val="FFFFFF"/>
            </a:solidFill>
            <a:ln w="9525" cap="flat" cmpd="sng">
              <a:solidFill>
                <a:srgbClr val="000000"/>
              </a:solidFill>
              <a:prstDash val="solid"/>
              <a:miter/>
              <a:headEnd type="none" w="med" len="med"/>
              <a:tailEnd type="none" w="med" len="med"/>
            </a:ln>
          </p:spPr>
          <p:txBody>
            <a:bodyPr/>
            <a:p>
              <a:pPr eaLnBrk="0" hangingPunct="0"/>
              <a:endParaRPr lang="zh-CN" altLang="en-US" dirty="0">
                <a:latin typeface="Arial" panose="020B0604020202020204" pitchFamily="34" charset="0"/>
              </a:endParaRPr>
            </a:p>
          </p:txBody>
        </p:sp>
        <p:sp>
          <p:nvSpPr>
            <p:cNvPr id="71685" name="Line 5"/>
            <p:cNvSpPr/>
            <p:nvPr/>
          </p:nvSpPr>
          <p:spPr>
            <a:xfrm>
              <a:off x="4969" y="9081"/>
              <a:ext cx="886" cy="1"/>
            </a:xfrm>
            <a:prstGeom prst="line">
              <a:avLst/>
            </a:prstGeom>
            <a:ln w="9525" cap="flat" cmpd="sng">
              <a:solidFill>
                <a:srgbClr val="000000"/>
              </a:solidFill>
              <a:prstDash val="solid"/>
              <a:headEnd type="none" w="med" len="med"/>
              <a:tailEnd type="triangle" w="med" len="med"/>
            </a:ln>
          </p:spPr>
        </p:sp>
        <p:sp>
          <p:nvSpPr>
            <p:cNvPr id="71686" name="Text Box 6"/>
            <p:cNvSpPr txBox="1"/>
            <p:nvPr/>
          </p:nvSpPr>
          <p:spPr>
            <a:xfrm>
              <a:off x="5856" y="8861"/>
              <a:ext cx="1070" cy="389"/>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2000" dirty="0">
                  <a:latin typeface="Times New Roman" panose="02020603050405020304" pitchFamily="18" charset="0"/>
                </a:rPr>
                <a:t>I</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 S</a:t>
              </a:r>
              <a:r>
                <a:rPr lang="en-US" altLang="zh-CN" sz="2000" dirty="0">
                  <a:latin typeface="Times New Roman" panose="02020603050405020304" pitchFamily="18" charset="0"/>
                  <a:sym typeface="Symbol" panose="05050102010706020507"/>
                </a:rPr>
                <a:t></a:t>
              </a:r>
              <a:r>
                <a:rPr lang="en-US" altLang="zh-CN" sz="2000" dirty="0">
                  <a:latin typeface="Times New Roman" panose="02020603050405020304" pitchFamily="18" charset="0"/>
                </a:rPr>
                <a:t>S</a:t>
              </a:r>
              <a:r>
                <a:rPr lang="en-US" altLang="zh-CN" sz="2000" b="1" dirty="0">
                  <a:solidFill>
                    <a:srgbClr val="FF0000"/>
                  </a:solidFill>
                  <a:latin typeface="Times New Roman" panose="02020603050405020304" pitchFamily="18" charset="0"/>
                  <a:ea typeface="宋体" panose="02010600030101010101" pitchFamily="2" charset="-122"/>
                  <a:sym typeface="+mn-ea"/>
                </a:rPr>
                <a:t>•</a:t>
              </a:r>
              <a:endParaRPr lang="en-US" altLang="zh-CN" sz="2000" dirty="0">
                <a:latin typeface="Arial" panose="020B0604020202020204" pitchFamily="34" charset="0"/>
              </a:endParaRPr>
            </a:p>
          </p:txBody>
        </p:sp>
        <p:sp>
          <p:nvSpPr>
            <p:cNvPr id="71687" name="Text Box 7"/>
            <p:cNvSpPr txBox="1"/>
            <p:nvPr/>
          </p:nvSpPr>
          <p:spPr>
            <a:xfrm>
              <a:off x="5281" y="8811"/>
              <a:ext cx="168" cy="312"/>
            </a:xfrm>
            <a:prstGeom prst="rect">
              <a:avLst/>
            </a:prstGeom>
            <a:noFill/>
            <a:ln w="9525">
              <a:noFill/>
            </a:ln>
          </p:spPr>
          <p:txBody>
            <a:bodyPr lIns="0" tIns="0" rIns="0" bIns="0"/>
            <a:p>
              <a:pPr algn="just"/>
              <a:r>
                <a:rPr lang="en-US" altLang="zh-CN" sz="2000" dirty="0">
                  <a:latin typeface="Times New Roman" panose="02020603050405020304" pitchFamily="18" charset="0"/>
                </a:rPr>
                <a:t>S</a:t>
              </a:r>
              <a:endParaRPr lang="en-US" altLang="zh-CN" sz="2000" dirty="0">
                <a:latin typeface="Arial" panose="020B0604020202020204" pitchFamily="34" charset="0"/>
              </a:endParaRPr>
            </a:p>
          </p:txBody>
        </p:sp>
        <p:sp>
          <p:nvSpPr>
            <p:cNvPr id="71688" name="Text Box 8"/>
            <p:cNvSpPr txBox="1"/>
            <p:nvPr/>
          </p:nvSpPr>
          <p:spPr>
            <a:xfrm>
              <a:off x="3274" y="10507"/>
              <a:ext cx="823" cy="1060"/>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2000" dirty="0">
                  <a:latin typeface="Times New Roman" panose="02020603050405020304" pitchFamily="18" charset="0"/>
                </a:rPr>
                <a:t>I</a:t>
              </a:r>
              <a:r>
                <a:rPr lang="en-US" altLang="zh-CN" sz="2000" baseline="-25000" dirty="0">
                  <a:latin typeface="Times New Roman" panose="02020603050405020304" pitchFamily="18" charset="0"/>
                </a:rPr>
                <a:t>2</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S</a:t>
              </a:r>
              <a:r>
                <a:rPr lang="en-US" altLang="zh-CN" sz="2000" dirty="0">
                  <a:latin typeface="Times New Roman" panose="02020603050405020304" pitchFamily="18" charset="0"/>
                  <a:sym typeface="Symbol" panose="05050102010706020507"/>
                </a:rPr>
                <a:t></a:t>
              </a:r>
              <a:r>
                <a:rPr lang="en-US" altLang="zh-CN" sz="2000" dirty="0">
                  <a:latin typeface="Times New Roman" panose="02020603050405020304" pitchFamily="18" charset="0"/>
                </a:rPr>
                <a:t>a</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Ad</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S</a:t>
              </a:r>
              <a:r>
                <a:rPr lang="en-US" altLang="zh-CN" sz="2000" dirty="0">
                  <a:latin typeface="Times New Roman" panose="02020603050405020304" pitchFamily="18" charset="0"/>
                  <a:sym typeface="Symbol" panose="05050102010706020507"/>
                </a:rPr>
                <a:t></a:t>
              </a:r>
              <a:r>
                <a:rPr lang="en-US" altLang="zh-CN" sz="2000" dirty="0">
                  <a:latin typeface="Times New Roman" panose="02020603050405020304" pitchFamily="18" charset="0"/>
                </a:rPr>
                <a:t>a</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ec</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A</a:t>
              </a:r>
              <a:r>
                <a:rPr lang="en-US" altLang="zh-CN" sz="2000" dirty="0">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e</a:t>
              </a:r>
              <a:endParaRPr lang="en-US" altLang="zh-CN" sz="2000" dirty="0">
                <a:latin typeface="Times New Roman" panose="02020603050405020304" pitchFamily="18" charset="0"/>
              </a:endParaRPr>
            </a:p>
            <a:p>
              <a:endParaRPr lang="en-US" altLang="zh-CN" dirty="0">
                <a:latin typeface="Arial" panose="020B0604020202020204" pitchFamily="34" charset="0"/>
              </a:endParaRPr>
            </a:p>
          </p:txBody>
        </p:sp>
        <p:sp>
          <p:nvSpPr>
            <p:cNvPr id="71689" name="Line 9"/>
            <p:cNvSpPr/>
            <p:nvPr/>
          </p:nvSpPr>
          <p:spPr>
            <a:xfrm flipH="1">
              <a:off x="3639" y="9906"/>
              <a:ext cx="261" cy="0"/>
            </a:xfrm>
            <a:prstGeom prst="line">
              <a:avLst/>
            </a:prstGeom>
            <a:ln w="9525" cap="flat" cmpd="sng">
              <a:solidFill>
                <a:srgbClr val="000000"/>
              </a:solidFill>
              <a:prstDash val="solid"/>
              <a:headEnd type="none" w="med" len="med"/>
              <a:tailEnd type="none" w="med" len="med"/>
            </a:ln>
          </p:spPr>
        </p:sp>
        <p:sp>
          <p:nvSpPr>
            <p:cNvPr id="71690" name="Line 10"/>
            <p:cNvSpPr/>
            <p:nvPr/>
          </p:nvSpPr>
          <p:spPr>
            <a:xfrm>
              <a:off x="3625" y="9906"/>
              <a:ext cx="1" cy="616"/>
            </a:xfrm>
            <a:prstGeom prst="line">
              <a:avLst/>
            </a:prstGeom>
            <a:ln w="9525" cap="flat" cmpd="sng">
              <a:solidFill>
                <a:srgbClr val="000000"/>
              </a:solidFill>
              <a:prstDash val="solid"/>
              <a:headEnd type="none" w="med" len="med"/>
              <a:tailEnd type="triangle" w="med" len="med"/>
            </a:ln>
          </p:spPr>
        </p:sp>
        <p:sp>
          <p:nvSpPr>
            <p:cNvPr id="71691" name="Text Box 11"/>
            <p:cNvSpPr txBox="1"/>
            <p:nvPr/>
          </p:nvSpPr>
          <p:spPr>
            <a:xfrm>
              <a:off x="7317" y="10268"/>
              <a:ext cx="823" cy="1060"/>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2000" dirty="0">
                  <a:latin typeface="Times New Roman" panose="02020603050405020304" pitchFamily="18" charset="0"/>
                </a:rPr>
                <a:t>I</a:t>
              </a:r>
              <a:r>
                <a:rPr lang="en-US" altLang="zh-CN" sz="2000" baseline="-25000" dirty="0">
                  <a:latin typeface="Times New Roman" panose="02020603050405020304" pitchFamily="18" charset="0"/>
                </a:rPr>
                <a:t>3</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S</a:t>
              </a:r>
              <a:r>
                <a:rPr lang="en-US" altLang="zh-CN" sz="2000" dirty="0">
                  <a:latin typeface="Times New Roman" panose="02020603050405020304" pitchFamily="18" charset="0"/>
                  <a:sym typeface="Symbol" panose="05050102010706020507"/>
                </a:rPr>
                <a:t></a:t>
              </a:r>
              <a:r>
                <a:rPr lang="en-US" altLang="zh-CN" sz="2000" dirty="0">
                  <a:latin typeface="Times New Roman" panose="02020603050405020304" pitchFamily="18" charset="0"/>
                </a:rPr>
                <a:t>b</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Ac</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S</a:t>
              </a:r>
              <a:r>
                <a:rPr lang="en-US" altLang="zh-CN" sz="2000" dirty="0">
                  <a:latin typeface="Times New Roman" panose="02020603050405020304" pitchFamily="18" charset="0"/>
                  <a:sym typeface="Symbol" panose="05050102010706020507"/>
                </a:rPr>
                <a:t></a:t>
              </a:r>
              <a:r>
                <a:rPr lang="en-US" altLang="zh-CN" sz="2000" dirty="0">
                  <a:latin typeface="Times New Roman" panose="02020603050405020304" pitchFamily="18" charset="0"/>
                </a:rPr>
                <a:t>b</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ed</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A</a:t>
              </a:r>
              <a:r>
                <a:rPr lang="en-US" altLang="zh-CN" sz="2000" dirty="0">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e</a:t>
              </a:r>
              <a:endParaRPr lang="en-US" altLang="zh-CN" sz="2000" dirty="0">
                <a:latin typeface="Arial" panose="020B0604020202020204" pitchFamily="34" charset="0"/>
              </a:endParaRPr>
            </a:p>
          </p:txBody>
        </p:sp>
        <p:sp>
          <p:nvSpPr>
            <p:cNvPr id="71692" name="Line 12"/>
            <p:cNvSpPr/>
            <p:nvPr/>
          </p:nvSpPr>
          <p:spPr>
            <a:xfrm>
              <a:off x="4983" y="9711"/>
              <a:ext cx="2688" cy="1"/>
            </a:xfrm>
            <a:prstGeom prst="line">
              <a:avLst/>
            </a:prstGeom>
            <a:ln w="9525" cap="flat" cmpd="sng">
              <a:solidFill>
                <a:srgbClr val="000000"/>
              </a:solidFill>
              <a:prstDash val="solid"/>
              <a:headEnd type="none" w="med" len="med"/>
              <a:tailEnd type="none" w="med" len="med"/>
            </a:ln>
          </p:spPr>
        </p:sp>
        <p:sp>
          <p:nvSpPr>
            <p:cNvPr id="71693" name="Line 13"/>
            <p:cNvSpPr/>
            <p:nvPr/>
          </p:nvSpPr>
          <p:spPr>
            <a:xfrm>
              <a:off x="7671" y="9711"/>
              <a:ext cx="0" cy="549"/>
            </a:xfrm>
            <a:prstGeom prst="line">
              <a:avLst/>
            </a:prstGeom>
            <a:ln w="9525" cap="flat" cmpd="sng">
              <a:solidFill>
                <a:srgbClr val="000000"/>
              </a:solidFill>
              <a:prstDash val="solid"/>
              <a:headEnd type="none" w="med" len="med"/>
              <a:tailEnd type="triangle" w="med" len="med"/>
            </a:ln>
          </p:spPr>
        </p:sp>
        <p:sp>
          <p:nvSpPr>
            <p:cNvPr id="71694" name="Line 14"/>
            <p:cNvSpPr/>
            <p:nvPr/>
          </p:nvSpPr>
          <p:spPr>
            <a:xfrm>
              <a:off x="4096" y="10717"/>
              <a:ext cx="690" cy="1"/>
            </a:xfrm>
            <a:prstGeom prst="line">
              <a:avLst/>
            </a:prstGeom>
            <a:ln w="9525" cap="flat" cmpd="sng">
              <a:solidFill>
                <a:srgbClr val="000000"/>
              </a:solidFill>
              <a:prstDash val="solid"/>
              <a:headEnd type="none" w="med" len="med"/>
              <a:tailEnd type="none" w="med" len="med"/>
            </a:ln>
          </p:spPr>
        </p:sp>
        <p:sp>
          <p:nvSpPr>
            <p:cNvPr id="71695" name="Line 15"/>
            <p:cNvSpPr/>
            <p:nvPr/>
          </p:nvSpPr>
          <p:spPr>
            <a:xfrm>
              <a:off x="4787" y="10717"/>
              <a:ext cx="1" cy="1164"/>
            </a:xfrm>
            <a:prstGeom prst="line">
              <a:avLst/>
            </a:prstGeom>
            <a:ln w="9525" cap="flat" cmpd="sng">
              <a:solidFill>
                <a:srgbClr val="000000"/>
              </a:solidFill>
              <a:prstDash val="solid"/>
              <a:headEnd type="none" w="med" len="med"/>
              <a:tailEnd type="triangle" w="med" len="med"/>
            </a:ln>
          </p:spPr>
        </p:sp>
        <p:sp>
          <p:nvSpPr>
            <p:cNvPr id="71696" name="Line 16"/>
            <p:cNvSpPr/>
            <p:nvPr/>
          </p:nvSpPr>
          <p:spPr>
            <a:xfrm flipH="1">
              <a:off x="3653" y="11542"/>
              <a:ext cx="1" cy="368"/>
            </a:xfrm>
            <a:prstGeom prst="line">
              <a:avLst/>
            </a:prstGeom>
            <a:ln w="9525" cap="flat" cmpd="sng">
              <a:solidFill>
                <a:srgbClr val="000000"/>
              </a:solidFill>
              <a:prstDash val="solid"/>
              <a:headEnd type="none" w="med" len="med"/>
              <a:tailEnd type="triangle" w="med" len="med"/>
            </a:ln>
          </p:spPr>
        </p:sp>
        <p:sp>
          <p:nvSpPr>
            <p:cNvPr id="71697" name="Text Box 17"/>
            <p:cNvSpPr txBox="1"/>
            <p:nvPr/>
          </p:nvSpPr>
          <p:spPr>
            <a:xfrm>
              <a:off x="3168" y="11910"/>
              <a:ext cx="1030" cy="623"/>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2000" dirty="0">
                  <a:solidFill>
                    <a:srgbClr val="FF3300"/>
                  </a:solidFill>
                  <a:latin typeface="Times New Roman" panose="02020603050405020304" pitchFamily="18" charset="0"/>
                </a:rPr>
                <a:t>I</a:t>
              </a:r>
              <a:r>
                <a:rPr lang="en-US" altLang="zh-CN" sz="2000" baseline="-25000" dirty="0">
                  <a:solidFill>
                    <a:srgbClr val="FF3300"/>
                  </a:solidFill>
                  <a:latin typeface="Times New Roman" panose="02020603050405020304" pitchFamily="18" charset="0"/>
                </a:rPr>
                <a:t>5</a:t>
              </a:r>
              <a:r>
                <a:rPr lang="en-US" altLang="zh-CN" sz="2000" dirty="0">
                  <a:solidFill>
                    <a:srgbClr val="FF3300"/>
                  </a:solidFill>
                  <a:latin typeface="Times New Roman" panose="02020603050405020304" pitchFamily="18" charset="0"/>
                </a:rPr>
                <a:t>:  S</a:t>
              </a:r>
              <a:r>
                <a:rPr lang="en-US" altLang="zh-CN" sz="2000" dirty="0">
                  <a:solidFill>
                    <a:srgbClr val="FF3300"/>
                  </a:solidFill>
                  <a:latin typeface="Times New Roman" panose="02020603050405020304" pitchFamily="18" charset="0"/>
                  <a:sym typeface="Symbol" panose="05050102010706020507"/>
                </a:rPr>
                <a:t></a:t>
              </a:r>
              <a:r>
                <a:rPr lang="en-US" altLang="zh-CN" sz="2000" dirty="0">
                  <a:solidFill>
                    <a:srgbClr val="FF3300"/>
                  </a:solidFill>
                  <a:latin typeface="Times New Roman" panose="02020603050405020304" pitchFamily="18" charset="0"/>
                </a:rPr>
                <a:t>ae</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solidFill>
                    <a:srgbClr val="FF3300"/>
                  </a:solidFill>
                  <a:latin typeface="Times New Roman" panose="02020603050405020304" pitchFamily="18" charset="0"/>
                </a:rPr>
                <a:t>c</a:t>
              </a:r>
              <a:endParaRPr lang="en-US" altLang="zh-CN" sz="2000" dirty="0">
                <a:solidFill>
                  <a:srgbClr val="FF3300"/>
                </a:solidFill>
                <a:latin typeface="Times New Roman" panose="02020603050405020304" pitchFamily="18" charset="0"/>
              </a:endParaRPr>
            </a:p>
            <a:p>
              <a:pPr algn="just"/>
              <a:r>
                <a:rPr lang="en-US" altLang="zh-CN" sz="2000" dirty="0">
                  <a:solidFill>
                    <a:srgbClr val="FF3300"/>
                  </a:solidFill>
                  <a:latin typeface="Times New Roman" panose="02020603050405020304" pitchFamily="18" charset="0"/>
                </a:rPr>
                <a:t>      A</a:t>
              </a:r>
              <a:r>
                <a:rPr lang="en-US" altLang="zh-CN" sz="2000" dirty="0">
                  <a:solidFill>
                    <a:srgbClr val="FF3300"/>
                  </a:solidFill>
                  <a:latin typeface="Times New Roman" panose="02020603050405020304" pitchFamily="18" charset="0"/>
                  <a:sym typeface="Symbol" panose="05050102010706020507"/>
                </a:rPr>
                <a:t></a:t>
              </a:r>
              <a:r>
                <a:rPr lang="en-US" altLang="zh-CN" sz="2000" dirty="0">
                  <a:solidFill>
                    <a:srgbClr val="FF3300"/>
                  </a:solidFill>
                  <a:latin typeface="Times New Roman" panose="02020603050405020304" pitchFamily="18" charset="0"/>
                </a:rPr>
                <a:t>e</a:t>
              </a:r>
              <a:r>
                <a:rPr lang="en-US" altLang="zh-CN" sz="2000" b="1" dirty="0">
                  <a:solidFill>
                    <a:srgbClr val="FF0000"/>
                  </a:solidFill>
                  <a:latin typeface="Times New Roman" panose="02020603050405020304" pitchFamily="18" charset="0"/>
                  <a:ea typeface="宋体" panose="02010600030101010101" pitchFamily="2" charset="-122"/>
                  <a:sym typeface="+mn-ea"/>
                </a:rPr>
                <a:t>•</a:t>
              </a:r>
              <a:endParaRPr lang="en-US" altLang="zh-CN" sz="2000" dirty="0">
                <a:latin typeface="Arial" panose="020B0604020202020204" pitchFamily="34" charset="0"/>
              </a:endParaRPr>
            </a:p>
          </p:txBody>
        </p:sp>
        <p:sp>
          <p:nvSpPr>
            <p:cNvPr id="71698" name="Text Box 18"/>
            <p:cNvSpPr txBox="1"/>
            <p:nvPr/>
          </p:nvSpPr>
          <p:spPr>
            <a:xfrm>
              <a:off x="4330" y="11923"/>
              <a:ext cx="1145" cy="443"/>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2000" dirty="0">
                  <a:latin typeface="Times New Roman" panose="02020603050405020304" pitchFamily="18" charset="0"/>
                </a:rPr>
                <a:t>I</a:t>
              </a:r>
              <a:r>
                <a:rPr lang="en-US" altLang="zh-CN" sz="2000" baseline="-25000" dirty="0">
                  <a:latin typeface="Times New Roman" panose="02020603050405020304" pitchFamily="18" charset="0"/>
                </a:rPr>
                <a:t>4</a:t>
              </a:r>
              <a:r>
                <a:rPr lang="en-US" altLang="zh-CN" sz="2000" dirty="0">
                  <a:latin typeface="Times New Roman" panose="02020603050405020304" pitchFamily="18" charset="0"/>
                </a:rPr>
                <a:t>: S</a:t>
              </a:r>
              <a:r>
                <a:rPr lang="en-US" altLang="zh-CN" sz="2000" dirty="0">
                  <a:latin typeface="Times New Roman" panose="02020603050405020304" pitchFamily="18" charset="0"/>
                  <a:sym typeface="Symbol" panose="05050102010706020507"/>
                </a:rPr>
                <a:t></a:t>
              </a:r>
              <a:r>
                <a:rPr lang="en-US" altLang="zh-CN" sz="2000" dirty="0">
                  <a:latin typeface="Times New Roman" panose="02020603050405020304" pitchFamily="18" charset="0"/>
                </a:rPr>
                <a:t>aA</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d</a:t>
              </a:r>
              <a:endParaRPr lang="en-US" altLang="zh-CN" sz="2000" dirty="0">
                <a:latin typeface="Arial" panose="020B0604020202020204" pitchFamily="34" charset="0"/>
              </a:endParaRPr>
            </a:p>
          </p:txBody>
        </p:sp>
        <p:sp>
          <p:nvSpPr>
            <p:cNvPr id="71699" name="Text Box 19"/>
            <p:cNvSpPr txBox="1"/>
            <p:nvPr/>
          </p:nvSpPr>
          <p:spPr>
            <a:xfrm>
              <a:off x="5909" y="11898"/>
              <a:ext cx="1161" cy="375"/>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2000" dirty="0">
                  <a:latin typeface="Times New Roman" panose="02020603050405020304" pitchFamily="18" charset="0"/>
                </a:rPr>
                <a:t>I</a:t>
              </a:r>
              <a:r>
                <a:rPr lang="en-US" altLang="zh-CN" sz="2000" baseline="-25000" dirty="0">
                  <a:latin typeface="Times New Roman" panose="02020603050405020304" pitchFamily="18" charset="0"/>
                </a:rPr>
                <a:t>6</a:t>
              </a:r>
              <a:r>
                <a:rPr lang="en-US" altLang="zh-CN" sz="2000" dirty="0">
                  <a:latin typeface="Times New Roman" panose="02020603050405020304" pitchFamily="18" charset="0"/>
                </a:rPr>
                <a:t>: S</a:t>
              </a:r>
              <a:r>
                <a:rPr lang="en-US" altLang="zh-CN" sz="2000" dirty="0">
                  <a:latin typeface="Times New Roman" panose="02020603050405020304" pitchFamily="18" charset="0"/>
                  <a:sym typeface="Symbol" panose="05050102010706020507"/>
                </a:rPr>
                <a:t></a:t>
              </a:r>
              <a:r>
                <a:rPr lang="en-US" altLang="zh-CN" sz="2000" dirty="0">
                  <a:latin typeface="Times New Roman" panose="02020603050405020304" pitchFamily="18" charset="0"/>
                </a:rPr>
                <a:t>bA</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c</a:t>
              </a:r>
              <a:endParaRPr lang="en-US" altLang="zh-CN" dirty="0">
                <a:latin typeface="Arial" panose="020B0604020202020204" pitchFamily="34" charset="0"/>
              </a:endParaRPr>
            </a:p>
          </p:txBody>
        </p:sp>
        <p:sp>
          <p:nvSpPr>
            <p:cNvPr id="71700" name="Text Box 20"/>
            <p:cNvSpPr txBox="1"/>
            <p:nvPr/>
          </p:nvSpPr>
          <p:spPr>
            <a:xfrm>
              <a:off x="7368" y="11870"/>
              <a:ext cx="1266" cy="649"/>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2000" dirty="0">
                  <a:solidFill>
                    <a:srgbClr val="FF3300"/>
                  </a:solidFill>
                  <a:latin typeface="Times New Roman" panose="02020603050405020304" pitchFamily="18" charset="0"/>
                </a:rPr>
                <a:t>I</a:t>
              </a:r>
              <a:r>
                <a:rPr lang="en-US" altLang="zh-CN" sz="2000" baseline="-25000" dirty="0">
                  <a:solidFill>
                    <a:srgbClr val="FF3300"/>
                  </a:solidFill>
                  <a:latin typeface="Times New Roman" panose="02020603050405020304" pitchFamily="18" charset="0"/>
                </a:rPr>
                <a:t>7</a:t>
              </a:r>
              <a:r>
                <a:rPr lang="en-US" altLang="zh-CN" sz="2000" dirty="0">
                  <a:solidFill>
                    <a:srgbClr val="FF3300"/>
                  </a:solidFill>
                  <a:latin typeface="Times New Roman" panose="02020603050405020304" pitchFamily="18" charset="0"/>
                </a:rPr>
                <a:t>:  S</a:t>
              </a:r>
              <a:r>
                <a:rPr lang="en-US" altLang="zh-CN" sz="2000" dirty="0">
                  <a:solidFill>
                    <a:srgbClr val="FF3300"/>
                  </a:solidFill>
                  <a:latin typeface="Times New Roman" panose="02020603050405020304" pitchFamily="18" charset="0"/>
                  <a:sym typeface="Symbol" panose="05050102010706020507"/>
                </a:rPr>
                <a:t></a:t>
              </a:r>
              <a:r>
                <a:rPr lang="en-US" altLang="zh-CN" sz="2000" dirty="0">
                  <a:solidFill>
                    <a:srgbClr val="FF3300"/>
                  </a:solidFill>
                  <a:latin typeface="Times New Roman" panose="02020603050405020304" pitchFamily="18" charset="0"/>
                </a:rPr>
                <a:t>be</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solidFill>
                    <a:srgbClr val="FF3300"/>
                  </a:solidFill>
                  <a:latin typeface="Times New Roman" panose="02020603050405020304" pitchFamily="18" charset="0"/>
                </a:rPr>
                <a:t>d</a:t>
              </a:r>
              <a:endParaRPr lang="en-US" altLang="zh-CN" sz="2000" dirty="0">
                <a:solidFill>
                  <a:srgbClr val="FF3300"/>
                </a:solidFill>
                <a:latin typeface="Times New Roman" panose="02020603050405020304" pitchFamily="18" charset="0"/>
              </a:endParaRPr>
            </a:p>
            <a:p>
              <a:pPr algn="just"/>
              <a:r>
                <a:rPr lang="en-US" altLang="zh-CN" sz="2000" dirty="0">
                  <a:solidFill>
                    <a:srgbClr val="FF3300"/>
                  </a:solidFill>
                  <a:latin typeface="Times New Roman" panose="02020603050405020304" pitchFamily="18" charset="0"/>
                </a:rPr>
                <a:t>      A</a:t>
              </a:r>
              <a:r>
                <a:rPr lang="en-US" altLang="zh-CN" sz="2000" dirty="0">
                  <a:solidFill>
                    <a:srgbClr val="FF3300"/>
                  </a:solidFill>
                  <a:latin typeface="Times New Roman" panose="02020603050405020304" pitchFamily="18" charset="0"/>
                  <a:sym typeface="Symbol" panose="05050102010706020507"/>
                </a:rPr>
                <a:t></a:t>
              </a:r>
              <a:r>
                <a:rPr lang="en-US" altLang="zh-CN" sz="2000" dirty="0">
                  <a:solidFill>
                    <a:srgbClr val="FF3300"/>
                  </a:solidFill>
                  <a:latin typeface="Times New Roman" panose="02020603050405020304" pitchFamily="18" charset="0"/>
                </a:rPr>
                <a:t>e</a:t>
              </a:r>
              <a:r>
                <a:rPr lang="en-US" altLang="zh-CN" sz="2000" b="1" dirty="0">
                  <a:solidFill>
                    <a:srgbClr val="FF0000"/>
                  </a:solidFill>
                  <a:latin typeface="Times New Roman" panose="02020603050405020304" pitchFamily="18" charset="0"/>
                  <a:ea typeface="宋体" panose="02010600030101010101" pitchFamily="2" charset="-122"/>
                  <a:sym typeface="+mn-ea"/>
                </a:rPr>
                <a:t>•</a:t>
              </a:r>
              <a:endParaRPr lang="en-US" altLang="zh-CN" sz="2000" dirty="0">
                <a:solidFill>
                  <a:srgbClr val="FF3300"/>
                </a:solidFill>
                <a:latin typeface="Arial" panose="020B0604020202020204" pitchFamily="34" charset="0"/>
              </a:endParaRPr>
            </a:p>
          </p:txBody>
        </p:sp>
        <p:sp>
          <p:nvSpPr>
            <p:cNvPr id="71701" name="Line 21"/>
            <p:cNvSpPr/>
            <p:nvPr/>
          </p:nvSpPr>
          <p:spPr>
            <a:xfrm>
              <a:off x="6456" y="10665"/>
              <a:ext cx="861" cy="0"/>
            </a:xfrm>
            <a:prstGeom prst="line">
              <a:avLst/>
            </a:prstGeom>
            <a:ln w="9525" cap="flat" cmpd="sng">
              <a:solidFill>
                <a:srgbClr val="000000"/>
              </a:solidFill>
              <a:prstDash val="solid"/>
              <a:headEnd type="none" w="med" len="med"/>
              <a:tailEnd type="none" w="med" len="med"/>
            </a:ln>
          </p:spPr>
        </p:sp>
        <p:sp>
          <p:nvSpPr>
            <p:cNvPr id="71702" name="Line 22"/>
            <p:cNvSpPr/>
            <p:nvPr/>
          </p:nvSpPr>
          <p:spPr>
            <a:xfrm>
              <a:off x="6456" y="10653"/>
              <a:ext cx="0" cy="1257"/>
            </a:xfrm>
            <a:prstGeom prst="line">
              <a:avLst/>
            </a:prstGeom>
            <a:ln w="9525" cap="flat" cmpd="sng">
              <a:solidFill>
                <a:srgbClr val="000000"/>
              </a:solidFill>
              <a:prstDash val="solid"/>
              <a:headEnd type="none" w="med" len="med"/>
              <a:tailEnd type="triangle" w="med" len="med"/>
            </a:ln>
          </p:spPr>
        </p:sp>
        <p:sp>
          <p:nvSpPr>
            <p:cNvPr id="71703" name="Line 23"/>
            <p:cNvSpPr/>
            <p:nvPr/>
          </p:nvSpPr>
          <p:spPr>
            <a:xfrm>
              <a:off x="7853" y="11333"/>
              <a:ext cx="0" cy="563"/>
            </a:xfrm>
            <a:prstGeom prst="line">
              <a:avLst/>
            </a:prstGeom>
            <a:ln w="9525" cap="flat" cmpd="sng">
              <a:solidFill>
                <a:srgbClr val="000000"/>
              </a:solidFill>
              <a:prstDash val="solid"/>
              <a:headEnd type="none" w="med" len="med"/>
              <a:tailEnd type="triangle" w="med" len="med"/>
            </a:ln>
          </p:spPr>
        </p:sp>
        <p:sp>
          <p:nvSpPr>
            <p:cNvPr id="71704" name="Text Box 24"/>
            <p:cNvSpPr txBox="1"/>
            <p:nvPr/>
          </p:nvSpPr>
          <p:spPr>
            <a:xfrm>
              <a:off x="3416" y="9859"/>
              <a:ext cx="169" cy="312"/>
            </a:xfrm>
            <a:prstGeom prst="rect">
              <a:avLst/>
            </a:prstGeom>
            <a:noFill/>
            <a:ln w="9525">
              <a:noFill/>
            </a:ln>
          </p:spPr>
          <p:txBody>
            <a:bodyPr lIns="0" tIns="0" rIns="0" bIns="0"/>
            <a:p>
              <a:pPr algn="just"/>
              <a:r>
                <a:rPr lang="en-US" altLang="zh-CN" dirty="0">
                  <a:latin typeface="Times New Roman" panose="02020603050405020304" pitchFamily="18" charset="0"/>
                </a:rPr>
                <a:t>a</a:t>
              </a:r>
              <a:endParaRPr lang="en-US" altLang="zh-CN" dirty="0">
                <a:latin typeface="Arial" panose="020B0604020202020204" pitchFamily="34" charset="0"/>
              </a:endParaRPr>
            </a:p>
          </p:txBody>
        </p:sp>
        <p:sp>
          <p:nvSpPr>
            <p:cNvPr id="71705" name="Text Box 25"/>
            <p:cNvSpPr txBox="1"/>
            <p:nvPr/>
          </p:nvSpPr>
          <p:spPr>
            <a:xfrm>
              <a:off x="5373" y="9441"/>
              <a:ext cx="169" cy="311"/>
            </a:xfrm>
            <a:prstGeom prst="rect">
              <a:avLst/>
            </a:prstGeom>
            <a:noFill/>
            <a:ln w="9525">
              <a:noFill/>
            </a:ln>
          </p:spPr>
          <p:txBody>
            <a:bodyPr lIns="0" tIns="0" rIns="0" bIns="0"/>
            <a:p>
              <a:pPr algn="just"/>
              <a:r>
                <a:rPr lang="en-US" altLang="zh-CN" sz="2000" dirty="0">
                  <a:latin typeface="Times New Roman" panose="02020603050405020304" pitchFamily="18" charset="0"/>
                </a:rPr>
                <a:t>b</a:t>
              </a:r>
              <a:endParaRPr lang="en-US" altLang="zh-CN" sz="2000" dirty="0">
                <a:latin typeface="Arial" panose="020B0604020202020204" pitchFamily="34" charset="0"/>
              </a:endParaRPr>
            </a:p>
          </p:txBody>
        </p:sp>
        <p:sp>
          <p:nvSpPr>
            <p:cNvPr id="71706" name="Text Box 26"/>
            <p:cNvSpPr txBox="1"/>
            <p:nvPr/>
          </p:nvSpPr>
          <p:spPr>
            <a:xfrm>
              <a:off x="3690" y="11548"/>
              <a:ext cx="142" cy="234"/>
            </a:xfrm>
            <a:prstGeom prst="rect">
              <a:avLst/>
            </a:prstGeom>
            <a:noFill/>
            <a:ln w="9525">
              <a:noFill/>
            </a:ln>
          </p:spPr>
          <p:txBody>
            <a:bodyPr lIns="0" tIns="0" rIns="0" bIns="0"/>
            <a:p>
              <a:pPr algn="just"/>
              <a:r>
                <a:rPr lang="en-US" altLang="zh-CN" sz="2000" dirty="0">
                  <a:latin typeface="Times New Roman" panose="02020603050405020304" pitchFamily="18" charset="0"/>
                </a:rPr>
                <a:t>e</a:t>
              </a:r>
              <a:endParaRPr lang="en-US" altLang="zh-CN" sz="2000" dirty="0">
                <a:latin typeface="Arial" panose="020B0604020202020204" pitchFamily="34" charset="0"/>
              </a:endParaRPr>
            </a:p>
          </p:txBody>
        </p:sp>
        <p:sp>
          <p:nvSpPr>
            <p:cNvPr id="71707" name="Text Box 27"/>
            <p:cNvSpPr txBox="1"/>
            <p:nvPr/>
          </p:nvSpPr>
          <p:spPr>
            <a:xfrm>
              <a:off x="4276" y="10407"/>
              <a:ext cx="169" cy="311"/>
            </a:xfrm>
            <a:prstGeom prst="rect">
              <a:avLst/>
            </a:prstGeom>
            <a:noFill/>
            <a:ln w="9525">
              <a:noFill/>
            </a:ln>
          </p:spPr>
          <p:txBody>
            <a:bodyPr lIns="0" tIns="0" rIns="0" bIns="0"/>
            <a:p>
              <a:pPr algn="just"/>
              <a:r>
                <a:rPr lang="en-US" altLang="zh-CN" sz="2000" dirty="0">
                  <a:latin typeface="Times New Roman" panose="02020603050405020304" pitchFamily="18" charset="0"/>
                </a:rPr>
                <a:t>A</a:t>
              </a:r>
              <a:endParaRPr lang="en-US" altLang="zh-CN" sz="2000" dirty="0">
                <a:latin typeface="Arial" panose="020B0604020202020204" pitchFamily="34" charset="0"/>
              </a:endParaRPr>
            </a:p>
          </p:txBody>
        </p:sp>
        <p:sp>
          <p:nvSpPr>
            <p:cNvPr id="71708" name="Text Box 28"/>
            <p:cNvSpPr txBox="1"/>
            <p:nvPr/>
          </p:nvSpPr>
          <p:spPr>
            <a:xfrm>
              <a:off x="6716" y="10382"/>
              <a:ext cx="168" cy="310"/>
            </a:xfrm>
            <a:prstGeom prst="rect">
              <a:avLst/>
            </a:prstGeom>
            <a:noFill/>
            <a:ln w="9525">
              <a:noFill/>
            </a:ln>
          </p:spPr>
          <p:txBody>
            <a:bodyPr lIns="0" tIns="0" rIns="0" bIns="0"/>
            <a:p>
              <a:pPr algn="just"/>
              <a:r>
                <a:rPr lang="en-US" altLang="zh-CN" sz="2000" dirty="0">
                  <a:latin typeface="Times New Roman" panose="02020603050405020304" pitchFamily="18" charset="0"/>
                </a:rPr>
                <a:t>A</a:t>
              </a:r>
              <a:endParaRPr lang="en-US" altLang="zh-CN" sz="2000" dirty="0">
                <a:latin typeface="Arial" panose="020B0604020202020204" pitchFamily="34" charset="0"/>
              </a:endParaRPr>
            </a:p>
          </p:txBody>
        </p:sp>
        <p:sp>
          <p:nvSpPr>
            <p:cNvPr id="71709" name="Text Box 29"/>
            <p:cNvSpPr txBox="1"/>
            <p:nvPr/>
          </p:nvSpPr>
          <p:spPr>
            <a:xfrm>
              <a:off x="7904" y="11481"/>
              <a:ext cx="169" cy="312"/>
            </a:xfrm>
            <a:prstGeom prst="rect">
              <a:avLst/>
            </a:prstGeom>
            <a:noFill/>
            <a:ln w="9525">
              <a:noFill/>
            </a:ln>
          </p:spPr>
          <p:txBody>
            <a:bodyPr lIns="0" tIns="0" rIns="0" bIns="0"/>
            <a:p>
              <a:pPr algn="just"/>
              <a:r>
                <a:rPr lang="en-US" altLang="zh-CN" sz="2000" dirty="0">
                  <a:latin typeface="Times New Roman" panose="02020603050405020304" pitchFamily="18" charset="0"/>
                </a:rPr>
                <a:t>e</a:t>
              </a:r>
              <a:endParaRPr lang="en-US" altLang="zh-CN" sz="2000" dirty="0">
                <a:latin typeface="Arial" panose="020B0604020202020204" pitchFamily="34" charset="0"/>
              </a:endParaRPr>
            </a:p>
          </p:txBody>
        </p:sp>
        <p:sp>
          <p:nvSpPr>
            <p:cNvPr id="71710" name="Text Box 30"/>
            <p:cNvSpPr txBox="1"/>
            <p:nvPr/>
          </p:nvSpPr>
          <p:spPr>
            <a:xfrm>
              <a:off x="3143" y="12774"/>
              <a:ext cx="1071" cy="402"/>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2000" dirty="0">
                  <a:latin typeface="Times New Roman" panose="02020603050405020304" pitchFamily="18" charset="0"/>
                </a:rPr>
                <a:t>I</a:t>
              </a:r>
              <a:r>
                <a:rPr lang="en-US" altLang="zh-CN" sz="2000" baseline="-25000" dirty="0">
                  <a:latin typeface="Times New Roman" panose="02020603050405020304" pitchFamily="18" charset="0"/>
                </a:rPr>
                <a:t>9</a:t>
              </a:r>
              <a:r>
                <a:rPr lang="en-US" altLang="zh-CN" sz="2000" dirty="0">
                  <a:latin typeface="Times New Roman" panose="02020603050405020304" pitchFamily="18" charset="0"/>
                </a:rPr>
                <a:t>: S</a:t>
              </a:r>
              <a:r>
                <a:rPr lang="en-US" altLang="zh-CN" sz="2000" dirty="0">
                  <a:latin typeface="Times New Roman" panose="02020603050405020304" pitchFamily="18" charset="0"/>
                  <a:sym typeface="Symbol" panose="05050102010706020507"/>
                </a:rPr>
                <a:t></a:t>
              </a:r>
              <a:r>
                <a:rPr lang="en-US" altLang="zh-CN" sz="2000" dirty="0">
                  <a:latin typeface="Times New Roman" panose="02020603050405020304" pitchFamily="18" charset="0"/>
                </a:rPr>
                <a:t>aec</a:t>
              </a:r>
              <a:r>
                <a:rPr lang="en-US" altLang="zh-CN" sz="2000" b="1" dirty="0">
                  <a:solidFill>
                    <a:srgbClr val="FF0000"/>
                  </a:solidFill>
                  <a:latin typeface="Times New Roman" panose="02020603050405020304" pitchFamily="18" charset="0"/>
                  <a:ea typeface="宋体" panose="02010600030101010101" pitchFamily="2" charset="-122"/>
                  <a:sym typeface="+mn-ea"/>
                </a:rPr>
                <a:t>•</a:t>
              </a:r>
              <a:endParaRPr lang="en-US" altLang="zh-CN" sz="2000" dirty="0">
                <a:latin typeface="Times New Roman" panose="02020603050405020304" pitchFamily="18" charset="0"/>
              </a:endParaRPr>
            </a:p>
            <a:p>
              <a:pPr algn="just"/>
              <a:endParaRPr lang="en-US" altLang="zh-CN" sz="2000" dirty="0">
                <a:latin typeface="Times New Roman" panose="02020603050405020304" pitchFamily="18" charset="0"/>
              </a:endParaRPr>
            </a:p>
            <a:p>
              <a:endParaRPr lang="en-US" altLang="zh-CN" dirty="0">
                <a:latin typeface="Arial" panose="020B0604020202020204" pitchFamily="34" charset="0"/>
              </a:endParaRPr>
            </a:p>
          </p:txBody>
        </p:sp>
        <p:sp>
          <p:nvSpPr>
            <p:cNvPr id="71711" name="Text Box 31"/>
            <p:cNvSpPr txBox="1"/>
            <p:nvPr/>
          </p:nvSpPr>
          <p:spPr>
            <a:xfrm>
              <a:off x="7446" y="12904"/>
              <a:ext cx="1189" cy="416"/>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2000" dirty="0">
                  <a:latin typeface="Times New Roman" panose="02020603050405020304" pitchFamily="18" charset="0"/>
                </a:rPr>
                <a:t>I</a:t>
              </a:r>
              <a:r>
                <a:rPr lang="en-US" altLang="zh-CN" sz="2000" baseline="-25000" dirty="0">
                  <a:latin typeface="Times New Roman" panose="02020603050405020304" pitchFamily="18" charset="0"/>
                </a:rPr>
                <a:t>11</a:t>
              </a:r>
              <a:r>
                <a:rPr lang="en-US" altLang="zh-CN" sz="2000" dirty="0">
                  <a:latin typeface="Times New Roman" panose="02020603050405020304" pitchFamily="18" charset="0"/>
                </a:rPr>
                <a:t>: S</a:t>
              </a:r>
              <a:r>
                <a:rPr lang="en-US" altLang="zh-CN" sz="2000" dirty="0">
                  <a:latin typeface="Times New Roman" panose="02020603050405020304" pitchFamily="18" charset="0"/>
                  <a:sym typeface="Symbol" panose="05050102010706020507"/>
                </a:rPr>
                <a:t></a:t>
              </a:r>
              <a:r>
                <a:rPr lang="en-US" altLang="zh-CN" sz="2000" dirty="0">
                  <a:latin typeface="Times New Roman" panose="02020603050405020304" pitchFamily="18" charset="0"/>
                </a:rPr>
                <a:t>bed</a:t>
              </a:r>
              <a:r>
                <a:rPr lang="en-US" altLang="zh-CN" sz="2000" b="1" dirty="0">
                  <a:solidFill>
                    <a:srgbClr val="FF0000"/>
                  </a:solidFill>
                  <a:latin typeface="Times New Roman" panose="02020603050405020304" pitchFamily="18" charset="0"/>
                  <a:ea typeface="宋体" panose="02010600030101010101" pitchFamily="2" charset="-122"/>
                  <a:sym typeface="+mn-ea"/>
                </a:rPr>
                <a:t>•</a:t>
              </a:r>
              <a:endParaRPr lang="en-US" altLang="zh-CN" dirty="0">
                <a:latin typeface="Arial" panose="020B0604020202020204" pitchFamily="34" charset="0"/>
              </a:endParaRPr>
            </a:p>
          </p:txBody>
        </p:sp>
        <p:sp>
          <p:nvSpPr>
            <p:cNvPr id="71712" name="Text Box 32"/>
            <p:cNvSpPr txBox="1"/>
            <p:nvPr/>
          </p:nvSpPr>
          <p:spPr>
            <a:xfrm>
              <a:off x="4301" y="12683"/>
              <a:ext cx="1151" cy="389"/>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2000" dirty="0">
                  <a:latin typeface="Times New Roman" panose="02020603050405020304" pitchFamily="18" charset="0"/>
                </a:rPr>
                <a:t>I</a:t>
              </a:r>
              <a:r>
                <a:rPr lang="en-US" altLang="zh-CN" sz="2000" baseline="-25000" dirty="0">
                  <a:latin typeface="Times New Roman" panose="02020603050405020304" pitchFamily="18" charset="0"/>
                </a:rPr>
                <a:t>8</a:t>
              </a:r>
              <a:r>
                <a:rPr lang="en-US" altLang="zh-CN" sz="2000" dirty="0">
                  <a:latin typeface="Times New Roman" panose="02020603050405020304" pitchFamily="18" charset="0"/>
                </a:rPr>
                <a:t>: S</a:t>
              </a:r>
              <a:r>
                <a:rPr lang="en-US" altLang="zh-CN" sz="2000" dirty="0">
                  <a:latin typeface="Times New Roman" panose="02020603050405020304" pitchFamily="18" charset="0"/>
                  <a:sym typeface="Symbol" panose="05050102010706020507"/>
                </a:rPr>
                <a:t></a:t>
              </a:r>
              <a:r>
                <a:rPr lang="en-US" altLang="zh-CN" sz="2000" dirty="0">
                  <a:latin typeface="Times New Roman" panose="02020603050405020304" pitchFamily="18" charset="0"/>
                </a:rPr>
                <a:t>aAd</a:t>
              </a:r>
              <a:r>
                <a:rPr lang="en-US" altLang="zh-CN" sz="2000" b="1" dirty="0">
                  <a:solidFill>
                    <a:srgbClr val="FF0000"/>
                  </a:solidFill>
                  <a:latin typeface="Times New Roman" panose="02020603050405020304" pitchFamily="18" charset="0"/>
                  <a:ea typeface="宋体" panose="02010600030101010101" pitchFamily="2" charset="-122"/>
                  <a:sym typeface="+mn-ea"/>
                </a:rPr>
                <a:t>•</a:t>
              </a:r>
              <a:endParaRPr lang="en-US" altLang="zh-CN" sz="2000" dirty="0">
                <a:latin typeface="Arial" panose="020B0604020202020204" pitchFamily="34" charset="0"/>
              </a:endParaRPr>
            </a:p>
          </p:txBody>
        </p:sp>
        <p:sp>
          <p:nvSpPr>
            <p:cNvPr id="71713" name="Text Box 33"/>
            <p:cNvSpPr txBox="1"/>
            <p:nvPr/>
          </p:nvSpPr>
          <p:spPr>
            <a:xfrm>
              <a:off x="5881" y="12645"/>
              <a:ext cx="1188" cy="388"/>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2000" dirty="0">
                  <a:latin typeface="Times New Roman" panose="02020603050405020304" pitchFamily="18" charset="0"/>
                </a:rPr>
                <a:t>I</a:t>
              </a:r>
              <a:r>
                <a:rPr lang="en-US" altLang="zh-CN" sz="2000" baseline="-25000" dirty="0">
                  <a:latin typeface="Times New Roman" panose="02020603050405020304" pitchFamily="18" charset="0"/>
                </a:rPr>
                <a:t>10</a:t>
              </a:r>
              <a:r>
                <a:rPr lang="en-US" altLang="zh-CN" sz="2000" dirty="0">
                  <a:latin typeface="Times New Roman" panose="02020603050405020304" pitchFamily="18" charset="0"/>
                </a:rPr>
                <a:t>: S</a:t>
              </a:r>
              <a:r>
                <a:rPr lang="en-US" altLang="zh-CN" sz="2000" dirty="0">
                  <a:latin typeface="Times New Roman" panose="02020603050405020304" pitchFamily="18" charset="0"/>
                  <a:sym typeface="Symbol" panose="05050102010706020507"/>
                </a:rPr>
                <a:t></a:t>
              </a:r>
              <a:r>
                <a:rPr lang="en-US" altLang="zh-CN" sz="2000" dirty="0">
                  <a:latin typeface="Times New Roman" panose="02020603050405020304" pitchFamily="18" charset="0"/>
                </a:rPr>
                <a:t>bAc</a:t>
              </a:r>
              <a:r>
                <a:rPr lang="en-US" altLang="zh-CN" sz="2000" b="1" dirty="0">
                  <a:solidFill>
                    <a:srgbClr val="FF0000"/>
                  </a:solidFill>
                  <a:latin typeface="Times New Roman" panose="02020603050405020304" pitchFamily="18" charset="0"/>
                  <a:ea typeface="宋体" panose="02010600030101010101" pitchFamily="2" charset="-122"/>
                  <a:sym typeface="+mn-ea"/>
                </a:rPr>
                <a:t>•</a:t>
              </a:r>
              <a:endParaRPr lang="en-US" altLang="zh-CN" dirty="0">
                <a:latin typeface="Arial" panose="020B0604020202020204" pitchFamily="34" charset="0"/>
              </a:endParaRPr>
            </a:p>
          </p:txBody>
        </p:sp>
        <p:sp>
          <p:nvSpPr>
            <p:cNvPr id="71714" name="Line 34"/>
            <p:cNvSpPr/>
            <p:nvPr/>
          </p:nvSpPr>
          <p:spPr>
            <a:xfrm>
              <a:off x="3653" y="12525"/>
              <a:ext cx="1" cy="313"/>
            </a:xfrm>
            <a:prstGeom prst="line">
              <a:avLst/>
            </a:prstGeom>
            <a:ln w="9525" cap="flat" cmpd="sng">
              <a:solidFill>
                <a:srgbClr val="000000"/>
              </a:solidFill>
              <a:prstDash val="solid"/>
              <a:headEnd type="none" w="med" len="med"/>
              <a:tailEnd type="triangle" w="med" len="med"/>
            </a:ln>
          </p:spPr>
        </p:sp>
        <p:sp>
          <p:nvSpPr>
            <p:cNvPr id="71715" name="Line 35"/>
            <p:cNvSpPr/>
            <p:nvPr/>
          </p:nvSpPr>
          <p:spPr>
            <a:xfrm>
              <a:off x="4775" y="12366"/>
              <a:ext cx="2" cy="316"/>
            </a:xfrm>
            <a:prstGeom prst="line">
              <a:avLst/>
            </a:prstGeom>
            <a:ln w="9525" cap="flat" cmpd="sng">
              <a:solidFill>
                <a:srgbClr val="000000"/>
              </a:solidFill>
              <a:prstDash val="solid"/>
              <a:headEnd type="none" w="med" len="med"/>
              <a:tailEnd type="triangle" w="med" len="med"/>
            </a:ln>
          </p:spPr>
        </p:sp>
        <p:sp>
          <p:nvSpPr>
            <p:cNvPr id="71716" name="Line 36"/>
            <p:cNvSpPr/>
            <p:nvPr/>
          </p:nvSpPr>
          <p:spPr>
            <a:xfrm>
              <a:off x="6470" y="12275"/>
              <a:ext cx="2" cy="354"/>
            </a:xfrm>
            <a:prstGeom prst="line">
              <a:avLst/>
            </a:prstGeom>
            <a:ln w="9525" cap="flat" cmpd="sng">
              <a:solidFill>
                <a:srgbClr val="000000"/>
              </a:solidFill>
              <a:prstDash val="solid"/>
              <a:headEnd type="none" w="med" len="med"/>
              <a:tailEnd type="triangle" w="med" len="med"/>
            </a:ln>
          </p:spPr>
        </p:sp>
        <p:sp>
          <p:nvSpPr>
            <p:cNvPr id="71717" name="Line 37"/>
            <p:cNvSpPr/>
            <p:nvPr/>
          </p:nvSpPr>
          <p:spPr>
            <a:xfrm>
              <a:off x="7931" y="12511"/>
              <a:ext cx="2" cy="393"/>
            </a:xfrm>
            <a:prstGeom prst="line">
              <a:avLst/>
            </a:prstGeom>
            <a:ln w="9525" cap="flat" cmpd="sng">
              <a:solidFill>
                <a:srgbClr val="000000"/>
              </a:solidFill>
              <a:prstDash val="solid"/>
              <a:headEnd type="none" w="med" len="med"/>
              <a:tailEnd type="triangle" w="med" len="med"/>
            </a:ln>
          </p:spPr>
        </p:sp>
        <p:sp>
          <p:nvSpPr>
            <p:cNvPr id="71718" name="Text Box 38"/>
            <p:cNvSpPr txBox="1"/>
            <p:nvPr/>
          </p:nvSpPr>
          <p:spPr>
            <a:xfrm>
              <a:off x="3704" y="12476"/>
              <a:ext cx="168" cy="311"/>
            </a:xfrm>
            <a:prstGeom prst="rect">
              <a:avLst/>
            </a:prstGeom>
            <a:noFill/>
            <a:ln w="9525">
              <a:noFill/>
            </a:ln>
          </p:spPr>
          <p:txBody>
            <a:bodyPr lIns="0" tIns="0" rIns="0" bIns="0"/>
            <a:p>
              <a:pPr algn="just"/>
              <a:r>
                <a:rPr lang="en-US" altLang="zh-CN" sz="2000" dirty="0">
                  <a:latin typeface="Times New Roman" panose="02020603050405020304" pitchFamily="18" charset="0"/>
                </a:rPr>
                <a:t>c</a:t>
              </a:r>
              <a:endParaRPr lang="en-US" altLang="zh-CN" sz="2000" dirty="0">
                <a:latin typeface="Arial" panose="020B0604020202020204" pitchFamily="34" charset="0"/>
              </a:endParaRPr>
            </a:p>
          </p:txBody>
        </p:sp>
        <p:sp>
          <p:nvSpPr>
            <p:cNvPr id="71719" name="Text Box 39"/>
            <p:cNvSpPr txBox="1"/>
            <p:nvPr/>
          </p:nvSpPr>
          <p:spPr>
            <a:xfrm>
              <a:off x="4866" y="12345"/>
              <a:ext cx="168" cy="311"/>
            </a:xfrm>
            <a:prstGeom prst="rect">
              <a:avLst/>
            </a:prstGeom>
            <a:noFill/>
            <a:ln w="9525">
              <a:noFill/>
            </a:ln>
          </p:spPr>
          <p:txBody>
            <a:bodyPr lIns="0" tIns="0" rIns="0" bIns="0"/>
            <a:p>
              <a:pPr algn="just"/>
              <a:r>
                <a:rPr lang="en-US" altLang="zh-CN" sz="2000" dirty="0">
                  <a:latin typeface="Times New Roman" panose="02020603050405020304" pitchFamily="18" charset="0"/>
                </a:rPr>
                <a:t>d</a:t>
              </a:r>
              <a:endParaRPr lang="en-US" altLang="zh-CN" sz="2000" dirty="0">
                <a:latin typeface="Arial" panose="020B0604020202020204" pitchFamily="34" charset="0"/>
              </a:endParaRPr>
            </a:p>
          </p:txBody>
        </p:sp>
        <p:sp>
          <p:nvSpPr>
            <p:cNvPr id="71720" name="Text Box 40"/>
            <p:cNvSpPr txBox="1"/>
            <p:nvPr/>
          </p:nvSpPr>
          <p:spPr>
            <a:xfrm>
              <a:off x="6496" y="12332"/>
              <a:ext cx="167" cy="310"/>
            </a:xfrm>
            <a:prstGeom prst="rect">
              <a:avLst/>
            </a:prstGeom>
            <a:noFill/>
            <a:ln w="9525">
              <a:noFill/>
            </a:ln>
          </p:spPr>
          <p:txBody>
            <a:bodyPr lIns="0" tIns="0" rIns="0" bIns="0"/>
            <a:p>
              <a:pPr algn="just"/>
              <a:r>
                <a:rPr lang="en-US" altLang="zh-CN" sz="2000" dirty="0">
                  <a:latin typeface="Times New Roman" panose="02020603050405020304" pitchFamily="18" charset="0"/>
                </a:rPr>
                <a:t>c</a:t>
              </a:r>
              <a:endParaRPr lang="en-US" altLang="zh-CN" sz="2000" dirty="0">
                <a:latin typeface="Arial" panose="020B0604020202020204" pitchFamily="34" charset="0"/>
              </a:endParaRPr>
            </a:p>
          </p:txBody>
        </p:sp>
        <p:sp>
          <p:nvSpPr>
            <p:cNvPr id="71721" name="Text Box 41"/>
            <p:cNvSpPr txBox="1"/>
            <p:nvPr/>
          </p:nvSpPr>
          <p:spPr>
            <a:xfrm>
              <a:off x="7982" y="12553"/>
              <a:ext cx="168" cy="311"/>
            </a:xfrm>
            <a:prstGeom prst="rect">
              <a:avLst/>
            </a:prstGeom>
            <a:noFill/>
            <a:ln w="9525">
              <a:noFill/>
            </a:ln>
          </p:spPr>
          <p:txBody>
            <a:bodyPr lIns="0" tIns="0" rIns="0" bIns="0"/>
            <a:p>
              <a:pPr algn="just"/>
              <a:r>
                <a:rPr lang="en-US" altLang="zh-CN" sz="2000" dirty="0">
                  <a:latin typeface="Times New Roman" panose="02020603050405020304" pitchFamily="18" charset="0"/>
                </a:rPr>
                <a:t>d</a:t>
              </a:r>
              <a:endParaRPr lang="en-US" altLang="zh-CN" sz="2000" dirty="0">
                <a:latin typeface="Arial" panose="020B0604020202020204" pitchFamily="34" charset="0"/>
              </a:endParaRPr>
            </a:p>
          </p:txBody>
        </p:sp>
      </p:grpSp>
      <p:sp>
        <p:nvSpPr>
          <p:cNvPr id="2" name="文本框 1"/>
          <p:cNvSpPr txBox="1"/>
          <p:nvPr/>
        </p:nvSpPr>
        <p:spPr>
          <a:xfrm>
            <a:off x="-305435" y="1358265"/>
            <a:ext cx="2225675" cy="1583690"/>
          </a:xfrm>
          <a:prstGeom prst="rect">
            <a:avLst/>
          </a:prstGeom>
          <a:noFill/>
        </p:spPr>
        <p:txBody>
          <a:bodyPr wrap="square" rtlCol="0" anchor="t">
            <a:spAutoFit/>
          </a:bodyPr>
          <a:p>
            <a:pPr lvl="1">
              <a:lnSpc>
                <a:spcPct val="90000"/>
              </a:lnSpc>
              <a:buNone/>
            </a:pPr>
            <a:r>
              <a:rPr lang="zh-CN" altLang="en-US" dirty="0">
                <a:sym typeface="+mn-ea"/>
              </a:rPr>
              <a:t>（</a:t>
            </a:r>
            <a:r>
              <a:rPr lang="en-US" altLang="zh-CN" dirty="0">
                <a:sym typeface="+mn-ea"/>
              </a:rPr>
              <a:t>0</a:t>
            </a:r>
            <a:r>
              <a:rPr lang="zh-CN" altLang="en-US" dirty="0">
                <a:sym typeface="+mn-ea"/>
              </a:rPr>
              <a:t>）</a:t>
            </a:r>
            <a:r>
              <a:rPr lang="en-US" altLang="zh-CN" dirty="0">
                <a:sym typeface="+mn-ea"/>
              </a:rPr>
              <a:t>S</a:t>
            </a:r>
            <a:r>
              <a:rPr lang="en-US" altLang="zh-CN" dirty="0">
                <a:sym typeface="Symbol" panose="05050102010706020507"/>
              </a:rPr>
              <a:t></a:t>
            </a:r>
            <a:r>
              <a:rPr lang="en-US" altLang="zh-CN" dirty="0">
                <a:sym typeface="+mn-ea"/>
              </a:rPr>
              <a:t>S</a:t>
            </a:r>
            <a:endParaRPr lang="en-US" altLang="zh-CN" dirty="0">
              <a:sym typeface="Symbol" panose="05050102010706020507"/>
            </a:endParaRPr>
          </a:p>
          <a:p>
            <a:pPr lvl="1">
              <a:lnSpc>
                <a:spcPct val="90000"/>
              </a:lnSpc>
              <a:buNone/>
            </a:pPr>
            <a:r>
              <a:rPr lang="zh-CN" altLang="en-US" dirty="0">
                <a:sym typeface="Symbol" panose="05050102010706020507"/>
              </a:rPr>
              <a:t>（</a:t>
            </a:r>
            <a:r>
              <a:rPr lang="en-US" altLang="zh-CN" dirty="0">
                <a:sym typeface="Symbol" panose="05050102010706020507"/>
              </a:rPr>
              <a:t>1</a:t>
            </a:r>
            <a:r>
              <a:rPr lang="zh-CN" altLang="en-US" dirty="0">
                <a:sym typeface="Symbol" panose="05050102010706020507"/>
              </a:rPr>
              <a:t>）</a:t>
            </a:r>
            <a:r>
              <a:rPr lang="en-US" altLang="zh-CN" dirty="0">
                <a:sym typeface="Symbol" panose="05050102010706020507"/>
              </a:rPr>
              <a:t>S</a:t>
            </a:r>
            <a:r>
              <a:rPr lang="en-US" altLang="zh-CN" dirty="0">
                <a:sym typeface="+mn-ea"/>
              </a:rPr>
              <a:t>aAd</a:t>
            </a:r>
            <a:endParaRPr lang="en-US" altLang="zh-CN" dirty="0">
              <a:sym typeface="Symbol" panose="05050102010706020507"/>
            </a:endParaRPr>
          </a:p>
          <a:p>
            <a:pPr lvl="1">
              <a:lnSpc>
                <a:spcPct val="90000"/>
              </a:lnSpc>
              <a:buNone/>
            </a:pPr>
            <a:r>
              <a:rPr lang="zh-CN" altLang="en-US" dirty="0">
                <a:sym typeface="Symbol" panose="05050102010706020507"/>
              </a:rPr>
              <a:t>（</a:t>
            </a:r>
            <a:r>
              <a:rPr lang="en-US" altLang="zh-CN" dirty="0">
                <a:sym typeface="Symbol" panose="05050102010706020507"/>
              </a:rPr>
              <a:t>2</a:t>
            </a:r>
            <a:r>
              <a:rPr lang="zh-CN" altLang="en-US" dirty="0">
                <a:sym typeface="Symbol" panose="05050102010706020507"/>
              </a:rPr>
              <a:t>）</a:t>
            </a:r>
            <a:r>
              <a:rPr lang="en-US" altLang="zh-CN" dirty="0">
                <a:sym typeface="Symbol" panose="05050102010706020507"/>
              </a:rPr>
              <a:t>S</a:t>
            </a:r>
            <a:r>
              <a:rPr lang="en-US" altLang="zh-CN" dirty="0">
                <a:sym typeface="+mn-ea"/>
              </a:rPr>
              <a:t>bAc</a:t>
            </a:r>
            <a:endParaRPr lang="en-US" altLang="zh-CN" dirty="0">
              <a:sym typeface="Symbol" panose="05050102010706020507"/>
            </a:endParaRPr>
          </a:p>
          <a:p>
            <a:pPr lvl="1">
              <a:lnSpc>
                <a:spcPct val="90000"/>
              </a:lnSpc>
              <a:buNone/>
            </a:pPr>
            <a:r>
              <a:rPr lang="zh-CN" altLang="en-US" dirty="0">
                <a:sym typeface="Symbol" panose="05050102010706020507"/>
              </a:rPr>
              <a:t>（</a:t>
            </a:r>
            <a:r>
              <a:rPr lang="en-US" altLang="zh-CN" dirty="0">
                <a:sym typeface="Symbol" panose="05050102010706020507"/>
              </a:rPr>
              <a:t>3</a:t>
            </a:r>
            <a:r>
              <a:rPr lang="zh-CN" altLang="en-US" dirty="0">
                <a:sym typeface="Symbol" panose="05050102010706020507"/>
              </a:rPr>
              <a:t>）</a:t>
            </a:r>
            <a:r>
              <a:rPr lang="en-US" altLang="zh-CN" dirty="0">
                <a:sym typeface="Symbol" panose="05050102010706020507"/>
              </a:rPr>
              <a:t>S</a:t>
            </a:r>
            <a:r>
              <a:rPr lang="en-US" altLang="zh-CN" dirty="0">
                <a:sym typeface="+mn-ea"/>
              </a:rPr>
              <a:t>aec</a:t>
            </a:r>
            <a:endParaRPr lang="en-US" altLang="zh-CN" dirty="0">
              <a:sym typeface="Symbol" panose="05050102010706020507"/>
            </a:endParaRPr>
          </a:p>
          <a:p>
            <a:pPr lvl="1">
              <a:lnSpc>
                <a:spcPct val="90000"/>
              </a:lnSpc>
              <a:buNone/>
            </a:pPr>
            <a:r>
              <a:rPr lang="zh-CN" altLang="en-US" dirty="0">
                <a:sym typeface="Symbol" panose="05050102010706020507"/>
              </a:rPr>
              <a:t>（</a:t>
            </a:r>
            <a:r>
              <a:rPr lang="en-US" altLang="zh-CN" dirty="0">
                <a:sym typeface="Symbol" panose="05050102010706020507"/>
              </a:rPr>
              <a:t>4</a:t>
            </a:r>
            <a:r>
              <a:rPr lang="zh-CN" altLang="en-US" dirty="0">
                <a:sym typeface="Symbol" panose="05050102010706020507"/>
              </a:rPr>
              <a:t>）</a:t>
            </a:r>
            <a:r>
              <a:rPr lang="en-US" altLang="zh-CN" dirty="0">
                <a:sym typeface="Symbol" panose="05050102010706020507"/>
              </a:rPr>
              <a:t>S</a:t>
            </a:r>
            <a:r>
              <a:rPr lang="en-US" altLang="zh-CN" dirty="0">
                <a:sym typeface="+mn-ea"/>
              </a:rPr>
              <a:t>bed</a:t>
            </a:r>
            <a:endParaRPr lang="en-US" altLang="zh-CN" dirty="0">
              <a:sym typeface="Symbol" panose="05050102010706020507"/>
            </a:endParaRPr>
          </a:p>
          <a:p>
            <a:pPr lvl="1">
              <a:lnSpc>
                <a:spcPct val="90000"/>
              </a:lnSpc>
              <a:buNone/>
            </a:pPr>
            <a:r>
              <a:rPr lang="zh-CN" altLang="en-US" dirty="0">
                <a:sym typeface="Symbol" panose="05050102010706020507"/>
              </a:rPr>
              <a:t>（</a:t>
            </a:r>
            <a:r>
              <a:rPr lang="en-US" altLang="zh-CN" dirty="0">
                <a:sym typeface="Symbol" panose="05050102010706020507"/>
              </a:rPr>
              <a:t>5</a:t>
            </a:r>
            <a:r>
              <a:rPr lang="zh-CN" altLang="en-US" dirty="0">
                <a:sym typeface="Symbol" panose="05050102010706020507"/>
              </a:rPr>
              <a:t>）</a:t>
            </a:r>
            <a:r>
              <a:rPr lang="en-US" altLang="zh-CN" dirty="0">
                <a:sym typeface="Symbol" panose="05050102010706020507"/>
              </a:rPr>
              <a:t>A</a:t>
            </a:r>
            <a:r>
              <a:rPr lang="en-US" altLang="zh-CN" dirty="0">
                <a:sym typeface="+mn-ea"/>
              </a:rPr>
              <a:t>e</a:t>
            </a:r>
            <a:endParaRPr lang="zh-CN" altLang="en-US"/>
          </a:p>
        </p:txBody>
      </p:sp>
      <p:sp>
        <p:nvSpPr>
          <p:cNvPr id="4" name="标题 3"/>
          <p:cNvSpPr>
            <a:spLocks noGrp="1"/>
          </p:cNvSpPr>
          <p:nvPr/>
        </p:nvSpPr>
        <p:spPr>
          <a:xfrm>
            <a:off x="127635" y="136525"/>
            <a:ext cx="11498580" cy="11341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0" kern="1200">
                <a:solidFill>
                  <a:schemeClr val="tx1"/>
                </a:solidFill>
                <a:latin typeface="微软雅黑" panose="020B0503020204020204" charset="-122"/>
                <a:ea typeface="微软雅黑" panose="020B0503020204020204" charset="-122"/>
                <a:cs typeface="+mj-cs"/>
              </a:defRPr>
            </a:lvl1pPr>
          </a:lstStyle>
          <a:p>
            <a:r>
              <a:rPr lang="zh-CN" altLang="en-US" dirty="0">
                <a:sym typeface="+mn-ea"/>
              </a:rPr>
              <a:t>非</a:t>
            </a:r>
            <a:r>
              <a:rPr lang="en-US" altLang="zh-CN" dirty="0">
                <a:sym typeface="+mn-ea"/>
              </a:rPr>
              <a:t>S</a:t>
            </a:r>
            <a:r>
              <a:rPr lang="en-US" dirty="0">
                <a:sym typeface="+mn-ea"/>
              </a:rPr>
              <a:t>LR(1)</a:t>
            </a:r>
            <a:r>
              <a:rPr lang="zh-CN" altLang="en-US" dirty="0">
                <a:sym typeface="+mn-ea"/>
              </a:rPr>
              <a:t>文法</a:t>
            </a:r>
            <a:endParaRPr lang="zh-CN" altLang="en-US" b="0" dirty="0">
              <a:sym typeface="+mn-ea"/>
            </a:endParaRPr>
          </a:p>
        </p:txBody>
      </p:sp>
      <p:sp>
        <p:nvSpPr>
          <p:cNvPr id="6" name="日期占位符 5"/>
          <p:cNvSpPr>
            <a:spLocks noGrp="1"/>
          </p:cNvSpPr>
          <p:nvPr>
            <p:ph type="dt" sz="half" idx="10"/>
          </p:nvPr>
        </p:nvSpPr>
        <p:spPr/>
        <p:txBody>
          <a:bodyPr/>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en-GB"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Zhou, Erqiang</a:t>
            </a:r>
            <a:endParaRPr lang="zh-CN" altLang="en-US"/>
          </a:p>
        </p:txBody>
      </p:sp>
    </p:spTree>
  </p:cSld>
  <p:clrMapOvr>
    <a:masterClrMapping/>
  </p:clrMapOvr>
  <p:transition spd="slow">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 name="日期占位符 51"/>
          <p:cNvSpPr>
            <a:spLocks noGrp="1"/>
          </p:cNvSpPr>
          <p:nvPr>
            <p:ph type="dt" sz="half" idx="10"/>
          </p:nvPr>
        </p:nvSpPr>
        <p:spPr/>
        <p:txBody>
          <a:bodyPr/>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53" name="灯片编号占位符 52"/>
          <p:cNvSpPr>
            <a:spLocks noGrp="1"/>
          </p:cNvSpPr>
          <p:nvPr>
            <p:ph type="sldNum" sz="quarter" idx="12"/>
          </p:nvPr>
        </p:nvSpPr>
        <p:spPr/>
        <p:txBody>
          <a:bodyPr/>
          <a:p>
            <a:fld id="{49AE70B2-8BF9-45C0-BB95-33D1B9D3A854}" type="slidenum">
              <a:rPr lang="zh-CN" altLang="en-US" smtClean="0"/>
            </a:fld>
            <a:endParaRPr lang="zh-CN" altLang="en-US"/>
          </a:p>
        </p:txBody>
      </p:sp>
      <p:sp>
        <p:nvSpPr>
          <p:cNvPr id="54" name="页脚占位符 53"/>
          <p:cNvSpPr>
            <a:spLocks noGrp="1"/>
          </p:cNvSpPr>
          <p:nvPr>
            <p:ph type="ftr" sz="quarter" idx="11"/>
          </p:nvPr>
        </p:nvSpPr>
        <p:spPr/>
        <p:txBody>
          <a:bodyPr/>
          <a:p>
            <a:r>
              <a:rPr lang="en-GB"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Zhou, Erqiang</a:t>
            </a:r>
            <a:endParaRPr lang="zh-CN" altLang="en-US"/>
          </a:p>
        </p:txBody>
      </p:sp>
      <p:sp>
        <p:nvSpPr>
          <p:cNvPr id="4" name="标题 3"/>
          <p:cNvSpPr>
            <a:spLocks noGrp="1"/>
          </p:cNvSpPr>
          <p:nvPr/>
        </p:nvSpPr>
        <p:spPr>
          <a:xfrm>
            <a:off x="127635" y="136525"/>
            <a:ext cx="11498580" cy="11341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0" kern="1200">
                <a:solidFill>
                  <a:schemeClr val="tx1"/>
                </a:solidFill>
                <a:latin typeface="微软雅黑" panose="020B0503020204020204" charset="-122"/>
                <a:ea typeface="微软雅黑" panose="020B0503020204020204" charset="-122"/>
                <a:cs typeface="+mj-cs"/>
              </a:defRPr>
            </a:lvl1pPr>
          </a:lstStyle>
          <a:p>
            <a:r>
              <a:rPr lang="zh-CN" altLang="en-US" dirty="0">
                <a:sym typeface="+mn-ea"/>
              </a:rPr>
              <a:t>非</a:t>
            </a:r>
            <a:r>
              <a:rPr lang="en-US" altLang="zh-CN" dirty="0">
                <a:sym typeface="+mn-ea"/>
              </a:rPr>
              <a:t>S</a:t>
            </a:r>
            <a:r>
              <a:rPr lang="en-US" dirty="0">
                <a:sym typeface="+mn-ea"/>
              </a:rPr>
              <a:t>LR(1)</a:t>
            </a:r>
            <a:r>
              <a:rPr lang="zh-CN" altLang="en-US" dirty="0">
                <a:sym typeface="+mn-ea"/>
              </a:rPr>
              <a:t>文法</a:t>
            </a:r>
            <a:endParaRPr lang="zh-CN" altLang="en-US" b="0" dirty="0">
              <a:sym typeface="+mn-ea"/>
            </a:endParaRPr>
          </a:p>
        </p:txBody>
      </p:sp>
      <p:sp>
        <p:nvSpPr>
          <p:cNvPr id="6" name="Text Box 3"/>
          <p:cNvSpPr txBox="1"/>
          <p:nvPr/>
        </p:nvSpPr>
        <p:spPr>
          <a:xfrm>
            <a:off x="1812925" y="1121410"/>
            <a:ext cx="1981200" cy="1747520"/>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2000" dirty="0">
                <a:latin typeface="Times New Roman" panose="02020603050405020304" pitchFamily="18" charset="0"/>
              </a:rPr>
              <a:t>I</a:t>
            </a:r>
            <a:r>
              <a:rPr lang="en-US" altLang="zh-CN" sz="2000" baseline="-25000" dirty="0">
                <a:latin typeface="Times New Roman" panose="02020603050405020304" pitchFamily="18" charset="0"/>
              </a:rPr>
              <a:t>0</a:t>
            </a:r>
            <a:r>
              <a:rPr lang="en-US" altLang="zh-CN" sz="2000" dirty="0">
                <a:latin typeface="Times New Roman" panose="02020603050405020304" pitchFamily="18" charset="0"/>
              </a:rPr>
              <a:t>: S</a:t>
            </a:r>
            <a:r>
              <a:rPr lang="en-US" altLang="zh-CN" sz="2000" dirty="0">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S</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S</a:t>
            </a:r>
            <a:r>
              <a:rPr lang="en-US" altLang="zh-CN" sz="2000" dirty="0">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aAd</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S</a:t>
            </a:r>
            <a:r>
              <a:rPr lang="en-US" altLang="zh-CN" sz="2000" dirty="0">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bAc</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S</a:t>
            </a:r>
            <a:r>
              <a:rPr lang="en-US" altLang="zh-CN" sz="2000" dirty="0">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aec</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S</a:t>
            </a:r>
            <a:r>
              <a:rPr lang="en-US" altLang="zh-CN" sz="2000" dirty="0">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bed</a:t>
            </a:r>
            <a:endParaRPr lang="en-US" altLang="zh-CN" sz="2000" dirty="0">
              <a:latin typeface="Arial" panose="020B0604020202020204" pitchFamily="34" charset="0"/>
            </a:endParaRPr>
          </a:p>
        </p:txBody>
      </p:sp>
      <p:sp>
        <p:nvSpPr>
          <p:cNvPr id="11" name="Text Box 8"/>
          <p:cNvSpPr txBox="1"/>
          <p:nvPr/>
        </p:nvSpPr>
        <p:spPr>
          <a:xfrm>
            <a:off x="530860" y="3037205"/>
            <a:ext cx="1525270" cy="1325245"/>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2000" dirty="0">
                <a:latin typeface="Times New Roman" panose="02020603050405020304" pitchFamily="18" charset="0"/>
              </a:rPr>
              <a:t>I</a:t>
            </a:r>
            <a:r>
              <a:rPr lang="en-US" altLang="zh-CN" sz="2000" baseline="-25000" dirty="0">
                <a:latin typeface="Times New Roman" panose="02020603050405020304" pitchFamily="18" charset="0"/>
              </a:rPr>
              <a:t>2</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S</a:t>
            </a:r>
            <a:r>
              <a:rPr lang="en-US" altLang="zh-CN" sz="2000" dirty="0">
                <a:latin typeface="Times New Roman" panose="02020603050405020304" pitchFamily="18" charset="0"/>
                <a:sym typeface="Symbol" panose="05050102010706020507"/>
              </a:rPr>
              <a:t></a:t>
            </a:r>
            <a:r>
              <a:rPr lang="en-US" altLang="zh-CN" sz="2000" dirty="0">
                <a:latin typeface="Times New Roman" panose="02020603050405020304" pitchFamily="18" charset="0"/>
              </a:rPr>
              <a:t>a</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Ad</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S</a:t>
            </a:r>
            <a:r>
              <a:rPr lang="en-US" altLang="zh-CN" sz="2000" dirty="0">
                <a:latin typeface="Times New Roman" panose="02020603050405020304" pitchFamily="18" charset="0"/>
                <a:sym typeface="Symbol" panose="05050102010706020507"/>
              </a:rPr>
              <a:t></a:t>
            </a:r>
            <a:r>
              <a:rPr lang="en-US" altLang="zh-CN" sz="2000" dirty="0">
                <a:latin typeface="Times New Roman" panose="02020603050405020304" pitchFamily="18" charset="0"/>
              </a:rPr>
              <a:t>a</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ec</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A</a:t>
            </a:r>
            <a:r>
              <a:rPr lang="en-US" altLang="zh-CN" sz="2000" dirty="0">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e</a:t>
            </a:r>
            <a:endParaRPr lang="en-US" altLang="zh-CN" sz="2000" dirty="0">
              <a:latin typeface="Times New Roman" panose="02020603050405020304" pitchFamily="18" charset="0"/>
            </a:endParaRPr>
          </a:p>
          <a:p>
            <a:endParaRPr lang="en-US" altLang="zh-CN" dirty="0">
              <a:latin typeface="Arial" panose="020B0604020202020204" pitchFamily="34" charset="0"/>
            </a:endParaRPr>
          </a:p>
        </p:txBody>
      </p:sp>
      <p:sp>
        <p:nvSpPr>
          <p:cNvPr id="14" name="Text Box 11"/>
          <p:cNvSpPr txBox="1"/>
          <p:nvPr/>
        </p:nvSpPr>
        <p:spPr>
          <a:xfrm>
            <a:off x="4048125" y="2880360"/>
            <a:ext cx="1525270" cy="1325245"/>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2000" dirty="0">
                <a:latin typeface="Times New Roman" panose="02020603050405020304" pitchFamily="18" charset="0"/>
              </a:rPr>
              <a:t>I</a:t>
            </a:r>
            <a:r>
              <a:rPr lang="en-US" altLang="zh-CN" sz="2000" baseline="-25000" dirty="0">
                <a:latin typeface="Times New Roman" panose="02020603050405020304" pitchFamily="18" charset="0"/>
              </a:rPr>
              <a:t>3</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S</a:t>
            </a:r>
            <a:r>
              <a:rPr lang="en-US" altLang="zh-CN" sz="2000" dirty="0">
                <a:latin typeface="Times New Roman" panose="02020603050405020304" pitchFamily="18" charset="0"/>
                <a:sym typeface="Symbol" panose="05050102010706020507"/>
              </a:rPr>
              <a:t></a:t>
            </a:r>
            <a:r>
              <a:rPr lang="en-US" altLang="zh-CN" sz="2000" dirty="0">
                <a:latin typeface="Times New Roman" panose="02020603050405020304" pitchFamily="18" charset="0"/>
              </a:rPr>
              <a:t>b</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Ac</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S</a:t>
            </a:r>
            <a:r>
              <a:rPr lang="en-US" altLang="zh-CN" sz="2000" dirty="0">
                <a:latin typeface="Times New Roman" panose="02020603050405020304" pitchFamily="18" charset="0"/>
                <a:sym typeface="Symbol" panose="05050102010706020507"/>
              </a:rPr>
              <a:t></a:t>
            </a:r>
            <a:r>
              <a:rPr lang="en-US" altLang="zh-CN" sz="2000" dirty="0">
                <a:latin typeface="Times New Roman" panose="02020603050405020304" pitchFamily="18" charset="0"/>
              </a:rPr>
              <a:t>b</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ed</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A</a:t>
            </a:r>
            <a:r>
              <a:rPr lang="en-US" altLang="zh-CN" sz="2000" dirty="0">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e</a:t>
            </a:r>
            <a:endParaRPr lang="en-US" altLang="zh-CN" sz="2000" dirty="0">
              <a:latin typeface="Arial" panose="020B0604020202020204" pitchFamily="34" charset="0"/>
            </a:endParaRPr>
          </a:p>
        </p:txBody>
      </p:sp>
      <p:sp>
        <p:nvSpPr>
          <p:cNvPr id="19" name="Line 16"/>
          <p:cNvSpPr/>
          <p:nvPr/>
        </p:nvSpPr>
        <p:spPr>
          <a:xfrm flipH="1">
            <a:off x="1307465" y="4330700"/>
            <a:ext cx="1905" cy="459740"/>
          </a:xfrm>
          <a:prstGeom prst="line">
            <a:avLst/>
          </a:prstGeom>
          <a:ln w="9525" cap="flat" cmpd="sng">
            <a:solidFill>
              <a:srgbClr val="000000"/>
            </a:solidFill>
            <a:prstDash val="solid"/>
            <a:headEnd type="none" w="med" len="med"/>
            <a:tailEnd type="triangle" w="med" len="med"/>
          </a:ln>
        </p:spPr>
      </p:sp>
      <p:sp>
        <p:nvSpPr>
          <p:cNvPr id="20" name="Text Box 17"/>
          <p:cNvSpPr txBox="1"/>
          <p:nvPr/>
        </p:nvSpPr>
        <p:spPr>
          <a:xfrm>
            <a:off x="408305" y="4790440"/>
            <a:ext cx="1908810" cy="778510"/>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2000" dirty="0">
                <a:solidFill>
                  <a:srgbClr val="FF3300"/>
                </a:solidFill>
                <a:latin typeface="Times New Roman" panose="02020603050405020304" pitchFamily="18" charset="0"/>
              </a:rPr>
              <a:t>I</a:t>
            </a:r>
            <a:r>
              <a:rPr lang="en-US" altLang="zh-CN" sz="2000" baseline="-25000" dirty="0">
                <a:solidFill>
                  <a:srgbClr val="FF3300"/>
                </a:solidFill>
                <a:latin typeface="Times New Roman" panose="02020603050405020304" pitchFamily="18" charset="0"/>
              </a:rPr>
              <a:t>5</a:t>
            </a:r>
            <a:r>
              <a:rPr lang="en-US" altLang="zh-CN" sz="2000" dirty="0">
                <a:solidFill>
                  <a:srgbClr val="FF3300"/>
                </a:solidFill>
                <a:latin typeface="Times New Roman" panose="02020603050405020304" pitchFamily="18" charset="0"/>
              </a:rPr>
              <a:t>:  S</a:t>
            </a:r>
            <a:r>
              <a:rPr lang="en-US" altLang="zh-CN" sz="2000" dirty="0">
                <a:solidFill>
                  <a:srgbClr val="FF3300"/>
                </a:solidFill>
                <a:latin typeface="Times New Roman" panose="02020603050405020304" pitchFamily="18" charset="0"/>
                <a:sym typeface="Symbol" panose="05050102010706020507"/>
              </a:rPr>
              <a:t></a:t>
            </a:r>
            <a:r>
              <a:rPr lang="en-US" altLang="zh-CN" sz="2000" dirty="0">
                <a:solidFill>
                  <a:srgbClr val="FF3300"/>
                </a:solidFill>
                <a:latin typeface="Times New Roman" panose="02020603050405020304" pitchFamily="18" charset="0"/>
              </a:rPr>
              <a:t>ae</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solidFill>
                  <a:srgbClr val="FF3300"/>
                </a:solidFill>
                <a:latin typeface="Times New Roman" panose="02020603050405020304" pitchFamily="18" charset="0"/>
              </a:rPr>
              <a:t>c</a:t>
            </a:r>
            <a:endParaRPr lang="en-US" altLang="zh-CN" sz="2000" dirty="0">
              <a:solidFill>
                <a:srgbClr val="FF3300"/>
              </a:solidFill>
              <a:latin typeface="Times New Roman" panose="02020603050405020304" pitchFamily="18" charset="0"/>
            </a:endParaRPr>
          </a:p>
          <a:p>
            <a:pPr algn="just"/>
            <a:r>
              <a:rPr lang="en-US" altLang="zh-CN" sz="2000" dirty="0">
                <a:solidFill>
                  <a:srgbClr val="FF3300"/>
                </a:solidFill>
                <a:latin typeface="Times New Roman" panose="02020603050405020304" pitchFamily="18" charset="0"/>
              </a:rPr>
              <a:t>      A</a:t>
            </a:r>
            <a:r>
              <a:rPr lang="en-US" altLang="zh-CN" sz="2000" dirty="0">
                <a:solidFill>
                  <a:srgbClr val="FF3300"/>
                </a:solidFill>
                <a:latin typeface="Times New Roman" panose="02020603050405020304" pitchFamily="18" charset="0"/>
                <a:sym typeface="Symbol" panose="05050102010706020507"/>
              </a:rPr>
              <a:t></a:t>
            </a:r>
            <a:r>
              <a:rPr lang="en-US" altLang="zh-CN" sz="2000" dirty="0">
                <a:solidFill>
                  <a:srgbClr val="FF3300"/>
                </a:solidFill>
                <a:latin typeface="Times New Roman" panose="02020603050405020304" pitchFamily="18" charset="0"/>
              </a:rPr>
              <a:t>e</a:t>
            </a:r>
            <a:r>
              <a:rPr lang="en-US" altLang="zh-CN" sz="2000" b="1" dirty="0">
                <a:solidFill>
                  <a:srgbClr val="FF0000"/>
                </a:solidFill>
                <a:latin typeface="Times New Roman" panose="02020603050405020304" pitchFamily="18" charset="0"/>
                <a:ea typeface="宋体" panose="02010600030101010101" pitchFamily="2" charset="-122"/>
                <a:sym typeface="+mn-ea"/>
              </a:rPr>
              <a:t>•</a:t>
            </a:r>
            <a:endParaRPr lang="en-US" altLang="zh-CN" sz="2000" dirty="0">
              <a:latin typeface="Arial" panose="020B0604020202020204" pitchFamily="34" charset="0"/>
            </a:endParaRPr>
          </a:p>
        </p:txBody>
      </p:sp>
      <p:sp>
        <p:nvSpPr>
          <p:cNvPr id="23" name="Text Box 20"/>
          <p:cNvSpPr txBox="1"/>
          <p:nvPr/>
        </p:nvSpPr>
        <p:spPr>
          <a:xfrm>
            <a:off x="3197860" y="4607560"/>
            <a:ext cx="2346325" cy="811530"/>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2000" dirty="0">
                <a:solidFill>
                  <a:srgbClr val="FF3300"/>
                </a:solidFill>
                <a:latin typeface="Times New Roman" panose="02020603050405020304" pitchFamily="18" charset="0"/>
              </a:rPr>
              <a:t>I</a:t>
            </a:r>
            <a:r>
              <a:rPr lang="en-US" altLang="zh-CN" sz="2000" baseline="-25000" dirty="0">
                <a:solidFill>
                  <a:srgbClr val="FF3300"/>
                </a:solidFill>
                <a:latin typeface="Times New Roman" panose="02020603050405020304" pitchFamily="18" charset="0"/>
              </a:rPr>
              <a:t>7</a:t>
            </a:r>
            <a:r>
              <a:rPr lang="en-US" altLang="zh-CN" sz="2000" dirty="0">
                <a:solidFill>
                  <a:srgbClr val="FF3300"/>
                </a:solidFill>
                <a:latin typeface="Times New Roman" panose="02020603050405020304" pitchFamily="18" charset="0"/>
              </a:rPr>
              <a:t>:  S</a:t>
            </a:r>
            <a:r>
              <a:rPr lang="en-US" altLang="zh-CN" sz="2000" dirty="0">
                <a:solidFill>
                  <a:srgbClr val="FF3300"/>
                </a:solidFill>
                <a:latin typeface="Times New Roman" panose="02020603050405020304" pitchFamily="18" charset="0"/>
                <a:sym typeface="Symbol" panose="05050102010706020507"/>
              </a:rPr>
              <a:t></a:t>
            </a:r>
            <a:r>
              <a:rPr lang="en-US" altLang="zh-CN" sz="2000" dirty="0">
                <a:solidFill>
                  <a:srgbClr val="FF3300"/>
                </a:solidFill>
                <a:latin typeface="Times New Roman" panose="02020603050405020304" pitchFamily="18" charset="0"/>
              </a:rPr>
              <a:t>be</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solidFill>
                  <a:srgbClr val="FF3300"/>
                </a:solidFill>
                <a:latin typeface="Times New Roman" panose="02020603050405020304" pitchFamily="18" charset="0"/>
              </a:rPr>
              <a:t>d</a:t>
            </a:r>
            <a:endParaRPr lang="en-US" altLang="zh-CN" sz="2000" dirty="0">
              <a:solidFill>
                <a:srgbClr val="FF3300"/>
              </a:solidFill>
              <a:latin typeface="Times New Roman" panose="02020603050405020304" pitchFamily="18" charset="0"/>
            </a:endParaRPr>
          </a:p>
          <a:p>
            <a:pPr algn="just"/>
            <a:r>
              <a:rPr lang="en-US" altLang="zh-CN" sz="2000" dirty="0">
                <a:solidFill>
                  <a:srgbClr val="FF3300"/>
                </a:solidFill>
                <a:latin typeface="Times New Roman" panose="02020603050405020304" pitchFamily="18" charset="0"/>
              </a:rPr>
              <a:t>      A</a:t>
            </a:r>
            <a:r>
              <a:rPr lang="en-US" altLang="zh-CN" sz="2000" dirty="0">
                <a:solidFill>
                  <a:srgbClr val="FF3300"/>
                </a:solidFill>
                <a:latin typeface="Times New Roman" panose="02020603050405020304" pitchFamily="18" charset="0"/>
                <a:sym typeface="Symbol" panose="05050102010706020507"/>
              </a:rPr>
              <a:t></a:t>
            </a:r>
            <a:r>
              <a:rPr lang="en-US" altLang="zh-CN" sz="2000" dirty="0">
                <a:solidFill>
                  <a:srgbClr val="FF3300"/>
                </a:solidFill>
                <a:latin typeface="Times New Roman" panose="02020603050405020304" pitchFamily="18" charset="0"/>
              </a:rPr>
              <a:t>e</a:t>
            </a:r>
            <a:r>
              <a:rPr lang="en-US" altLang="zh-CN" sz="2000" b="1" dirty="0">
                <a:solidFill>
                  <a:srgbClr val="FF0000"/>
                </a:solidFill>
                <a:latin typeface="Times New Roman" panose="02020603050405020304" pitchFamily="18" charset="0"/>
                <a:ea typeface="宋体" panose="02010600030101010101" pitchFamily="2" charset="-122"/>
                <a:sym typeface="+mn-ea"/>
              </a:rPr>
              <a:t>•</a:t>
            </a:r>
            <a:endParaRPr lang="en-US" altLang="zh-CN" sz="2000" dirty="0">
              <a:solidFill>
                <a:srgbClr val="FF3300"/>
              </a:solidFill>
              <a:latin typeface="Arial" panose="020B0604020202020204" pitchFamily="34" charset="0"/>
            </a:endParaRPr>
          </a:p>
        </p:txBody>
      </p:sp>
      <p:sp>
        <p:nvSpPr>
          <p:cNvPr id="26" name="Line 23"/>
          <p:cNvSpPr/>
          <p:nvPr/>
        </p:nvSpPr>
        <p:spPr>
          <a:xfrm>
            <a:off x="4754880" y="4211955"/>
            <a:ext cx="9525" cy="397510"/>
          </a:xfrm>
          <a:prstGeom prst="line">
            <a:avLst/>
          </a:prstGeom>
          <a:ln w="9525" cap="flat" cmpd="sng">
            <a:solidFill>
              <a:srgbClr val="000000"/>
            </a:solidFill>
            <a:prstDash val="solid"/>
            <a:headEnd type="none" w="med" len="med"/>
            <a:tailEnd type="triangle" w="med" len="med"/>
          </a:ln>
        </p:spPr>
      </p:sp>
      <p:sp>
        <p:nvSpPr>
          <p:cNvPr id="27" name="Text Box 24"/>
          <p:cNvSpPr txBox="1"/>
          <p:nvPr/>
        </p:nvSpPr>
        <p:spPr>
          <a:xfrm>
            <a:off x="868045" y="2369185"/>
            <a:ext cx="313055" cy="389890"/>
          </a:xfrm>
          <a:prstGeom prst="rect">
            <a:avLst/>
          </a:prstGeom>
          <a:noFill/>
          <a:ln w="9525">
            <a:noFill/>
          </a:ln>
        </p:spPr>
        <p:txBody>
          <a:bodyPr lIns="0" tIns="0" rIns="0" bIns="0"/>
          <a:p>
            <a:pPr algn="just"/>
            <a:r>
              <a:rPr lang="en-US" altLang="zh-CN" dirty="0">
                <a:latin typeface="Times New Roman" panose="02020603050405020304" pitchFamily="18" charset="0"/>
              </a:rPr>
              <a:t>a</a:t>
            </a:r>
            <a:endParaRPr lang="en-US" altLang="zh-CN" dirty="0">
              <a:latin typeface="Arial" panose="020B0604020202020204" pitchFamily="34" charset="0"/>
            </a:endParaRPr>
          </a:p>
        </p:txBody>
      </p:sp>
      <p:sp>
        <p:nvSpPr>
          <p:cNvPr id="28" name="Text Box 25"/>
          <p:cNvSpPr txBox="1"/>
          <p:nvPr/>
        </p:nvSpPr>
        <p:spPr>
          <a:xfrm>
            <a:off x="4022725" y="1659890"/>
            <a:ext cx="313055" cy="388620"/>
          </a:xfrm>
          <a:prstGeom prst="rect">
            <a:avLst/>
          </a:prstGeom>
          <a:noFill/>
          <a:ln w="9525">
            <a:noFill/>
          </a:ln>
        </p:spPr>
        <p:txBody>
          <a:bodyPr lIns="0" tIns="0" rIns="0" bIns="0"/>
          <a:p>
            <a:pPr algn="just"/>
            <a:r>
              <a:rPr lang="en-US" altLang="zh-CN" sz="2000" dirty="0">
                <a:latin typeface="Times New Roman" panose="02020603050405020304" pitchFamily="18" charset="0"/>
              </a:rPr>
              <a:t>b</a:t>
            </a:r>
            <a:endParaRPr lang="en-US" altLang="zh-CN" sz="2000" dirty="0">
              <a:latin typeface="Arial" panose="020B0604020202020204" pitchFamily="34" charset="0"/>
            </a:endParaRPr>
          </a:p>
        </p:txBody>
      </p:sp>
      <p:sp>
        <p:nvSpPr>
          <p:cNvPr id="29" name="Text Box 26"/>
          <p:cNvSpPr txBox="1"/>
          <p:nvPr/>
        </p:nvSpPr>
        <p:spPr>
          <a:xfrm>
            <a:off x="1376045" y="4338320"/>
            <a:ext cx="262890" cy="292735"/>
          </a:xfrm>
          <a:prstGeom prst="rect">
            <a:avLst/>
          </a:prstGeom>
          <a:noFill/>
          <a:ln w="9525">
            <a:noFill/>
          </a:ln>
        </p:spPr>
        <p:txBody>
          <a:bodyPr lIns="0" tIns="0" rIns="0" bIns="0"/>
          <a:p>
            <a:pPr algn="just"/>
            <a:r>
              <a:rPr lang="en-US" altLang="zh-CN" sz="2000" dirty="0">
                <a:latin typeface="Times New Roman" panose="02020603050405020304" pitchFamily="18" charset="0"/>
              </a:rPr>
              <a:t>e</a:t>
            </a:r>
            <a:endParaRPr lang="en-US" altLang="zh-CN" sz="2000" dirty="0">
              <a:latin typeface="Arial" panose="020B0604020202020204" pitchFamily="34" charset="0"/>
            </a:endParaRPr>
          </a:p>
        </p:txBody>
      </p:sp>
      <p:sp>
        <p:nvSpPr>
          <p:cNvPr id="32" name="Text Box 29"/>
          <p:cNvSpPr txBox="1"/>
          <p:nvPr/>
        </p:nvSpPr>
        <p:spPr>
          <a:xfrm>
            <a:off x="4872990" y="4369435"/>
            <a:ext cx="313055" cy="389890"/>
          </a:xfrm>
          <a:prstGeom prst="rect">
            <a:avLst/>
          </a:prstGeom>
          <a:noFill/>
          <a:ln w="9525">
            <a:noFill/>
          </a:ln>
        </p:spPr>
        <p:txBody>
          <a:bodyPr lIns="0" tIns="0" rIns="0" bIns="0"/>
          <a:p>
            <a:pPr algn="just"/>
            <a:r>
              <a:rPr lang="en-US" altLang="zh-CN" sz="2000" dirty="0">
                <a:latin typeface="Times New Roman" panose="02020603050405020304" pitchFamily="18" charset="0"/>
              </a:rPr>
              <a:t>e</a:t>
            </a:r>
            <a:endParaRPr lang="en-US" altLang="zh-CN" sz="2000" dirty="0">
              <a:latin typeface="Arial" panose="020B0604020202020204" pitchFamily="34" charset="0"/>
            </a:endParaRPr>
          </a:p>
        </p:txBody>
      </p:sp>
      <p:sp>
        <p:nvSpPr>
          <p:cNvPr id="45" name="文本框 44"/>
          <p:cNvSpPr txBox="1"/>
          <p:nvPr/>
        </p:nvSpPr>
        <p:spPr>
          <a:xfrm>
            <a:off x="6264275" y="668655"/>
            <a:ext cx="3274695" cy="368300"/>
          </a:xfrm>
          <a:prstGeom prst="rect">
            <a:avLst/>
          </a:prstGeom>
          <a:noFill/>
        </p:spPr>
        <p:txBody>
          <a:bodyPr wrap="square" rtlCol="0">
            <a:spAutoFit/>
          </a:bodyPr>
          <a:p>
            <a:r>
              <a:rPr lang="en-US" altLang="zh-CN"/>
              <a:t>FOLLOW(A)={d, c}</a:t>
            </a:r>
            <a:endParaRPr lang="en-US" altLang="zh-CN"/>
          </a:p>
        </p:txBody>
      </p:sp>
      <p:graphicFrame>
        <p:nvGraphicFramePr>
          <p:cNvPr id="81922" name="表格 81921"/>
          <p:cNvGraphicFramePr/>
          <p:nvPr/>
        </p:nvGraphicFramePr>
        <p:xfrm>
          <a:off x="6273165" y="1358900"/>
          <a:ext cx="5814060" cy="5090795"/>
        </p:xfrm>
        <a:graphic>
          <a:graphicData uri="http://schemas.openxmlformats.org/drawingml/2006/table">
            <a:tbl>
              <a:tblPr/>
              <a:tblGrid>
                <a:gridCol w="605790"/>
                <a:gridCol w="452755"/>
                <a:gridCol w="476250"/>
                <a:gridCol w="715645"/>
                <a:gridCol w="711835"/>
                <a:gridCol w="712470"/>
                <a:gridCol w="628015"/>
                <a:gridCol w="796925"/>
                <a:gridCol w="714375"/>
              </a:tblGrid>
              <a:tr h="336550">
                <a:tc rowSpan="2">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en-US" altLang="zh-CN" sz="1000" b="1" dirty="0">
                        <a:solidFill>
                          <a:srgbClr val="CC3300"/>
                        </a:solidFill>
                        <a:latin typeface="Arial" panose="020B0604020202020204" pitchFamily="34" charset="0"/>
                      </a:endParaRPr>
                    </a:p>
                    <a:p>
                      <a:pPr lvl="0" algn="ctr" eaLnBrk="0" hangingPunct="0">
                        <a:spcBef>
                          <a:spcPct val="20000"/>
                        </a:spcBef>
                        <a:buFont typeface="Wingdings" panose="05000000000000000000" pitchFamily="2" charset="2"/>
                        <a:buNone/>
                      </a:pPr>
                      <a:endParaRPr lang="en-US" altLang="zh-CN" sz="1000" b="1" dirty="0">
                        <a:solidFill>
                          <a:srgbClr val="CC3300"/>
                        </a:solidFill>
                        <a:latin typeface="Arial" panose="020B0604020202020204" pitchFamily="34" charset="0"/>
                      </a:endParaRPr>
                    </a:p>
                    <a:p>
                      <a:pPr lvl="0" algn="ctr" eaLnBrk="0" hangingPunct="0">
                        <a:spcBef>
                          <a:spcPct val="20000"/>
                        </a:spcBef>
                        <a:buFont typeface="Wingdings" panose="05000000000000000000" pitchFamily="2" charset="2"/>
                        <a:buNone/>
                      </a:pPr>
                      <a:r>
                        <a:rPr lang="zh-CN" altLang="en-US" sz="1200" b="1" dirty="0">
                          <a:solidFill>
                            <a:srgbClr val="CC3300"/>
                          </a:solidFill>
                          <a:latin typeface="Arial" panose="020B0604020202020204" pitchFamily="34" charset="0"/>
                        </a:rPr>
                        <a:t>状态</a:t>
                      </a:r>
                      <a:endParaRPr lang="zh-CN" altLang="en-US" sz="1200" b="1" dirty="0">
                        <a:solidFill>
                          <a:srgbClr val="CC3300"/>
                        </a:solidFill>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6">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1400" b="1" dirty="0">
                          <a:solidFill>
                            <a:srgbClr val="CC3300"/>
                          </a:solidFill>
                          <a:latin typeface="Arial" panose="020B0604020202020204" pitchFamily="34" charset="0"/>
                        </a:rPr>
                        <a:t>ACTION</a:t>
                      </a:r>
                      <a:endParaRPr lang="en-US" altLang="zh-CN" sz="1400" b="1" dirty="0">
                        <a:solidFill>
                          <a:srgbClr val="CC33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1400" b="1" dirty="0">
                          <a:solidFill>
                            <a:srgbClr val="CC3300"/>
                          </a:solidFill>
                          <a:latin typeface="Arial" panose="020B0604020202020204" pitchFamily="34" charset="0"/>
                        </a:rPr>
                        <a:t>GOTO</a:t>
                      </a:r>
                      <a:endParaRPr lang="en-US" altLang="zh-CN" sz="1400" b="1" dirty="0">
                        <a:solidFill>
                          <a:srgbClr val="CC3300"/>
                        </a:solidFill>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337185">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rgbClr val="CC3300"/>
                          </a:solidFill>
                          <a:latin typeface="Arial" panose="020B0604020202020204" pitchFamily="34" charset="0"/>
                        </a:rPr>
                        <a:t>a</a:t>
                      </a:r>
                      <a:endParaRPr lang="en-US" altLang="zh-CN" sz="1400" b="1" dirty="0">
                        <a:solidFill>
                          <a:srgbClr val="CC33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rgbClr val="CC3300"/>
                          </a:solidFill>
                          <a:latin typeface="Arial" panose="020B0604020202020204" pitchFamily="34" charset="0"/>
                        </a:rPr>
                        <a:t>b</a:t>
                      </a:r>
                      <a:endParaRPr lang="en-US" altLang="zh-CN" sz="1400" b="1" dirty="0">
                        <a:solidFill>
                          <a:srgbClr val="CC33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rgbClr val="CC3300"/>
                          </a:solidFill>
                          <a:latin typeface="Arial" panose="020B0604020202020204" pitchFamily="34" charset="0"/>
                        </a:rPr>
                        <a:t>c</a:t>
                      </a:r>
                      <a:endParaRPr lang="en-US" altLang="zh-CN" sz="1400" b="1" dirty="0">
                        <a:solidFill>
                          <a:srgbClr val="CC33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rgbClr val="CC3300"/>
                          </a:solidFill>
                          <a:latin typeface="Arial" panose="020B0604020202020204" pitchFamily="34" charset="0"/>
                        </a:rPr>
                        <a:t>d</a:t>
                      </a:r>
                      <a:endParaRPr lang="en-US" altLang="zh-CN" sz="1400" b="1" dirty="0">
                        <a:solidFill>
                          <a:srgbClr val="CC33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rgbClr val="CC3300"/>
                          </a:solidFill>
                          <a:latin typeface="Arial" panose="020B0604020202020204" pitchFamily="34" charset="0"/>
                        </a:rPr>
                        <a:t>e</a:t>
                      </a:r>
                      <a:endParaRPr lang="en-US" altLang="zh-CN" sz="1400" b="1" dirty="0">
                        <a:solidFill>
                          <a:srgbClr val="CC33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rgbClr val="CC3300"/>
                          </a:solidFill>
                          <a:latin typeface="Arial" panose="020B0604020202020204" pitchFamily="34" charset="0"/>
                        </a:rPr>
                        <a:t>#</a:t>
                      </a:r>
                      <a:endParaRPr lang="en-US" altLang="zh-CN" sz="1400" b="1" dirty="0">
                        <a:solidFill>
                          <a:srgbClr val="CC33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rgbClr val="CC3300"/>
                          </a:solidFill>
                          <a:latin typeface="Arial" panose="020B0604020202020204" pitchFamily="34" charset="0"/>
                        </a:rPr>
                        <a:t>S</a:t>
                      </a:r>
                      <a:endParaRPr lang="en-US" altLang="zh-CN" sz="1400" b="1" dirty="0">
                        <a:solidFill>
                          <a:srgbClr val="CC33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rgbClr val="CC3300"/>
                          </a:solidFill>
                          <a:latin typeface="Arial" panose="020B0604020202020204" pitchFamily="34" charset="0"/>
                        </a:rPr>
                        <a:t>A</a:t>
                      </a:r>
                      <a:endParaRPr lang="en-US" altLang="zh-CN" sz="1400" b="1" dirty="0">
                        <a:solidFill>
                          <a:srgbClr val="CC3300"/>
                        </a:solidFill>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656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600" b="1" dirty="0">
                          <a:solidFill>
                            <a:srgbClr val="CC3300"/>
                          </a:solidFill>
                          <a:latin typeface="Arial" panose="020B0604020202020204" pitchFamily="34" charset="0"/>
                        </a:rPr>
                        <a:t>...</a:t>
                      </a:r>
                      <a:endParaRPr lang="en-US" altLang="zh-CN" sz="1600" b="1" dirty="0">
                        <a:solidFill>
                          <a:srgbClr val="CC3300"/>
                        </a:solidFill>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en-US" altLang="zh-CN" sz="1400" baseline="-250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4036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600" b="1" dirty="0">
                          <a:solidFill>
                            <a:srgbClr val="CC3300"/>
                          </a:solidFill>
                          <a:latin typeface="Arial" panose="020B0604020202020204" pitchFamily="34" charset="0"/>
                        </a:rPr>
                        <a:t>5</a:t>
                      </a:r>
                      <a:endParaRPr lang="en-US" altLang="zh-CN" sz="1600" b="1" dirty="0">
                        <a:solidFill>
                          <a:srgbClr val="CC3300"/>
                        </a:solidFill>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b="1" dirty="0">
                        <a:solidFill>
                          <a:srgbClr val="FF00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rgbClr val="FF0000"/>
                          </a:solidFill>
                          <a:sym typeface="+mn-ea"/>
                        </a:rPr>
                        <a:t>R</a:t>
                      </a:r>
                      <a:r>
                        <a:rPr lang="en-US" altLang="zh-CN" sz="1400" b="1" baseline="-25000" dirty="0">
                          <a:solidFill>
                            <a:srgbClr val="FF0000"/>
                          </a:solidFill>
                          <a:sym typeface="+mn-ea"/>
                        </a:rPr>
                        <a:t>5   </a:t>
                      </a:r>
                      <a:r>
                        <a:rPr lang="en-US" altLang="zh-CN" sz="1400" b="1" dirty="0">
                          <a:solidFill>
                            <a:srgbClr val="FF0000"/>
                          </a:solidFill>
                          <a:latin typeface="Arial" panose="020B0604020202020204" pitchFamily="34" charset="0"/>
                        </a:rPr>
                        <a:t>S</a:t>
                      </a:r>
                      <a:r>
                        <a:rPr lang="en-US" altLang="zh-CN" sz="1400" b="1" baseline="-25000" dirty="0">
                          <a:solidFill>
                            <a:srgbClr val="FF0000"/>
                          </a:solidFill>
                          <a:latin typeface="Arial" panose="020B0604020202020204" pitchFamily="34" charset="0"/>
                        </a:rPr>
                        <a:t>9</a:t>
                      </a:r>
                      <a:endParaRPr lang="en-US" altLang="zh-CN" sz="1400" b="1" baseline="-25000" dirty="0">
                        <a:solidFill>
                          <a:srgbClr val="FF00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chemeClr val="tx1"/>
                          </a:solidFill>
                          <a:sym typeface="+mn-ea"/>
                        </a:rPr>
                        <a:t>R</a:t>
                      </a:r>
                      <a:r>
                        <a:rPr lang="en-US" altLang="zh-CN" sz="1400" b="1" baseline="-25000" dirty="0">
                          <a:solidFill>
                            <a:schemeClr val="tx1"/>
                          </a:solidFill>
                          <a:sym typeface="+mn-ea"/>
                        </a:rPr>
                        <a:t>5</a:t>
                      </a:r>
                      <a:endParaRPr lang="en-US" altLang="zh-CN" sz="1400" b="1" baseline="-25000" dirty="0">
                        <a:solidFill>
                          <a:schemeClr val="tx1"/>
                        </a:solidFill>
                        <a:latin typeface="Arial" panose="020B0604020202020204" pitchFamily="34" charset="0"/>
                        <a:sym typeface="+mn-ea"/>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solidFill>
                          <a:schemeClr val="tx1"/>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4226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600" b="1" dirty="0">
                          <a:solidFill>
                            <a:srgbClr val="CC3300"/>
                          </a:solidFill>
                          <a:latin typeface="Arial" panose="020B0604020202020204" pitchFamily="34" charset="0"/>
                        </a:rPr>
                        <a:t>...</a:t>
                      </a:r>
                      <a:endParaRPr lang="en-US" altLang="zh-CN" sz="1600" b="1" dirty="0">
                        <a:solidFill>
                          <a:srgbClr val="CC3300"/>
                        </a:solidFill>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solidFill>
                          <a:schemeClr val="tx1"/>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en-US" altLang="zh-CN" sz="1400" baseline="-25000" dirty="0">
                        <a:solidFill>
                          <a:schemeClr val="tx1"/>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solidFill>
                          <a:schemeClr val="tx1"/>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solidFill>
                          <a:schemeClr val="tx1"/>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4099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600" b="1" dirty="0">
                          <a:solidFill>
                            <a:srgbClr val="CC3300"/>
                          </a:solidFill>
                          <a:latin typeface="Arial" panose="020B0604020202020204" pitchFamily="34" charset="0"/>
                        </a:rPr>
                        <a:t>7</a:t>
                      </a:r>
                      <a:endParaRPr lang="en-US" altLang="zh-CN" sz="1600" b="1" dirty="0">
                        <a:solidFill>
                          <a:srgbClr val="CC3300"/>
                        </a:solidFill>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b="1" dirty="0">
                        <a:solidFill>
                          <a:schemeClr val="tx1"/>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chemeClr val="tx1"/>
                          </a:solidFill>
                          <a:latin typeface="Arial" panose="020B0604020202020204" pitchFamily="34" charset="0"/>
                        </a:rPr>
                        <a:t>R</a:t>
                      </a:r>
                      <a:r>
                        <a:rPr lang="en-US" altLang="zh-CN" sz="1400" b="1" baseline="-25000" dirty="0">
                          <a:solidFill>
                            <a:schemeClr val="tx1"/>
                          </a:solidFill>
                          <a:latin typeface="Arial" panose="020B0604020202020204" pitchFamily="34" charset="0"/>
                        </a:rPr>
                        <a:t>5</a:t>
                      </a:r>
                      <a:endParaRPr lang="en-US" altLang="zh-CN" sz="1400" b="1" baseline="-25000" dirty="0">
                        <a:solidFill>
                          <a:schemeClr val="tx1"/>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rgbClr val="FF0000"/>
                          </a:solidFill>
                          <a:sym typeface="+mn-ea"/>
                        </a:rPr>
                        <a:t>R</a:t>
                      </a:r>
                      <a:r>
                        <a:rPr lang="en-US" altLang="zh-CN" sz="1400" b="1" baseline="-25000" dirty="0">
                          <a:solidFill>
                            <a:srgbClr val="FF0000"/>
                          </a:solidFill>
                          <a:sym typeface="+mn-ea"/>
                        </a:rPr>
                        <a:t>5  </a:t>
                      </a:r>
                      <a:r>
                        <a:rPr lang="en-US" altLang="zh-CN" sz="1400" b="1" dirty="0">
                          <a:solidFill>
                            <a:srgbClr val="FF0000"/>
                          </a:solidFill>
                          <a:latin typeface="Arial" panose="020B0604020202020204" pitchFamily="34" charset="0"/>
                        </a:rPr>
                        <a:t>S</a:t>
                      </a:r>
                      <a:r>
                        <a:rPr lang="en-US" altLang="zh-CN" sz="1400" b="1" baseline="-25000" dirty="0">
                          <a:solidFill>
                            <a:srgbClr val="FF0000"/>
                          </a:solidFill>
                          <a:latin typeface="Arial" panose="020B0604020202020204" pitchFamily="34" charset="0"/>
                        </a:rPr>
                        <a:t>11</a:t>
                      </a:r>
                      <a:endParaRPr lang="en-US" altLang="zh-CN" sz="1400" b="1" baseline="-25000" dirty="0">
                        <a:solidFill>
                          <a:srgbClr val="FF00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b="1" dirty="0">
                        <a:solidFill>
                          <a:srgbClr val="FF00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b="1"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4099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600" b="1" dirty="0">
                          <a:solidFill>
                            <a:srgbClr val="CC3300"/>
                          </a:solidFill>
                          <a:latin typeface="Arial" panose="020B0604020202020204" pitchFamily="34" charset="0"/>
                        </a:rPr>
                        <a:t>...</a:t>
                      </a:r>
                      <a:endParaRPr lang="en-US" altLang="zh-CN" sz="1600" b="1" dirty="0">
                        <a:solidFill>
                          <a:srgbClr val="CC3300"/>
                        </a:solidFill>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en-US" altLang="zh-CN" sz="1400" baseline="-250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46" name="Text Box 30"/>
          <p:cNvSpPr txBox="1"/>
          <p:nvPr/>
        </p:nvSpPr>
        <p:spPr>
          <a:xfrm>
            <a:off x="408305" y="5923404"/>
            <a:ext cx="1985026" cy="502501"/>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2000" dirty="0">
                <a:latin typeface="Times New Roman" panose="02020603050405020304" pitchFamily="18" charset="0"/>
              </a:rPr>
              <a:t>I</a:t>
            </a:r>
            <a:r>
              <a:rPr lang="en-US" altLang="zh-CN" sz="2000" baseline="-25000" dirty="0">
                <a:latin typeface="Times New Roman" panose="02020603050405020304" pitchFamily="18" charset="0"/>
              </a:rPr>
              <a:t>9</a:t>
            </a:r>
            <a:r>
              <a:rPr lang="en-US" altLang="zh-CN" sz="2000" dirty="0">
                <a:latin typeface="Times New Roman" panose="02020603050405020304" pitchFamily="18" charset="0"/>
              </a:rPr>
              <a:t>: S</a:t>
            </a:r>
            <a:r>
              <a:rPr lang="en-US" altLang="zh-CN" sz="2000" dirty="0">
                <a:latin typeface="Times New Roman" panose="02020603050405020304" pitchFamily="18" charset="0"/>
                <a:sym typeface="Symbol" panose="05050102010706020507"/>
              </a:rPr>
              <a:t></a:t>
            </a:r>
            <a:r>
              <a:rPr lang="en-US" altLang="zh-CN" sz="2000" dirty="0">
                <a:latin typeface="Times New Roman" panose="02020603050405020304" pitchFamily="18" charset="0"/>
              </a:rPr>
              <a:t>aec</a:t>
            </a:r>
            <a:r>
              <a:rPr lang="en-US" altLang="zh-CN" sz="2000" b="1" dirty="0">
                <a:solidFill>
                  <a:srgbClr val="FF0000"/>
                </a:solidFill>
                <a:latin typeface="Times New Roman" panose="02020603050405020304" pitchFamily="18" charset="0"/>
                <a:ea typeface="宋体" panose="02010600030101010101" pitchFamily="2" charset="-122"/>
                <a:sym typeface="+mn-ea"/>
              </a:rPr>
              <a:t>•</a:t>
            </a:r>
            <a:endParaRPr lang="en-US" altLang="zh-CN" sz="2000" dirty="0">
              <a:latin typeface="Times New Roman" panose="02020603050405020304" pitchFamily="18" charset="0"/>
            </a:endParaRPr>
          </a:p>
          <a:p>
            <a:pPr algn="just"/>
            <a:endParaRPr lang="en-US" altLang="zh-CN" sz="2000" dirty="0">
              <a:latin typeface="Times New Roman" panose="02020603050405020304" pitchFamily="18" charset="0"/>
            </a:endParaRPr>
          </a:p>
          <a:p>
            <a:endParaRPr lang="en-US" altLang="zh-CN" dirty="0">
              <a:latin typeface="Arial" panose="020B0604020202020204" pitchFamily="34" charset="0"/>
            </a:endParaRPr>
          </a:p>
        </p:txBody>
      </p:sp>
      <p:sp>
        <p:nvSpPr>
          <p:cNvPr id="47" name="Text Box 31"/>
          <p:cNvSpPr txBox="1"/>
          <p:nvPr/>
        </p:nvSpPr>
        <p:spPr>
          <a:xfrm>
            <a:off x="3197579" y="5917629"/>
            <a:ext cx="2203731" cy="520001"/>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2000" dirty="0">
                <a:latin typeface="Times New Roman" panose="02020603050405020304" pitchFamily="18" charset="0"/>
              </a:rPr>
              <a:t>I</a:t>
            </a:r>
            <a:r>
              <a:rPr lang="en-US" altLang="zh-CN" sz="2000" baseline="-25000" dirty="0">
                <a:latin typeface="Times New Roman" panose="02020603050405020304" pitchFamily="18" charset="0"/>
              </a:rPr>
              <a:t>11</a:t>
            </a:r>
            <a:r>
              <a:rPr lang="en-US" altLang="zh-CN" sz="2000" dirty="0">
                <a:latin typeface="Times New Roman" panose="02020603050405020304" pitchFamily="18" charset="0"/>
              </a:rPr>
              <a:t>: S</a:t>
            </a:r>
            <a:r>
              <a:rPr lang="en-US" altLang="zh-CN" sz="2000" dirty="0">
                <a:latin typeface="Times New Roman" panose="02020603050405020304" pitchFamily="18" charset="0"/>
                <a:sym typeface="Symbol" panose="05050102010706020507"/>
              </a:rPr>
              <a:t></a:t>
            </a:r>
            <a:r>
              <a:rPr lang="en-US" altLang="zh-CN" sz="2000" dirty="0">
                <a:latin typeface="Times New Roman" panose="02020603050405020304" pitchFamily="18" charset="0"/>
              </a:rPr>
              <a:t>bed</a:t>
            </a:r>
            <a:r>
              <a:rPr lang="en-US" altLang="zh-CN" sz="2000" b="1" dirty="0">
                <a:solidFill>
                  <a:srgbClr val="FF0000"/>
                </a:solidFill>
                <a:latin typeface="Times New Roman" panose="02020603050405020304" pitchFamily="18" charset="0"/>
                <a:ea typeface="宋体" panose="02010600030101010101" pitchFamily="2" charset="-122"/>
                <a:sym typeface="+mn-ea"/>
              </a:rPr>
              <a:t>•</a:t>
            </a:r>
            <a:endParaRPr lang="en-US" altLang="zh-CN" dirty="0">
              <a:latin typeface="Arial" panose="020B0604020202020204" pitchFamily="34" charset="0"/>
            </a:endParaRPr>
          </a:p>
        </p:txBody>
      </p:sp>
      <p:sp>
        <p:nvSpPr>
          <p:cNvPr id="48" name="Line 34"/>
          <p:cNvSpPr/>
          <p:nvPr/>
        </p:nvSpPr>
        <p:spPr>
          <a:xfrm>
            <a:off x="1280530" y="5551193"/>
            <a:ext cx="1853" cy="391251"/>
          </a:xfrm>
          <a:prstGeom prst="line">
            <a:avLst/>
          </a:prstGeom>
          <a:ln w="9525" cap="flat" cmpd="sng">
            <a:solidFill>
              <a:srgbClr val="000000"/>
            </a:solidFill>
            <a:prstDash val="solid"/>
            <a:headEnd type="none" w="med" len="med"/>
            <a:tailEnd type="triangle" w="med" len="med"/>
          </a:ln>
        </p:spPr>
      </p:sp>
      <p:sp>
        <p:nvSpPr>
          <p:cNvPr id="49" name="Line 37"/>
          <p:cNvSpPr/>
          <p:nvPr/>
        </p:nvSpPr>
        <p:spPr>
          <a:xfrm>
            <a:off x="4096494" y="5426378"/>
            <a:ext cx="3707" cy="491251"/>
          </a:xfrm>
          <a:prstGeom prst="line">
            <a:avLst/>
          </a:prstGeom>
          <a:ln w="9525" cap="flat" cmpd="sng">
            <a:solidFill>
              <a:srgbClr val="000000"/>
            </a:solidFill>
            <a:prstDash val="solid"/>
            <a:headEnd type="none" w="med" len="med"/>
            <a:tailEnd type="triangle" w="med" len="med"/>
          </a:ln>
        </p:spPr>
      </p:sp>
      <p:sp>
        <p:nvSpPr>
          <p:cNvPr id="50" name="Text Box 38"/>
          <p:cNvSpPr txBox="1"/>
          <p:nvPr/>
        </p:nvSpPr>
        <p:spPr>
          <a:xfrm>
            <a:off x="1375056" y="5489943"/>
            <a:ext cx="311377" cy="388751"/>
          </a:xfrm>
          <a:prstGeom prst="rect">
            <a:avLst/>
          </a:prstGeom>
          <a:noFill/>
          <a:ln w="9525">
            <a:noFill/>
          </a:ln>
        </p:spPr>
        <p:txBody>
          <a:bodyPr lIns="0" tIns="0" rIns="0" bIns="0"/>
          <a:p>
            <a:pPr algn="just"/>
            <a:r>
              <a:rPr lang="en-US" altLang="zh-CN" sz="2000" dirty="0">
                <a:latin typeface="Times New Roman" panose="02020603050405020304" pitchFamily="18" charset="0"/>
              </a:rPr>
              <a:t>c</a:t>
            </a:r>
            <a:endParaRPr lang="en-US" altLang="zh-CN" sz="2000" dirty="0">
              <a:latin typeface="Arial" panose="020B0604020202020204" pitchFamily="34" charset="0"/>
            </a:endParaRPr>
          </a:p>
        </p:txBody>
      </p:sp>
      <p:sp>
        <p:nvSpPr>
          <p:cNvPr id="51" name="Text Box 41"/>
          <p:cNvSpPr txBox="1"/>
          <p:nvPr/>
        </p:nvSpPr>
        <p:spPr>
          <a:xfrm>
            <a:off x="4191019" y="5478878"/>
            <a:ext cx="311377" cy="388751"/>
          </a:xfrm>
          <a:prstGeom prst="rect">
            <a:avLst/>
          </a:prstGeom>
          <a:noFill/>
          <a:ln w="9525">
            <a:noFill/>
          </a:ln>
        </p:spPr>
        <p:txBody>
          <a:bodyPr lIns="0" tIns="0" rIns="0" bIns="0"/>
          <a:p>
            <a:pPr algn="just"/>
            <a:r>
              <a:rPr lang="en-US" altLang="zh-CN" sz="2000" dirty="0">
                <a:latin typeface="Times New Roman" panose="02020603050405020304" pitchFamily="18" charset="0"/>
              </a:rPr>
              <a:t>d</a:t>
            </a:r>
            <a:endParaRPr lang="en-US" altLang="zh-CN" sz="2000" dirty="0">
              <a:latin typeface="Arial" panose="020B0604020202020204" pitchFamily="34" charset="0"/>
            </a:endParaRPr>
          </a:p>
        </p:txBody>
      </p:sp>
      <p:cxnSp>
        <p:nvCxnSpPr>
          <p:cNvPr id="55" name="肘形连接符 54"/>
          <p:cNvCxnSpPr>
            <a:stCxn id="6" idx="1"/>
            <a:endCxn id="11" idx="0"/>
          </p:cNvCxnSpPr>
          <p:nvPr/>
        </p:nvCxnSpPr>
        <p:spPr>
          <a:xfrm rot="10800000" flipV="1">
            <a:off x="1293495" y="1994535"/>
            <a:ext cx="519430" cy="1042035"/>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6" name="肘形连接符 55"/>
          <p:cNvCxnSpPr>
            <a:stCxn id="6" idx="3"/>
            <a:endCxn id="14" idx="0"/>
          </p:cNvCxnSpPr>
          <p:nvPr/>
        </p:nvCxnSpPr>
        <p:spPr>
          <a:xfrm>
            <a:off x="3794125" y="1995170"/>
            <a:ext cx="1016635" cy="885190"/>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sp>
        <p:nvSpPr>
          <p:cNvPr id="58" name="文本框 57"/>
          <p:cNvSpPr txBox="1"/>
          <p:nvPr/>
        </p:nvSpPr>
        <p:spPr>
          <a:xfrm>
            <a:off x="6264275" y="4319905"/>
            <a:ext cx="5840730" cy="460375"/>
          </a:xfrm>
          <a:prstGeom prst="rect">
            <a:avLst/>
          </a:prstGeom>
          <a:solidFill>
            <a:srgbClr val="FFFF00"/>
          </a:solidFill>
        </p:spPr>
        <p:txBody>
          <a:bodyPr wrap="square" rtlCol="0">
            <a:spAutoFit/>
          </a:bodyPr>
          <a:p>
            <a:r>
              <a:rPr lang="zh-CN" altLang="en-US" sz="2400">
                <a:latin typeface="华文新魏" panose="02010800040101010101" charset="-122"/>
                <a:ea typeface="华文新魏" panose="02010800040101010101" charset="-122"/>
                <a:cs typeface="华文新魏" panose="02010800040101010101" charset="-122"/>
              </a:rPr>
              <a:t>状态</a:t>
            </a:r>
            <a:r>
              <a:rPr lang="en-US" altLang="zh-CN" sz="2400">
                <a:latin typeface="华文新魏" panose="02010800040101010101" charset="-122"/>
                <a:ea typeface="华文新魏" panose="02010800040101010101" charset="-122"/>
                <a:cs typeface="华文新魏" panose="02010800040101010101" charset="-122"/>
              </a:rPr>
              <a:t>5</a:t>
            </a:r>
            <a:r>
              <a:rPr lang="zh-CN" altLang="en-US" sz="2400">
                <a:latin typeface="华文新魏" panose="02010800040101010101" charset="-122"/>
                <a:ea typeface="华文新魏" panose="02010800040101010101" charset="-122"/>
                <a:cs typeface="华文新魏" panose="02010800040101010101" charset="-122"/>
              </a:rPr>
              <a:t>、</a:t>
            </a:r>
            <a:r>
              <a:rPr lang="en-US" altLang="zh-CN" sz="2400">
                <a:latin typeface="华文新魏" panose="02010800040101010101" charset="-122"/>
                <a:ea typeface="华文新魏" panose="02010800040101010101" charset="-122"/>
                <a:cs typeface="华文新魏" panose="02010800040101010101" charset="-122"/>
              </a:rPr>
              <a:t>7</a:t>
            </a:r>
            <a:r>
              <a:rPr lang="zh-CN" altLang="en-US" sz="2400">
                <a:latin typeface="华文新魏" panose="02010800040101010101" charset="-122"/>
                <a:ea typeface="华文新魏" panose="02010800040101010101" charset="-122"/>
                <a:cs typeface="华文新魏" panose="02010800040101010101" charset="-122"/>
              </a:rPr>
              <a:t>：归约为</a:t>
            </a:r>
            <a:r>
              <a:rPr lang="en-US" altLang="zh-CN" sz="2400">
                <a:latin typeface="华文新魏" panose="02010800040101010101" charset="-122"/>
                <a:ea typeface="华文新魏" panose="02010800040101010101" charset="-122"/>
                <a:cs typeface="华文新魏" panose="02010800040101010101" charset="-122"/>
              </a:rPr>
              <a:t>A</a:t>
            </a:r>
            <a:r>
              <a:rPr lang="zh-CN" altLang="en-US" sz="2400">
                <a:latin typeface="华文新魏" panose="02010800040101010101" charset="-122"/>
                <a:ea typeface="华文新魏" panose="02010800040101010101" charset="-122"/>
                <a:cs typeface="华文新魏" panose="02010800040101010101" charset="-122"/>
              </a:rPr>
              <a:t>的上下文信息是什么？</a:t>
            </a:r>
            <a:endParaRPr lang="zh-CN" altLang="en-US" sz="2400">
              <a:latin typeface="华文新魏" panose="02010800040101010101" charset="-122"/>
              <a:ea typeface="华文新魏" panose="02010800040101010101" charset="-122"/>
              <a:cs typeface="华文新魏" panose="02010800040101010101" charset="-122"/>
            </a:endParaRPr>
          </a:p>
        </p:txBody>
      </p:sp>
      <p:sp>
        <p:nvSpPr>
          <p:cNvPr id="59" name="文本框 58"/>
          <p:cNvSpPr txBox="1"/>
          <p:nvPr/>
        </p:nvSpPr>
        <p:spPr>
          <a:xfrm>
            <a:off x="6273165" y="4949190"/>
            <a:ext cx="5833110" cy="460375"/>
          </a:xfrm>
          <a:prstGeom prst="rect">
            <a:avLst/>
          </a:prstGeom>
          <a:solidFill>
            <a:srgbClr val="FFFF00"/>
          </a:solidFill>
        </p:spPr>
        <p:txBody>
          <a:bodyPr wrap="square" rtlCol="0">
            <a:spAutoFit/>
          </a:bodyPr>
          <a:p>
            <a:r>
              <a:rPr lang="zh-CN" sz="2400">
                <a:solidFill>
                  <a:srgbClr val="FF0000"/>
                </a:solidFill>
                <a:latin typeface="华文新魏" panose="02010800040101010101" charset="-122"/>
                <a:ea typeface="华文新魏" panose="02010800040101010101" charset="-122"/>
              </a:rPr>
              <a:t>如何利用这些信息？</a:t>
            </a:r>
            <a:endParaRPr lang="zh-CN" sz="2400">
              <a:solidFill>
                <a:srgbClr val="FF0000"/>
              </a:solidFill>
              <a:latin typeface="华文新魏" panose="02010800040101010101" charset="-122"/>
              <a:ea typeface="华文新魏" panose="02010800040101010101"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blinds(horizontal)">
                                      <p:cBhvr>
                                        <p:cTn id="7" dur="500"/>
                                        <p:tgtEl>
                                          <p:spTgt spid="5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blinds(horizontal)">
                                      <p:cBhvr>
                                        <p:cTn id="1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normAutofit/>
          </a:bodyPr>
          <a:p>
            <a:r>
              <a:rPr lang="en-US" altLang="zh-CN" dirty="0">
                <a:sym typeface="+mn-ea"/>
              </a:rPr>
              <a:t>LR(1) </a:t>
            </a:r>
            <a:r>
              <a:rPr lang="zh-CN" altLang="en-US" dirty="0">
                <a:sym typeface="+mn-ea"/>
              </a:rPr>
              <a:t>基本思想</a:t>
            </a:r>
            <a:endParaRPr lang="zh-CN" altLang="en-US" b="0"/>
          </a:p>
        </p:txBody>
      </p:sp>
      <p:sp>
        <p:nvSpPr>
          <p:cNvPr id="6" name="文本占位符 5"/>
          <p:cNvSpPr>
            <a:spLocks noGrp="1"/>
          </p:cNvSpPr>
          <p:nvPr>
            <p:ph type="body" idx="1"/>
          </p:nvPr>
        </p:nvSpPr>
        <p:spPr/>
        <p:txBody>
          <a:bodyPr>
            <a:normAutofit/>
          </a:bodyPr>
          <a:p>
            <a:pPr lvl="1">
              <a:lnSpc>
                <a:spcPct val="100000"/>
              </a:lnSpc>
            </a:pPr>
            <a:r>
              <a:rPr lang="en-US" altLang="zh-CN" sz="2800" dirty="0">
                <a:sym typeface="+mn-ea"/>
              </a:rPr>
              <a:t>LR(1)</a:t>
            </a:r>
            <a:r>
              <a:rPr lang="zh-CN" altLang="en-US" sz="2800" dirty="0">
                <a:sym typeface="+mn-ea"/>
              </a:rPr>
              <a:t>分析方法就是在</a:t>
            </a:r>
            <a:r>
              <a:rPr lang="en-US" altLang="zh-CN" sz="2800" dirty="0">
                <a:sym typeface="+mn-ea"/>
              </a:rPr>
              <a:t>SLR(1)</a:t>
            </a:r>
            <a:r>
              <a:rPr lang="zh-CN" altLang="en-US" sz="2800" dirty="0">
                <a:sym typeface="+mn-ea"/>
              </a:rPr>
              <a:t>分析方法的基础上进行改进。</a:t>
            </a:r>
            <a:endParaRPr lang="zh-CN" altLang="en-US" sz="2800" dirty="0"/>
          </a:p>
          <a:p>
            <a:pPr lvl="1">
              <a:lnSpc>
                <a:spcPct val="100000"/>
              </a:lnSpc>
            </a:pPr>
            <a:r>
              <a:rPr lang="zh-CN" altLang="en-US" sz="2800" dirty="0">
                <a:sym typeface="+mn-ea"/>
              </a:rPr>
              <a:t>其项目集规范族的构造原则有：</a:t>
            </a:r>
            <a:endParaRPr lang="zh-CN" altLang="en-US" sz="2800" dirty="0"/>
          </a:p>
          <a:p>
            <a:pPr lvl="1">
              <a:lnSpc>
                <a:spcPct val="100000"/>
              </a:lnSpc>
            </a:pPr>
            <a:endParaRPr lang="zh-CN" altLang="en-US" sz="2800" dirty="0"/>
          </a:p>
          <a:p>
            <a:pPr lvl="1">
              <a:lnSpc>
                <a:spcPct val="100000"/>
              </a:lnSpc>
            </a:pPr>
            <a:r>
              <a:rPr lang="zh-CN" altLang="en-US" sz="2800" dirty="0">
                <a:sym typeface="+mn-ea"/>
              </a:rPr>
              <a:t>若</a:t>
            </a:r>
            <a:r>
              <a:rPr lang="en-US" altLang="zh-CN" sz="2800" dirty="0">
                <a:sym typeface="+mn-ea"/>
              </a:rPr>
              <a:t>[A</a:t>
            </a:r>
            <a:r>
              <a:rPr lang="en-US" altLang="zh-CN" sz="2800" dirty="0">
                <a:sym typeface="Symbol" panose="05050102010706020507"/>
              </a:rPr>
              <a:t></a:t>
            </a:r>
            <a:r>
              <a:rPr lang="en-US" altLang="zh-CN" sz="2800" b="1" dirty="0">
                <a:solidFill>
                  <a:srgbClr val="FF0000"/>
                </a:solidFill>
                <a:latin typeface="Times New Roman" panose="02020603050405020304" pitchFamily="18" charset="0"/>
                <a:ea typeface="宋体" panose="02010600030101010101" pitchFamily="2" charset="-122"/>
                <a:sym typeface="+mn-ea"/>
              </a:rPr>
              <a:t>•</a:t>
            </a:r>
            <a:r>
              <a:rPr lang="en-US" altLang="zh-CN" sz="2800" dirty="0">
                <a:sym typeface="+mn-ea"/>
              </a:rPr>
              <a:t>B</a:t>
            </a:r>
            <a:r>
              <a:rPr lang="en-US" altLang="zh-CN" sz="2800" dirty="0">
                <a:sym typeface="Symbol" panose="05050102010706020507"/>
              </a:rPr>
              <a:t></a:t>
            </a:r>
            <a:r>
              <a:rPr lang="en-US" altLang="zh-CN" sz="2800" dirty="0">
                <a:sym typeface="+mn-ea"/>
              </a:rPr>
              <a:t>]</a:t>
            </a:r>
            <a:r>
              <a:rPr lang="en-US" altLang="zh-CN" sz="2800" dirty="0">
                <a:sym typeface="Symbol" panose="05050102010706020507"/>
              </a:rPr>
              <a:t></a:t>
            </a:r>
            <a:r>
              <a:rPr lang="zh-CN" altLang="en-US" sz="2800" dirty="0">
                <a:sym typeface="+mn-ea"/>
              </a:rPr>
              <a:t>项目集，则</a:t>
            </a:r>
            <a:r>
              <a:rPr lang="en-US" altLang="zh-CN" sz="2800" dirty="0">
                <a:sym typeface="+mn-ea"/>
              </a:rPr>
              <a:t>[B</a:t>
            </a:r>
            <a:r>
              <a:rPr lang="en-US" altLang="zh-CN" sz="2800" dirty="0">
                <a:sym typeface="Symbol" panose="05050102010706020507"/>
              </a:rPr>
              <a:t></a:t>
            </a:r>
            <a:r>
              <a:rPr lang="en-US" altLang="zh-CN" sz="2800" b="1" dirty="0">
                <a:solidFill>
                  <a:srgbClr val="FF0000"/>
                </a:solidFill>
                <a:latin typeface="Times New Roman" panose="02020603050405020304" pitchFamily="18" charset="0"/>
                <a:ea typeface="宋体" panose="02010600030101010101" pitchFamily="2" charset="-122"/>
                <a:sym typeface="+mn-ea"/>
              </a:rPr>
              <a:t>•</a:t>
            </a:r>
            <a:r>
              <a:rPr lang="en-US" altLang="zh-CN" sz="2800" dirty="0">
                <a:sym typeface="Symbol" panose="05050102010706020507"/>
              </a:rPr>
              <a:t></a:t>
            </a:r>
            <a:r>
              <a:rPr lang="en-US" altLang="zh-CN" sz="2800" dirty="0">
                <a:sym typeface="+mn-ea"/>
              </a:rPr>
              <a:t>]</a:t>
            </a:r>
            <a:r>
              <a:rPr lang="zh-CN" altLang="en-US" sz="2800" dirty="0">
                <a:sym typeface="+mn-ea"/>
              </a:rPr>
              <a:t>也属于</a:t>
            </a:r>
            <a:r>
              <a:rPr lang="en-US" altLang="zh-CN" sz="2800" dirty="0">
                <a:sym typeface="+mn-ea"/>
              </a:rPr>
              <a:t>I</a:t>
            </a:r>
            <a:r>
              <a:rPr lang="zh-CN" altLang="en-US" sz="2800" dirty="0">
                <a:sym typeface="+mn-ea"/>
              </a:rPr>
              <a:t>（</a:t>
            </a:r>
            <a:r>
              <a:rPr lang="en-US" altLang="zh-CN" sz="2800" dirty="0">
                <a:sym typeface="+mn-ea"/>
              </a:rPr>
              <a:t>B</a:t>
            </a:r>
            <a:r>
              <a:rPr lang="en-US" altLang="zh-CN" sz="2800" dirty="0">
                <a:sym typeface="Symbol" panose="05050102010706020507"/>
              </a:rPr>
              <a:t></a:t>
            </a:r>
            <a:r>
              <a:rPr lang="zh-CN" altLang="en-US" sz="2800" dirty="0">
                <a:sym typeface="+mn-ea"/>
              </a:rPr>
              <a:t>为一产生式）。</a:t>
            </a:r>
            <a:endParaRPr lang="zh-CN" altLang="en-US" sz="2800" dirty="0"/>
          </a:p>
          <a:p>
            <a:pPr lvl="1">
              <a:lnSpc>
                <a:spcPct val="100000"/>
              </a:lnSpc>
            </a:pPr>
            <a:endParaRPr lang="zh-CN" altLang="en-US" sz="2800" dirty="0"/>
          </a:p>
          <a:p>
            <a:pPr lvl="1">
              <a:lnSpc>
                <a:spcPct val="100000"/>
              </a:lnSpc>
            </a:pPr>
            <a:r>
              <a:rPr lang="zh-CN" altLang="en-US" sz="2800" dirty="0">
                <a:sym typeface="+mn-ea"/>
              </a:rPr>
              <a:t>把 </a:t>
            </a:r>
            <a:r>
              <a:rPr lang="en-US" altLang="zh-CN" sz="2800" dirty="0">
                <a:solidFill>
                  <a:srgbClr val="FF0000"/>
                </a:solidFill>
                <a:sym typeface="+mn-ea"/>
              </a:rPr>
              <a:t>FIRST(</a:t>
            </a:r>
            <a:r>
              <a:rPr lang="en-US" altLang="zh-CN" sz="2800" dirty="0">
                <a:solidFill>
                  <a:srgbClr val="FF0000"/>
                </a:solidFill>
                <a:sym typeface="Symbol" panose="05050102010706020507"/>
              </a:rPr>
              <a:t></a:t>
            </a:r>
            <a:r>
              <a:rPr lang="en-US" altLang="zh-CN" sz="2800" dirty="0">
                <a:solidFill>
                  <a:srgbClr val="FF0000"/>
                </a:solidFill>
                <a:sym typeface="+mn-ea"/>
              </a:rPr>
              <a:t>)</a:t>
            </a:r>
            <a:r>
              <a:rPr lang="zh-CN" altLang="en-US" sz="2800" dirty="0">
                <a:sym typeface="+mn-ea"/>
              </a:rPr>
              <a:t>作为产生式</a:t>
            </a:r>
            <a:r>
              <a:rPr lang="en-US" altLang="zh-CN" sz="2800" dirty="0">
                <a:sym typeface="+mn-ea"/>
              </a:rPr>
              <a:t>B</a:t>
            </a:r>
            <a:r>
              <a:rPr lang="en-US" altLang="zh-CN" sz="2800" dirty="0">
                <a:sym typeface="Symbol" panose="05050102010706020507"/>
              </a:rPr>
              <a:t></a:t>
            </a:r>
            <a:r>
              <a:rPr lang="zh-CN" altLang="en-US" sz="2800" dirty="0">
                <a:sym typeface="+mn-ea"/>
              </a:rPr>
              <a:t>归约的搜索符，称为</a:t>
            </a:r>
            <a:r>
              <a:rPr lang="zh-CN" altLang="en-US" sz="2800" dirty="0">
                <a:solidFill>
                  <a:srgbClr val="FF0000"/>
                </a:solidFill>
                <a:sym typeface="+mn-ea"/>
              </a:rPr>
              <a:t>向前搜索符</a:t>
            </a:r>
            <a:r>
              <a:rPr lang="zh-CN" altLang="en-US" sz="2800" dirty="0">
                <a:sym typeface="+mn-ea"/>
              </a:rPr>
              <a:t>，作为归约时查看的符号集合</a:t>
            </a:r>
            <a:r>
              <a:rPr lang="en-US" altLang="zh-CN" sz="2800" dirty="0">
                <a:sym typeface="+mn-ea"/>
              </a:rPr>
              <a:t>,</a:t>
            </a:r>
            <a:r>
              <a:rPr lang="zh-CN" altLang="en-US" sz="2800" dirty="0">
                <a:sym typeface="+mn-ea"/>
              </a:rPr>
              <a:t>用以代替</a:t>
            </a:r>
            <a:r>
              <a:rPr lang="en-US" altLang="zh-CN" sz="2800" dirty="0">
                <a:sym typeface="+mn-ea"/>
              </a:rPr>
              <a:t>SLR(1)</a:t>
            </a:r>
            <a:r>
              <a:rPr lang="zh-CN" altLang="en-US" sz="2800" dirty="0">
                <a:sym typeface="+mn-ea"/>
              </a:rPr>
              <a:t>分析中的</a:t>
            </a:r>
            <a:r>
              <a:rPr lang="en-US" altLang="zh-CN" sz="2800" dirty="0">
                <a:sym typeface="+mn-ea"/>
              </a:rPr>
              <a:t>FOLLOW</a:t>
            </a:r>
            <a:r>
              <a:rPr lang="zh-CN" altLang="en-US" sz="2800" dirty="0">
                <a:sym typeface="+mn-ea"/>
              </a:rPr>
              <a:t>集。</a:t>
            </a:r>
            <a:endParaRPr lang="zh-CN" altLang="en-US" sz="2800" dirty="0"/>
          </a:p>
          <a:p>
            <a:pPr lvl="1">
              <a:lnSpc>
                <a:spcPct val="100000"/>
              </a:lnSpc>
            </a:pPr>
            <a:endParaRPr lang="zh-CN" altLang="en-US" sz="2800" dirty="0"/>
          </a:p>
          <a:p>
            <a:pPr lvl="1">
              <a:lnSpc>
                <a:spcPct val="100000"/>
              </a:lnSpc>
            </a:pPr>
            <a:r>
              <a:rPr lang="zh-CN" altLang="en-US" sz="2800" dirty="0">
                <a:sym typeface="+mn-ea"/>
              </a:rPr>
              <a:t>把此搜索符号的集合也放在相应项目的后面</a:t>
            </a:r>
            <a:endParaRPr lang="zh-CN" altLang="en-US" sz="2800" dirty="0">
              <a:sym typeface="+mn-ea"/>
            </a:endParaRPr>
          </a:p>
        </p:txBody>
      </p:sp>
      <p:sp>
        <p:nvSpPr>
          <p:cNvPr id="7" name="日期占位符 6"/>
          <p:cNvSpPr>
            <a:spLocks noGrp="1"/>
          </p:cNvSpPr>
          <p:nvPr>
            <p:ph type="dt" sz="half" idx="10"/>
          </p:nvPr>
        </p:nvSpPr>
        <p:spPr/>
        <p:txBody>
          <a:bodyPr/>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en-GB"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Zhou, Erqiang</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4611" name="Rectangle 3"/>
          <p:cNvSpPr>
            <a:spLocks noGrp="1"/>
          </p:cNvSpPr>
          <p:nvPr>
            <p:ph idx="1"/>
          </p:nvPr>
        </p:nvSpPr>
        <p:spPr>
          <a:xfrm>
            <a:off x="6350" y="1421765"/>
            <a:ext cx="2502535" cy="2602230"/>
          </a:xfrm>
        </p:spPr>
        <p:txBody>
          <a:bodyPr vert="horz" wrap="square" lIns="91440" tIns="45720" rIns="91440" bIns="45720" anchor="t" anchorCtr="0">
            <a:normAutofit lnSpcReduction="10000"/>
          </a:bodyPr>
          <a:p>
            <a:pPr>
              <a:lnSpc>
                <a:spcPct val="80000"/>
              </a:lnSpc>
              <a:buNone/>
            </a:pPr>
            <a:r>
              <a:rPr lang="en-US" altLang="zh-CN" sz="2000" b="1" dirty="0">
                <a:latin typeface="新宋体" panose="02010609030101010101" charset="-122"/>
                <a:ea typeface="新宋体" panose="02010609030101010101" charset="-122"/>
                <a:cs typeface="新宋体" panose="02010609030101010101" charset="-122"/>
              </a:rPr>
              <a:t>I</a:t>
            </a:r>
            <a:r>
              <a:rPr lang="en-US" altLang="zh-CN" b="1" baseline="-25000" dirty="0">
                <a:latin typeface="新宋体" panose="02010609030101010101" charset="-122"/>
                <a:ea typeface="新宋体" panose="02010609030101010101" charset="-122"/>
                <a:cs typeface="新宋体" panose="02010609030101010101" charset="-122"/>
              </a:rPr>
              <a:t>0</a:t>
            </a:r>
            <a:r>
              <a:rPr lang="zh-CN" altLang="en-US" b="1" dirty="0">
                <a:latin typeface="新宋体" panose="02010609030101010101" charset="-122"/>
                <a:ea typeface="新宋体" panose="02010609030101010101" charset="-122"/>
                <a:cs typeface="新宋体" panose="02010609030101010101" charset="-122"/>
              </a:rPr>
              <a:t>：	</a:t>
            </a:r>
            <a:endParaRPr lang="zh-CN" altLang="en-US" b="1" dirty="0">
              <a:latin typeface="新宋体" panose="02010609030101010101" charset="-122"/>
              <a:ea typeface="新宋体" panose="02010609030101010101" charset="-122"/>
              <a:cs typeface="新宋体" panose="02010609030101010101" charset="-122"/>
            </a:endParaRPr>
          </a:p>
          <a:p>
            <a:pPr>
              <a:lnSpc>
                <a:spcPct val="80000"/>
              </a:lnSpc>
              <a:buNone/>
            </a:pPr>
            <a:r>
              <a:rPr lang="x-none" altLang="en-US" b="1" dirty="0">
                <a:latin typeface="新宋体" panose="02010609030101010101" charset="-122"/>
                <a:ea typeface="新宋体" panose="02010609030101010101" charset="-122"/>
                <a:cs typeface="新宋体" panose="02010609030101010101" charset="-122"/>
              </a:rPr>
              <a:t>    </a:t>
            </a:r>
            <a:r>
              <a:rPr lang="en-US" altLang="zh-CN" b="1" dirty="0">
                <a:latin typeface="新宋体" panose="02010609030101010101" charset="-122"/>
                <a:ea typeface="新宋体" panose="02010609030101010101" charset="-122"/>
                <a:cs typeface="新宋体" panose="02010609030101010101" charset="-122"/>
              </a:rPr>
              <a:t>S</a:t>
            </a:r>
            <a:r>
              <a:rPr lang="en-US" altLang="zh-CN" b="1" dirty="0">
                <a:latin typeface="新宋体" panose="02010609030101010101" charset="-122"/>
                <a:ea typeface="新宋体" panose="02010609030101010101" charset="-122"/>
                <a:cs typeface="新宋体" panose="02010609030101010101" charset="-122"/>
                <a:sym typeface="Symbol" panose="05050102010706020507"/>
              </a:rPr>
              <a:t></a:t>
            </a:r>
            <a:r>
              <a:rPr lang="en-US" altLang="zh-CN" b="1" dirty="0">
                <a:solidFill>
                  <a:srgbClr val="FF0000"/>
                </a:solidFill>
                <a:latin typeface="Times New Roman" panose="02020603050405020304" pitchFamily="18" charset="0"/>
                <a:ea typeface="宋体" panose="02010600030101010101" pitchFamily="2" charset="-122"/>
                <a:sym typeface="+mn-ea"/>
              </a:rPr>
              <a:t>•</a:t>
            </a:r>
            <a:r>
              <a:rPr lang="en-US" altLang="zh-CN" b="1" dirty="0">
                <a:latin typeface="新宋体" panose="02010609030101010101" charset="-122"/>
                <a:ea typeface="新宋体" panose="02010609030101010101" charset="-122"/>
                <a:cs typeface="新宋体" panose="02010609030101010101" charset="-122"/>
              </a:rPr>
              <a:t>S</a:t>
            </a:r>
            <a:r>
              <a:rPr lang="zh-CN" altLang="en-US" b="1" dirty="0">
                <a:latin typeface="新宋体" panose="02010609030101010101" charset="-122"/>
                <a:ea typeface="新宋体" panose="02010609030101010101" charset="-122"/>
                <a:cs typeface="新宋体" panose="02010609030101010101" charset="-122"/>
              </a:rPr>
              <a:t>，</a:t>
            </a:r>
            <a:endParaRPr lang="en-US" altLang="zh-CN" b="1" dirty="0">
              <a:latin typeface="新宋体" panose="02010609030101010101" charset="-122"/>
              <a:ea typeface="新宋体" panose="02010609030101010101" charset="-122"/>
              <a:cs typeface="新宋体" panose="02010609030101010101" charset="-122"/>
            </a:endParaRPr>
          </a:p>
          <a:p>
            <a:pPr>
              <a:lnSpc>
                <a:spcPct val="80000"/>
              </a:lnSpc>
              <a:buNone/>
            </a:pPr>
            <a:r>
              <a:rPr lang="x-none" altLang="en-US" b="1" dirty="0">
                <a:latin typeface="新宋体" panose="02010609030101010101" charset="-122"/>
                <a:ea typeface="新宋体" panose="02010609030101010101" charset="-122"/>
                <a:cs typeface="新宋体" panose="02010609030101010101" charset="-122"/>
              </a:rPr>
              <a:t>    </a:t>
            </a:r>
            <a:r>
              <a:rPr lang="en-US" altLang="zh-CN" b="1" dirty="0">
                <a:latin typeface="新宋体" panose="02010609030101010101" charset="-122"/>
                <a:ea typeface="新宋体" panose="02010609030101010101" charset="-122"/>
                <a:cs typeface="新宋体" panose="02010609030101010101" charset="-122"/>
              </a:rPr>
              <a:t>S</a:t>
            </a:r>
            <a:r>
              <a:rPr lang="en-US" altLang="zh-CN" b="1" dirty="0">
                <a:latin typeface="新宋体" panose="02010609030101010101" charset="-122"/>
                <a:ea typeface="新宋体" panose="02010609030101010101" charset="-122"/>
                <a:cs typeface="新宋体" panose="02010609030101010101" charset="-122"/>
                <a:sym typeface="Symbol" panose="05050102010706020507"/>
              </a:rPr>
              <a:t></a:t>
            </a:r>
            <a:r>
              <a:rPr lang="en-US" altLang="zh-CN" b="1" dirty="0">
                <a:solidFill>
                  <a:srgbClr val="FF0000"/>
                </a:solidFill>
                <a:latin typeface="Times New Roman" panose="02020603050405020304" pitchFamily="18" charset="0"/>
                <a:ea typeface="宋体" panose="02010600030101010101" pitchFamily="2" charset="-122"/>
                <a:sym typeface="+mn-ea"/>
              </a:rPr>
              <a:t>•</a:t>
            </a:r>
            <a:r>
              <a:rPr lang="en-US" altLang="zh-CN" b="1" dirty="0">
                <a:latin typeface="新宋体" panose="02010609030101010101" charset="-122"/>
                <a:ea typeface="新宋体" panose="02010609030101010101" charset="-122"/>
                <a:cs typeface="新宋体" panose="02010609030101010101" charset="-122"/>
              </a:rPr>
              <a:t>aAd</a:t>
            </a:r>
            <a:r>
              <a:rPr lang="zh-CN" altLang="en-US" b="1" dirty="0">
                <a:latin typeface="新宋体" panose="02010609030101010101" charset="-122"/>
                <a:ea typeface="新宋体" panose="02010609030101010101" charset="-122"/>
                <a:cs typeface="新宋体" panose="02010609030101010101" charset="-122"/>
              </a:rPr>
              <a:t>，</a:t>
            </a:r>
            <a:endParaRPr lang="en-US" altLang="zh-CN" b="1" dirty="0">
              <a:latin typeface="新宋体" panose="02010609030101010101" charset="-122"/>
              <a:ea typeface="新宋体" panose="02010609030101010101" charset="-122"/>
              <a:cs typeface="新宋体" panose="02010609030101010101" charset="-122"/>
            </a:endParaRPr>
          </a:p>
          <a:p>
            <a:pPr>
              <a:lnSpc>
                <a:spcPct val="80000"/>
              </a:lnSpc>
              <a:buNone/>
            </a:pPr>
            <a:r>
              <a:rPr lang="x-none" altLang="en-US" b="1" dirty="0">
                <a:latin typeface="新宋体" panose="02010609030101010101" charset="-122"/>
                <a:ea typeface="新宋体" panose="02010609030101010101" charset="-122"/>
                <a:cs typeface="新宋体" panose="02010609030101010101" charset="-122"/>
              </a:rPr>
              <a:t>    </a:t>
            </a:r>
            <a:r>
              <a:rPr lang="en-US" altLang="zh-CN" b="1" dirty="0">
                <a:latin typeface="新宋体" panose="02010609030101010101" charset="-122"/>
                <a:ea typeface="新宋体" panose="02010609030101010101" charset="-122"/>
                <a:cs typeface="新宋体" panose="02010609030101010101" charset="-122"/>
              </a:rPr>
              <a:t>S</a:t>
            </a:r>
            <a:r>
              <a:rPr lang="en-US" altLang="zh-CN" b="1" dirty="0">
                <a:latin typeface="新宋体" panose="02010609030101010101" charset="-122"/>
                <a:ea typeface="新宋体" panose="02010609030101010101" charset="-122"/>
                <a:cs typeface="新宋体" panose="02010609030101010101" charset="-122"/>
                <a:sym typeface="Symbol" panose="05050102010706020507"/>
              </a:rPr>
              <a:t></a:t>
            </a:r>
            <a:r>
              <a:rPr lang="en-US" altLang="zh-CN" b="1" dirty="0">
                <a:solidFill>
                  <a:srgbClr val="FF0000"/>
                </a:solidFill>
                <a:latin typeface="Times New Roman" panose="02020603050405020304" pitchFamily="18" charset="0"/>
                <a:ea typeface="宋体" panose="02010600030101010101" pitchFamily="2" charset="-122"/>
                <a:sym typeface="+mn-ea"/>
              </a:rPr>
              <a:t>•</a:t>
            </a:r>
            <a:r>
              <a:rPr lang="en-US" altLang="zh-CN" b="1" dirty="0">
                <a:latin typeface="新宋体" panose="02010609030101010101" charset="-122"/>
                <a:ea typeface="新宋体" panose="02010609030101010101" charset="-122"/>
                <a:cs typeface="新宋体" panose="02010609030101010101" charset="-122"/>
              </a:rPr>
              <a:t>bAc</a:t>
            </a:r>
            <a:r>
              <a:rPr lang="zh-CN" altLang="en-US" b="1" dirty="0">
                <a:latin typeface="新宋体" panose="02010609030101010101" charset="-122"/>
                <a:ea typeface="新宋体" panose="02010609030101010101" charset="-122"/>
                <a:cs typeface="新宋体" panose="02010609030101010101" charset="-122"/>
              </a:rPr>
              <a:t>，</a:t>
            </a:r>
            <a:endParaRPr lang="en-US" altLang="zh-CN" b="1" dirty="0">
              <a:latin typeface="新宋体" panose="02010609030101010101" charset="-122"/>
              <a:ea typeface="新宋体" panose="02010609030101010101" charset="-122"/>
              <a:cs typeface="新宋体" panose="02010609030101010101" charset="-122"/>
            </a:endParaRPr>
          </a:p>
          <a:p>
            <a:pPr>
              <a:lnSpc>
                <a:spcPct val="80000"/>
              </a:lnSpc>
              <a:buNone/>
            </a:pPr>
            <a:r>
              <a:rPr lang="x-none" altLang="en-US" b="1" dirty="0">
                <a:latin typeface="新宋体" panose="02010609030101010101" charset="-122"/>
                <a:ea typeface="新宋体" panose="02010609030101010101" charset="-122"/>
                <a:cs typeface="新宋体" panose="02010609030101010101" charset="-122"/>
              </a:rPr>
              <a:t>    </a:t>
            </a:r>
            <a:r>
              <a:rPr lang="en-US" altLang="zh-CN" b="1" dirty="0">
                <a:latin typeface="新宋体" panose="02010609030101010101" charset="-122"/>
                <a:ea typeface="新宋体" panose="02010609030101010101" charset="-122"/>
                <a:cs typeface="新宋体" panose="02010609030101010101" charset="-122"/>
              </a:rPr>
              <a:t>S</a:t>
            </a:r>
            <a:r>
              <a:rPr lang="en-US" altLang="zh-CN" b="1" dirty="0">
                <a:latin typeface="新宋体" panose="02010609030101010101" charset="-122"/>
                <a:ea typeface="新宋体" panose="02010609030101010101" charset="-122"/>
                <a:cs typeface="新宋体" panose="02010609030101010101" charset="-122"/>
                <a:sym typeface="Symbol" panose="05050102010706020507"/>
              </a:rPr>
              <a:t></a:t>
            </a:r>
            <a:r>
              <a:rPr lang="en-US" altLang="zh-CN" b="1" dirty="0">
                <a:solidFill>
                  <a:srgbClr val="FF0000"/>
                </a:solidFill>
                <a:latin typeface="Times New Roman" panose="02020603050405020304" pitchFamily="18" charset="0"/>
                <a:ea typeface="宋体" panose="02010600030101010101" pitchFamily="2" charset="-122"/>
                <a:sym typeface="+mn-ea"/>
              </a:rPr>
              <a:t>•</a:t>
            </a:r>
            <a:r>
              <a:rPr lang="en-US" altLang="zh-CN" b="1" dirty="0">
                <a:latin typeface="新宋体" panose="02010609030101010101" charset="-122"/>
                <a:ea typeface="新宋体" panose="02010609030101010101" charset="-122"/>
                <a:cs typeface="新宋体" panose="02010609030101010101" charset="-122"/>
              </a:rPr>
              <a:t>aec</a:t>
            </a:r>
            <a:r>
              <a:rPr lang="zh-CN" altLang="en-US" b="1" dirty="0">
                <a:latin typeface="新宋体" panose="02010609030101010101" charset="-122"/>
                <a:ea typeface="新宋体" panose="02010609030101010101" charset="-122"/>
                <a:cs typeface="新宋体" panose="02010609030101010101" charset="-122"/>
              </a:rPr>
              <a:t>，</a:t>
            </a:r>
            <a:endParaRPr lang="en-US" altLang="zh-CN" b="1" dirty="0">
              <a:latin typeface="新宋体" panose="02010609030101010101" charset="-122"/>
              <a:ea typeface="新宋体" panose="02010609030101010101" charset="-122"/>
              <a:cs typeface="新宋体" panose="02010609030101010101" charset="-122"/>
            </a:endParaRPr>
          </a:p>
          <a:p>
            <a:pPr>
              <a:lnSpc>
                <a:spcPct val="80000"/>
              </a:lnSpc>
              <a:buNone/>
            </a:pPr>
            <a:r>
              <a:rPr lang="x-none" altLang="en-US" b="1" dirty="0">
                <a:latin typeface="新宋体" panose="02010609030101010101" charset="-122"/>
                <a:ea typeface="新宋体" panose="02010609030101010101" charset="-122"/>
                <a:cs typeface="新宋体" panose="02010609030101010101" charset="-122"/>
              </a:rPr>
              <a:t>    </a:t>
            </a:r>
            <a:r>
              <a:rPr lang="en-US" altLang="zh-CN" b="1" dirty="0">
                <a:latin typeface="新宋体" panose="02010609030101010101" charset="-122"/>
                <a:ea typeface="新宋体" panose="02010609030101010101" charset="-122"/>
                <a:cs typeface="新宋体" panose="02010609030101010101" charset="-122"/>
              </a:rPr>
              <a:t>S</a:t>
            </a:r>
            <a:r>
              <a:rPr lang="en-US" altLang="zh-CN" b="1" dirty="0">
                <a:latin typeface="新宋体" panose="02010609030101010101" charset="-122"/>
                <a:ea typeface="新宋体" panose="02010609030101010101" charset="-122"/>
                <a:cs typeface="新宋体" panose="02010609030101010101" charset="-122"/>
                <a:sym typeface="Symbol" panose="05050102010706020507"/>
              </a:rPr>
              <a:t></a:t>
            </a:r>
            <a:r>
              <a:rPr lang="en-US" altLang="zh-CN" b="1" dirty="0">
                <a:solidFill>
                  <a:srgbClr val="FF0000"/>
                </a:solidFill>
                <a:latin typeface="Times New Roman" panose="02020603050405020304" pitchFamily="18" charset="0"/>
                <a:ea typeface="宋体" panose="02010600030101010101" pitchFamily="2" charset="-122"/>
                <a:sym typeface="+mn-ea"/>
              </a:rPr>
              <a:t>•</a:t>
            </a:r>
            <a:r>
              <a:rPr lang="en-US" altLang="zh-CN" b="1" dirty="0">
                <a:latin typeface="新宋体" panose="02010609030101010101" charset="-122"/>
                <a:ea typeface="新宋体" panose="02010609030101010101" charset="-122"/>
                <a:cs typeface="新宋体" panose="02010609030101010101" charset="-122"/>
              </a:rPr>
              <a:t>bed</a:t>
            </a:r>
            <a:r>
              <a:rPr lang="zh-CN" altLang="en-US" b="1" dirty="0">
                <a:latin typeface="新宋体" panose="02010609030101010101" charset="-122"/>
                <a:ea typeface="新宋体" panose="02010609030101010101" charset="-122"/>
                <a:cs typeface="新宋体" panose="02010609030101010101" charset="-122"/>
              </a:rPr>
              <a:t>，</a:t>
            </a:r>
            <a:endParaRPr lang="en-US" altLang="zh-CN" sz="2000" b="1" dirty="0">
              <a:latin typeface="新宋体" panose="02010609030101010101" charset="-122"/>
              <a:ea typeface="新宋体" panose="02010609030101010101" charset="-122"/>
              <a:cs typeface="新宋体" panose="02010609030101010101" charset="-122"/>
            </a:endParaRPr>
          </a:p>
        </p:txBody>
      </p:sp>
      <p:sp>
        <p:nvSpPr>
          <p:cNvPr id="5" name="标题 4"/>
          <p:cNvSpPr>
            <a:spLocks noGrp="1"/>
          </p:cNvSpPr>
          <p:nvPr/>
        </p:nvSpPr>
        <p:spPr>
          <a:xfrm>
            <a:off x="127635" y="136525"/>
            <a:ext cx="11498580" cy="11341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0" kern="1200">
                <a:solidFill>
                  <a:schemeClr val="tx1"/>
                </a:solidFill>
                <a:latin typeface="微软雅黑" panose="020B0503020204020204" charset="-122"/>
                <a:ea typeface="微软雅黑" panose="020B0503020204020204" charset="-122"/>
                <a:cs typeface="+mj-cs"/>
              </a:defRPr>
            </a:lvl1pPr>
          </a:lstStyle>
          <a:p>
            <a:r>
              <a:rPr lang="zh-CN" altLang="en-US" dirty="0">
                <a:sym typeface="+mn-ea"/>
              </a:rPr>
              <a:t>前例中的项目集规范族</a:t>
            </a:r>
            <a:endParaRPr lang="zh-CN" altLang="en-US" b="0"/>
          </a:p>
        </p:txBody>
      </p:sp>
      <p:sp>
        <p:nvSpPr>
          <p:cNvPr id="2" name="文本框 1"/>
          <p:cNvSpPr txBox="1"/>
          <p:nvPr/>
        </p:nvSpPr>
        <p:spPr>
          <a:xfrm>
            <a:off x="2093595" y="1762760"/>
            <a:ext cx="336550" cy="460375"/>
          </a:xfrm>
          <a:prstGeom prst="rect">
            <a:avLst/>
          </a:prstGeom>
          <a:noFill/>
        </p:spPr>
        <p:txBody>
          <a:bodyPr wrap="none" rtlCol="0" anchor="t">
            <a:spAutoFit/>
          </a:bodyPr>
          <a:p>
            <a:pPr algn="l"/>
            <a:r>
              <a:rPr lang="en-US" altLang="zh-CN" sz="2400" b="1" dirty="0">
                <a:latin typeface="新宋体" panose="02010609030101010101" charset="-122"/>
                <a:ea typeface="新宋体" panose="02010609030101010101" charset="-122"/>
                <a:cs typeface="新宋体" panose="02010609030101010101" charset="-122"/>
                <a:sym typeface="+mn-ea"/>
              </a:rPr>
              <a:t>#</a:t>
            </a:r>
            <a:endParaRPr lang="en-US" altLang="zh-CN" sz="2400" b="1" dirty="0">
              <a:latin typeface="新宋体" panose="02010609030101010101" charset="-122"/>
              <a:ea typeface="新宋体" panose="02010609030101010101" charset="-122"/>
              <a:cs typeface="新宋体" panose="02010609030101010101" charset="-122"/>
              <a:sym typeface="+mn-ea"/>
            </a:endParaRPr>
          </a:p>
        </p:txBody>
      </p:sp>
      <p:sp>
        <p:nvSpPr>
          <p:cNvPr id="4" name="文本框 3"/>
          <p:cNvSpPr txBox="1"/>
          <p:nvPr/>
        </p:nvSpPr>
        <p:spPr>
          <a:xfrm>
            <a:off x="2093595" y="2160905"/>
            <a:ext cx="336550" cy="1568450"/>
          </a:xfrm>
          <a:prstGeom prst="rect">
            <a:avLst/>
          </a:prstGeom>
          <a:noFill/>
        </p:spPr>
        <p:txBody>
          <a:bodyPr wrap="none" rtlCol="0" anchor="t">
            <a:spAutoFit/>
          </a:bodyPr>
          <a:p>
            <a:pPr algn="l"/>
            <a:r>
              <a:rPr lang="en-US" altLang="zh-CN" sz="2400" b="1" dirty="0">
                <a:latin typeface="新宋体" panose="02010609030101010101" charset="-122"/>
                <a:ea typeface="新宋体" panose="02010609030101010101" charset="-122"/>
                <a:cs typeface="新宋体" panose="02010609030101010101" charset="-122"/>
                <a:sym typeface="+mn-ea"/>
              </a:rPr>
              <a:t>#</a:t>
            </a:r>
            <a:endParaRPr lang="en-US" altLang="zh-CN" sz="2400" b="1" dirty="0">
              <a:latin typeface="新宋体" panose="02010609030101010101" charset="-122"/>
              <a:ea typeface="新宋体" panose="02010609030101010101" charset="-122"/>
              <a:cs typeface="新宋体" panose="02010609030101010101" charset="-122"/>
              <a:sym typeface="+mn-ea"/>
            </a:endParaRPr>
          </a:p>
          <a:p>
            <a:pPr algn="l"/>
            <a:r>
              <a:rPr lang="x-none" altLang="en-US" sz="2400" b="1" dirty="0">
                <a:latin typeface="新宋体" panose="02010609030101010101" charset="-122"/>
                <a:ea typeface="新宋体" panose="02010609030101010101" charset="-122"/>
                <a:cs typeface="新宋体" panose="02010609030101010101" charset="-122"/>
                <a:sym typeface="+mn-ea"/>
              </a:rPr>
              <a:t>#</a:t>
            </a:r>
            <a:endParaRPr lang="x-none" altLang="en-US" sz="2400" b="1" dirty="0">
              <a:latin typeface="新宋体" panose="02010609030101010101" charset="-122"/>
              <a:ea typeface="新宋体" panose="02010609030101010101" charset="-122"/>
              <a:cs typeface="新宋体" panose="02010609030101010101" charset="-122"/>
              <a:sym typeface="+mn-ea"/>
            </a:endParaRPr>
          </a:p>
          <a:p>
            <a:pPr algn="l"/>
            <a:r>
              <a:rPr lang="x-none" altLang="en-US" sz="2400" b="1" dirty="0">
                <a:latin typeface="新宋体" panose="02010609030101010101" charset="-122"/>
                <a:ea typeface="新宋体" panose="02010609030101010101" charset="-122"/>
                <a:cs typeface="新宋体" panose="02010609030101010101" charset="-122"/>
                <a:sym typeface="+mn-ea"/>
              </a:rPr>
              <a:t>#</a:t>
            </a:r>
            <a:endParaRPr lang="x-none" altLang="en-US" sz="2400" b="1" dirty="0">
              <a:latin typeface="新宋体" panose="02010609030101010101" charset="-122"/>
              <a:ea typeface="新宋体" panose="02010609030101010101" charset="-122"/>
              <a:cs typeface="新宋体" panose="02010609030101010101" charset="-122"/>
              <a:sym typeface="+mn-ea"/>
            </a:endParaRPr>
          </a:p>
          <a:p>
            <a:pPr algn="l"/>
            <a:r>
              <a:rPr lang="x-none" altLang="en-US" sz="2400" b="1" dirty="0">
                <a:latin typeface="新宋体" panose="02010609030101010101" charset="-122"/>
                <a:ea typeface="新宋体" panose="02010609030101010101" charset="-122"/>
                <a:cs typeface="新宋体" panose="02010609030101010101" charset="-122"/>
                <a:sym typeface="+mn-ea"/>
              </a:rPr>
              <a:t>#</a:t>
            </a:r>
            <a:endParaRPr lang="x-none" altLang="en-US" sz="2400" b="1" dirty="0">
              <a:latin typeface="新宋体" panose="02010609030101010101" charset="-122"/>
              <a:ea typeface="新宋体" panose="02010609030101010101" charset="-122"/>
              <a:cs typeface="新宋体" panose="02010609030101010101" charset="-122"/>
              <a:sym typeface="+mn-ea"/>
            </a:endParaRPr>
          </a:p>
        </p:txBody>
      </p:sp>
      <p:sp>
        <p:nvSpPr>
          <p:cNvPr id="6" name="文本框 5"/>
          <p:cNvSpPr txBox="1"/>
          <p:nvPr/>
        </p:nvSpPr>
        <p:spPr>
          <a:xfrm>
            <a:off x="127635" y="4132580"/>
            <a:ext cx="2165350" cy="975995"/>
          </a:xfrm>
          <a:prstGeom prst="rect">
            <a:avLst/>
          </a:prstGeom>
          <a:noFill/>
        </p:spPr>
        <p:txBody>
          <a:bodyPr wrap="none" rtlCol="0" anchor="t">
            <a:spAutoFit/>
          </a:bodyPr>
          <a:p>
            <a:pPr>
              <a:lnSpc>
                <a:spcPct val="80000"/>
              </a:lnSpc>
              <a:buNone/>
            </a:pPr>
            <a:r>
              <a:rPr lang="en-US" altLang="zh-CN" sz="2400" b="1" dirty="0">
                <a:latin typeface="新宋体" panose="02010609030101010101" charset="-122"/>
                <a:ea typeface="新宋体" panose="02010609030101010101" charset="-122"/>
                <a:cs typeface="新宋体" panose="02010609030101010101" charset="-122"/>
                <a:sym typeface="+mn-ea"/>
              </a:rPr>
              <a:t>I</a:t>
            </a:r>
            <a:r>
              <a:rPr lang="en-US" altLang="zh-CN" sz="2400" b="1" baseline="-25000" dirty="0">
                <a:latin typeface="新宋体" panose="02010609030101010101" charset="-122"/>
                <a:ea typeface="新宋体" panose="02010609030101010101" charset="-122"/>
                <a:cs typeface="新宋体" panose="02010609030101010101" charset="-122"/>
                <a:sym typeface="+mn-ea"/>
              </a:rPr>
              <a:t>1</a:t>
            </a:r>
            <a:r>
              <a:rPr lang="zh-CN" altLang="en-US" sz="2400" b="1" dirty="0">
                <a:latin typeface="新宋体" panose="02010609030101010101" charset="-122"/>
                <a:ea typeface="新宋体" panose="02010609030101010101" charset="-122"/>
                <a:cs typeface="新宋体" panose="02010609030101010101" charset="-122"/>
                <a:sym typeface="+mn-ea"/>
              </a:rPr>
              <a:t>：	</a:t>
            </a:r>
            <a:endParaRPr lang="zh-CN" altLang="en-US" sz="2400" b="1" dirty="0">
              <a:latin typeface="新宋体" panose="02010609030101010101" charset="-122"/>
              <a:ea typeface="新宋体" panose="02010609030101010101" charset="-122"/>
              <a:cs typeface="新宋体" panose="02010609030101010101" charset="-122"/>
              <a:sym typeface="+mn-ea"/>
            </a:endParaRPr>
          </a:p>
          <a:p>
            <a:pPr>
              <a:lnSpc>
                <a:spcPct val="80000"/>
              </a:lnSpc>
              <a:buNone/>
            </a:pPr>
            <a:endParaRPr lang="zh-CN" altLang="en-US" sz="2400" b="1" dirty="0">
              <a:latin typeface="新宋体" panose="02010609030101010101" charset="-122"/>
              <a:ea typeface="新宋体" panose="02010609030101010101" charset="-122"/>
              <a:cs typeface="新宋体" panose="02010609030101010101" charset="-122"/>
              <a:sym typeface="+mn-ea"/>
            </a:endParaRPr>
          </a:p>
          <a:p>
            <a:pPr>
              <a:lnSpc>
                <a:spcPct val="80000"/>
              </a:lnSpc>
              <a:buNone/>
            </a:pPr>
            <a:r>
              <a:rPr lang="zh-CN" altLang="en-US" sz="2400" b="1" dirty="0">
                <a:latin typeface="新宋体" panose="02010609030101010101" charset="-122"/>
                <a:ea typeface="新宋体" panose="02010609030101010101" charset="-122"/>
                <a:cs typeface="新宋体" panose="02010609030101010101" charset="-122"/>
                <a:sym typeface="+mn-ea"/>
              </a:rPr>
              <a:t> </a:t>
            </a:r>
            <a:r>
              <a:rPr lang="x-none" altLang="zh-CN" sz="2400" b="1" dirty="0">
                <a:latin typeface="新宋体" panose="02010609030101010101" charset="-122"/>
                <a:ea typeface="新宋体" panose="02010609030101010101" charset="-122"/>
                <a:cs typeface="新宋体" panose="02010609030101010101" charset="-122"/>
                <a:sym typeface="+mn-ea"/>
              </a:rPr>
              <a:t>   </a:t>
            </a:r>
            <a:r>
              <a:rPr lang="en-US" altLang="zh-CN" sz="2400" b="1" dirty="0">
                <a:latin typeface="新宋体" panose="02010609030101010101" charset="-122"/>
                <a:ea typeface="新宋体" panose="02010609030101010101" charset="-122"/>
                <a:cs typeface="新宋体" panose="02010609030101010101" charset="-122"/>
                <a:sym typeface="+mn-ea"/>
              </a:rPr>
              <a:t>S</a:t>
            </a:r>
            <a:r>
              <a:rPr lang="en-US" altLang="zh-CN" sz="2400" b="1" dirty="0">
                <a:latin typeface="新宋体" panose="02010609030101010101" charset="-122"/>
                <a:ea typeface="新宋体" panose="02010609030101010101" charset="-122"/>
                <a:cs typeface="新宋体" panose="02010609030101010101" charset="-122"/>
                <a:sym typeface="Symbol" panose="05050102010706020507"/>
              </a:rPr>
              <a:t></a:t>
            </a:r>
            <a:r>
              <a:rPr lang="en-US" altLang="zh-CN" sz="2400" b="1" dirty="0">
                <a:latin typeface="新宋体" panose="02010609030101010101" charset="-122"/>
                <a:ea typeface="新宋体" panose="02010609030101010101" charset="-122"/>
                <a:cs typeface="新宋体" panose="02010609030101010101" charset="-122"/>
                <a:sym typeface="+mn-ea"/>
              </a:rPr>
              <a:t>S</a:t>
            </a:r>
            <a:r>
              <a:rPr lang="en-US" altLang="zh-CN" sz="2400" b="1" dirty="0">
                <a:solidFill>
                  <a:srgbClr val="FF0000"/>
                </a:solidFill>
                <a:latin typeface="Times New Roman" panose="02020603050405020304" pitchFamily="18" charset="0"/>
                <a:ea typeface="宋体" panose="02010600030101010101" pitchFamily="2" charset="-122"/>
                <a:sym typeface="+mn-ea"/>
              </a:rPr>
              <a:t>•</a:t>
            </a:r>
            <a:r>
              <a:rPr lang="en-US" altLang="zh-CN" sz="2400" b="1" dirty="0">
                <a:latin typeface="新宋体" panose="02010609030101010101" charset="-122"/>
                <a:ea typeface="新宋体" panose="02010609030101010101" charset="-122"/>
                <a:cs typeface="新宋体" panose="02010609030101010101" charset="-122"/>
                <a:sym typeface="+mn-ea"/>
              </a:rPr>
              <a:t>  	#</a:t>
            </a:r>
            <a:endParaRPr lang="en-US" altLang="zh-CN" sz="2400" b="1" dirty="0">
              <a:latin typeface="新宋体" panose="02010609030101010101" charset="-122"/>
              <a:ea typeface="新宋体" panose="02010609030101010101" charset="-122"/>
              <a:cs typeface="新宋体" panose="02010609030101010101" charset="-122"/>
              <a:sym typeface="+mn-ea"/>
            </a:endParaRPr>
          </a:p>
        </p:txBody>
      </p:sp>
      <p:sp>
        <p:nvSpPr>
          <p:cNvPr id="7" name="文本框 6"/>
          <p:cNvSpPr txBox="1"/>
          <p:nvPr/>
        </p:nvSpPr>
        <p:spPr>
          <a:xfrm>
            <a:off x="3509010" y="1421765"/>
            <a:ext cx="3178810" cy="1271270"/>
          </a:xfrm>
          <a:prstGeom prst="rect">
            <a:avLst/>
          </a:prstGeom>
          <a:noFill/>
        </p:spPr>
        <p:txBody>
          <a:bodyPr wrap="square" rtlCol="0" anchor="t">
            <a:spAutoFit/>
          </a:bodyPr>
          <a:p>
            <a:pPr>
              <a:lnSpc>
                <a:spcPct val="80000"/>
              </a:lnSpc>
              <a:buNone/>
            </a:pPr>
            <a:r>
              <a:rPr lang="en-US" altLang="zh-CN" sz="2400" b="1" dirty="0">
                <a:latin typeface="新宋体" panose="02010609030101010101" charset="-122"/>
                <a:ea typeface="新宋体" panose="02010609030101010101" charset="-122"/>
                <a:cs typeface="新宋体" panose="02010609030101010101" charset="-122"/>
                <a:sym typeface="+mn-ea"/>
              </a:rPr>
              <a:t>I</a:t>
            </a:r>
            <a:r>
              <a:rPr lang="en-US" altLang="zh-CN" sz="2400" b="1" baseline="-25000" dirty="0">
                <a:latin typeface="新宋体" panose="02010609030101010101" charset="-122"/>
                <a:ea typeface="新宋体" panose="02010609030101010101" charset="-122"/>
                <a:cs typeface="新宋体" panose="02010609030101010101" charset="-122"/>
                <a:sym typeface="+mn-ea"/>
              </a:rPr>
              <a:t>2</a:t>
            </a:r>
            <a:r>
              <a:rPr lang="zh-CN" altLang="en-US" sz="2400" b="1" dirty="0">
                <a:latin typeface="新宋体" panose="02010609030101010101" charset="-122"/>
                <a:ea typeface="新宋体" panose="02010609030101010101" charset="-122"/>
                <a:cs typeface="新宋体" panose="02010609030101010101" charset="-122"/>
                <a:sym typeface="+mn-ea"/>
              </a:rPr>
              <a:t>：</a:t>
            </a:r>
            <a:endParaRPr lang="zh-CN" altLang="en-US" sz="2400" b="1" dirty="0">
              <a:latin typeface="新宋体" panose="02010609030101010101" charset="-122"/>
              <a:ea typeface="新宋体" panose="02010609030101010101" charset="-122"/>
              <a:cs typeface="新宋体" panose="02010609030101010101" charset="-122"/>
              <a:sym typeface="+mn-ea"/>
            </a:endParaRPr>
          </a:p>
          <a:p>
            <a:pPr>
              <a:lnSpc>
                <a:spcPct val="80000"/>
              </a:lnSpc>
              <a:buNone/>
            </a:pPr>
            <a:r>
              <a:rPr lang="zh-CN" altLang="en-US" sz="2400" b="1" dirty="0">
                <a:latin typeface="新宋体" panose="02010609030101010101" charset="-122"/>
                <a:ea typeface="新宋体" panose="02010609030101010101" charset="-122"/>
                <a:cs typeface="新宋体" panose="02010609030101010101" charset="-122"/>
                <a:sym typeface="+mn-ea"/>
              </a:rPr>
              <a:t> </a:t>
            </a:r>
            <a:r>
              <a:rPr lang="x-none" altLang="zh-CN" sz="2400" b="1" dirty="0">
                <a:latin typeface="新宋体" panose="02010609030101010101" charset="-122"/>
                <a:ea typeface="新宋体" panose="02010609030101010101" charset="-122"/>
                <a:cs typeface="新宋体" panose="02010609030101010101" charset="-122"/>
                <a:sym typeface="+mn-ea"/>
              </a:rPr>
              <a:t>   </a:t>
            </a:r>
            <a:r>
              <a:rPr lang="en-US" altLang="zh-CN" sz="2400" b="1" dirty="0">
                <a:latin typeface="新宋体" panose="02010609030101010101" charset="-122"/>
                <a:ea typeface="新宋体" panose="02010609030101010101" charset="-122"/>
                <a:cs typeface="新宋体" panose="02010609030101010101" charset="-122"/>
                <a:sym typeface="+mn-ea"/>
              </a:rPr>
              <a:t>S</a:t>
            </a:r>
            <a:r>
              <a:rPr lang="en-US" altLang="zh-CN" sz="2400" b="1" dirty="0">
                <a:latin typeface="新宋体" panose="02010609030101010101" charset="-122"/>
                <a:ea typeface="新宋体" panose="02010609030101010101" charset="-122"/>
                <a:cs typeface="新宋体" panose="02010609030101010101" charset="-122"/>
                <a:sym typeface="Symbol" panose="05050102010706020507"/>
              </a:rPr>
              <a:t></a:t>
            </a:r>
            <a:r>
              <a:rPr lang="en-US" altLang="zh-CN" sz="2400" b="1" dirty="0">
                <a:latin typeface="新宋体" panose="02010609030101010101" charset="-122"/>
                <a:ea typeface="新宋体" panose="02010609030101010101" charset="-122"/>
                <a:cs typeface="新宋体" panose="02010609030101010101" charset="-122"/>
                <a:sym typeface="+mn-ea"/>
              </a:rPr>
              <a:t>a</a:t>
            </a:r>
            <a:r>
              <a:rPr lang="en-US" altLang="zh-CN" sz="2400" b="1" dirty="0">
                <a:solidFill>
                  <a:srgbClr val="FF0000"/>
                </a:solidFill>
                <a:latin typeface="Times New Roman" panose="02020603050405020304" pitchFamily="18" charset="0"/>
                <a:ea typeface="宋体" panose="02010600030101010101" pitchFamily="2" charset="-122"/>
                <a:sym typeface="+mn-ea"/>
              </a:rPr>
              <a:t>•</a:t>
            </a:r>
            <a:r>
              <a:rPr lang="en-US" altLang="zh-CN" sz="2400" b="1" dirty="0">
                <a:latin typeface="新宋体" panose="02010609030101010101" charset="-122"/>
                <a:ea typeface="新宋体" panose="02010609030101010101" charset="-122"/>
                <a:cs typeface="新宋体" panose="02010609030101010101" charset="-122"/>
                <a:sym typeface="+mn-ea"/>
              </a:rPr>
              <a:t>Ad, 	#</a:t>
            </a:r>
            <a:endParaRPr lang="en-US" altLang="zh-CN" sz="2400" b="1" dirty="0">
              <a:latin typeface="新宋体" panose="02010609030101010101" charset="-122"/>
              <a:ea typeface="新宋体" panose="02010609030101010101" charset="-122"/>
              <a:cs typeface="新宋体" panose="02010609030101010101" charset="-122"/>
            </a:endParaRPr>
          </a:p>
          <a:p>
            <a:pPr>
              <a:lnSpc>
                <a:spcPct val="80000"/>
              </a:lnSpc>
              <a:buNone/>
            </a:pPr>
            <a:r>
              <a:rPr lang="x-none" altLang="en-US" sz="2400" b="1" dirty="0">
                <a:latin typeface="新宋体" panose="02010609030101010101" charset="-122"/>
                <a:ea typeface="新宋体" panose="02010609030101010101" charset="-122"/>
                <a:cs typeface="新宋体" panose="02010609030101010101" charset="-122"/>
                <a:sym typeface="+mn-ea"/>
              </a:rPr>
              <a:t>    </a:t>
            </a:r>
            <a:r>
              <a:rPr lang="en-US" altLang="zh-CN" sz="2400" b="1" dirty="0">
                <a:latin typeface="新宋体" panose="02010609030101010101" charset="-122"/>
                <a:ea typeface="新宋体" panose="02010609030101010101" charset="-122"/>
                <a:cs typeface="新宋体" panose="02010609030101010101" charset="-122"/>
                <a:sym typeface="+mn-ea"/>
              </a:rPr>
              <a:t>S</a:t>
            </a:r>
            <a:r>
              <a:rPr lang="en-US" altLang="zh-CN" sz="2400" b="1" dirty="0">
                <a:latin typeface="新宋体" panose="02010609030101010101" charset="-122"/>
                <a:ea typeface="新宋体" panose="02010609030101010101" charset="-122"/>
                <a:cs typeface="新宋体" panose="02010609030101010101" charset="-122"/>
                <a:sym typeface="Symbol" panose="05050102010706020507"/>
              </a:rPr>
              <a:t></a:t>
            </a:r>
            <a:r>
              <a:rPr lang="en-US" altLang="zh-CN" sz="2400" b="1" dirty="0">
                <a:latin typeface="新宋体" panose="02010609030101010101" charset="-122"/>
                <a:ea typeface="新宋体" panose="02010609030101010101" charset="-122"/>
                <a:cs typeface="新宋体" panose="02010609030101010101" charset="-122"/>
                <a:sym typeface="+mn-ea"/>
              </a:rPr>
              <a:t>a</a:t>
            </a:r>
            <a:r>
              <a:rPr lang="en-US" altLang="zh-CN" sz="2400" b="1" dirty="0">
                <a:solidFill>
                  <a:srgbClr val="FF0000"/>
                </a:solidFill>
                <a:latin typeface="Times New Roman" panose="02020603050405020304" pitchFamily="18" charset="0"/>
                <a:ea typeface="宋体" panose="02010600030101010101" pitchFamily="2" charset="-122"/>
                <a:sym typeface="+mn-ea"/>
              </a:rPr>
              <a:t>•</a:t>
            </a:r>
            <a:r>
              <a:rPr lang="en-US" altLang="zh-CN" sz="2400" b="1" dirty="0">
                <a:latin typeface="新宋体" panose="02010609030101010101" charset="-122"/>
                <a:ea typeface="新宋体" panose="02010609030101010101" charset="-122"/>
                <a:cs typeface="新宋体" panose="02010609030101010101" charset="-122"/>
                <a:sym typeface="+mn-ea"/>
              </a:rPr>
              <a:t>ec, 	#</a:t>
            </a:r>
            <a:endParaRPr lang="en-US" altLang="zh-CN" sz="2400" b="1" dirty="0">
              <a:latin typeface="新宋体" panose="02010609030101010101" charset="-122"/>
              <a:ea typeface="新宋体" panose="02010609030101010101" charset="-122"/>
              <a:cs typeface="新宋体" panose="02010609030101010101" charset="-122"/>
            </a:endParaRPr>
          </a:p>
          <a:p>
            <a:pPr>
              <a:lnSpc>
                <a:spcPct val="80000"/>
              </a:lnSpc>
              <a:buNone/>
            </a:pPr>
            <a:r>
              <a:rPr lang="x-none" altLang="en-US" sz="2400" b="1" dirty="0">
                <a:latin typeface="新宋体" panose="02010609030101010101" charset="-122"/>
                <a:ea typeface="新宋体" panose="02010609030101010101" charset="-122"/>
                <a:cs typeface="新宋体" panose="02010609030101010101" charset="-122"/>
                <a:sym typeface="+mn-ea"/>
              </a:rPr>
              <a:t>    </a:t>
            </a:r>
            <a:r>
              <a:rPr lang="en-US" altLang="zh-CN" sz="2400" b="1" dirty="0">
                <a:latin typeface="新宋体" panose="02010609030101010101" charset="-122"/>
                <a:ea typeface="新宋体" panose="02010609030101010101" charset="-122"/>
                <a:cs typeface="新宋体" panose="02010609030101010101" charset="-122"/>
                <a:sym typeface="+mn-ea"/>
              </a:rPr>
              <a:t>A</a:t>
            </a:r>
            <a:r>
              <a:rPr lang="en-US" altLang="zh-CN" sz="2400" b="1" dirty="0">
                <a:latin typeface="新宋体" panose="02010609030101010101" charset="-122"/>
                <a:ea typeface="新宋体" panose="02010609030101010101" charset="-122"/>
                <a:cs typeface="新宋体" panose="02010609030101010101" charset="-122"/>
                <a:sym typeface="Symbol" panose="05050102010706020507"/>
              </a:rPr>
              <a:t></a:t>
            </a:r>
            <a:r>
              <a:rPr lang="en-US" altLang="zh-CN" sz="2400" b="1" dirty="0">
                <a:solidFill>
                  <a:srgbClr val="FF0000"/>
                </a:solidFill>
                <a:latin typeface="Times New Roman" panose="02020603050405020304" pitchFamily="18" charset="0"/>
                <a:ea typeface="宋体" panose="02010600030101010101" pitchFamily="2" charset="-122"/>
                <a:sym typeface="+mn-ea"/>
              </a:rPr>
              <a:t>•</a:t>
            </a:r>
            <a:r>
              <a:rPr lang="en-US" altLang="zh-CN" sz="2400" b="1" dirty="0">
                <a:latin typeface="新宋体" panose="02010609030101010101" charset="-122"/>
                <a:ea typeface="新宋体" panose="02010609030101010101" charset="-122"/>
                <a:cs typeface="新宋体" panose="02010609030101010101" charset="-122"/>
                <a:sym typeface="+mn-ea"/>
              </a:rPr>
              <a:t>e</a:t>
            </a:r>
            <a:r>
              <a:rPr lang="zh-CN" altLang="en-US" sz="2400" b="1" dirty="0">
                <a:latin typeface="新宋体" panose="02010609030101010101" charset="-122"/>
                <a:ea typeface="新宋体" panose="02010609030101010101" charset="-122"/>
                <a:cs typeface="新宋体" panose="02010609030101010101" charset="-122"/>
                <a:sym typeface="+mn-ea"/>
              </a:rPr>
              <a:t>， </a:t>
            </a:r>
            <a:r>
              <a:rPr lang="en-US" altLang="zh-CN" sz="2400" b="1" dirty="0">
                <a:latin typeface="新宋体" panose="02010609030101010101" charset="-122"/>
                <a:ea typeface="新宋体" panose="02010609030101010101" charset="-122"/>
                <a:cs typeface="新宋体" panose="02010609030101010101" charset="-122"/>
                <a:sym typeface="+mn-ea"/>
              </a:rPr>
              <a:t>	</a:t>
            </a:r>
            <a:r>
              <a:rPr lang="x-none" altLang="en-US" sz="2400" b="1" dirty="0">
                <a:latin typeface="新宋体" panose="02010609030101010101" charset="-122"/>
                <a:ea typeface="新宋体" panose="02010609030101010101" charset="-122"/>
                <a:cs typeface="新宋体" panose="02010609030101010101" charset="-122"/>
                <a:sym typeface="+mn-ea"/>
              </a:rPr>
              <a:t>	</a:t>
            </a:r>
            <a:endParaRPr lang="en-US" altLang="zh-CN" sz="2400" b="1" dirty="0">
              <a:latin typeface="新宋体" panose="02010609030101010101" charset="-122"/>
              <a:ea typeface="新宋体" panose="02010609030101010101" charset="-122"/>
              <a:cs typeface="新宋体" panose="02010609030101010101" charset="-122"/>
              <a:sym typeface="+mn-ea"/>
            </a:endParaRPr>
          </a:p>
        </p:txBody>
      </p:sp>
      <p:sp>
        <p:nvSpPr>
          <p:cNvPr id="8" name="文本框 7"/>
          <p:cNvSpPr txBox="1"/>
          <p:nvPr/>
        </p:nvSpPr>
        <p:spPr>
          <a:xfrm>
            <a:off x="6263640" y="2301240"/>
            <a:ext cx="336550" cy="460375"/>
          </a:xfrm>
          <a:prstGeom prst="rect">
            <a:avLst/>
          </a:prstGeom>
          <a:solidFill>
            <a:schemeClr val="accent4">
              <a:lumMod val="40000"/>
              <a:lumOff val="60000"/>
            </a:schemeClr>
          </a:solidFill>
        </p:spPr>
        <p:txBody>
          <a:bodyPr wrap="none" rtlCol="0" anchor="t">
            <a:spAutoFit/>
          </a:bodyPr>
          <a:p>
            <a:pPr algn="l"/>
            <a:r>
              <a:rPr lang="x-none" altLang="en-US" sz="2400" b="1" dirty="0">
                <a:latin typeface="新宋体" panose="02010609030101010101" charset="-122"/>
                <a:ea typeface="新宋体" panose="02010609030101010101" charset="-122"/>
                <a:cs typeface="新宋体" panose="02010609030101010101" charset="-122"/>
                <a:sym typeface="+mn-ea"/>
              </a:rPr>
              <a:t>d</a:t>
            </a:r>
            <a:endParaRPr lang="x-none" altLang="en-US" sz="2400" b="1" dirty="0">
              <a:latin typeface="新宋体" panose="02010609030101010101" charset="-122"/>
              <a:ea typeface="新宋体" panose="02010609030101010101" charset="-122"/>
              <a:cs typeface="新宋体" panose="02010609030101010101" charset="-122"/>
              <a:sym typeface="+mn-ea"/>
            </a:endParaRPr>
          </a:p>
        </p:txBody>
      </p:sp>
      <p:sp>
        <p:nvSpPr>
          <p:cNvPr id="9" name="文本框 8"/>
          <p:cNvSpPr txBox="1"/>
          <p:nvPr/>
        </p:nvSpPr>
        <p:spPr>
          <a:xfrm>
            <a:off x="4665345" y="1646555"/>
            <a:ext cx="750570" cy="460375"/>
          </a:xfrm>
          <a:prstGeom prst="rect">
            <a:avLst/>
          </a:prstGeom>
          <a:solidFill>
            <a:schemeClr val="accent4">
              <a:lumMod val="40000"/>
              <a:lumOff val="60000"/>
            </a:schemeClr>
          </a:solidFill>
        </p:spPr>
        <p:txBody>
          <a:bodyPr wrap="none" rtlCol="0" anchor="t">
            <a:spAutoFit/>
          </a:bodyPr>
          <a:p>
            <a:pPr algn="l"/>
            <a:r>
              <a:rPr lang="en-US" altLang="zh-CN" sz="2400" b="1" dirty="0">
                <a:latin typeface="新宋体" panose="02010609030101010101" charset="-122"/>
                <a:ea typeface="新宋体" panose="02010609030101010101" charset="-122"/>
                <a:cs typeface="新宋体" panose="02010609030101010101" charset="-122"/>
                <a:sym typeface="+mn-ea"/>
              </a:rPr>
              <a:t>a</a:t>
            </a:r>
            <a:r>
              <a:rPr lang="en-US" altLang="zh-CN" sz="2400" b="1" dirty="0">
                <a:solidFill>
                  <a:srgbClr val="FF0000"/>
                </a:solidFill>
                <a:latin typeface="Times New Roman" panose="02020603050405020304" pitchFamily="18" charset="0"/>
                <a:ea typeface="宋体" panose="02010600030101010101" pitchFamily="2" charset="-122"/>
                <a:sym typeface="+mn-ea"/>
              </a:rPr>
              <a:t>•</a:t>
            </a:r>
            <a:r>
              <a:rPr lang="en-US" altLang="zh-CN" sz="2400" b="1" dirty="0">
                <a:latin typeface="新宋体" panose="02010609030101010101" charset="-122"/>
                <a:ea typeface="新宋体" panose="02010609030101010101" charset="-122"/>
                <a:cs typeface="新宋体" panose="02010609030101010101" charset="-122"/>
                <a:sym typeface="+mn-ea"/>
              </a:rPr>
              <a:t>A</a:t>
            </a:r>
            <a:r>
              <a:rPr lang="en-US" altLang="zh-CN" sz="2400" b="1" dirty="0">
                <a:solidFill>
                  <a:srgbClr val="FF0000"/>
                </a:solidFill>
                <a:latin typeface="新宋体" panose="02010609030101010101" charset="-122"/>
                <a:ea typeface="新宋体" panose="02010609030101010101" charset="-122"/>
                <a:cs typeface="新宋体" panose="02010609030101010101" charset="-122"/>
                <a:sym typeface="+mn-ea"/>
              </a:rPr>
              <a:t>d</a:t>
            </a:r>
            <a:endParaRPr lang="en-US" altLang="zh-CN" sz="2400" b="1" dirty="0">
              <a:solidFill>
                <a:srgbClr val="FF0000"/>
              </a:solidFill>
              <a:latin typeface="新宋体" panose="02010609030101010101" charset="-122"/>
              <a:ea typeface="新宋体" panose="02010609030101010101" charset="-122"/>
              <a:cs typeface="新宋体" panose="02010609030101010101" charset="-122"/>
              <a:sym typeface="+mn-ea"/>
            </a:endParaRPr>
          </a:p>
        </p:txBody>
      </p:sp>
      <p:sp>
        <p:nvSpPr>
          <p:cNvPr id="10" name="文本框 9"/>
          <p:cNvSpPr txBox="1"/>
          <p:nvPr/>
        </p:nvSpPr>
        <p:spPr>
          <a:xfrm>
            <a:off x="3508375" y="2830195"/>
            <a:ext cx="3857625" cy="1271270"/>
          </a:xfrm>
          <a:prstGeom prst="rect">
            <a:avLst/>
          </a:prstGeom>
          <a:noFill/>
        </p:spPr>
        <p:txBody>
          <a:bodyPr wrap="square" rtlCol="0" anchor="t">
            <a:spAutoFit/>
          </a:bodyPr>
          <a:p>
            <a:pPr>
              <a:lnSpc>
                <a:spcPct val="80000"/>
              </a:lnSpc>
              <a:buNone/>
            </a:pPr>
            <a:r>
              <a:rPr lang="en-US" altLang="zh-CN" sz="2400" b="1" dirty="0">
                <a:latin typeface="新宋体" panose="02010609030101010101" charset="-122"/>
                <a:ea typeface="新宋体" panose="02010609030101010101" charset="-122"/>
                <a:cs typeface="新宋体" panose="02010609030101010101" charset="-122"/>
                <a:sym typeface="+mn-ea"/>
              </a:rPr>
              <a:t>I</a:t>
            </a:r>
            <a:r>
              <a:rPr lang="en-US" altLang="zh-CN" sz="2400" b="1" baseline="-25000" dirty="0">
                <a:latin typeface="新宋体" panose="02010609030101010101" charset="-122"/>
                <a:ea typeface="新宋体" panose="02010609030101010101" charset="-122"/>
                <a:cs typeface="新宋体" panose="02010609030101010101" charset="-122"/>
                <a:sym typeface="+mn-ea"/>
              </a:rPr>
              <a:t>3</a:t>
            </a:r>
            <a:r>
              <a:rPr lang="zh-CN" altLang="en-US" sz="2400" b="1" dirty="0">
                <a:latin typeface="新宋体" panose="02010609030101010101" charset="-122"/>
                <a:ea typeface="新宋体" panose="02010609030101010101" charset="-122"/>
                <a:cs typeface="新宋体" panose="02010609030101010101" charset="-122"/>
                <a:sym typeface="+mn-ea"/>
              </a:rPr>
              <a:t>：</a:t>
            </a:r>
            <a:endParaRPr lang="zh-CN" altLang="en-US" sz="2400" b="1" dirty="0">
              <a:latin typeface="新宋体" panose="02010609030101010101" charset="-122"/>
              <a:ea typeface="新宋体" panose="02010609030101010101" charset="-122"/>
              <a:cs typeface="新宋体" panose="02010609030101010101" charset="-122"/>
              <a:sym typeface="+mn-ea"/>
            </a:endParaRPr>
          </a:p>
          <a:p>
            <a:pPr>
              <a:lnSpc>
                <a:spcPct val="80000"/>
              </a:lnSpc>
              <a:buNone/>
            </a:pPr>
            <a:r>
              <a:rPr lang="zh-CN" altLang="en-US" sz="2400" b="1" dirty="0">
                <a:latin typeface="新宋体" panose="02010609030101010101" charset="-122"/>
                <a:ea typeface="新宋体" panose="02010609030101010101" charset="-122"/>
                <a:cs typeface="新宋体" panose="02010609030101010101" charset="-122"/>
                <a:sym typeface="+mn-ea"/>
              </a:rPr>
              <a:t> </a:t>
            </a:r>
            <a:r>
              <a:rPr lang="x-none" altLang="zh-CN" sz="2400" b="1" dirty="0">
                <a:latin typeface="新宋体" panose="02010609030101010101" charset="-122"/>
                <a:ea typeface="新宋体" panose="02010609030101010101" charset="-122"/>
                <a:cs typeface="新宋体" panose="02010609030101010101" charset="-122"/>
                <a:sym typeface="+mn-ea"/>
              </a:rPr>
              <a:t> </a:t>
            </a:r>
            <a:r>
              <a:rPr lang="zh-CN" altLang="en-US" sz="2400" b="1" dirty="0">
                <a:latin typeface="新宋体" panose="02010609030101010101" charset="-122"/>
                <a:ea typeface="新宋体" panose="02010609030101010101" charset="-122"/>
                <a:cs typeface="新宋体" panose="02010609030101010101" charset="-122"/>
                <a:sym typeface="+mn-ea"/>
              </a:rPr>
              <a:t>  </a:t>
            </a:r>
            <a:r>
              <a:rPr lang="en-US" altLang="zh-CN" sz="2400" b="1" dirty="0">
                <a:latin typeface="新宋体" panose="02010609030101010101" charset="-122"/>
                <a:ea typeface="新宋体" panose="02010609030101010101" charset="-122"/>
                <a:cs typeface="新宋体" panose="02010609030101010101" charset="-122"/>
                <a:sym typeface="+mn-ea"/>
              </a:rPr>
              <a:t>S</a:t>
            </a:r>
            <a:r>
              <a:rPr lang="en-US" altLang="zh-CN" sz="2400" b="1" dirty="0">
                <a:latin typeface="新宋体" panose="02010609030101010101" charset="-122"/>
                <a:ea typeface="新宋体" panose="02010609030101010101" charset="-122"/>
                <a:cs typeface="新宋体" panose="02010609030101010101" charset="-122"/>
                <a:sym typeface="Symbol" panose="05050102010706020507"/>
              </a:rPr>
              <a:t></a:t>
            </a:r>
            <a:r>
              <a:rPr lang="en-US" altLang="zh-CN" sz="2400" b="1" dirty="0">
                <a:latin typeface="新宋体" panose="02010609030101010101" charset="-122"/>
                <a:ea typeface="新宋体" panose="02010609030101010101" charset="-122"/>
                <a:cs typeface="新宋体" panose="02010609030101010101" charset="-122"/>
                <a:sym typeface="+mn-ea"/>
              </a:rPr>
              <a:t>b</a:t>
            </a:r>
            <a:r>
              <a:rPr lang="en-US" altLang="zh-CN" sz="2400" b="1" dirty="0">
                <a:solidFill>
                  <a:srgbClr val="FF0000"/>
                </a:solidFill>
                <a:latin typeface="Times New Roman" panose="02020603050405020304" pitchFamily="18" charset="0"/>
                <a:ea typeface="宋体" panose="02010600030101010101" pitchFamily="2" charset="-122"/>
                <a:sym typeface="+mn-ea"/>
              </a:rPr>
              <a:t>•</a:t>
            </a:r>
            <a:r>
              <a:rPr lang="en-US" altLang="zh-CN" sz="2400" b="1" dirty="0">
                <a:latin typeface="新宋体" panose="02010609030101010101" charset="-122"/>
                <a:ea typeface="新宋体" panose="02010609030101010101" charset="-122"/>
                <a:cs typeface="新宋体" panose="02010609030101010101" charset="-122"/>
                <a:sym typeface="+mn-ea"/>
              </a:rPr>
              <a:t>Ac, 	#</a:t>
            </a:r>
            <a:endParaRPr lang="en-US" altLang="zh-CN" sz="2400" b="1" dirty="0">
              <a:latin typeface="新宋体" panose="02010609030101010101" charset="-122"/>
              <a:ea typeface="新宋体" panose="02010609030101010101" charset="-122"/>
              <a:cs typeface="新宋体" panose="02010609030101010101" charset="-122"/>
            </a:endParaRPr>
          </a:p>
          <a:p>
            <a:pPr lvl="1">
              <a:lnSpc>
                <a:spcPct val="80000"/>
              </a:lnSpc>
              <a:buNone/>
            </a:pPr>
            <a:r>
              <a:rPr lang="x-none" altLang="en-US" sz="2400" b="1" dirty="0">
                <a:latin typeface="新宋体" panose="02010609030101010101" charset="-122"/>
                <a:ea typeface="新宋体" panose="02010609030101010101" charset="-122"/>
                <a:cs typeface="新宋体" panose="02010609030101010101" charset="-122"/>
                <a:sym typeface="+mn-ea"/>
              </a:rPr>
              <a:t> </a:t>
            </a:r>
            <a:r>
              <a:rPr lang="en-US" altLang="zh-CN" sz="2400" b="1" dirty="0">
                <a:latin typeface="新宋体" panose="02010609030101010101" charset="-122"/>
                <a:ea typeface="新宋体" panose="02010609030101010101" charset="-122"/>
                <a:cs typeface="新宋体" panose="02010609030101010101" charset="-122"/>
                <a:sym typeface="+mn-ea"/>
              </a:rPr>
              <a:t>S</a:t>
            </a:r>
            <a:r>
              <a:rPr lang="en-US" altLang="zh-CN" sz="2400" b="1" dirty="0">
                <a:latin typeface="新宋体" panose="02010609030101010101" charset="-122"/>
                <a:ea typeface="新宋体" panose="02010609030101010101" charset="-122"/>
                <a:cs typeface="新宋体" panose="02010609030101010101" charset="-122"/>
                <a:sym typeface="Symbol" panose="05050102010706020507"/>
              </a:rPr>
              <a:t></a:t>
            </a:r>
            <a:r>
              <a:rPr lang="en-US" altLang="zh-CN" sz="2400" b="1" dirty="0">
                <a:latin typeface="新宋体" panose="02010609030101010101" charset="-122"/>
                <a:ea typeface="新宋体" panose="02010609030101010101" charset="-122"/>
                <a:cs typeface="新宋体" panose="02010609030101010101" charset="-122"/>
                <a:sym typeface="+mn-ea"/>
              </a:rPr>
              <a:t>b</a:t>
            </a:r>
            <a:r>
              <a:rPr lang="en-US" altLang="zh-CN" sz="2400" b="1" dirty="0">
                <a:solidFill>
                  <a:srgbClr val="FF0000"/>
                </a:solidFill>
                <a:latin typeface="Times New Roman" panose="02020603050405020304" pitchFamily="18" charset="0"/>
                <a:ea typeface="宋体" panose="02010600030101010101" pitchFamily="2" charset="-122"/>
                <a:sym typeface="+mn-ea"/>
              </a:rPr>
              <a:t>•</a:t>
            </a:r>
            <a:r>
              <a:rPr lang="en-US" altLang="zh-CN" sz="2400" b="1" dirty="0">
                <a:latin typeface="新宋体" panose="02010609030101010101" charset="-122"/>
                <a:ea typeface="新宋体" panose="02010609030101010101" charset="-122"/>
                <a:cs typeface="新宋体" panose="02010609030101010101" charset="-122"/>
                <a:sym typeface="+mn-ea"/>
              </a:rPr>
              <a:t>ed</a:t>
            </a:r>
            <a:r>
              <a:rPr lang="zh-CN" altLang="en-US" sz="2400" b="1" dirty="0">
                <a:latin typeface="新宋体" panose="02010609030101010101" charset="-122"/>
                <a:ea typeface="新宋体" panose="02010609030101010101" charset="-122"/>
                <a:cs typeface="新宋体" panose="02010609030101010101" charset="-122"/>
                <a:sym typeface="+mn-ea"/>
              </a:rPr>
              <a:t>，</a:t>
            </a:r>
            <a:r>
              <a:rPr lang="en-US" altLang="zh-CN" sz="2400" b="1" dirty="0">
                <a:latin typeface="新宋体" panose="02010609030101010101" charset="-122"/>
                <a:ea typeface="新宋体" panose="02010609030101010101" charset="-122"/>
                <a:cs typeface="新宋体" panose="02010609030101010101" charset="-122"/>
                <a:sym typeface="+mn-ea"/>
              </a:rPr>
              <a:t>	#</a:t>
            </a:r>
            <a:endParaRPr lang="en-US" altLang="zh-CN" sz="2400" b="1" dirty="0">
              <a:latin typeface="新宋体" panose="02010609030101010101" charset="-122"/>
              <a:ea typeface="新宋体" panose="02010609030101010101" charset="-122"/>
              <a:cs typeface="新宋体" panose="02010609030101010101" charset="-122"/>
            </a:endParaRPr>
          </a:p>
          <a:p>
            <a:pPr lvl="1">
              <a:lnSpc>
                <a:spcPct val="80000"/>
              </a:lnSpc>
              <a:buNone/>
            </a:pPr>
            <a:r>
              <a:rPr lang="x-none" altLang="en-US" sz="2400" b="1" dirty="0">
                <a:latin typeface="新宋体" panose="02010609030101010101" charset="-122"/>
                <a:ea typeface="新宋体" panose="02010609030101010101" charset="-122"/>
                <a:cs typeface="新宋体" panose="02010609030101010101" charset="-122"/>
                <a:sym typeface="+mn-ea"/>
              </a:rPr>
              <a:t> </a:t>
            </a:r>
            <a:r>
              <a:rPr lang="en-US" altLang="zh-CN" sz="2400" b="1" dirty="0">
                <a:latin typeface="新宋体" panose="02010609030101010101" charset="-122"/>
                <a:ea typeface="新宋体" panose="02010609030101010101" charset="-122"/>
                <a:cs typeface="新宋体" panose="02010609030101010101" charset="-122"/>
                <a:sym typeface="+mn-ea"/>
              </a:rPr>
              <a:t>A</a:t>
            </a:r>
            <a:r>
              <a:rPr lang="en-US" altLang="zh-CN" sz="2400" b="1" dirty="0">
                <a:latin typeface="新宋体" panose="02010609030101010101" charset="-122"/>
                <a:ea typeface="新宋体" panose="02010609030101010101" charset="-122"/>
                <a:cs typeface="新宋体" panose="02010609030101010101" charset="-122"/>
                <a:sym typeface="Symbol" panose="05050102010706020507"/>
              </a:rPr>
              <a:t></a:t>
            </a:r>
            <a:r>
              <a:rPr lang="en-US" altLang="zh-CN" sz="2400" b="1" dirty="0">
                <a:solidFill>
                  <a:srgbClr val="FF0000"/>
                </a:solidFill>
                <a:latin typeface="Times New Roman" panose="02020603050405020304" pitchFamily="18" charset="0"/>
                <a:ea typeface="宋体" panose="02010600030101010101" pitchFamily="2" charset="-122"/>
                <a:sym typeface="+mn-ea"/>
              </a:rPr>
              <a:t>•</a:t>
            </a:r>
            <a:r>
              <a:rPr lang="en-US" altLang="zh-CN" sz="2400" b="1" dirty="0">
                <a:latin typeface="新宋体" panose="02010609030101010101" charset="-122"/>
                <a:ea typeface="新宋体" panose="02010609030101010101" charset="-122"/>
                <a:cs typeface="新宋体" panose="02010609030101010101" charset="-122"/>
                <a:sym typeface="+mn-ea"/>
              </a:rPr>
              <a:t>e</a:t>
            </a:r>
            <a:r>
              <a:rPr lang="zh-CN" altLang="en-US" sz="2400" b="1" dirty="0">
                <a:latin typeface="新宋体" panose="02010609030101010101" charset="-122"/>
                <a:ea typeface="新宋体" panose="02010609030101010101" charset="-122"/>
                <a:cs typeface="新宋体" panose="02010609030101010101" charset="-122"/>
                <a:sym typeface="+mn-ea"/>
              </a:rPr>
              <a:t>，</a:t>
            </a:r>
            <a:r>
              <a:rPr lang="x-none" altLang="zh-CN" sz="2400" b="1" dirty="0">
                <a:latin typeface="新宋体" panose="02010609030101010101" charset="-122"/>
                <a:ea typeface="新宋体" panose="02010609030101010101" charset="-122"/>
                <a:cs typeface="新宋体" panose="02010609030101010101" charset="-122"/>
                <a:sym typeface="+mn-ea"/>
              </a:rPr>
              <a:t>		</a:t>
            </a:r>
            <a:r>
              <a:rPr lang="en-US" altLang="zh-CN" sz="2400" b="1" dirty="0">
                <a:latin typeface="新宋体" panose="02010609030101010101" charset="-122"/>
                <a:ea typeface="新宋体" panose="02010609030101010101" charset="-122"/>
                <a:cs typeface="新宋体" panose="02010609030101010101" charset="-122"/>
                <a:sym typeface="+mn-ea"/>
              </a:rPr>
              <a:t>c</a:t>
            </a:r>
            <a:endParaRPr lang="en-US" altLang="zh-CN" sz="2400" b="1" dirty="0">
              <a:latin typeface="新宋体" panose="02010609030101010101" charset="-122"/>
              <a:ea typeface="新宋体" panose="02010609030101010101" charset="-122"/>
              <a:cs typeface="新宋体" panose="02010609030101010101" charset="-122"/>
              <a:sym typeface="+mn-ea"/>
            </a:endParaRPr>
          </a:p>
        </p:txBody>
      </p:sp>
      <p:sp>
        <p:nvSpPr>
          <p:cNvPr id="11" name="文本框 10"/>
          <p:cNvSpPr txBox="1"/>
          <p:nvPr/>
        </p:nvSpPr>
        <p:spPr>
          <a:xfrm>
            <a:off x="3348355" y="4256405"/>
            <a:ext cx="3079750" cy="534035"/>
          </a:xfrm>
          <a:prstGeom prst="rect">
            <a:avLst/>
          </a:prstGeom>
          <a:noFill/>
        </p:spPr>
        <p:txBody>
          <a:bodyPr wrap="none" rtlCol="0" anchor="t">
            <a:spAutoFit/>
          </a:bodyPr>
          <a:p>
            <a:pPr marL="0" indent="0" eaLnBrk="0" hangingPunct="0">
              <a:lnSpc>
                <a:spcPct val="120000"/>
              </a:lnSpc>
              <a:spcBef>
                <a:spcPct val="20000"/>
              </a:spcBef>
              <a:buNone/>
            </a:pPr>
            <a:r>
              <a:rPr lang="en-US" altLang="zh-CN" sz="2400" b="1" dirty="0">
                <a:latin typeface="新宋体" panose="02010609030101010101" charset="-122"/>
                <a:ea typeface="新宋体" panose="02010609030101010101" charset="-122"/>
                <a:cs typeface="新宋体" panose="02010609030101010101" charset="-122"/>
                <a:sym typeface="+mn-ea"/>
              </a:rPr>
              <a:t>I</a:t>
            </a:r>
            <a:r>
              <a:rPr lang="en-US" altLang="zh-CN" sz="2400" b="1" baseline="-25000" dirty="0">
                <a:latin typeface="新宋体" panose="02010609030101010101" charset="-122"/>
                <a:ea typeface="新宋体" panose="02010609030101010101" charset="-122"/>
                <a:cs typeface="新宋体" panose="02010609030101010101" charset="-122"/>
                <a:sym typeface="+mn-ea"/>
              </a:rPr>
              <a:t>4</a:t>
            </a:r>
            <a:r>
              <a:rPr lang="x-none" altLang="en-US" sz="2400" b="1" dirty="0">
                <a:latin typeface="新宋体" panose="02010609030101010101" charset="-122"/>
                <a:ea typeface="新宋体" panose="02010609030101010101" charset="-122"/>
                <a:cs typeface="新宋体" panose="02010609030101010101" charset="-122"/>
                <a:sym typeface="+mn-ea"/>
              </a:rPr>
              <a:t>:</a:t>
            </a:r>
            <a:r>
              <a:rPr lang="en-US" altLang="zh-CN" sz="2400" b="1" dirty="0">
                <a:latin typeface="新宋体" panose="02010609030101010101" charset="-122"/>
                <a:ea typeface="新宋体" panose="02010609030101010101" charset="-122"/>
                <a:cs typeface="新宋体" panose="02010609030101010101" charset="-122"/>
                <a:sym typeface="+mn-ea"/>
              </a:rPr>
              <a:t>   	S</a:t>
            </a:r>
            <a:r>
              <a:rPr lang="en-US" altLang="zh-CN" sz="2400" b="1" dirty="0">
                <a:latin typeface="新宋体" panose="02010609030101010101" charset="-122"/>
                <a:ea typeface="新宋体" panose="02010609030101010101" charset="-122"/>
                <a:cs typeface="新宋体" panose="02010609030101010101" charset="-122"/>
                <a:sym typeface="Symbol" panose="05050102010706020507"/>
              </a:rPr>
              <a:t></a:t>
            </a:r>
            <a:r>
              <a:rPr lang="en-US" altLang="zh-CN" sz="2400" b="1" dirty="0">
                <a:latin typeface="新宋体" panose="02010609030101010101" charset="-122"/>
                <a:ea typeface="新宋体" panose="02010609030101010101" charset="-122"/>
                <a:cs typeface="新宋体" panose="02010609030101010101" charset="-122"/>
                <a:sym typeface="+mn-ea"/>
              </a:rPr>
              <a:t>aA</a:t>
            </a:r>
            <a:r>
              <a:rPr lang="en-US" altLang="zh-CN" sz="2400" b="1" dirty="0">
                <a:solidFill>
                  <a:srgbClr val="FF0000"/>
                </a:solidFill>
                <a:latin typeface="Times New Roman" panose="02020603050405020304" pitchFamily="18" charset="0"/>
                <a:ea typeface="宋体" panose="02010600030101010101" pitchFamily="2" charset="-122"/>
                <a:sym typeface="+mn-ea"/>
              </a:rPr>
              <a:t>•</a:t>
            </a:r>
            <a:r>
              <a:rPr lang="en-US" altLang="zh-CN" sz="2400" b="1" dirty="0">
                <a:latin typeface="新宋体" panose="02010609030101010101" charset="-122"/>
                <a:ea typeface="新宋体" panose="02010609030101010101" charset="-122"/>
                <a:cs typeface="新宋体" panose="02010609030101010101" charset="-122"/>
                <a:sym typeface="+mn-ea"/>
              </a:rPr>
              <a:t>d</a:t>
            </a:r>
            <a:r>
              <a:rPr lang="zh-CN" altLang="en-US" sz="2400" b="1" dirty="0">
                <a:latin typeface="新宋体" panose="02010609030101010101" charset="-122"/>
                <a:ea typeface="新宋体" panose="02010609030101010101" charset="-122"/>
                <a:cs typeface="新宋体" panose="02010609030101010101" charset="-122"/>
                <a:sym typeface="+mn-ea"/>
              </a:rPr>
              <a:t>， </a:t>
            </a:r>
            <a:r>
              <a:rPr lang="en-US" altLang="zh-CN" sz="2400" b="1" dirty="0">
                <a:latin typeface="新宋体" panose="02010609030101010101" charset="-122"/>
                <a:ea typeface="新宋体" panose="02010609030101010101" charset="-122"/>
                <a:cs typeface="新宋体" panose="02010609030101010101" charset="-122"/>
                <a:sym typeface="+mn-ea"/>
              </a:rPr>
              <a:t>	#</a:t>
            </a:r>
            <a:endParaRPr lang="en-US" altLang="zh-CN" sz="2400" b="1" dirty="0">
              <a:latin typeface="新宋体" panose="02010609030101010101" charset="-122"/>
              <a:ea typeface="新宋体" panose="02010609030101010101" charset="-122"/>
              <a:cs typeface="新宋体" panose="02010609030101010101" charset="-122"/>
              <a:sym typeface="+mn-ea"/>
            </a:endParaRPr>
          </a:p>
        </p:txBody>
      </p:sp>
      <p:sp>
        <p:nvSpPr>
          <p:cNvPr id="12" name="文本框 11"/>
          <p:cNvSpPr txBox="1"/>
          <p:nvPr/>
        </p:nvSpPr>
        <p:spPr>
          <a:xfrm>
            <a:off x="3348355" y="5108575"/>
            <a:ext cx="3188335" cy="1050925"/>
          </a:xfrm>
          <a:prstGeom prst="rect">
            <a:avLst/>
          </a:prstGeom>
          <a:noFill/>
        </p:spPr>
        <p:txBody>
          <a:bodyPr wrap="square" rtlCol="0" anchor="t">
            <a:spAutoFit/>
          </a:bodyPr>
          <a:p>
            <a:pPr marL="0" indent="0" eaLnBrk="0" hangingPunct="0">
              <a:lnSpc>
                <a:spcPct val="120000"/>
              </a:lnSpc>
              <a:spcBef>
                <a:spcPct val="20000"/>
              </a:spcBef>
              <a:buNone/>
            </a:pPr>
            <a:r>
              <a:rPr lang="en-US" altLang="zh-CN" sz="2400" b="1" dirty="0">
                <a:solidFill>
                  <a:srgbClr val="FF3300"/>
                </a:solidFill>
                <a:latin typeface="新宋体" panose="02010609030101010101" charset="-122"/>
                <a:ea typeface="新宋体" panose="02010609030101010101" charset="-122"/>
                <a:cs typeface="新宋体" panose="02010609030101010101" charset="-122"/>
                <a:sym typeface="+mn-ea"/>
              </a:rPr>
              <a:t>I</a:t>
            </a:r>
            <a:r>
              <a:rPr lang="en-US" altLang="zh-CN" sz="2400" b="1" baseline="-25000" dirty="0">
                <a:solidFill>
                  <a:srgbClr val="FF3300"/>
                </a:solidFill>
                <a:latin typeface="新宋体" panose="02010609030101010101" charset="-122"/>
                <a:ea typeface="新宋体" panose="02010609030101010101" charset="-122"/>
                <a:cs typeface="新宋体" panose="02010609030101010101" charset="-122"/>
                <a:sym typeface="+mn-ea"/>
              </a:rPr>
              <a:t>5</a:t>
            </a:r>
            <a:r>
              <a:rPr lang="en-US" altLang="zh-CN" sz="2400" b="1" dirty="0">
                <a:solidFill>
                  <a:srgbClr val="FF3300"/>
                </a:solidFill>
                <a:latin typeface="新宋体" panose="02010609030101010101" charset="-122"/>
                <a:ea typeface="新宋体" panose="02010609030101010101" charset="-122"/>
                <a:cs typeface="新宋体" panose="02010609030101010101" charset="-122"/>
                <a:sym typeface="+mn-ea"/>
              </a:rPr>
              <a:t>:   	S</a:t>
            </a:r>
            <a:r>
              <a:rPr lang="en-US" altLang="zh-CN" sz="2400" b="1" dirty="0">
                <a:solidFill>
                  <a:srgbClr val="FF3300"/>
                </a:solidFill>
                <a:latin typeface="新宋体" panose="02010609030101010101" charset="-122"/>
                <a:ea typeface="新宋体" panose="02010609030101010101" charset="-122"/>
                <a:cs typeface="新宋体" panose="02010609030101010101" charset="-122"/>
                <a:sym typeface="Symbol" panose="05050102010706020507"/>
              </a:rPr>
              <a:t></a:t>
            </a:r>
            <a:r>
              <a:rPr lang="en-US" altLang="zh-CN" sz="2400" b="1" dirty="0">
                <a:solidFill>
                  <a:srgbClr val="FF3300"/>
                </a:solidFill>
                <a:latin typeface="新宋体" panose="02010609030101010101" charset="-122"/>
                <a:ea typeface="新宋体" panose="02010609030101010101" charset="-122"/>
                <a:cs typeface="新宋体" panose="02010609030101010101" charset="-122"/>
                <a:sym typeface="+mn-ea"/>
              </a:rPr>
              <a:t>ae</a:t>
            </a:r>
            <a:r>
              <a:rPr lang="en-US" altLang="zh-CN" sz="2400" b="1" dirty="0">
                <a:solidFill>
                  <a:srgbClr val="FF0000"/>
                </a:solidFill>
                <a:latin typeface="Times New Roman" panose="02020603050405020304" pitchFamily="18" charset="0"/>
                <a:ea typeface="宋体" panose="02010600030101010101" pitchFamily="2" charset="-122"/>
                <a:sym typeface="+mn-ea"/>
              </a:rPr>
              <a:t>•</a:t>
            </a:r>
            <a:r>
              <a:rPr lang="en-US" altLang="zh-CN" sz="2400" b="1" dirty="0">
                <a:solidFill>
                  <a:srgbClr val="FF3300"/>
                </a:solidFill>
                <a:latin typeface="新宋体" panose="02010609030101010101" charset="-122"/>
                <a:ea typeface="新宋体" panose="02010609030101010101" charset="-122"/>
                <a:cs typeface="新宋体" panose="02010609030101010101" charset="-122"/>
                <a:sym typeface="+mn-ea"/>
              </a:rPr>
              <a:t>c</a:t>
            </a:r>
            <a:r>
              <a:rPr lang="zh-CN" altLang="en-US" sz="2400" b="1" dirty="0">
                <a:solidFill>
                  <a:srgbClr val="FF3300"/>
                </a:solidFill>
                <a:latin typeface="新宋体" panose="02010609030101010101" charset="-122"/>
                <a:ea typeface="新宋体" panose="02010609030101010101" charset="-122"/>
                <a:cs typeface="新宋体" panose="02010609030101010101" charset="-122"/>
                <a:sym typeface="+mn-ea"/>
              </a:rPr>
              <a:t>，</a:t>
            </a:r>
            <a:r>
              <a:rPr lang="en-US" altLang="zh-CN" sz="2400" b="1" dirty="0">
                <a:solidFill>
                  <a:srgbClr val="FF3300"/>
                </a:solidFill>
                <a:latin typeface="新宋体" panose="02010609030101010101" charset="-122"/>
                <a:ea typeface="新宋体" panose="02010609030101010101" charset="-122"/>
                <a:cs typeface="新宋体" panose="02010609030101010101" charset="-122"/>
                <a:sym typeface="+mn-ea"/>
              </a:rPr>
              <a:t>	#</a:t>
            </a:r>
            <a:endParaRPr lang="en-US" altLang="zh-CN" sz="2400" b="1" dirty="0">
              <a:solidFill>
                <a:srgbClr val="FF3300"/>
              </a:solidFill>
              <a:latin typeface="新宋体" panose="02010609030101010101" charset="-122"/>
              <a:ea typeface="新宋体" panose="02010609030101010101" charset="-122"/>
              <a:cs typeface="新宋体" panose="02010609030101010101" charset="-122"/>
            </a:endParaRPr>
          </a:p>
          <a:p>
            <a:pPr marL="0" indent="0" eaLnBrk="0" hangingPunct="0">
              <a:lnSpc>
                <a:spcPct val="120000"/>
              </a:lnSpc>
              <a:spcBef>
                <a:spcPct val="20000"/>
              </a:spcBef>
              <a:buNone/>
            </a:pPr>
            <a:r>
              <a:rPr lang="en-US" altLang="zh-CN" sz="2400" b="1" dirty="0">
                <a:solidFill>
                  <a:srgbClr val="FF3300"/>
                </a:solidFill>
                <a:latin typeface="新宋体" panose="02010609030101010101" charset="-122"/>
                <a:ea typeface="新宋体" panose="02010609030101010101" charset="-122"/>
                <a:cs typeface="新宋体" panose="02010609030101010101" charset="-122"/>
                <a:sym typeface="+mn-ea"/>
              </a:rPr>
              <a:t>	A</a:t>
            </a:r>
            <a:r>
              <a:rPr lang="en-US" altLang="zh-CN" sz="2400" b="1" dirty="0">
                <a:solidFill>
                  <a:srgbClr val="FF3300"/>
                </a:solidFill>
                <a:latin typeface="新宋体" panose="02010609030101010101" charset="-122"/>
                <a:ea typeface="新宋体" panose="02010609030101010101" charset="-122"/>
                <a:cs typeface="新宋体" panose="02010609030101010101" charset="-122"/>
                <a:sym typeface="Symbol" panose="05050102010706020507"/>
              </a:rPr>
              <a:t></a:t>
            </a:r>
            <a:r>
              <a:rPr lang="en-US" altLang="zh-CN" sz="2400" b="1" dirty="0">
                <a:solidFill>
                  <a:srgbClr val="FF3300"/>
                </a:solidFill>
                <a:latin typeface="新宋体" panose="02010609030101010101" charset="-122"/>
                <a:ea typeface="新宋体" panose="02010609030101010101" charset="-122"/>
                <a:cs typeface="新宋体" panose="02010609030101010101" charset="-122"/>
                <a:sym typeface="+mn-ea"/>
              </a:rPr>
              <a:t>e</a:t>
            </a:r>
            <a:r>
              <a:rPr lang="en-US" altLang="zh-CN" sz="2400" b="1" dirty="0">
                <a:solidFill>
                  <a:srgbClr val="FF0000"/>
                </a:solidFill>
                <a:latin typeface="Times New Roman" panose="02020603050405020304" pitchFamily="18" charset="0"/>
                <a:ea typeface="宋体" panose="02010600030101010101" pitchFamily="2" charset="-122"/>
                <a:sym typeface="+mn-ea"/>
              </a:rPr>
              <a:t>•</a:t>
            </a:r>
            <a:r>
              <a:rPr lang="zh-CN" altLang="en-US" sz="2400" b="1" dirty="0">
                <a:solidFill>
                  <a:srgbClr val="FF3300"/>
                </a:solidFill>
                <a:latin typeface="新宋体" panose="02010609030101010101" charset="-122"/>
                <a:ea typeface="新宋体" panose="02010609030101010101" charset="-122"/>
                <a:cs typeface="新宋体" panose="02010609030101010101" charset="-122"/>
                <a:sym typeface="+mn-ea"/>
              </a:rPr>
              <a:t>，</a:t>
            </a:r>
            <a:r>
              <a:rPr lang="en-US" altLang="zh-CN" sz="2400" b="1" dirty="0">
                <a:solidFill>
                  <a:srgbClr val="FF3300"/>
                </a:solidFill>
                <a:latin typeface="新宋体" panose="02010609030101010101" charset="-122"/>
                <a:ea typeface="新宋体" panose="02010609030101010101" charset="-122"/>
                <a:cs typeface="新宋体" panose="02010609030101010101" charset="-122"/>
                <a:sym typeface="+mn-ea"/>
              </a:rPr>
              <a:t>	d</a:t>
            </a:r>
            <a:endParaRPr lang="en-US" altLang="zh-CN" sz="2400" b="1" dirty="0">
              <a:solidFill>
                <a:srgbClr val="FF3300"/>
              </a:solidFill>
              <a:latin typeface="新宋体" panose="02010609030101010101" charset="-122"/>
              <a:ea typeface="新宋体" panose="02010609030101010101" charset="-122"/>
              <a:cs typeface="新宋体" panose="02010609030101010101" charset="-122"/>
              <a:sym typeface="+mn-ea"/>
            </a:endParaRPr>
          </a:p>
        </p:txBody>
      </p:sp>
      <p:sp>
        <p:nvSpPr>
          <p:cNvPr id="13" name="Rectangle 4"/>
          <p:cNvSpPr/>
          <p:nvPr/>
        </p:nvSpPr>
        <p:spPr>
          <a:xfrm>
            <a:off x="8195945" y="1412875"/>
            <a:ext cx="4264660" cy="4679950"/>
          </a:xfrm>
          <a:prstGeom prst="rect">
            <a:avLst/>
          </a:prstGeom>
          <a:noFill/>
          <a:ln w="9525">
            <a:noFill/>
          </a:ln>
        </p:spPr>
        <p:txBody>
          <a:bodyPr lIns="92075" tIns="46038" rIns="92075" bIns="46038"/>
          <a:p>
            <a:pPr marL="342900" indent="-342900" eaLnBrk="0" hangingPunct="0">
              <a:lnSpc>
                <a:spcPct val="120000"/>
              </a:lnSpc>
              <a:spcBef>
                <a:spcPct val="20000"/>
              </a:spcBef>
              <a:buFont typeface="Wingdings" panose="05000000000000000000" pitchFamily="2" charset="2"/>
            </a:pPr>
            <a:r>
              <a:rPr lang="en-US" altLang="zh-CN" sz="2400" b="1" dirty="0">
                <a:latin typeface="新宋体" panose="02010609030101010101" charset="-122"/>
                <a:ea typeface="新宋体" panose="02010609030101010101" charset="-122"/>
                <a:cs typeface="新宋体" panose="02010609030101010101" charset="-122"/>
                <a:sym typeface="+mn-ea"/>
              </a:rPr>
              <a:t>I</a:t>
            </a:r>
            <a:r>
              <a:rPr lang="en-US" altLang="zh-CN" sz="2400" b="1" baseline="-25000" dirty="0">
                <a:latin typeface="新宋体" panose="02010609030101010101" charset="-122"/>
                <a:ea typeface="新宋体" panose="02010609030101010101" charset="-122"/>
                <a:cs typeface="新宋体" panose="02010609030101010101" charset="-122"/>
                <a:sym typeface="+mn-ea"/>
              </a:rPr>
              <a:t>6</a:t>
            </a:r>
            <a:r>
              <a:rPr lang="en-US" altLang="zh-CN" sz="2400" b="1" dirty="0">
                <a:latin typeface="新宋体" panose="02010609030101010101" charset="-122"/>
                <a:ea typeface="新宋体" panose="02010609030101010101" charset="-122"/>
                <a:cs typeface="新宋体" panose="02010609030101010101" charset="-122"/>
                <a:sym typeface="+mn-ea"/>
              </a:rPr>
              <a:t>:   	S</a:t>
            </a:r>
            <a:r>
              <a:rPr lang="en-US" altLang="zh-CN" sz="2400" b="1" dirty="0">
                <a:latin typeface="新宋体" panose="02010609030101010101" charset="-122"/>
                <a:ea typeface="新宋体" panose="02010609030101010101" charset="-122"/>
                <a:cs typeface="新宋体" panose="02010609030101010101" charset="-122"/>
                <a:sym typeface="Symbol" panose="05050102010706020507"/>
              </a:rPr>
              <a:t></a:t>
            </a:r>
            <a:r>
              <a:rPr lang="en-US" altLang="zh-CN" sz="2400" b="1" dirty="0">
                <a:latin typeface="新宋体" panose="02010609030101010101" charset="-122"/>
                <a:ea typeface="新宋体" panose="02010609030101010101" charset="-122"/>
                <a:cs typeface="新宋体" panose="02010609030101010101" charset="-122"/>
                <a:sym typeface="+mn-ea"/>
              </a:rPr>
              <a:t>bA</a:t>
            </a:r>
            <a:r>
              <a:rPr lang="en-US" altLang="zh-CN" sz="2400" b="1" dirty="0">
                <a:solidFill>
                  <a:srgbClr val="FF0000"/>
                </a:solidFill>
                <a:latin typeface="Times New Roman" panose="02020603050405020304" pitchFamily="18" charset="0"/>
                <a:ea typeface="宋体" panose="02010600030101010101" pitchFamily="2" charset="-122"/>
                <a:sym typeface="+mn-ea"/>
              </a:rPr>
              <a:t>•</a:t>
            </a:r>
            <a:r>
              <a:rPr lang="en-US" altLang="zh-CN" sz="2400" b="1" dirty="0">
                <a:latin typeface="新宋体" panose="02010609030101010101" charset="-122"/>
                <a:ea typeface="新宋体" panose="02010609030101010101" charset="-122"/>
                <a:cs typeface="新宋体" panose="02010609030101010101" charset="-122"/>
                <a:sym typeface="+mn-ea"/>
              </a:rPr>
              <a:t>c</a:t>
            </a:r>
            <a:r>
              <a:rPr lang="zh-CN" altLang="en-US" sz="2400" b="1" dirty="0">
                <a:latin typeface="新宋体" panose="02010609030101010101" charset="-122"/>
                <a:ea typeface="新宋体" panose="02010609030101010101" charset="-122"/>
                <a:cs typeface="新宋体" panose="02010609030101010101" charset="-122"/>
                <a:sym typeface="+mn-ea"/>
              </a:rPr>
              <a:t>，</a:t>
            </a:r>
            <a:r>
              <a:rPr lang="en-US" altLang="zh-CN" sz="2400" b="1" dirty="0">
                <a:latin typeface="新宋体" panose="02010609030101010101" charset="-122"/>
                <a:ea typeface="新宋体" panose="02010609030101010101" charset="-122"/>
                <a:cs typeface="新宋体" panose="02010609030101010101" charset="-122"/>
                <a:sym typeface="+mn-ea"/>
              </a:rPr>
              <a:t>	#</a:t>
            </a:r>
            <a:endParaRPr lang="en-US" altLang="zh-CN" sz="2400" b="1" dirty="0">
              <a:latin typeface="新宋体" panose="02010609030101010101" charset="-122"/>
              <a:ea typeface="新宋体" panose="02010609030101010101" charset="-122"/>
              <a:cs typeface="新宋体" panose="02010609030101010101" charset="-122"/>
              <a:sym typeface="+mn-ea"/>
            </a:endParaRPr>
          </a:p>
          <a:p>
            <a:pPr marL="342900" indent="-342900" eaLnBrk="0" hangingPunct="0">
              <a:lnSpc>
                <a:spcPct val="120000"/>
              </a:lnSpc>
              <a:spcBef>
                <a:spcPct val="20000"/>
              </a:spcBef>
              <a:buFont typeface="Wingdings" panose="05000000000000000000" pitchFamily="2" charset="2"/>
            </a:pPr>
            <a:endParaRPr lang="en-US" altLang="zh-CN" sz="2400" b="1" dirty="0">
              <a:latin typeface="新宋体" panose="02010609030101010101" charset="-122"/>
              <a:ea typeface="新宋体" panose="02010609030101010101" charset="-122"/>
              <a:cs typeface="新宋体" panose="02010609030101010101" charset="-122"/>
            </a:endParaRPr>
          </a:p>
          <a:p>
            <a:pPr marL="342900" indent="-342900" eaLnBrk="0" hangingPunct="0">
              <a:lnSpc>
                <a:spcPct val="120000"/>
              </a:lnSpc>
              <a:spcBef>
                <a:spcPct val="20000"/>
              </a:spcBef>
              <a:buFont typeface="Wingdings" panose="05000000000000000000" pitchFamily="2" charset="2"/>
            </a:pPr>
            <a:r>
              <a:rPr lang="en-US" altLang="zh-CN" sz="2400" b="1" dirty="0">
                <a:solidFill>
                  <a:srgbClr val="FF3300"/>
                </a:solidFill>
                <a:latin typeface="新宋体" panose="02010609030101010101" charset="-122"/>
                <a:ea typeface="新宋体" panose="02010609030101010101" charset="-122"/>
                <a:cs typeface="新宋体" panose="02010609030101010101" charset="-122"/>
              </a:rPr>
              <a:t>I</a:t>
            </a:r>
            <a:r>
              <a:rPr lang="en-US" altLang="zh-CN" sz="2400" b="1" baseline="-25000" dirty="0">
                <a:solidFill>
                  <a:srgbClr val="FF3300"/>
                </a:solidFill>
                <a:latin typeface="新宋体" panose="02010609030101010101" charset="-122"/>
                <a:ea typeface="新宋体" panose="02010609030101010101" charset="-122"/>
                <a:cs typeface="新宋体" panose="02010609030101010101" charset="-122"/>
              </a:rPr>
              <a:t>7</a:t>
            </a:r>
            <a:r>
              <a:rPr lang="en-US" altLang="zh-CN" sz="2400" b="1" dirty="0">
                <a:solidFill>
                  <a:srgbClr val="FF3300"/>
                </a:solidFill>
                <a:latin typeface="新宋体" panose="02010609030101010101" charset="-122"/>
                <a:ea typeface="新宋体" panose="02010609030101010101" charset="-122"/>
                <a:cs typeface="新宋体" panose="02010609030101010101" charset="-122"/>
              </a:rPr>
              <a:t>: 	S</a:t>
            </a:r>
            <a:r>
              <a:rPr lang="en-US" altLang="zh-CN" sz="2400" b="1" dirty="0">
                <a:solidFill>
                  <a:srgbClr val="FF3300"/>
                </a:solidFill>
                <a:latin typeface="新宋体" panose="02010609030101010101" charset="-122"/>
                <a:ea typeface="新宋体" panose="02010609030101010101" charset="-122"/>
                <a:cs typeface="新宋体" panose="02010609030101010101" charset="-122"/>
                <a:sym typeface="Symbol" panose="05050102010706020507"/>
              </a:rPr>
              <a:t></a:t>
            </a:r>
            <a:r>
              <a:rPr lang="en-US" altLang="zh-CN" sz="2400" b="1" dirty="0">
                <a:solidFill>
                  <a:srgbClr val="FF3300"/>
                </a:solidFill>
                <a:latin typeface="新宋体" panose="02010609030101010101" charset="-122"/>
                <a:ea typeface="新宋体" panose="02010609030101010101" charset="-122"/>
                <a:cs typeface="新宋体" panose="02010609030101010101" charset="-122"/>
              </a:rPr>
              <a:t>be</a:t>
            </a:r>
            <a:r>
              <a:rPr lang="en-US" altLang="zh-CN" sz="2400" b="1" dirty="0">
                <a:solidFill>
                  <a:srgbClr val="FF0000"/>
                </a:solidFill>
                <a:latin typeface="Times New Roman" panose="02020603050405020304" pitchFamily="18" charset="0"/>
                <a:ea typeface="宋体" panose="02010600030101010101" pitchFamily="2" charset="-122"/>
                <a:sym typeface="+mn-ea"/>
              </a:rPr>
              <a:t>•</a:t>
            </a:r>
            <a:r>
              <a:rPr lang="en-US" altLang="zh-CN" sz="2400" b="1" dirty="0">
                <a:solidFill>
                  <a:srgbClr val="FF3300"/>
                </a:solidFill>
                <a:latin typeface="新宋体" panose="02010609030101010101" charset="-122"/>
                <a:ea typeface="新宋体" panose="02010609030101010101" charset="-122"/>
                <a:cs typeface="新宋体" panose="02010609030101010101" charset="-122"/>
              </a:rPr>
              <a:t>d</a:t>
            </a:r>
            <a:r>
              <a:rPr lang="zh-CN" altLang="en-US" sz="2400" b="1" dirty="0">
                <a:solidFill>
                  <a:srgbClr val="FF3300"/>
                </a:solidFill>
                <a:latin typeface="新宋体" panose="02010609030101010101" charset="-122"/>
                <a:ea typeface="新宋体" panose="02010609030101010101" charset="-122"/>
                <a:cs typeface="新宋体" panose="02010609030101010101" charset="-122"/>
              </a:rPr>
              <a:t>，</a:t>
            </a:r>
            <a:r>
              <a:rPr lang="en-US" altLang="zh-CN" sz="2400" b="1" dirty="0">
                <a:solidFill>
                  <a:srgbClr val="FF3300"/>
                </a:solidFill>
                <a:latin typeface="新宋体" panose="02010609030101010101" charset="-122"/>
                <a:ea typeface="新宋体" panose="02010609030101010101" charset="-122"/>
                <a:cs typeface="新宋体" panose="02010609030101010101" charset="-122"/>
              </a:rPr>
              <a:t>	# </a:t>
            </a:r>
            <a:endParaRPr lang="en-US" altLang="zh-CN" sz="2400" b="1" dirty="0">
              <a:solidFill>
                <a:srgbClr val="FF3300"/>
              </a:solidFill>
              <a:latin typeface="新宋体" panose="02010609030101010101" charset="-122"/>
              <a:ea typeface="新宋体" panose="02010609030101010101" charset="-122"/>
              <a:cs typeface="新宋体" panose="02010609030101010101" charset="-122"/>
            </a:endParaRPr>
          </a:p>
          <a:p>
            <a:pPr marL="342900" indent="-342900" eaLnBrk="0" hangingPunct="0">
              <a:lnSpc>
                <a:spcPct val="120000"/>
              </a:lnSpc>
              <a:spcBef>
                <a:spcPct val="20000"/>
              </a:spcBef>
              <a:buFont typeface="Wingdings" panose="05000000000000000000" pitchFamily="2" charset="2"/>
            </a:pPr>
            <a:r>
              <a:rPr lang="en-US" altLang="zh-CN" sz="2400" b="1" dirty="0">
                <a:solidFill>
                  <a:srgbClr val="FF3300"/>
                </a:solidFill>
                <a:latin typeface="新宋体" panose="02010609030101010101" charset="-122"/>
                <a:ea typeface="新宋体" panose="02010609030101010101" charset="-122"/>
                <a:cs typeface="新宋体" panose="02010609030101010101" charset="-122"/>
              </a:rPr>
              <a:t>	 	A</a:t>
            </a:r>
            <a:r>
              <a:rPr lang="en-US" altLang="zh-CN" sz="2400" b="1" dirty="0">
                <a:solidFill>
                  <a:srgbClr val="FF3300"/>
                </a:solidFill>
                <a:latin typeface="新宋体" panose="02010609030101010101" charset="-122"/>
                <a:ea typeface="新宋体" panose="02010609030101010101" charset="-122"/>
                <a:cs typeface="新宋体" panose="02010609030101010101" charset="-122"/>
                <a:sym typeface="Symbol" panose="05050102010706020507"/>
              </a:rPr>
              <a:t></a:t>
            </a:r>
            <a:r>
              <a:rPr lang="en-US" altLang="zh-CN" sz="2400" b="1" dirty="0">
                <a:solidFill>
                  <a:srgbClr val="FF3300"/>
                </a:solidFill>
                <a:latin typeface="新宋体" panose="02010609030101010101" charset="-122"/>
                <a:ea typeface="新宋体" panose="02010609030101010101" charset="-122"/>
                <a:cs typeface="新宋体" panose="02010609030101010101" charset="-122"/>
              </a:rPr>
              <a:t>e</a:t>
            </a:r>
            <a:r>
              <a:rPr lang="en-US" altLang="zh-CN" sz="2400" b="1" dirty="0">
                <a:solidFill>
                  <a:srgbClr val="FF0000"/>
                </a:solidFill>
                <a:latin typeface="Times New Roman" panose="02020603050405020304" pitchFamily="18" charset="0"/>
                <a:ea typeface="宋体" panose="02010600030101010101" pitchFamily="2" charset="-122"/>
                <a:sym typeface="+mn-ea"/>
              </a:rPr>
              <a:t>•</a:t>
            </a:r>
            <a:r>
              <a:rPr lang="zh-CN" altLang="en-US" sz="2400" b="1" dirty="0">
                <a:solidFill>
                  <a:srgbClr val="FF3300"/>
                </a:solidFill>
                <a:latin typeface="新宋体" panose="02010609030101010101" charset="-122"/>
                <a:ea typeface="新宋体" panose="02010609030101010101" charset="-122"/>
                <a:cs typeface="新宋体" panose="02010609030101010101" charset="-122"/>
              </a:rPr>
              <a:t>，</a:t>
            </a:r>
            <a:r>
              <a:rPr lang="en-US" altLang="zh-CN" sz="2400" b="1" dirty="0">
                <a:solidFill>
                  <a:srgbClr val="FF3300"/>
                </a:solidFill>
                <a:latin typeface="新宋体" panose="02010609030101010101" charset="-122"/>
                <a:ea typeface="新宋体" panose="02010609030101010101" charset="-122"/>
                <a:cs typeface="新宋体" panose="02010609030101010101" charset="-122"/>
              </a:rPr>
              <a:t>	c </a:t>
            </a:r>
            <a:endParaRPr lang="en-US" altLang="zh-CN" sz="2400" b="1" dirty="0">
              <a:solidFill>
                <a:srgbClr val="FF3300"/>
              </a:solidFill>
              <a:latin typeface="新宋体" panose="02010609030101010101" charset="-122"/>
              <a:ea typeface="新宋体" panose="02010609030101010101" charset="-122"/>
              <a:cs typeface="新宋体" panose="02010609030101010101" charset="-122"/>
            </a:endParaRPr>
          </a:p>
          <a:p>
            <a:pPr marL="342900" indent="-342900" eaLnBrk="0" hangingPunct="0">
              <a:lnSpc>
                <a:spcPct val="120000"/>
              </a:lnSpc>
              <a:spcBef>
                <a:spcPct val="20000"/>
              </a:spcBef>
              <a:buFont typeface="Wingdings" panose="05000000000000000000" pitchFamily="2" charset="2"/>
            </a:pPr>
            <a:r>
              <a:rPr lang="en-US" altLang="zh-CN" sz="2400" b="1" dirty="0">
                <a:latin typeface="新宋体" panose="02010609030101010101" charset="-122"/>
                <a:ea typeface="新宋体" panose="02010609030101010101" charset="-122"/>
                <a:cs typeface="新宋体" panose="02010609030101010101" charset="-122"/>
              </a:rPr>
              <a:t>I</a:t>
            </a:r>
            <a:r>
              <a:rPr lang="en-US" altLang="zh-CN" sz="2400" b="1" baseline="-25000" dirty="0">
                <a:latin typeface="新宋体" panose="02010609030101010101" charset="-122"/>
                <a:ea typeface="新宋体" panose="02010609030101010101" charset="-122"/>
                <a:cs typeface="新宋体" panose="02010609030101010101" charset="-122"/>
              </a:rPr>
              <a:t>8</a:t>
            </a:r>
            <a:r>
              <a:rPr lang="en-US" altLang="zh-CN" sz="2400" b="1" dirty="0">
                <a:latin typeface="新宋体" panose="02010609030101010101" charset="-122"/>
                <a:ea typeface="新宋体" panose="02010609030101010101" charset="-122"/>
                <a:cs typeface="新宋体" panose="02010609030101010101" charset="-122"/>
              </a:rPr>
              <a:t>:   	S</a:t>
            </a:r>
            <a:r>
              <a:rPr lang="en-US" altLang="zh-CN" sz="2400" b="1" dirty="0">
                <a:latin typeface="新宋体" panose="02010609030101010101" charset="-122"/>
                <a:ea typeface="新宋体" panose="02010609030101010101" charset="-122"/>
                <a:cs typeface="新宋体" panose="02010609030101010101" charset="-122"/>
                <a:sym typeface="Symbol" panose="05050102010706020507"/>
              </a:rPr>
              <a:t></a:t>
            </a:r>
            <a:r>
              <a:rPr lang="en-US" altLang="zh-CN" sz="2400" b="1" dirty="0">
                <a:latin typeface="新宋体" panose="02010609030101010101" charset="-122"/>
                <a:ea typeface="新宋体" panose="02010609030101010101" charset="-122"/>
                <a:cs typeface="新宋体" panose="02010609030101010101" charset="-122"/>
              </a:rPr>
              <a:t>aAd</a:t>
            </a:r>
            <a:r>
              <a:rPr lang="en-US" altLang="zh-CN" sz="2400" b="1" dirty="0">
                <a:solidFill>
                  <a:srgbClr val="FF0000"/>
                </a:solidFill>
                <a:latin typeface="Times New Roman" panose="02020603050405020304" pitchFamily="18" charset="0"/>
                <a:ea typeface="宋体" panose="02010600030101010101" pitchFamily="2" charset="-122"/>
                <a:sym typeface="+mn-ea"/>
              </a:rPr>
              <a:t>•</a:t>
            </a:r>
            <a:r>
              <a:rPr lang="zh-CN" altLang="en-US" sz="2400" b="1" dirty="0">
                <a:latin typeface="新宋体" panose="02010609030101010101" charset="-122"/>
                <a:ea typeface="新宋体" panose="02010609030101010101" charset="-122"/>
                <a:cs typeface="新宋体" panose="02010609030101010101" charset="-122"/>
              </a:rPr>
              <a:t>， </a:t>
            </a:r>
            <a:r>
              <a:rPr lang="en-US" altLang="zh-CN" sz="2400" b="1" dirty="0">
                <a:latin typeface="新宋体" panose="02010609030101010101" charset="-122"/>
                <a:ea typeface="新宋体" panose="02010609030101010101" charset="-122"/>
                <a:cs typeface="新宋体" panose="02010609030101010101" charset="-122"/>
              </a:rPr>
              <a:t>	#</a:t>
            </a:r>
            <a:endParaRPr lang="en-US" altLang="zh-CN" sz="2400" b="1" dirty="0">
              <a:latin typeface="新宋体" panose="02010609030101010101" charset="-122"/>
              <a:ea typeface="新宋体" panose="02010609030101010101" charset="-122"/>
              <a:cs typeface="新宋体" panose="02010609030101010101" charset="-122"/>
            </a:endParaRPr>
          </a:p>
          <a:p>
            <a:pPr marL="342900" indent="-342900" eaLnBrk="0" hangingPunct="0">
              <a:lnSpc>
                <a:spcPct val="120000"/>
              </a:lnSpc>
              <a:spcBef>
                <a:spcPct val="20000"/>
              </a:spcBef>
              <a:buFont typeface="Wingdings" panose="05000000000000000000" pitchFamily="2" charset="2"/>
            </a:pPr>
            <a:r>
              <a:rPr lang="en-US" altLang="zh-CN" sz="2400" b="1" dirty="0">
                <a:latin typeface="新宋体" panose="02010609030101010101" charset="-122"/>
                <a:ea typeface="新宋体" panose="02010609030101010101" charset="-122"/>
                <a:cs typeface="新宋体" panose="02010609030101010101" charset="-122"/>
              </a:rPr>
              <a:t>I</a:t>
            </a:r>
            <a:r>
              <a:rPr lang="en-US" altLang="zh-CN" sz="2400" b="1" baseline="-25000" dirty="0">
                <a:latin typeface="新宋体" panose="02010609030101010101" charset="-122"/>
                <a:ea typeface="新宋体" panose="02010609030101010101" charset="-122"/>
                <a:cs typeface="新宋体" panose="02010609030101010101" charset="-122"/>
              </a:rPr>
              <a:t>9</a:t>
            </a:r>
            <a:r>
              <a:rPr lang="en-US" altLang="zh-CN" sz="2400" b="1" dirty="0">
                <a:latin typeface="新宋体" panose="02010609030101010101" charset="-122"/>
                <a:ea typeface="新宋体" panose="02010609030101010101" charset="-122"/>
                <a:cs typeface="新宋体" panose="02010609030101010101" charset="-122"/>
              </a:rPr>
              <a:t>:   	S</a:t>
            </a:r>
            <a:r>
              <a:rPr lang="en-US" altLang="zh-CN" sz="2400" b="1" dirty="0">
                <a:latin typeface="新宋体" panose="02010609030101010101" charset="-122"/>
                <a:ea typeface="新宋体" panose="02010609030101010101" charset="-122"/>
                <a:cs typeface="新宋体" panose="02010609030101010101" charset="-122"/>
                <a:sym typeface="Symbol" panose="05050102010706020507"/>
              </a:rPr>
              <a:t></a:t>
            </a:r>
            <a:r>
              <a:rPr lang="en-US" altLang="zh-CN" sz="2400" b="1" dirty="0">
                <a:latin typeface="新宋体" panose="02010609030101010101" charset="-122"/>
                <a:ea typeface="新宋体" panose="02010609030101010101" charset="-122"/>
                <a:cs typeface="新宋体" panose="02010609030101010101" charset="-122"/>
              </a:rPr>
              <a:t>aec</a:t>
            </a:r>
            <a:r>
              <a:rPr lang="en-US" altLang="zh-CN" sz="2400" b="1" dirty="0">
                <a:solidFill>
                  <a:srgbClr val="FF0000"/>
                </a:solidFill>
                <a:latin typeface="Times New Roman" panose="02020603050405020304" pitchFamily="18" charset="0"/>
                <a:ea typeface="宋体" panose="02010600030101010101" pitchFamily="2" charset="-122"/>
                <a:sym typeface="+mn-ea"/>
              </a:rPr>
              <a:t>•</a:t>
            </a:r>
            <a:r>
              <a:rPr lang="zh-CN" altLang="en-US" sz="2400" b="1" dirty="0">
                <a:latin typeface="新宋体" panose="02010609030101010101" charset="-122"/>
                <a:ea typeface="新宋体" panose="02010609030101010101" charset="-122"/>
                <a:cs typeface="新宋体" panose="02010609030101010101" charset="-122"/>
              </a:rPr>
              <a:t>，</a:t>
            </a:r>
            <a:r>
              <a:rPr lang="en-US" altLang="zh-CN" sz="2400" b="1" dirty="0">
                <a:latin typeface="新宋体" panose="02010609030101010101" charset="-122"/>
                <a:ea typeface="新宋体" panose="02010609030101010101" charset="-122"/>
                <a:cs typeface="新宋体" panose="02010609030101010101" charset="-122"/>
              </a:rPr>
              <a:t>	# 		</a:t>
            </a:r>
            <a:endParaRPr lang="en-US" altLang="zh-CN" sz="2400" b="1" dirty="0">
              <a:latin typeface="新宋体" panose="02010609030101010101" charset="-122"/>
              <a:ea typeface="新宋体" panose="02010609030101010101" charset="-122"/>
              <a:cs typeface="新宋体" panose="02010609030101010101" charset="-122"/>
            </a:endParaRPr>
          </a:p>
          <a:p>
            <a:pPr marL="342900" indent="-342900" eaLnBrk="0" hangingPunct="0">
              <a:lnSpc>
                <a:spcPct val="120000"/>
              </a:lnSpc>
              <a:spcBef>
                <a:spcPct val="20000"/>
              </a:spcBef>
              <a:buFont typeface="Wingdings" panose="05000000000000000000" pitchFamily="2" charset="2"/>
            </a:pPr>
            <a:r>
              <a:rPr lang="en-US" altLang="zh-CN" sz="2400" b="1" dirty="0">
                <a:latin typeface="新宋体" panose="02010609030101010101" charset="-122"/>
                <a:ea typeface="新宋体" panose="02010609030101010101" charset="-122"/>
                <a:cs typeface="新宋体" panose="02010609030101010101" charset="-122"/>
              </a:rPr>
              <a:t>I</a:t>
            </a:r>
            <a:r>
              <a:rPr lang="en-US" altLang="zh-CN" sz="2400" b="1" baseline="-25000" dirty="0">
                <a:latin typeface="新宋体" panose="02010609030101010101" charset="-122"/>
                <a:ea typeface="新宋体" panose="02010609030101010101" charset="-122"/>
                <a:cs typeface="新宋体" panose="02010609030101010101" charset="-122"/>
              </a:rPr>
              <a:t>10</a:t>
            </a:r>
            <a:r>
              <a:rPr lang="en-US" altLang="zh-CN" sz="2400" b="1" dirty="0">
                <a:latin typeface="新宋体" panose="02010609030101010101" charset="-122"/>
                <a:ea typeface="新宋体" panose="02010609030101010101" charset="-122"/>
                <a:cs typeface="新宋体" panose="02010609030101010101" charset="-122"/>
              </a:rPr>
              <a:t>:  	S</a:t>
            </a:r>
            <a:r>
              <a:rPr lang="en-US" altLang="zh-CN" sz="2400" b="1" dirty="0">
                <a:latin typeface="新宋体" panose="02010609030101010101" charset="-122"/>
                <a:ea typeface="新宋体" panose="02010609030101010101" charset="-122"/>
                <a:cs typeface="新宋体" panose="02010609030101010101" charset="-122"/>
                <a:sym typeface="Symbol" panose="05050102010706020507"/>
              </a:rPr>
              <a:t></a:t>
            </a:r>
            <a:r>
              <a:rPr lang="en-US" altLang="zh-CN" sz="2400" b="1" dirty="0">
                <a:latin typeface="新宋体" panose="02010609030101010101" charset="-122"/>
                <a:ea typeface="新宋体" panose="02010609030101010101" charset="-122"/>
                <a:cs typeface="新宋体" panose="02010609030101010101" charset="-122"/>
              </a:rPr>
              <a:t>bAc</a:t>
            </a:r>
            <a:r>
              <a:rPr lang="en-US" altLang="zh-CN" sz="2400" b="1" dirty="0">
                <a:solidFill>
                  <a:srgbClr val="FF0000"/>
                </a:solidFill>
                <a:latin typeface="Times New Roman" panose="02020603050405020304" pitchFamily="18" charset="0"/>
                <a:ea typeface="宋体" panose="02010600030101010101" pitchFamily="2" charset="-122"/>
                <a:sym typeface="+mn-ea"/>
              </a:rPr>
              <a:t>•</a:t>
            </a:r>
            <a:r>
              <a:rPr lang="zh-CN" altLang="en-US" sz="2400" b="1" dirty="0">
                <a:latin typeface="新宋体" panose="02010609030101010101" charset="-122"/>
                <a:ea typeface="新宋体" panose="02010609030101010101" charset="-122"/>
                <a:cs typeface="新宋体" panose="02010609030101010101" charset="-122"/>
              </a:rPr>
              <a:t>，</a:t>
            </a:r>
            <a:r>
              <a:rPr lang="en-US" altLang="zh-CN" sz="2400" b="1" dirty="0">
                <a:latin typeface="新宋体" panose="02010609030101010101" charset="-122"/>
                <a:ea typeface="新宋体" panose="02010609030101010101" charset="-122"/>
                <a:cs typeface="新宋体" panose="02010609030101010101" charset="-122"/>
              </a:rPr>
              <a:t>	# </a:t>
            </a:r>
            <a:endParaRPr lang="en-US" altLang="zh-CN" sz="2400" b="1" dirty="0">
              <a:latin typeface="新宋体" panose="02010609030101010101" charset="-122"/>
              <a:ea typeface="新宋体" panose="02010609030101010101" charset="-122"/>
              <a:cs typeface="新宋体" panose="02010609030101010101" charset="-122"/>
            </a:endParaRPr>
          </a:p>
          <a:p>
            <a:pPr marL="342900" indent="-342900" eaLnBrk="0" hangingPunct="0">
              <a:lnSpc>
                <a:spcPct val="120000"/>
              </a:lnSpc>
              <a:spcBef>
                <a:spcPct val="20000"/>
              </a:spcBef>
              <a:buFont typeface="Wingdings" panose="05000000000000000000" pitchFamily="2" charset="2"/>
            </a:pPr>
            <a:r>
              <a:rPr lang="en-US" altLang="zh-CN" sz="2400" b="1" dirty="0">
                <a:latin typeface="新宋体" panose="02010609030101010101" charset="-122"/>
                <a:ea typeface="新宋体" panose="02010609030101010101" charset="-122"/>
                <a:cs typeface="新宋体" panose="02010609030101010101" charset="-122"/>
              </a:rPr>
              <a:t>I</a:t>
            </a:r>
            <a:r>
              <a:rPr lang="en-US" altLang="zh-CN" sz="2400" b="1" baseline="-25000" dirty="0">
                <a:latin typeface="新宋体" panose="02010609030101010101" charset="-122"/>
                <a:ea typeface="新宋体" panose="02010609030101010101" charset="-122"/>
                <a:cs typeface="新宋体" panose="02010609030101010101" charset="-122"/>
              </a:rPr>
              <a:t>11</a:t>
            </a:r>
            <a:r>
              <a:rPr lang="en-US" altLang="zh-CN" sz="2400" b="1" dirty="0">
                <a:latin typeface="新宋体" panose="02010609030101010101" charset="-122"/>
                <a:ea typeface="新宋体" panose="02010609030101010101" charset="-122"/>
                <a:cs typeface="新宋体" panose="02010609030101010101" charset="-122"/>
              </a:rPr>
              <a:t>:  	S</a:t>
            </a:r>
            <a:r>
              <a:rPr lang="en-US" altLang="zh-CN" sz="2400" b="1" dirty="0">
                <a:latin typeface="新宋体" panose="02010609030101010101" charset="-122"/>
                <a:ea typeface="新宋体" panose="02010609030101010101" charset="-122"/>
                <a:cs typeface="新宋体" panose="02010609030101010101" charset="-122"/>
                <a:sym typeface="Symbol" panose="05050102010706020507"/>
              </a:rPr>
              <a:t></a:t>
            </a:r>
            <a:r>
              <a:rPr lang="en-US" altLang="zh-CN" sz="2400" b="1" dirty="0">
                <a:latin typeface="新宋体" panose="02010609030101010101" charset="-122"/>
                <a:ea typeface="新宋体" panose="02010609030101010101" charset="-122"/>
                <a:cs typeface="新宋体" panose="02010609030101010101" charset="-122"/>
              </a:rPr>
              <a:t>bed</a:t>
            </a:r>
            <a:r>
              <a:rPr lang="en-US" altLang="zh-CN" sz="2400" b="1" dirty="0">
                <a:solidFill>
                  <a:srgbClr val="FF0000"/>
                </a:solidFill>
                <a:latin typeface="Times New Roman" panose="02020603050405020304" pitchFamily="18" charset="0"/>
                <a:ea typeface="宋体" panose="02010600030101010101" pitchFamily="2" charset="-122"/>
                <a:sym typeface="+mn-ea"/>
              </a:rPr>
              <a:t>•</a:t>
            </a:r>
            <a:r>
              <a:rPr lang="zh-CN" altLang="en-US" sz="2400" b="1" dirty="0">
                <a:latin typeface="新宋体" panose="02010609030101010101" charset="-122"/>
                <a:ea typeface="新宋体" panose="02010609030101010101" charset="-122"/>
                <a:cs typeface="新宋体" panose="02010609030101010101" charset="-122"/>
              </a:rPr>
              <a:t>，</a:t>
            </a:r>
            <a:r>
              <a:rPr lang="en-US" altLang="zh-CN" sz="2400" b="1" dirty="0">
                <a:latin typeface="新宋体" panose="02010609030101010101" charset="-122"/>
                <a:ea typeface="新宋体" panose="02010609030101010101" charset="-122"/>
                <a:cs typeface="新宋体" panose="02010609030101010101" charset="-122"/>
              </a:rPr>
              <a:t>	#</a:t>
            </a:r>
            <a:endParaRPr lang="en-US" altLang="zh-CN" sz="2400" b="1" dirty="0">
              <a:latin typeface="新宋体" panose="02010609030101010101" charset="-122"/>
              <a:ea typeface="新宋体" panose="02010609030101010101" charset="-122"/>
              <a:cs typeface="新宋体" panose="02010609030101010101" charset="-122"/>
            </a:endParaRPr>
          </a:p>
          <a:p>
            <a:pPr marL="342900" indent="-342900" eaLnBrk="0" hangingPunct="0">
              <a:lnSpc>
                <a:spcPct val="80000"/>
              </a:lnSpc>
              <a:spcBef>
                <a:spcPct val="20000"/>
              </a:spcBef>
              <a:buFont typeface="Wingdings" panose="05000000000000000000" pitchFamily="2" charset="2"/>
              <a:buChar char="u"/>
            </a:pPr>
            <a:endParaRPr lang="en-US" altLang="zh-CN" sz="2400" b="1" dirty="0">
              <a:latin typeface="新宋体" panose="02010609030101010101" charset="-122"/>
              <a:ea typeface="新宋体" panose="02010609030101010101" charset="-122"/>
              <a:cs typeface="新宋体" panose="02010609030101010101" charset="-122"/>
            </a:endParaRPr>
          </a:p>
        </p:txBody>
      </p:sp>
      <p:sp>
        <p:nvSpPr>
          <p:cNvPr id="3" name="日期占位符 2"/>
          <p:cNvSpPr>
            <a:spLocks noGrp="1"/>
          </p:cNvSpPr>
          <p:nvPr>
            <p:ph type="dt" sz="half" idx="10"/>
          </p:nvPr>
        </p:nvSpPr>
        <p:spPr/>
        <p:txBody>
          <a:bodyPr/>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14" name="灯片编号占位符 13"/>
          <p:cNvSpPr>
            <a:spLocks noGrp="1"/>
          </p:cNvSpPr>
          <p:nvPr>
            <p:ph type="sldNum" sz="quarter" idx="12"/>
          </p:nvPr>
        </p:nvSpPr>
        <p:spPr/>
        <p:txBody>
          <a:bodyPr/>
          <a:p>
            <a:fld id="{49AE70B2-8BF9-45C0-BB95-33D1B9D3A854}" type="slidenum">
              <a:rPr lang="zh-CN" altLang="en-US" smtClean="0"/>
            </a:fld>
            <a:endParaRPr lang="zh-CN" altLang="en-US"/>
          </a:p>
        </p:txBody>
      </p:sp>
      <p:sp>
        <p:nvSpPr>
          <p:cNvPr id="15" name="页脚占位符 14"/>
          <p:cNvSpPr>
            <a:spLocks noGrp="1"/>
          </p:cNvSpPr>
          <p:nvPr>
            <p:ph type="ftr" sz="quarter" idx="11"/>
          </p:nvPr>
        </p:nvSpPr>
        <p:spPr/>
        <p:txBody>
          <a:bodyPr/>
          <a:p>
            <a:r>
              <a:rPr lang="en-GB"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Zhou, Erqiang</a:t>
            </a: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4611">
                                            <p:txEl>
                                              <p:pRg st="2" end="2"/>
                                            </p:txEl>
                                          </p:spTgt>
                                        </p:tgtEl>
                                        <p:attrNameLst>
                                          <p:attrName>style.visibility</p:attrName>
                                        </p:attrNameLst>
                                      </p:cBhvr>
                                      <p:to>
                                        <p:strVal val="visible"/>
                                      </p:to>
                                    </p:set>
                                    <p:animEffect transition="in" filter="blinds(horizontal)">
                                      <p:cBhvr>
                                        <p:cTn id="12" dur="500"/>
                                        <p:tgtEl>
                                          <p:spTgt spid="324611">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24611">
                                            <p:txEl>
                                              <p:pRg st="3" end="3"/>
                                            </p:txEl>
                                          </p:spTgt>
                                        </p:tgtEl>
                                        <p:attrNameLst>
                                          <p:attrName>style.visibility</p:attrName>
                                        </p:attrNameLst>
                                      </p:cBhvr>
                                      <p:to>
                                        <p:strVal val="visible"/>
                                      </p:to>
                                    </p:set>
                                    <p:animEffect transition="in" filter="blinds(horizontal)">
                                      <p:cBhvr>
                                        <p:cTn id="15" dur="500"/>
                                        <p:tgtEl>
                                          <p:spTgt spid="324611">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24611">
                                            <p:txEl>
                                              <p:pRg st="4" end="4"/>
                                            </p:txEl>
                                          </p:spTgt>
                                        </p:tgtEl>
                                        <p:attrNameLst>
                                          <p:attrName>style.visibility</p:attrName>
                                        </p:attrNameLst>
                                      </p:cBhvr>
                                      <p:to>
                                        <p:strVal val="visible"/>
                                      </p:to>
                                    </p:set>
                                    <p:animEffect transition="in" filter="blinds(horizontal)">
                                      <p:cBhvr>
                                        <p:cTn id="18" dur="500"/>
                                        <p:tgtEl>
                                          <p:spTgt spid="324611">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24611">
                                            <p:txEl>
                                              <p:pRg st="5" end="5"/>
                                            </p:txEl>
                                          </p:spTgt>
                                        </p:tgtEl>
                                        <p:attrNameLst>
                                          <p:attrName>style.visibility</p:attrName>
                                        </p:attrNameLst>
                                      </p:cBhvr>
                                      <p:to>
                                        <p:strVal val="visible"/>
                                      </p:to>
                                    </p:set>
                                    <p:animEffect transition="in" filter="blinds(horizontal)">
                                      <p:cBhvr>
                                        <p:cTn id="21" dur="500"/>
                                        <p:tgtEl>
                                          <p:spTgt spid="324611">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linds(horizontal)">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linds(horizontal)">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linds(horizontal)">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blinds(horizontal)">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blinds(horizontal)">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blinds(horizontal)">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blinds(horizontal)">
                                      <p:cBhvr>
                                        <p:cTn id="56" dur="500"/>
                                        <p:tgtEl>
                                          <p:spTgt spid="11"/>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blinds(horizontal)">
                                      <p:cBhvr>
                                        <p:cTn id="61" dur="500"/>
                                        <p:tgtEl>
                                          <p:spTgt spid="12"/>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blinds(horizontal)">
                                      <p:cBhvr>
                                        <p:cTn id="6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7" grpId="0"/>
      <p:bldP spid="9" grpId="0" animBg="1"/>
      <p:bldP spid="8" grpId="0" animBg="1"/>
      <p:bldP spid="10" grpId="0"/>
      <p:bldP spid="11"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normAutofit/>
          </a:bodyPr>
          <a:p>
            <a:r>
              <a:rPr lang="en-US" altLang="zh-CN" dirty="0">
                <a:sym typeface="+mn-ea"/>
              </a:rPr>
              <a:t>LR(1)</a:t>
            </a:r>
            <a:r>
              <a:rPr lang="zh-CN" altLang="en-US" dirty="0">
                <a:sym typeface="+mn-ea"/>
              </a:rPr>
              <a:t>分析表的构造</a:t>
            </a:r>
            <a:endParaRPr lang="zh-CN" altLang="en-US" b="0"/>
          </a:p>
        </p:txBody>
      </p:sp>
      <p:sp>
        <p:nvSpPr>
          <p:cNvPr id="6" name="文本占位符 5"/>
          <p:cNvSpPr>
            <a:spLocks noGrp="1"/>
          </p:cNvSpPr>
          <p:nvPr>
            <p:ph type="body" idx="1"/>
          </p:nvPr>
        </p:nvSpPr>
        <p:spPr/>
        <p:txBody>
          <a:bodyPr>
            <a:normAutofit/>
          </a:bodyPr>
          <a:p>
            <a:pPr lvl="1">
              <a:lnSpc>
                <a:spcPct val="150000"/>
              </a:lnSpc>
            </a:pPr>
            <a:r>
              <a:rPr lang="zh-CN" altLang="en-US" sz="2800" dirty="0">
                <a:sym typeface="+mn-ea"/>
              </a:rPr>
              <a:t>一个</a:t>
            </a:r>
            <a:r>
              <a:rPr lang="en-US" altLang="zh-CN" sz="2800" dirty="0">
                <a:sym typeface="+mn-ea"/>
              </a:rPr>
              <a:t>LR(1)</a:t>
            </a:r>
            <a:r>
              <a:rPr lang="zh-CN" altLang="en-US" sz="2800" dirty="0">
                <a:sym typeface="+mn-ea"/>
              </a:rPr>
              <a:t>项目可以看成两个部分组成</a:t>
            </a:r>
            <a:endParaRPr lang="zh-CN" altLang="en-US" sz="2800" dirty="0">
              <a:sym typeface="+mn-ea"/>
            </a:endParaRPr>
          </a:p>
          <a:p>
            <a:pPr marL="457200" lvl="1" indent="0">
              <a:lnSpc>
                <a:spcPct val="150000"/>
              </a:lnSpc>
              <a:buNone/>
            </a:pPr>
            <a:r>
              <a:rPr lang="en-US" altLang="zh-CN" sz="2800" dirty="0">
                <a:sym typeface="+mn-ea"/>
              </a:rPr>
              <a:t>	</a:t>
            </a:r>
            <a:r>
              <a:rPr lang="zh-CN" altLang="en-US" sz="2800" dirty="0">
                <a:sym typeface="+mn-ea"/>
              </a:rPr>
              <a:t>一部分和</a:t>
            </a:r>
            <a:r>
              <a:rPr lang="en-US" altLang="zh-CN" sz="2800" dirty="0">
                <a:sym typeface="+mn-ea"/>
              </a:rPr>
              <a:t>LR(0)</a:t>
            </a:r>
            <a:r>
              <a:rPr lang="zh-CN" altLang="en-US" sz="2800" dirty="0">
                <a:sym typeface="+mn-ea"/>
              </a:rPr>
              <a:t>项目相同，</a:t>
            </a:r>
            <a:r>
              <a:rPr lang="zh-CN" altLang="en-US" sz="2800" dirty="0">
                <a:solidFill>
                  <a:srgbClr val="FF3300"/>
                </a:solidFill>
                <a:sym typeface="+mn-ea"/>
              </a:rPr>
              <a:t>这一部分称为</a:t>
            </a:r>
            <a:r>
              <a:rPr lang="zh-CN" altLang="en-US" sz="2800" dirty="0">
                <a:solidFill>
                  <a:srgbClr val="9900CC"/>
                </a:solidFill>
                <a:sym typeface="+mn-ea"/>
              </a:rPr>
              <a:t>心</a:t>
            </a:r>
            <a:endParaRPr lang="zh-CN" altLang="en-US" sz="2800" dirty="0">
              <a:solidFill>
                <a:srgbClr val="FF3300"/>
              </a:solidFill>
              <a:sym typeface="+mn-ea"/>
            </a:endParaRPr>
          </a:p>
          <a:p>
            <a:pPr marL="457200" lvl="1" indent="0">
              <a:lnSpc>
                <a:spcPct val="150000"/>
              </a:lnSpc>
              <a:buNone/>
            </a:pPr>
            <a:r>
              <a:rPr lang="en-US" altLang="zh-CN" sz="2800" dirty="0">
                <a:solidFill>
                  <a:srgbClr val="FF3300"/>
                </a:solidFill>
                <a:sym typeface="+mn-ea"/>
              </a:rPr>
              <a:t>	</a:t>
            </a:r>
            <a:r>
              <a:rPr lang="zh-CN" altLang="en-US" sz="2800" dirty="0">
                <a:solidFill>
                  <a:srgbClr val="FF3300"/>
                </a:solidFill>
                <a:sym typeface="+mn-ea"/>
              </a:rPr>
              <a:t>另一部分为</a:t>
            </a:r>
            <a:r>
              <a:rPr lang="zh-CN" altLang="en-US" sz="2800" dirty="0">
                <a:solidFill>
                  <a:srgbClr val="9900CC"/>
                </a:solidFill>
                <a:sym typeface="+mn-ea"/>
              </a:rPr>
              <a:t>向前搜索符</a:t>
            </a:r>
            <a:r>
              <a:rPr lang="zh-CN" altLang="en-US" sz="2800" dirty="0">
                <a:solidFill>
                  <a:srgbClr val="FF3300"/>
                </a:solidFill>
                <a:sym typeface="+mn-ea"/>
              </a:rPr>
              <a:t>集合</a:t>
            </a:r>
            <a:endParaRPr lang="zh-CN" altLang="en-US" sz="2800" dirty="0"/>
          </a:p>
          <a:p>
            <a:pPr lvl="1">
              <a:lnSpc>
                <a:spcPct val="150000"/>
              </a:lnSpc>
            </a:pPr>
            <a:r>
              <a:rPr lang="zh-CN" altLang="en-US" sz="2800" dirty="0">
                <a:sym typeface="+mn-ea"/>
              </a:rPr>
              <a:t>因此</a:t>
            </a:r>
            <a:r>
              <a:rPr lang="en-US" altLang="zh-CN" sz="2800" dirty="0">
                <a:sym typeface="+mn-ea"/>
              </a:rPr>
              <a:t>LR(1)</a:t>
            </a:r>
            <a:r>
              <a:rPr lang="zh-CN" altLang="en-US" sz="2800" dirty="0">
                <a:sym typeface="+mn-ea"/>
              </a:rPr>
              <a:t>分析表的构造和</a:t>
            </a:r>
            <a:r>
              <a:rPr lang="en-US" altLang="zh-CN" sz="2800" dirty="0">
                <a:sym typeface="+mn-ea"/>
              </a:rPr>
              <a:t>LR(0)</a:t>
            </a:r>
            <a:r>
              <a:rPr lang="zh-CN" altLang="en-US" sz="2800" dirty="0">
                <a:sym typeface="+mn-ea"/>
              </a:rPr>
              <a:t>分析表的构造形式上相同，</a:t>
            </a:r>
            <a:r>
              <a:rPr lang="zh-CN" altLang="en-US" sz="2800" dirty="0">
                <a:solidFill>
                  <a:srgbClr val="FF3300"/>
                </a:solidFill>
                <a:sym typeface="+mn-ea"/>
              </a:rPr>
              <a:t>只是归约项目的归约动作取决于该归约项目的向前搜索符号。</a:t>
            </a:r>
            <a:r>
              <a:rPr lang="zh-CN" altLang="en-US" sz="2800" dirty="0">
                <a:sym typeface="+mn-ea"/>
              </a:rPr>
              <a:t>只有当面临的输入符号属于向前搜索符号的集合时，才做归约动作，其它的情况均出错 </a:t>
            </a:r>
            <a:endParaRPr lang="zh-CN" altLang="en-US" sz="2800" dirty="0">
              <a:sym typeface="+mn-ea"/>
            </a:endParaRPr>
          </a:p>
        </p:txBody>
      </p:sp>
      <p:sp>
        <p:nvSpPr>
          <p:cNvPr id="7" name="日期占位符 6"/>
          <p:cNvSpPr>
            <a:spLocks noGrp="1"/>
          </p:cNvSpPr>
          <p:nvPr>
            <p:ph type="dt" sz="half" idx="10"/>
          </p:nvPr>
        </p:nvSpPr>
        <p:spPr/>
        <p:txBody>
          <a:bodyPr/>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en-GB"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Zhou, Erqiang</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normAutofit/>
          </a:bodyPr>
          <a:p>
            <a:r>
              <a:rPr lang="en-US" altLang="zh-CN" dirty="0">
                <a:sym typeface="+mn-ea"/>
              </a:rPr>
              <a:t>LR(1)</a:t>
            </a:r>
            <a:r>
              <a:rPr lang="zh-CN" altLang="en-US" dirty="0">
                <a:sym typeface="+mn-ea"/>
              </a:rPr>
              <a:t>分析表的构造</a:t>
            </a:r>
            <a:endParaRPr lang="zh-CN" altLang="en-US" b="0"/>
          </a:p>
        </p:txBody>
      </p:sp>
      <p:sp>
        <p:nvSpPr>
          <p:cNvPr id="7" name="日期占位符 6"/>
          <p:cNvSpPr>
            <a:spLocks noGrp="1"/>
          </p:cNvSpPr>
          <p:nvPr>
            <p:ph type="dt" sz="half" idx="10"/>
          </p:nvPr>
        </p:nvSpPr>
        <p:spPr/>
        <p:txBody>
          <a:bodyPr/>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en-GB"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Zhou, Erqiang</a:t>
            </a:r>
            <a:endParaRPr lang="zh-CN" altLang="en-US"/>
          </a:p>
        </p:txBody>
      </p:sp>
      <p:graphicFrame>
        <p:nvGraphicFramePr>
          <p:cNvPr id="81922" name="表格 81921"/>
          <p:cNvGraphicFramePr/>
          <p:nvPr/>
        </p:nvGraphicFramePr>
        <p:xfrm>
          <a:off x="6273165" y="1397635"/>
          <a:ext cx="5814060" cy="5090795"/>
        </p:xfrm>
        <a:graphic>
          <a:graphicData uri="http://schemas.openxmlformats.org/drawingml/2006/table">
            <a:tbl>
              <a:tblPr/>
              <a:tblGrid>
                <a:gridCol w="605790"/>
                <a:gridCol w="452755"/>
                <a:gridCol w="476250"/>
                <a:gridCol w="715645"/>
                <a:gridCol w="711835"/>
                <a:gridCol w="712470"/>
                <a:gridCol w="628015"/>
                <a:gridCol w="796925"/>
                <a:gridCol w="714375"/>
              </a:tblGrid>
              <a:tr h="336550">
                <a:tc rowSpan="2">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en-US" altLang="zh-CN" sz="1000" b="1" dirty="0">
                        <a:solidFill>
                          <a:srgbClr val="CC3300"/>
                        </a:solidFill>
                        <a:latin typeface="Arial" panose="020B0604020202020204" pitchFamily="34" charset="0"/>
                      </a:endParaRPr>
                    </a:p>
                    <a:p>
                      <a:pPr lvl="0" algn="ctr" eaLnBrk="0" hangingPunct="0">
                        <a:spcBef>
                          <a:spcPct val="20000"/>
                        </a:spcBef>
                        <a:buFont typeface="Wingdings" panose="05000000000000000000" pitchFamily="2" charset="2"/>
                        <a:buNone/>
                      </a:pPr>
                      <a:endParaRPr lang="en-US" altLang="zh-CN" sz="1000" b="1" dirty="0">
                        <a:solidFill>
                          <a:srgbClr val="CC3300"/>
                        </a:solidFill>
                        <a:latin typeface="Arial" panose="020B0604020202020204" pitchFamily="34" charset="0"/>
                      </a:endParaRPr>
                    </a:p>
                    <a:p>
                      <a:pPr lvl="0" algn="ctr" eaLnBrk="0" hangingPunct="0">
                        <a:spcBef>
                          <a:spcPct val="20000"/>
                        </a:spcBef>
                        <a:buFont typeface="Wingdings" panose="05000000000000000000" pitchFamily="2" charset="2"/>
                        <a:buNone/>
                      </a:pPr>
                      <a:r>
                        <a:rPr lang="zh-CN" altLang="en-US" sz="1200" b="1" dirty="0">
                          <a:solidFill>
                            <a:srgbClr val="CC3300"/>
                          </a:solidFill>
                          <a:latin typeface="Arial" panose="020B0604020202020204" pitchFamily="34" charset="0"/>
                        </a:rPr>
                        <a:t>状态</a:t>
                      </a:r>
                      <a:endParaRPr lang="zh-CN" altLang="en-US" sz="1200" b="1" dirty="0">
                        <a:solidFill>
                          <a:srgbClr val="CC3300"/>
                        </a:solidFill>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6">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1400" b="1" dirty="0">
                          <a:solidFill>
                            <a:srgbClr val="CC3300"/>
                          </a:solidFill>
                          <a:latin typeface="Arial" panose="020B0604020202020204" pitchFamily="34" charset="0"/>
                        </a:rPr>
                        <a:t>ACTION</a:t>
                      </a:r>
                      <a:endParaRPr lang="en-US" altLang="zh-CN" sz="1400" b="1" dirty="0">
                        <a:solidFill>
                          <a:srgbClr val="CC33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1400" b="1" dirty="0">
                          <a:solidFill>
                            <a:srgbClr val="CC3300"/>
                          </a:solidFill>
                          <a:latin typeface="Arial" panose="020B0604020202020204" pitchFamily="34" charset="0"/>
                        </a:rPr>
                        <a:t>GOTO</a:t>
                      </a:r>
                      <a:endParaRPr lang="en-US" altLang="zh-CN" sz="1400" b="1" dirty="0">
                        <a:solidFill>
                          <a:srgbClr val="CC3300"/>
                        </a:solidFill>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337185">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rgbClr val="CC3300"/>
                          </a:solidFill>
                          <a:latin typeface="Arial" panose="020B0604020202020204" pitchFamily="34" charset="0"/>
                        </a:rPr>
                        <a:t>a</a:t>
                      </a:r>
                      <a:endParaRPr lang="en-US" altLang="zh-CN" sz="1400" b="1" dirty="0">
                        <a:solidFill>
                          <a:srgbClr val="CC33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rgbClr val="CC3300"/>
                          </a:solidFill>
                          <a:latin typeface="Arial" panose="020B0604020202020204" pitchFamily="34" charset="0"/>
                        </a:rPr>
                        <a:t>b</a:t>
                      </a:r>
                      <a:endParaRPr lang="en-US" altLang="zh-CN" sz="1400" b="1" dirty="0">
                        <a:solidFill>
                          <a:srgbClr val="CC33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rgbClr val="CC3300"/>
                          </a:solidFill>
                          <a:latin typeface="Arial" panose="020B0604020202020204" pitchFamily="34" charset="0"/>
                        </a:rPr>
                        <a:t>c</a:t>
                      </a:r>
                      <a:endParaRPr lang="en-US" altLang="zh-CN" sz="1400" b="1" dirty="0">
                        <a:solidFill>
                          <a:srgbClr val="CC33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rgbClr val="CC3300"/>
                          </a:solidFill>
                          <a:latin typeface="Arial" panose="020B0604020202020204" pitchFamily="34" charset="0"/>
                        </a:rPr>
                        <a:t>d</a:t>
                      </a:r>
                      <a:endParaRPr lang="en-US" altLang="zh-CN" sz="1400" b="1" dirty="0">
                        <a:solidFill>
                          <a:srgbClr val="CC33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rgbClr val="CC3300"/>
                          </a:solidFill>
                          <a:latin typeface="Arial" panose="020B0604020202020204" pitchFamily="34" charset="0"/>
                        </a:rPr>
                        <a:t>e</a:t>
                      </a:r>
                      <a:endParaRPr lang="en-US" altLang="zh-CN" sz="1400" b="1" dirty="0">
                        <a:solidFill>
                          <a:srgbClr val="CC33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rgbClr val="CC3300"/>
                          </a:solidFill>
                          <a:latin typeface="Arial" panose="020B0604020202020204" pitchFamily="34" charset="0"/>
                        </a:rPr>
                        <a:t>#</a:t>
                      </a:r>
                      <a:endParaRPr lang="en-US" altLang="zh-CN" sz="1400" b="1" dirty="0">
                        <a:solidFill>
                          <a:srgbClr val="CC33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rgbClr val="CC3300"/>
                          </a:solidFill>
                          <a:latin typeface="Arial" panose="020B0604020202020204" pitchFamily="34" charset="0"/>
                        </a:rPr>
                        <a:t>S</a:t>
                      </a:r>
                      <a:endParaRPr lang="en-US" altLang="zh-CN" sz="1400" b="1" dirty="0">
                        <a:solidFill>
                          <a:srgbClr val="CC33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rgbClr val="CC3300"/>
                          </a:solidFill>
                          <a:latin typeface="Arial" panose="020B0604020202020204" pitchFamily="34" charset="0"/>
                        </a:rPr>
                        <a:t>A</a:t>
                      </a:r>
                      <a:endParaRPr lang="en-US" altLang="zh-CN" sz="1400" b="1" dirty="0">
                        <a:solidFill>
                          <a:srgbClr val="CC3300"/>
                        </a:solidFill>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5306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600" b="1" dirty="0">
                          <a:solidFill>
                            <a:srgbClr val="CC3300"/>
                          </a:solidFill>
                          <a:latin typeface="Arial" panose="020B0604020202020204" pitchFamily="34" charset="0"/>
                        </a:rPr>
                        <a:t>0</a:t>
                      </a:r>
                      <a:endParaRPr lang="en-US" altLang="zh-CN" sz="1600" b="1" dirty="0">
                        <a:solidFill>
                          <a:srgbClr val="CC3300"/>
                        </a:solidFill>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dirty="0">
                          <a:latin typeface="Arial" panose="020B0604020202020204" pitchFamily="34" charset="0"/>
                        </a:rPr>
                        <a:t>S</a:t>
                      </a:r>
                      <a:r>
                        <a:rPr lang="en-US" altLang="zh-CN" sz="1400" baseline="-25000" dirty="0">
                          <a:latin typeface="Arial" panose="020B0604020202020204" pitchFamily="34" charset="0"/>
                        </a:rPr>
                        <a:t>2</a:t>
                      </a:r>
                      <a:endParaRPr lang="en-US" altLang="zh-CN" sz="1400" baseline="-250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dirty="0">
                          <a:latin typeface="Arial" panose="020B0604020202020204" pitchFamily="34" charset="0"/>
                        </a:rPr>
                        <a:t>S</a:t>
                      </a:r>
                      <a:r>
                        <a:rPr lang="en-US" altLang="zh-CN" sz="1400" baseline="-25000" dirty="0">
                          <a:latin typeface="Arial" panose="020B0604020202020204" pitchFamily="34" charset="0"/>
                        </a:rPr>
                        <a:t>3</a:t>
                      </a:r>
                      <a:endParaRPr lang="en-US" altLang="zh-CN" sz="1400" baseline="-250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dirty="0">
                          <a:latin typeface="Arial" panose="020B0604020202020204" pitchFamily="34" charset="0"/>
                        </a:rPr>
                        <a:t>1</a:t>
                      </a:r>
                      <a:endParaRPr lang="en-US"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195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600" b="1" dirty="0">
                          <a:solidFill>
                            <a:srgbClr val="CC3300"/>
                          </a:solidFill>
                          <a:latin typeface="Arial" panose="020B0604020202020204" pitchFamily="34" charset="0"/>
                        </a:rPr>
                        <a:t>1</a:t>
                      </a:r>
                      <a:endParaRPr lang="en-US" altLang="zh-CN" sz="1600" b="1" dirty="0">
                        <a:solidFill>
                          <a:srgbClr val="CC3300"/>
                        </a:solidFill>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200" dirty="0">
                          <a:latin typeface="Arial" panose="020B0604020202020204" pitchFamily="34" charset="0"/>
                        </a:rPr>
                        <a:t>ACC</a:t>
                      </a:r>
                      <a:endParaRPr lang="en-US" altLang="zh-CN" sz="12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528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600" b="1" dirty="0">
                          <a:solidFill>
                            <a:srgbClr val="CC3300"/>
                          </a:solidFill>
                          <a:latin typeface="Arial" panose="020B0604020202020204" pitchFamily="34" charset="0"/>
                        </a:rPr>
                        <a:t>2</a:t>
                      </a:r>
                      <a:endParaRPr lang="en-US" altLang="zh-CN" sz="1600" b="1" dirty="0">
                        <a:solidFill>
                          <a:srgbClr val="CC3300"/>
                        </a:solidFill>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dirty="0">
                          <a:latin typeface="Arial" panose="020B0604020202020204" pitchFamily="34" charset="0"/>
                        </a:rPr>
                        <a:t>S</a:t>
                      </a:r>
                      <a:r>
                        <a:rPr lang="en-US" altLang="zh-CN" sz="1400" baseline="-25000" dirty="0">
                          <a:latin typeface="Arial" panose="020B0604020202020204" pitchFamily="34" charset="0"/>
                        </a:rPr>
                        <a:t>5</a:t>
                      </a:r>
                      <a:endParaRPr lang="en-US" altLang="zh-CN" sz="1400" baseline="-250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dirty="0">
                          <a:latin typeface="Arial" panose="020B0604020202020204" pitchFamily="34" charset="0"/>
                        </a:rPr>
                        <a:t>4</a:t>
                      </a:r>
                      <a:endParaRPr lang="en-US"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4099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600" b="1" dirty="0">
                          <a:solidFill>
                            <a:srgbClr val="CC3300"/>
                          </a:solidFill>
                          <a:latin typeface="Arial" panose="020B0604020202020204" pitchFamily="34" charset="0"/>
                        </a:rPr>
                        <a:t>3</a:t>
                      </a:r>
                      <a:endParaRPr lang="en-US" altLang="zh-CN" sz="1600" b="1" dirty="0">
                        <a:solidFill>
                          <a:srgbClr val="CC3300"/>
                        </a:solidFill>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dirty="0">
                          <a:latin typeface="Arial" panose="020B0604020202020204" pitchFamily="34" charset="0"/>
                        </a:rPr>
                        <a:t>S</a:t>
                      </a:r>
                      <a:r>
                        <a:rPr lang="en-US" altLang="zh-CN" sz="1400" baseline="-25000" dirty="0">
                          <a:latin typeface="Arial" panose="020B0604020202020204" pitchFamily="34" charset="0"/>
                        </a:rPr>
                        <a:t>7</a:t>
                      </a:r>
                      <a:endParaRPr lang="en-US" altLang="zh-CN" sz="1400" baseline="-250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dirty="0">
                          <a:latin typeface="Arial" panose="020B0604020202020204" pitchFamily="34" charset="0"/>
                        </a:rPr>
                        <a:t>6</a:t>
                      </a:r>
                      <a:endParaRPr lang="en-US"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656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600" b="1" dirty="0">
                          <a:solidFill>
                            <a:srgbClr val="CC3300"/>
                          </a:solidFill>
                          <a:latin typeface="Arial" panose="020B0604020202020204" pitchFamily="34" charset="0"/>
                        </a:rPr>
                        <a:t>4</a:t>
                      </a:r>
                      <a:endParaRPr lang="en-US" altLang="zh-CN" sz="1600" b="1" dirty="0">
                        <a:solidFill>
                          <a:srgbClr val="CC3300"/>
                        </a:solidFill>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dirty="0">
                          <a:latin typeface="Arial" panose="020B0604020202020204" pitchFamily="34" charset="0"/>
                        </a:rPr>
                        <a:t>S</a:t>
                      </a:r>
                      <a:r>
                        <a:rPr lang="en-US" altLang="zh-CN" sz="1400" baseline="-25000" dirty="0">
                          <a:latin typeface="Arial" panose="020B0604020202020204" pitchFamily="34" charset="0"/>
                        </a:rPr>
                        <a:t>8</a:t>
                      </a:r>
                      <a:endParaRPr lang="en-US" altLang="zh-CN" sz="1400" baseline="-250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4036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600" b="1" dirty="0">
                          <a:solidFill>
                            <a:srgbClr val="CC3300"/>
                          </a:solidFill>
                          <a:latin typeface="Arial" panose="020B0604020202020204" pitchFamily="34" charset="0"/>
                        </a:rPr>
                        <a:t>5</a:t>
                      </a:r>
                      <a:endParaRPr lang="en-US" altLang="zh-CN" sz="1600" b="1" dirty="0">
                        <a:solidFill>
                          <a:srgbClr val="CC3300"/>
                        </a:solidFill>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dirty="0">
                          <a:solidFill>
                            <a:srgbClr val="FF3300"/>
                          </a:solidFill>
                          <a:latin typeface="Arial" panose="020B0604020202020204" pitchFamily="34" charset="0"/>
                        </a:rPr>
                        <a:t>S</a:t>
                      </a:r>
                      <a:r>
                        <a:rPr lang="en-US" altLang="zh-CN" sz="1400" baseline="-25000" dirty="0">
                          <a:solidFill>
                            <a:srgbClr val="FF3300"/>
                          </a:solidFill>
                          <a:latin typeface="Arial" panose="020B0604020202020204" pitchFamily="34" charset="0"/>
                        </a:rPr>
                        <a:t>9</a:t>
                      </a:r>
                      <a:endParaRPr lang="en-US" altLang="zh-CN" sz="1400" baseline="-25000" dirty="0">
                        <a:solidFill>
                          <a:srgbClr val="FF33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rgbClr val="FF3300"/>
                          </a:solidFill>
                          <a:sym typeface="+mn-ea"/>
                        </a:rPr>
                        <a:t>R</a:t>
                      </a:r>
                      <a:r>
                        <a:rPr lang="en-US" altLang="zh-CN" sz="1400" b="1" baseline="-25000" dirty="0">
                          <a:solidFill>
                            <a:srgbClr val="FF3300"/>
                          </a:solidFill>
                          <a:sym typeface="+mn-ea"/>
                        </a:rPr>
                        <a:t>5</a:t>
                      </a: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r>
              <a:tr h="34226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600" b="1" dirty="0">
                          <a:solidFill>
                            <a:srgbClr val="CC3300"/>
                          </a:solidFill>
                          <a:latin typeface="Arial" panose="020B0604020202020204" pitchFamily="34" charset="0"/>
                        </a:rPr>
                        <a:t>6</a:t>
                      </a:r>
                      <a:endParaRPr lang="en-US" altLang="zh-CN" sz="1600" b="1" dirty="0">
                        <a:solidFill>
                          <a:srgbClr val="CC3300"/>
                        </a:solidFill>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dirty="0">
                          <a:latin typeface="Arial" panose="020B0604020202020204" pitchFamily="34" charset="0"/>
                        </a:rPr>
                        <a:t>S</a:t>
                      </a:r>
                      <a:r>
                        <a:rPr lang="en-US" altLang="zh-CN" sz="1400" baseline="-25000" dirty="0">
                          <a:latin typeface="Arial" panose="020B0604020202020204" pitchFamily="34" charset="0"/>
                        </a:rPr>
                        <a:t>10</a:t>
                      </a:r>
                      <a:endParaRPr lang="en-US" altLang="zh-CN" sz="1400" baseline="-250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4099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600" b="1" dirty="0">
                          <a:solidFill>
                            <a:srgbClr val="CC3300"/>
                          </a:solidFill>
                          <a:latin typeface="Arial" panose="020B0604020202020204" pitchFamily="34" charset="0"/>
                        </a:rPr>
                        <a:t>7</a:t>
                      </a:r>
                      <a:endParaRPr lang="en-US" altLang="zh-CN" sz="1600" b="1" dirty="0">
                        <a:solidFill>
                          <a:srgbClr val="CC3300"/>
                        </a:solidFill>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rgbClr val="FF3300"/>
                          </a:solidFill>
                          <a:latin typeface="Arial" panose="020B0604020202020204" pitchFamily="34" charset="0"/>
                        </a:rPr>
                        <a:t>R</a:t>
                      </a:r>
                      <a:r>
                        <a:rPr lang="en-US" altLang="zh-CN" sz="1400" b="1" baseline="-25000" dirty="0">
                          <a:solidFill>
                            <a:srgbClr val="FF3300"/>
                          </a:solidFill>
                          <a:latin typeface="Arial" panose="020B0604020202020204" pitchFamily="34" charset="0"/>
                        </a:rPr>
                        <a:t>5</a:t>
                      </a:r>
                      <a:endParaRPr lang="en-US" altLang="zh-CN" sz="1400" b="1" baseline="-25000" dirty="0">
                        <a:solidFill>
                          <a:srgbClr val="FF33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rgbClr val="FF3300"/>
                          </a:solidFill>
                          <a:latin typeface="Arial" panose="020B0604020202020204" pitchFamily="34" charset="0"/>
                        </a:rPr>
                        <a:t>S</a:t>
                      </a:r>
                      <a:r>
                        <a:rPr lang="en-US" altLang="zh-CN" sz="1400" b="1" baseline="-25000" dirty="0">
                          <a:solidFill>
                            <a:srgbClr val="FF3300"/>
                          </a:solidFill>
                          <a:latin typeface="Arial" panose="020B0604020202020204" pitchFamily="34" charset="0"/>
                        </a:rPr>
                        <a:t>11</a:t>
                      </a:r>
                      <a:endParaRPr lang="en-US" altLang="zh-CN" sz="1400" b="1" baseline="-25000" dirty="0">
                        <a:solidFill>
                          <a:srgbClr val="FF33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b="1"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r>
              <a:tr h="34099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600" b="1" dirty="0">
                          <a:solidFill>
                            <a:srgbClr val="CC3300"/>
                          </a:solidFill>
                          <a:latin typeface="Arial" panose="020B0604020202020204" pitchFamily="34" charset="0"/>
                        </a:rPr>
                        <a:t>8</a:t>
                      </a:r>
                      <a:endParaRPr lang="en-US" altLang="zh-CN" sz="1600" b="1" dirty="0">
                        <a:solidFill>
                          <a:srgbClr val="CC3300"/>
                        </a:solidFill>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dirty="0">
                          <a:latin typeface="Arial" panose="020B0604020202020204" pitchFamily="34" charset="0"/>
                        </a:rPr>
                        <a:t>R</a:t>
                      </a:r>
                      <a:r>
                        <a:rPr lang="en-US" altLang="zh-CN" sz="1400" baseline="-25000" dirty="0">
                          <a:latin typeface="Arial" panose="020B0604020202020204" pitchFamily="34" charset="0"/>
                        </a:rPr>
                        <a:t>1</a:t>
                      </a:r>
                      <a:endParaRPr lang="en-US" altLang="zh-CN" sz="1400" baseline="-250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4099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600" b="1" dirty="0">
                          <a:solidFill>
                            <a:srgbClr val="CC3300"/>
                          </a:solidFill>
                          <a:latin typeface="Arial" panose="020B0604020202020204" pitchFamily="34" charset="0"/>
                        </a:rPr>
                        <a:t>9</a:t>
                      </a:r>
                      <a:endParaRPr lang="en-US" altLang="zh-CN" sz="1600" b="1" dirty="0">
                        <a:solidFill>
                          <a:srgbClr val="CC3300"/>
                        </a:solidFill>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dirty="0">
                          <a:latin typeface="Arial" panose="020B0604020202020204" pitchFamily="34" charset="0"/>
                        </a:rPr>
                        <a:t>R</a:t>
                      </a:r>
                      <a:r>
                        <a:rPr lang="en-US" altLang="zh-CN" sz="1400" baseline="-25000" dirty="0">
                          <a:latin typeface="Arial" panose="020B0604020202020204" pitchFamily="34" charset="0"/>
                        </a:rPr>
                        <a:t>3</a:t>
                      </a:r>
                      <a:endParaRPr lang="en-US" altLang="zh-CN" sz="1400" baseline="-250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1529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600" b="1" dirty="0">
                          <a:solidFill>
                            <a:srgbClr val="CC3300"/>
                          </a:solidFill>
                          <a:latin typeface="Arial" panose="020B0604020202020204" pitchFamily="34" charset="0"/>
                        </a:rPr>
                        <a:t>10</a:t>
                      </a:r>
                      <a:endParaRPr lang="en-US" altLang="zh-CN" sz="1600" b="1" dirty="0">
                        <a:solidFill>
                          <a:srgbClr val="CC3300"/>
                        </a:solidFill>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dirty="0">
                          <a:latin typeface="Arial" panose="020B0604020202020204" pitchFamily="34" charset="0"/>
                        </a:rPr>
                        <a:t>R</a:t>
                      </a:r>
                      <a:r>
                        <a:rPr lang="en-US" altLang="zh-CN" sz="1400" baseline="-25000" dirty="0">
                          <a:latin typeface="Arial" panose="020B0604020202020204" pitchFamily="34" charset="0"/>
                        </a:rPr>
                        <a:t>2</a:t>
                      </a:r>
                      <a:endParaRPr lang="en-US" altLang="zh-CN" sz="1400" baseline="-250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4831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600" b="1" dirty="0">
                          <a:solidFill>
                            <a:srgbClr val="CC3300"/>
                          </a:solidFill>
                          <a:latin typeface="Arial" panose="020B0604020202020204" pitchFamily="34" charset="0"/>
                        </a:rPr>
                        <a:t>11</a:t>
                      </a:r>
                      <a:endParaRPr lang="en-US" altLang="zh-CN" sz="1600" b="1" dirty="0">
                        <a:solidFill>
                          <a:srgbClr val="CC3300"/>
                        </a:solidFill>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dirty="0">
                          <a:latin typeface="Arial" panose="020B0604020202020204" pitchFamily="34" charset="0"/>
                        </a:rPr>
                        <a:t>R</a:t>
                      </a:r>
                      <a:r>
                        <a:rPr lang="en-US" altLang="zh-CN" sz="1400" baseline="-25000" dirty="0">
                          <a:latin typeface="Arial" panose="020B0604020202020204" pitchFamily="34" charset="0"/>
                        </a:rPr>
                        <a:t>4</a:t>
                      </a:r>
                      <a:endParaRPr lang="en-US" altLang="zh-CN" sz="1400" baseline="-250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pSp>
        <p:nvGrpSpPr>
          <p:cNvPr id="71682" name="Group 2"/>
          <p:cNvGrpSpPr/>
          <p:nvPr/>
        </p:nvGrpSpPr>
        <p:grpSpPr>
          <a:xfrm>
            <a:off x="127635" y="1390650"/>
            <a:ext cx="5794375" cy="3911600"/>
            <a:chOff x="3143" y="8811"/>
            <a:chExt cx="5492" cy="4509"/>
          </a:xfrm>
        </p:grpSpPr>
        <p:sp>
          <p:nvSpPr>
            <p:cNvPr id="71683" name="Text Box 3"/>
            <p:cNvSpPr txBox="1"/>
            <p:nvPr/>
          </p:nvSpPr>
          <p:spPr>
            <a:xfrm>
              <a:off x="3926" y="8861"/>
              <a:ext cx="1069" cy="1398"/>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1200" dirty="0">
                  <a:latin typeface="Times New Roman" panose="02020603050405020304" pitchFamily="18" charset="0"/>
                </a:rPr>
                <a:t>I</a:t>
              </a:r>
              <a:r>
                <a:rPr lang="en-US" altLang="zh-CN" sz="1200" baseline="-25000" dirty="0">
                  <a:latin typeface="Times New Roman" panose="02020603050405020304" pitchFamily="18" charset="0"/>
                </a:rPr>
                <a:t>0</a:t>
              </a:r>
              <a:r>
                <a:rPr lang="en-US" altLang="zh-CN" sz="1200" dirty="0">
                  <a:latin typeface="Times New Roman" panose="02020603050405020304" pitchFamily="18" charset="0"/>
                </a:rPr>
                <a:t>: S</a:t>
              </a:r>
              <a:r>
                <a:rPr lang="en-US" altLang="zh-CN" sz="1200" dirty="0">
                  <a:latin typeface="Times New Roman" panose="02020603050405020304" pitchFamily="18" charset="0"/>
                  <a:sym typeface="Symbol" panose="05050102010706020507"/>
                </a:rPr>
                <a:t></a:t>
              </a:r>
              <a:r>
                <a:rPr lang="en-US" altLang="zh-CN" sz="1200" b="1" dirty="0">
                  <a:solidFill>
                    <a:srgbClr val="FF0000"/>
                  </a:solidFill>
                  <a:latin typeface="Times New Roman" panose="02020603050405020304" pitchFamily="18" charset="0"/>
                  <a:ea typeface="宋体" panose="02010600030101010101" pitchFamily="2" charset="-122"/>
                  <a:sym typeface="+mn-ea"/>
                </a:rPr>
                <a:t>•</a:t>
              </a:r>
              <a:r>
                <a:rPr lang="en-US" altLang="zh-CN" sz="1200" dirty="0">
                  <a:latin typeface="Times New Roman" panose="02020603050405020304" pitchFamily="18" charset="0"/>
                </a:rPr>
                <a:t>S</a:t>
              </a:r>
              <a:endParaRPr lang="en-US" altLang="zh-CN" sz="1200" dirty="0">
                <a:latin typeface="Times New Roman" panose="02020603050405020304" pitchFamily="18" charset="0"/>
              </a:endParaRPr>
            </a:p>
            <a:p>
              <a:pPr algn="just"/>
              <a:r>
                <a:rPr lang="en-US" altLang="zh-CN" sz="1200" dirty="0">
                  <a:latin typeface="Times New Roman" panose="02020603050405020304" pitchFamily="18" charset="0"/>
                </a:rPr>
                <a:t>S</a:t>
              </a:r>
              <a:r>
                <a:rPr lang="en-US" altLang="zh-CN" sz="1200" dirty="0">
                  <a:latin typeface="Times New Roman" panose="02020603050405020304" pitchFamily="18" charset="0"/>
                  <a:sym typeface="Symbol" panose="05050102010706020507"/>
                </a:rPr>
                <a:t></a:t>
              </a:r>
              <a:r>
                <a:rPr lang="en-US" altLang="zh-CN" sz="1200" b="1" dirty="0">
                  <a:solidFill>
                    <a:srgbClr val="FF0000"/>
                  </a:solidFill>
                  <a:latin typeface="Times New Roman" panose="02020603050405020304" pitchFamily="18" charset="0"/>
                  <a:ea typeface="宋体" panose="02010600030101010101" pitchFamily="2" charset="-122"/>
                  <a:sym typeface="+mn-ea"/>
                </a:rPr>
                <a:t>•</a:t>
              </a:r>
              <a:r>
                <a:rPr lang="en-US" altLang="zh-CN" sz="1200" dirty="0">
                  <a:latin typeface="Times New Roman" panose="02020603050405020304" pitchFamily="18" charset="0"/>
                </a:rPr>
                <a:t>aAd</a:t>
              </a:r>
              <a:endParaRPr lang="en-US" altLang="zh-CN" sz="1200" dirty="0">
                <a:latin typeface="Times New Roman" panose="02020603050405020304" pitchFamily="18" charset="0"/>
              </a:endParaRPr>
            </a:p>
            <a:p>
              <a:pPr algn="just"/>
              <a:r>
                <a:rPr lang="en-US" altLang="zh-CN" sz="1200" dirty="0">
                  <a:latin typeface="Times New Roman" panose="02020603050405020304" pitchFamily="18" charset="0"/>
                </a:rPr>
                <a:t>S</a:t>
              </a:r>
              <a:r>
                <a:rPr lang="en-US" altLang="zh-CN" sz="1200" dirty="0">
                  <a:latin typeface="Times New Roman" panose="02020603050405020304" pitchFamily="18" charset="0"/>
                  <a:sym typeface="Symbol" panose="05050102010706020507"/>
                </a:rPr>
                <a:t></a:t>
              </a:r>
              <a:r>
                <a:rPr lang="en-US" altLang="zh-CN" sz="1200" b="1" dirty="0">
                  <a:solidFill>
                    <a:srgbClr val="FF0000"/>
                  </a:solidFill>
                  <a:latin typeface="Times New Roman" panose="02020603050405020304" pitchFamily="18" charset="0"/>
                  <a:ea typeface="宋体" panose="02010600030101010101" pitchFamily="2" charset="-122"/>
                  <a:sym typeface="+mn-ea"/>
                </a:rPr>
                <a:t>•</a:t>
              </a:r>
              <a:r>
                <a:rPr lang="en-US" altLang="zh-CN" sz="1200" dirty="0">
                  <a:latin typeface="Times New Roman" panose="02020603050405020304" pitchFamily="18" charset="0"/>
                </a:rPr>
                <a:t>bAc</a:t>
              </a:r>
              <a:endParaRPr lang="en-US" altLang="zh-CN" sz="1200" dirty="0">
                <a:latin typeface="Times New Roman" panose="02020603050405020304" pitchFamily="18" charset="0"/>
              </a:endParaRPr>
            </a:p>
            <a:p>
              <a:pPr algn="just"/>
              <a:r>
                <a:rPr lang="en-US" altLang="zh-CN" sz="1200" dirty="0">
                  <a:latin typeface="Times New Roman" panose="02020603050405020304" pitchFamily="18" charset="0"/>
                </a:rPr>
                <a:t>S</a:t>
              </a:r>
              <a:r>
                <a:rPr lang="en-US" altLang="zh-CN" sz="1200" dirty="0">
                  <a:latin typeface="Times New Roman" panose="02020603050405020304" pitchFamily="18" charset="0"/>
                  <a:sym typeface="Symbol" panose="05050102010706020507"/>
                </a:rPr>
                <a:t></a:t>
              </a:r>
              <a:r>
                <a:rPr lang="en-US" altLang="zh-CN" sz="1200" b="1" dirty="0">
                  <a:solidFill>
                    <a:srgbClr val="FF0000"/>
                  </a:solidFill>
                  <a:latin typeface="Times New Roman" panose="02020603050405020304" pitchFamily="18" charset="0"/>
                  <a:ea typeface="宋体" panose="02010600030101010101" pitchFamily="2" charset="-122"/>
                  <a:sym typeface="+mn-ea"/>
                </a:rPr>
                <a:t>•</a:t>
              </a:r>
              <a:r>
                <a:rPr lang="en-US" altLang="zh-CN" sz="1200" dirty="0">
                  <a:latin typeface="Times New Roman" panose="02020603050405020304" pitchFamily="18" charset="0"/>
                </a:rPr>
                <a:t>aec</a:t>
              </a:r>
              <a:endParaRPr lang="en-US" altLang="zh-CN" sz="1200" dirty="0">
                <a:latin typeface="Times New Roman" panose="02020603050405020304" pitchFamily="18" charset="0"/>
              </a:endParaRPr>
            </a:p>
            <a:p>
              <a:pPr algn="just"/>
              <a:r>
                <a:rPr lang="en-US" altLang="zh-CN" sz="1200" dirty="0">
                  <a:latin typeface="Times New Roman" panose="02020603050405020304" pitchFamily="18" charset="0"/>
                </a:rPr>
                <a:t>S</a:t>
              </a:r>
              <a:r>
                <a:rPr lang="en-US" altLang="zh-CN" sz="1200" dirty="0">
                  <a:latin typeface="Times New Roman" panose="02020603050405020304" pitchFamily="18" charset="0"/>
                  <a:sym typeface="Symbol" panose="05050102010706020507"/>
                </a:rPr>
                <a:t></a:t>
              </a:r>
              <a:r>
                <a:rPr lang="en-US" altLang="zh-CN" sz="1200" b="1" dirty="0">
                  <a:solidFill>
                    <a:srgbClr val="FF0000"/>
                  </a:solidFill>
                  <a:latin typeface="Times New Roman" panose="02020603050405020304" pitchFamily="18" charset="0"/>
                  <a:ea typeface="宋体" panose="02010600030101010101" pitchFamily="2" charset="-122"/>
                  <a:sym typeface="+mn-ea"/>
                </a:rPr>
                <a:t>•</a:t>
              </a:r>
              <a:r>
                <a:rPr lang="en-US" altLang="zh-CN" sz="1200" dirty="0">
                  <a:latin typeface="Times New Roman" panose="02020603050405020304" pitchFamily="18" charset="0"/>
                </a:rPr>
                <a:t>bed</a:t>
              </a:r>
              <a:endParaRPr lang="en-US" altLang="zh-CN" sz="1200" dirty="0">
                <a:latin typeface="Times New Roman" panose="02020603050405020304" pitchFamily="18" charset="0"/>
              </a:endParaRPr>
            </a:p>
          </p:txBody>
        </p:sp>
        <p:sp>
          <p:nvSpPr>
            <p:cNvPr id="71684" name="AutoShape 4"/>
            <p:cNvSpPr/>
            <p:nvPr/>
          </p:nvSpPr>
          <p:spPr>
            <a:xfrm>
              <a:off x="3509" y="9304"/>
              <a:ext cx="405" cy="157"/>
            </a:xfrm>
            <a:prstGeom prst="rightArrow">
              <a:avLst>
                <a:gd name="adj1" fmla="val 50000"/>
                <a:gd name="adj2" fmla="val 64490"/>
              </a:avLst>
            </a:prstGeom>
            <a:solidFill>
              <a:srgbClr val="FFFFFF"/>
            </a:solidFill>
            <a:ln w="9525" cap="flat" cmpd="sng">
              <a:solidFill>
                <a:srgbClr val="000000"/>
              </a:solidFill>
              <a:prstDash val="solid"/>
              <a:miter/>
              <a:headEnd type="none" w="med" len="med"/>
              <a:tailEnd type="none" w="med" len="med"/>
            </a:ln>
          </p:spPr>
          <p:txBody>
            <a:bodyPr/>
            <a:p>
              <a:pPr eaLnBrk="0" hangingPunct="0"/>
              <a:endParaRPr lang="zh-CN" altLang="en-US" sz="1000" dirty="0">
                <a:latin typeface="Arial" panose="020B0604020202020204" pitchFamily="34" charset="0"/>
              </a:endParaRPr>
            </a:p>
          </p:txBody>
        </p:sp>
        <p:sp>
          <p:nvSpPr>
            <p:cNvPr id="71685" name="Line 5"/>
            <p:cNvSpPr/>
            <p:nvPr/>
          </p:nvSpPr>
          <p:spPr>
            <a:xfrm>
              <a:off x="4969" y="9081"/>
              <a:ext cx="886" cy="1"/>
            </a:xfrm>
            <a:prstGeom prst="line">
              <a:avLst/>
            </a:prstGeom>
            <a:ln w="9525" cap="flat" cmpd="sng">
              <a:solidFill>
                <a:srgbClr val="000000"/>
              </a:solidFill>
              <a:prstDash val="solid"/>
              <a:headEnd type="none" w="med" len="med"/>
              <a:tailEnd type="triangle" w="med" len="med"/>
            </a:ln>
          </p:spPr>
        </p:sp>
        <p:sp>
          <p:nvSpPr>
            <p:cNvPr id="71686" name="Text Box 6"/>
            <p:cNvSpPr txBox="1"/>
            <p:nvPr/>
          </p:nvSpPr>
          <p:spPr>
            <a:xfrm>
              <a:off x="5856" y="8861"/>
              <a:ext cx="1070" cy="389"/>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1200" dirty="0">
                  <a:latin typeface="Times New Roman" panose="02020603050405020304" pitchFamily="18" charset="0"/>
                </a:rPr>
                <a:t>I</a:t>
              </a:r>
              <a:r>
                <a:rPr lang="en-US" altLang="zh-CN" sz="1200" baseline="-25000" dirty="0">
                  <a:latin typeface="Times New Roman" panose="02020603050405020304" pitchFamily="18" charset="0"/>
                </a:rPr>
                <a:t>1</a:t>
              </a:r>
              <a:r>
                <a:rPr lang="en-US" altLang="zh-CN" sz="1200" dirty="0">
                  <a:latin typeface="Times New Roman" panose="02020603050405020304" pitchFamily="18" charset="0"/>
                </a:rPr>
                <a:t>: S</a:t>
              </a:r>
              <a:r>
                <a:rPr lang="en-US" altLang="zh-CN" sz="1200" dirty="0">
                  <a:latin typeface="Times New Roman" panose="02020603050405020304" pitchFamily="18" charset="0"/>
                  <a:sym typeface="Symbol" panose="05050102010706020507"/>
                </a:rPr>
                <a:t></a:t>
              </a:r>
              <a:r>
                <a:rPr lang="en-US" altLang="zh-CN" sz="1200" dirty="0">
                  <a:latin typeface="Times New Roman" panose="02020603050405020304" pitchFamily="18" charset="0"/>
                </a:rPr>
                <a:t>S</a:t>
              </a:r>
              <a:r>
                <a:rPr lang="en-US" altLang="zh-CN" sz="1200" b="1" dirty="0">
                  <a:solidFill>
                    <a:srgbClr val="FF0000"/>
                  </a:solidFill>
                  <a:latin typeface="Times New Roman" panose="02020603050405020304" pitchFamily="18" charset="0"/>
                  <a:ea typeface="宋体" panose="02010600030101010101" pitchFamily="2" charset="-122"/>
                  <a:sym typeface="+mn-ea"/>
                </a:rPr>
                <a:t>•</a:t>
              </a:r>
              <a:endParaRPr lang="en-US" altLang="zh-CN" sz="1200" b="1" dirty="0">
                <a:solidFill>
                  <a:srgbClr val="FF0000"/>
                </a:solidFill>
                <a:latin typeface="Times New Roman" panose="02020603050405020304" pitchFamily="18" charset="0"/>
                <a:ea typeface="宋体" panose="02010600030101010101" pitchFamily="2" charset="-122"/>
                <a:sym typeface="+mn-ea"/>
              </a:endParaRPr>
            </a:p>
          </p:txBody>
        </p:sp>
        <p:sp>
          <p:nvSpPr>
            <p:cNvPr id="71687" name="Text Box 7"/>
            <p:cNvSpPr txBox="1"/>
            <p:nvPr/>
          </p:nvSpPr>
          <p:spPr>
            <a:xfrm>
              <a:off x="5281" y="8811"/>
              <a:ext cx="168" cy="312"/>
            </a:xfrm>
            <a:prstGeom prst="rect">
              <a:avLst/>
            </a:prstGeom>
            <a:noFill/>
            <a:ln w="9525">
              <a:noFill/>
            </a:ln>
          </p:spPr>
          <p:txBody>
            <a:bodyPr lIns="0" tIns="0" rIns="0" bIns="0"/>
            <a:p>
              <a:pPr algn="just"/>
              <a:r>
                <a:rPr lang="en-US" altLang="zh-CN" sz="1200" dirty="0">
                  <a:latin typeface="Times New Roman" panose="02020603050405020304" pitchFamily="18" charset="0"/>
                </a:rPr>
                <a:t>S</a:t>
              </a:r>
              <a:endParaRPr lang="en-US" altLang="zh-CN" sz="1200" dirty="0">
                <a:latin typeface="Times New Roman" panose="02020603050405020304" pitchFamily="18" charset="0"/>
              </a:endParaRPr>
            </a:p>
          </p:txBody>
        </p:sp>
        <p:sp>
          <p:nvSpPr>
            <p:cNvPr id="71688" name="Text Box 8"/>
            <p:cNvSpPr txBox="1"/>
            <p:nvPr/>
          </p:nvSpPr>
          <p:spPr>
            <a:xfrm>
              <a:off x="3274" y="10507"/>
              <a:ext cx="823" cy="1060"/>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1200" dirty="0">
                  <a:latin typeface="Times New Roman" panose="02020603050405020304" pitchFamily="18" charset="0"/>
                </a:rPr>
                <a:t>I</a:t>
              </a:r>
              <a:r>
                <a:rPr lang="en-US" altLang="zh-CN" sz="1200" baseline="-25000" dirty="0">
                  <a:latin typeface="Times New Roman" panose="02020603050405020304" pitchFamily="18" charset="0"/>
                </a:rPr>
                <a:t>2</a:t>
              </a:r>
              <a:r>
                <a:rPr lang="en-US" altLang="zh-CN" sz="1200" dirty="0">
                  <a:latin typeface="Times New Roman" panose="02020603050405020304" pitchFamily="18" charset="0"/>
                </a:rPr>
                <a:t>:</a:t>
              </a:r>
              <a:endParaRPr lang="en-US" altLang="zh-CN" sz="1200" dirty="0">
                <a:latin typeface="Times New Roman" panose="02020603050405020304" pitchFamily="18" charset="0"/>
              </a:endParaRPr>
            </a:p>
            <a:p>
              <a:pPr algn="just"/>
              <a:r>
                <a:rPr lang="en-US" altLang="zh-CN" sz="1200" dirty="0">
                  <a:latin typeface="Times New Roman" panose="02020603050405020304" pitchFamily="18" charset="0"/>
                </a:rPr>
                <a:t>S</a:t>
              </a:r>
              <a:r>
                <a:rPr lang="en-US" altLang="zh-CN" sz="1200" dirty="0">
                  <a:latin typeface="Times New Roman" panose="02020603050405020304" pitchFamily="18" charset="0"/>
                  <a:sym typeface="Symbol" panose="05050102010706020507"/>
                </a:rPr>
                <a:t></a:t>
              </a:r>
              <a:r>
                <a:rPr lang="en-US" altLang="zh-CN" sz="1200" dirty="0">
                  <a:latin typeface="Times New Roman" panose="02020603050405020304" pitchFamily="18" charset="0"/>
                </a:rPr>
                <a:t>a</a:t>
              </a:r>
              <a:r>
                <a:rPr lang="en-US" altLang="zh-CN" sz="1200" b="1" dirty="0">
                  <a:solidFill>
                    <a:srgbClr val="FF0000"/>
                  </a:solidFill>
                  <a:latin typeface="Times New Roman" panose="02020603050405020304" pitchFamily="18" charset="0"/>
                  <a:ea typeface="宋体" panose="02010600030101010101" pitchFamily="2" charset="-122"/>
                  <a:sym typeface="+mn-ea"/>
                </a:rPr>
                <a:t>•</a:t>
              </a:r>
              <a:r>
                <a:rPr lang="en-US" altLang="zh-CN" sz="1200" dirty="0">
                  <a:latin typeface="Times New Roman" panose="02020603050405020304" pitchFamily="18" charset="0"/>
                </a:rPr>
                <a:t>Ad</a:t>
              </a:r>
              <a:endParaRPr lang="en-US" altLang="zh-CN" sz="1200" dirty="0">
                <a:latin typeface="Times New Roman" panose="02020603050405020304" pitchFamily="18" charset="0"/>
              </a:endParaRPr>
            </a:p>
            <a:p>
              <a:pPr algn="just"/>
              <a:r>
                <a:rPr lang="en-US" altLang="zh-CN" sz="1200" dirty="0">
                  <a:latin typeface="Times New Roman" panose="02020603050405020304" pitchFamily="18" charset="0"/>
                </a:rPr>
                <a:t>S</a:t>
              </a:r>
              <a:r>
                <a:rPr lang="en-US" altLang="zh-CN" sz="1200" dirty="0">
                  <a:latin typeface="Times New Roman" panose="02020603050405020304" pitchFamily="18" charset="0"/>
                  <a:sym typeface="Symbol" panose="05050102010706020507"/>
                </a:rPr>
                <a:t></a:t>
              </a:r>
              <a:r>
                <a:rPr lang="en-US" altLang="zh-CN" sz="1200" dirty="0">
                  <a:latin typeface="Times New Roman" panose="02020603050405020304" pitchFamily="18" charset="0"/>
                </a:rPr>
                <a:t>a</a:t>
              </a:r>
              <a:r>
                <a:rPr lang="en-US" altLang="zh-CN" sz="1200" b="1" dirty="0">
                  <a:solidFill>
                    <a:srgbClr val="FF0000"/>
                  </a:solidFill>
                  <a:latin typeface="Times New Roman" panose="02020603050405020304" pitchFamily="18" charset="0"/>
                  <a:ea typeface="宋体" panose="02010600030101010101" pitchFamily="2" charset="-122"/>
                  <a:sym typeface="+mn-ea"/>
                </a:rPr>
                <a:t>•</a:t>
              </a:r>
              <a:r>
                <a:rPr lang="en-US" altLang="zh-CN" sz="1200" dirty="0">
                  <a:latin typeface="Times New Roman" panose="02020603050405020304" pitchFamily="18" charset="0"/>
                </a:rPr>
                <a:t>ec</a:t>
              </a:r>
              <a:endParaRPr lang="en-US" altLang="zh-CN" sz="1200" dirty="0">
                <a:latin typeface="Times New Roman" panose="02020603050405020304" pitchFamily="18" charset="0"/>
              </a:endParaRPr>
            </a:p>
            <a:p>
              <a:pPr algn="just"/>
              <a:r>
                <a:rPr lang="en-US" altLang="zh-CN" sz="1200" dirty="0">
                  <a:latin typeface="Times New Roman" panose="02020603050405020304" pitchFamily="18" charset="0"/>
                </a:rPr>
                <a:t>A</a:t>
              </a:r>
              <a:r>
                <a:rPr lang="en-US" altLang="zh-CN" sz="1200" dirty="0">
                  <a:latin typeface="Times New Roman" panose="02020603050405020304" pitchFamily="18" charset="0"/>
                  <a:sym typeface="Symbol" panose="05050102010706020507"/>
                </a:rPr>
                <a:t></a:t>
              </a:r>
              <a:r>
                <a:rPr lang="en-US" altLang="zh-CN" sz="1200" b="1" dirty="0">
                  <a:solidFill>
                    <a:srgbClr val="FF0000"/>
                  </a:solidFill>
                  <a:latin typeface="Times New Roman" panose="02020603050405020304" pitchFamily="18" charset="0"/>
                  <a:ea typeface="宋体" panose="02010600030101010101" pitchFamily="2" charset="-122"/>
                  <a:sym typeface="+mn-ea"/>
                </a:rPr>
                <a:t>•</a:t>
              </a:r>
              <a:r>
                <a:rPr lang="en-US" altLang="zh-CN" sz="1200" dirty="0">
                  <a:latin typeface="Times New Roman" panose="02020603050405020304" pitchFamily="18" charset="0"/>
                </a:rPr>
                <a:t>e</a:t>
              </a:r>
              <a:endParaRPr lang="en-US" altLang="zh-CN" sz="1200" dirty="0">
                <a:latin typeface="Times New Roman" panose="02020603050405020304" pitchFamily="18" charset="0"/>
              </a:endParaRPr>
            </a:p>
            <a:p>
              <a:endParaRPr lang="en-US" altLang="zh-CN" sz="1200" dirty="0">
                <a:latin typeface="Times New Roman" panose="02020603050405020304" pitchFamily="18" charset="0"/>
              </a:endParaRPr>
            </a:p>
          </p:txBody>
        </p:sp>
        <p:sp>
          <p:nvSpPr>
            <p:cNvPr id="71689" name="Line 9"/>
            <p:cNvSpPr/>
            <p:nvPr/>
          </p:nvSpPr>
          <p:spPr>
            <a:xfrm flipH="1">
              <a:off x="3639" y="9906"/>
              <a:ext cx="261" cy="0"/>
            </a:xfrm>
            <a:prstGeom prst="line">
              <a:avLst/>
            </a:prstGeom>
            <a:ln w="9525" cap="flat" cmpd="sng">
              <a:solidFill>
                <a:srgbClr val="000000"/>
              </a:solidFill>
              <a:prstDash val="solid"/>
              <a:headEnd type="none" w="med" len="med"/>
              <a:tailEnd type="none" w="med" len="med"/>
            </a:ln>
          </p:spPr>
        </p:sp>
        <p:sp>
          <p:nvSpPr>
            <p:cNvPr id="71690" name="Line 10"/>
            <p:cNvSpPr/>
            <p:nvPr/>
          </p:nvSpPr>
          <p:spPr>
            <a:xfrm>
              <a:off x="3625" y="9906"/>
              <a:ext cx="1" cy="616"/>
            </a:xfrm>
            <a:prstGeom prst="line">
              <a:avLst/>
            </a:prstGeom>
            <a:ln w="9525" cap="flat" cmpd="sng">
              <a:solidFill>
                <a:srgbClr val="000000"/>
              </a:solidFill>
              <a:prstDash val="solid"/>
              <a:headEnd type="none" w="med" len="med"/>
              <a:tailEnd type="triangle" w="med" len="med"/>
            </a:ln>
          </p:spPr>
        </p:sp>
        <p:sp>
          <p:nvSpPr>
            <p:cNvPr id="71691" name="Text Box 11"/>
            <p:cNvSpPr txBox="1"/>
            <p:nvPr/>
          </p:nvSpPr>
          <p:spPr>
            <a:xfrm>
              <a:off x="7317" y="10268"/>
              <a:ext cx="823" cy="1060"/>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1200" dirty="0">
                  <a:latin typeface="Times New Roman" panose="02020603050405020304" pitchFamily="18" charset="0"/>
                </a:rPr>
                <a:t>I</a:t>
              </a:r>
              <a:r>
                <a:rPr lang="en-US" altLang="zh-CN" sz="1200" baseline="-25000" dirty="0">
                  <a:latin typeface="Times New Roman" panose="02020603050405020304" pitchFamily="18" charset="0"/>
                </a:rPr>
                <a:t>3</a:t>
              </a:r>
              <a:r>
                <a:rPr lang="en-US" altLang="zh-CN" sz="1200" dirty="0">
                  <a:latin typeface="Times New Roman" panose="02020603050405020304" pitchFamily="18" charset="0"/>
                </a:rPr>
                <a:t>:</a:t>
              </a:r>
              <a:endParaRPr lang="en-US" altLang="zh-CN" sz="1200" dirty="0">
                <a:latin typeface="Times New Roman" panose="02020603050405020304" pitchFamily="18" charset="0"/>
              </a:endParaRPr>
            </a:p>
            <a:p>
              <a:pPr algn="just"/>
              <a:r>
                <a:rPr lang="en-US" altLang="zh-CN" sz="1200" dirty="0">
                  <a:latin typeface="Times New Roman" panose="02020603050405020304" pitchFamily="18" charset="0"/>
                </a:rPr>
                <a:t>S</a:t>
              </a:r>
              <a:r>
                <a:rPr lang="en-US" altLang="zh-CN" sz="1200" dirty="0">
                  <a:latin typeface="Times New Roman" panose="02020603050405020304" pitchFamily="18" charset="0"/>
                  <a:sym typeface="Symbol" panose="05050102010706020507"/>
                </a:rPr>
                <a:t></a:t>
              </a:r>
              <a:r>
                <a:rPr lang="en-US" altLang="zh-CN" sz="1200" dirty="0">
                  <a:latin typeface="Times New Roman" panose="02020603050405020304" pitchFamily="18" charset="0"/>
                </a:rPr>
                <a:t>b</a:t>
              </a:r>
              <a:r>
                <a:rPr lang="en-US" altLang="zh-CN" sz="1200" b="1" dirty="0">
                  <a:solidFill>
                    <a:srgbClr val="FF0000"/>
                  </a:solidFill>
                  <a:latin typeface="Times New Roman" panose="02020603050405020304" pitchFamily="18" charset="0"/>
                  <a:ea typeface="宋体" panose="02010600030101010101" pitchFamily="2" charset="-122"/>
                  <a:sym typeface="+mn-ea"/>
                </a:rPr>
                <a:t>•</a:t>
              </a:r>
              <a:r>
                <a:rPr lang="en-US" altLang="zh-CN" sz="1200" dirty="0">
                  <a:latin typeface="Times New Roman" panose="02020603050405020304" pitchFamily="18" charset="0"/>
                </a:rPr>
                <a:t>Ac</a:t>
              </a:r>
              <a:endParaRPr lang="en-US" altLang="zh-CN" sz="1200" dirty="0">
                <a:latin typeface="Times New Roman" panose="02020603050405020304" pitchFamily="18" charset="0"/>
              </a:endParaRPr>
            </a:p>
            <a:p>
              <a:pPr algn="just"/>
              <a:r>
                <a:rPr lang="en-US" altLang="zh-CN" sz="1200" dirty="0">
                  <a:latin typeface="Times New Roman" panose="02020603050405020304" pitchFamily="18" charset="0"/>
                </a:rPr>
                <a:t>S</a:t>
              </a:r>
              <a:r>
                <a:rPr lang="en-US" altLang="zh-CN" sz="1200" dirty="0">
                  <a:latin typeface="Times New Roman" panose="02020603050405020304" pitchFamily="18" charset="0"/>
                  <a:sym typeface="Symbol" panose="05050102010706020507"/>
                </a:rPr>
                <a:t></a:t>
              </a:r>
              <a:r>
                <a:rPr lang="en-US" altLang="zh-CN" sz="1200" dirty="0">
                  <a:latin typeface="Times New Roman" panose="02020603050405020304" pitchFamily="18" charset="0"/>
                </a:rPr>
                <a:t>b</a:t>
              </a:r>
              <a:r>
                <a:rPr lang="en-US" altLang="zh-CN" sz="1200" b="1" dirty="0">
                  <a:solidFill>
                    <a:srgbClr val="FF0000"/>
                  </a:solidFill>
                  <a:latin typeface="Times New Roman" panose="02020603050405020304" pitchFamily="18" charset="0"/>
                  <a:ea typeface="宋体" panose="02010600030101010101" pitchFamily="2" charset="-122"/>
                  <a:sym typeface="+mn-ea"/>
                </a:rPr>
                <a:t>•</a:t>
              </a:r>
              <a:r>
                <a:rPr lang="en-US" altLang="zh-CN" sz="1200" dirty="0">
                  <a:latin typeface="Times New Roman" panose="02020603050405020304" pitchFamily="18" charset="0"/>
                </a:rPr>
                <a:t>ed</a:t>
              </a:r>
              <a:endParaRPr lang="en-US" altLang="zh-CN" sz="1200" dirty="0">
                <a:latin typeface="Times New Roman" panose="02020603050405020304" pitchFamily="18" charset="0"/>
              </a:endParaRPr>
            </a:p>
            <a:p>
              <a:pPr algn="just"/>
              <a:r>
                <a:rPr lang="en-US" altLang="zh-CN" sz="1200" dirty="0">
                  <a:latin typeface="Times New Roman" panose="02020603050405020304" pitchFamily="18" charset="0"/>
                </a:rPr>
                <a:t>A</a:t>
              </a:r>
              <a:r>
                <a:rPr lang="en-US" altLang="zh-CN" sz="1200" dirty="0">
                  <a:latin typeface="Times New Roman" panose="02020603050405020304" pitchFamily="18" charset="0"/>
                  <a:sym typeface="Symbol" panose="05050102010706020507"/>
                </a:rPr>
                <a:t></a:t>
              </a:r>
              <a:r>
                <a:rPr lang="en-US" altLang="zh-CN" sz="1200" b="1" dirty="0">
                  <a:solidFill>
                    <a:srgbClr val="FF0000"/>
                  </a:solidFill>
                  <a:latin typeface="Times New Roman" panose="02020603050405020304" pitchFamily="18" charset="0"/>
                  <a:ea typeface="宋体" panose="02010600030101010101" pitchFamily="2" charset="-122"/>
                  <a:sym typeface="+mn-ea"/>
                </a:rPr>
                <a:t>•</a:t>
              </a:r>
              <a:r>
                <a:rPr lang="en-US" altLang="zh-CN" sz="1200" dirty="0">
                  <a:latin typeface="Times New Roman" panose="02020603050405020304" pitchFamily="18" charset="0"/>
                </a:rPr>
                <a:t>e</a:t>
              </a:r>
              <a:endParaRPr lang="en-US" altLang="zh-CN" sz="1200" dirty="0">
                <a:latin typeface="Times New Roman" panose="02020603050405020304" pitchFamily="18" charset="0"/>
              </a:endParaRPr>
            </a:p>
          </p:txBody>
        </p:sp>
        <p:sp>
          <p:nvSpPr>
            <p:cNvPr id="71692" name="Line 12"/>
            <p:cNvSpPr/>
            <p:nvPr/>
          </p:nvSpPr>
          <p:spPr>
            <a:xfrm>
              <a:off x="4983" y="9711"/>
              <a:ext cx="2688" cy="1"/>
            </a:xfrm>
            <a:prstGeom prst="line">
              <a:avLst/>
            </a:prstGeom>
            <a:ln w="9525" cap="flat" cmpd="sng">
              <a:solidFill>
                <a:srgbClr val="000000"/>
              </a:solidFill>
              <a:prstDash val="solid"/>
              <a:headEnd type="none" w="med" len="med"/>
              <a:tailEnd type="none" w="med" len="med"/>
            </a:ln>
          </p:spPr>
        </p:sp>
        <p:sp>
          <p:nvSpPr>
            <p:cNvPr id="71693" name="Line 13"/>
            <p:cNvSpPr/>
            <p:nvPr/>
          </p:nvSpPr>
          <p:spPr>
            <a:xfrm>
              <a:off x="7671" y="9711"/>
              <a:ext cx="0" cy="549"/>
            </a:xfrm>
            <a:prstGeom prst="line">
              <a:avLst/>
            </a:prstGeom>
            <a:ln w="9525" cap="flat" cmpd="sng">
              <a:solidFill>
                <a:srgbClr val="000000"/>
              </a:solidFill>
              <a:prstDash val="solid"/>
              <a:headEnd type="none" w="med" len="med"/>
              <a:tailEnd type="triangle" w="med" len="med"/>
            </a:ln>
          </p:spPr>
        </p:sp>
        <p:sp>
          <p:nvSpPr>
            <p:cNvPr id="71694" name="Line 14"/>
            <p:cNvSpPr/>
            <p:nvPr/>
          </p:nvSpPr>
          <p:spPr>
            <a:xfrm>
              <a:off x="4096" y="10717"/>
              <a:ext cx="690" cy="1"/>
            </a:xfrm>
            <a:prstGeom prst="line">
              <a:avLst/>
            </a:prstGeom>
            <a:ln w="9525" cap="flat" cmpd="sng">
              <a:solidFill>
                <a:srgbClr val="000000"/>
              </a:solidFill>
              <a:prstDash val="solid"/>
              <a:headEnd type="none" w="med" len="med"/>
              <a:tailEnd type="none" w="med" len="med"/>
            </a:ln>
          </p:spPr>
        </p:sp>
        <p:sp>
          <p:nvSpPr>
            <p:cNvPr id="71695" name="Line 15"/>
            <p:cNvSpPr/>
            <p:nvPr/>
          </p:nvSpPr>
          <p:spPr>
            <a:xfrm>
              <a:off x="4787" y="10717"/>
              <a:ext cx="1" cy="1164"/>
            </a:xfrm>
            <a:prstGeom prst="line">
              <a:avLst/>
            </a:prstGeom>
            <a:ln w="9525" cap="flat" cmpd="sng">
              <a:solidFill>
                <a:srgbClr val="000000"/>
              </a:solidFill>
              <a:prstDash val="solid"/>
              <a:headEnd type="none" w="med" len="med"/>
              <a:tailEnd type="triangle" w="med" len="med"/>
            </a:ln>
          </p:spPr>
        </p:sp>
        <p:sp>
          <p:nvSpPr>
            <p:cNvPr id="71696" name="Line 16"/>
            <p:cNvSpPr/>
            <p:nvPr/>
          </p:nvSpPr>
          <p:spPr>
            <a:xfrm flipH="1">
              <a:off x="3653" y="11542"/>
              <a:ext cx="1" cy="368"/>
            </a:xfrm>
            <a:prstGeom prst="line">
              <a:avLst/>
            </a:prstGeom>
            <a:ln w="9525" cap="flat" cmpd="sng">
              <a:solidFill>
                <a:srgbClr val="000000"/>
              </a:solidFill>
              <a:prstDash val="solid"/>
              <a:headEnd type="none" w="med" len="med"/>
              <a:tailEnd type="triangle" w="med" len="med"/>
            </a:ln>
          </p:spPr>
        </p:sp>
        <p:sp>
          <p:nvSpPr>
            <p:cNvPr id="71697" name="Text Box 17"/>
            <p:cNvSpPr txBox="1"/>
            <p:nvPr/>
          </p:nvSpPr>
          <p:spPr>
            <a:xfrm>
              <a:off x="3168" y="11910"/>
              <a:ext cx="1030" cy="623"/>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1200" dirty="0">
                  <a:solidFill>
                    <a:srgbClr val="FF3300"/>
                  </a:solidFill>
                  <a:latin typeface="Times New Roman" panose="02020603050405020304" pitchFamily="18" charset="0"/>
                </a:rPr>
                <a:t>I</a:t>
              </a:r>
              <a:r>
                <a:rPr lang="en-US" altLang="zh-CN" sz="1200" baseline="-25000" dirty="0">
                  <a:solidFill>
                    <a:srgbClr val="FF3300"/>
                  </a:solidFill>
                  <a:latin typeface="Times New Roman" panose="02020603050405020304" pitchFamily="18" charset="0"/>
                </a:rPr>
                <a:t>5</a:t>
              </a:r>
              <a:r>
                <a:rPr lang="en-US" altLang="zh-CN" sz="1200" dirty="0">
                  <a:solidFill>
                    <a:srgbClr val="FF3300"/>
                  </a:solidFill>
                  <a:latin typeface="Times New Roman" panose="02020603050405020304" pitchFamily="18" charset="0"/>
                </a:rPr>
                <a:t>:  S</a:t>
              </a:r>
              <a:r>
                <a:rPr lang="en-US" altLang="zh-CN" sz="1200" dirty="0">
                  <a:solidFill>
                    <a:srgbClr val="FF3300"/>
                  </a:solidFill>
                  <a:latin typeface="Times New Roman" panose="02020603050405020304" pitchFamily="18" charset="0"/>
                  <a:sym typeface="Symbol" panose="05050102010706020507"/>
                </a:rPr>
                <a:t></a:t>
              </a:r>
              <a:r>
                <a:rPr lang="en-US" altLang="zh-CN" sz="1200" dirty="0">
                  <a:solidFill>
                    <a:srgbClr val="FF3300"/>
                  </a:solidFill>
                  <a:latin typeface="Times New Roman" panose="02020603050405020304" pitchFamily="18" charset="0"/>
                </a:rPr>
                <a:t>ae</a:t>
              </a:r>
              <a:r>
                <a:rPr lang="en-US" altLang="zh-CN" sz="1200" b="1" dirty="0">
                  <a:solidFill>
                    <a:srgbClr val="FF0000"/>
                  </a:solidFill>
                  <a:latin typeface="Times New Roman" panose="02020603050405020304" pitchFamily="18" charset="0"/>
                  <a:ea typeface="宋体" panose="02010600030101010101" pitchFamily="2" charset="-122"/>
                  <a:sym typeface="+mn-ea"/>
                </a:rPr>
                <a:t>•</a:t>
              </a:r>
              <a:r>
                <a:rPr lang="en-US" altLang="zh-CN" sz="1200" dirty="0">
                  <a:solidFill>
                    <a:srgbClr val="FF3300"/>
                  </a:solidFill>
                  <a:latin typeface="Times New Roman" panose="02020603050405020304" pitchFamily="18" charset="0"/>
                </a:rPr>
                <a:t>c</a:t>
              </a:r>
              <a:endParaRPr lang="en-US" altLang="zh-CN" sz="1200" dirty="0">
                <a:solidFill>
                  <a:srgbClr val="FF3300"/>
                </a:solidFill>
                <a:latin typeface="Times New Roman" panose="02020603050405020304" pitchFamily="18" charset="0"/>
              </a:endParaRPr>
            </a:p>
            <a:p>
              <a:pPr algn="just"/>
              <a:r>
                <a:rPr lang="en-US" altLang="zh-CN" sz="1200" dirty="0">
                  <a:solidFill>
                    <a:srgbClr val="FF3300"/>
                  </a:solidFill>
                  <a:latin typeface="Times New Roman" panose="02020603050405020304" pitchFamily="18" charset="0"/>
                </a:rPr>
                <a:t>      A</a:t>
              </a:r>
              <a:r>
                <a:rPr lang="en-US" altLang="zh-CN" sz="1200" dirty="0">
                  <a:solidFill>
                    <a:srgbClr val="FF3300"/>
                  </a:solidFill>
                  <a:latin typeface="Times New Roman" panose="02020603050405020304" pitchFamily="18" charset="0"/>
                  <a:sym typeface="Symbol" panose="05050102010706020507"/>
                </a:rPr>
                <a:t></a:t>
              </a:r>
              <a:r>
                <a:rPr lang="en-US" altLang="zh-CN" sz="1200" dirty="0">
                  <a:solidFill>
                    <a:srgbClr val="FF3300"/>
                  </a:solidFill>
                  <a:latin typeface="Times New Roman" panose="02020603050405020304" pitchFamily="18" charset="0"/>
                </a:rPr>
                <a:t>e</a:t>
              </a:r>
              <a:r>
                <a:rPr lang="en-US" altLang="zh-CN" sz="1200" b="1" dirty="0">
                  <a:solidFill>
                    <a:srgbClr val="FF0000"/>
                  </a:solidFill>
                  <a:latin typeface="Times New Roman" panose="02020603050405020304" pitchFamily="18" charset="0"/>
                  <a:ea typeface="宋体" panose="02010600030101010101" pitchFamily="2" charset="-122"/>
                  <a:sym typeface="+mn-ea"/>
                </a:rPr>
                <a:t>•</a:t>
              </a:r>
              <a:endParaRPr lang="en-US" altLang="zh-CN" sz="1200" b="1" dirty="0">
                <a:solidFill>
                  <a:srgbClr val="FF0000"/>
                </a:solidFill>
                <a:latin typeface="Times New Roman" panose="02020603050405020304" pitchFamily="18" charset="0"/>
                <a:ea typeface="宋体" panose="02010600030101010101" pitchFamily="2" charset="-122"/>
                <a:sym typeface="+mn-ea"/>
              </a:endParaRPr>
            </a:p>
          </p:txBody>
        </p:sp>
        <p:sp>
          <p:nvSpPr>
            <p:cNvPr id="71698" name="Text Box 18"/>
            <p:cNvSpPr txBox="1"/>
            <p:nvPr/>
          </p:nvSpPr>
          <p:spPr>
            <a:xfrm>
              <a:off x="4330" y="11923"/>
              <a:ext cx="1145" cy="443"/>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1200" dirty="0">
                  <a:latin typeface="Times New Roman" panose="02020603050405020304" pitchFamily="18" charset="0"/>
                </a:rPr>
                <a:t>I</a:t>
              </a:r>
              <a:r>
                <a:rPr lang="en-US" altLang="zh-CN" sz="1200" baseline="-25000" dirty="0">
                  <a:latin typeface="Times New Roman" panose="02020603050405020304" pitchFamily="18" charset="0"/>
                </a:rPr>
                <a:t>4</a:t>
              </a:r>
              <a:r>
                <a:rPr lang="en-US" altLang="zh-CN" sz="1200" dirty="0">
                  <a:latin typeface="Times New Roman" panose="02020603050405020304" pitchFamily="18" charset="0"/>
                </a:rPr>
                <a:t>: S</a:t>
              </a:r>
              <a:r>
                <a:rPr lang="en-US" altLang="zh-CN" sz="1200" dirty="0">
                  <a:latin typeface="Times New Roman" panose="02020603050405020304" pitchFamily="18" charset="0"/>
                  <a:sym typeface="Symbol" panose="05050102010706020507"/>
                </a:rPr>
                <a:t></a:t>
              </a:r>
              <a:r>
                <a:rPr lang="en-US" altLang="zh-CN" sz="1200" dirty="0">
                  <a:latin typeface="Times New Roman" panose="02020603050405020304" pitchFamily="18" charset="0"/>
                </a:rPr>
                <a:t>aA</a:t>
              </a:r>
              <a:r>
                <a:rPr lang="en-US" altLang="zh-CN" sz="1200" b="1" dirty="0">
                  <a:solidFill>
                    <a:srgbClr val="FF0000"/>
                  </a:solidFill>
                  <a:latin typeface="Times New Roman" panose="02020603050405020304" pitchFamily="18" charset="0"/>
                  <a:ea typeface="宋体" panose="02010600030101010101" pitchFamily="2" charset="-122"/>
                  <a:sym typeface="+mn-ea"/>
                </a:rPr>
                <a:t>•</a:t>
              </a:r>
              <a:r>
                <a:rPr lang="en-US" altLang="zh-CN" sz="1200" dirty="0">
                  <a:latin typeface="Times New Roman" panose="02020603050405020304" pitchFamily="18" charset="0"/>
                </a:rPr>
                <a:t>d</a:t>
              </a:r>
              <a:endParaRPr lang="en-US" altLang="zh-CN" sz="1200" dirty="0">
                <a:latin typeface="Times New Roman" panose="02020603050405020304" pitchFamily="18" charset="0"/>
              </a:endParaRPr>
            </a:p>
          </p:txBody>
        </p:sp>
        <p:sp>
          <p:nvSpPr>
            <p:cNvPr id="71699" name="Text Box 19"/>
            <p:cNvSpPr txBox="1"/>
            <p:nvPr/>
          </p:nvSpPr>
          <p:spPr>
            <a:xfrm>
              <a:off x="5909" y="11898"/>
              <a:ext cx="1161" cy="375"/>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1200" dirty="0">
                  <a:latin typeface="Times New Roman" panose="02020603050405020304" pitchFamily="18" charset="0"/>
                </a:rPr>
                <a:t>I</a:t>
              </a:r>
              <a:r>
                <a:rPr lang="en-US" altLang="zh-CN" sz="1200" baseline="-25000" dirty="0">
                  <a:latin typeface="Times New Roman" panose="02020603050405020304" pitchFamily="18" charset="0"/>
                </a:rPr>
                <a:t>6</a:t>
              </a:r>
              <a:r>
                <a:rPr lang="en-US" altLang="zh-CN" sz="1200" dirty="0">
                  <a:latin typeface="Times New Roman" panose="02020603050405020304" pitchFamily="18" charset="0"/>
                </a:rPr>
                <a:t>: S</a:t>
              </a:r>
              <a:r>
                <a:rPr lang="en-US" altLang="zh-CN" sz="1200" dirty="0">
                  <a:latin typeface="Times New Roman" panose="02020603050405020304" pitchFamily="18" charset="0"/>
                  <a:sym typeface="Symbol" panose="05050102010706020507"/>
                </a:rPr>
                <a:t></a:t>
              </a:r>
              <a:r>
                <a:rPr lang="en-US" altLang="zh-CN" sz="1200" dirty="0">
                  <a:latin typeface="Times New Roman" panose="02020603050405020304" pitchFamily="18" charset="0"/>
                </a:rPr>
                <a:t>bA</a:t>
              </a:r>
              <a:r>
                <a:rPr lang="en-US" altLang="zh-CN" sz="1200" b="1" dirty="0">
                  <a:solidFill>
                    <a:srgbClr val="FF0000"/>
                  </a:solidFill>
                  <a:latin typeface="Times New Roman" panose="02020603050405020304" pitchFamily="18" charset="0"/>
                  <a:ea typeface="宋体" panose="02010600030101010101" pitchFamily="2" charset="-122"/>
                  <a:sym typeface="+mn-ea"/>
                </a:rPr>
                <a:t>•</a:t>
              </a:r>
              <a:r>
                <a:rPr lang="en-US" altLang="zh-CN" sz="1200" dirty="0">
                  <a:latin typeface="Times New Roman" panose="02020603050405020304" pitchFamily="18" charset="0"/>
                </a:rPr>
                <a:t>c</a:t>
              </a:r>
              <a:endParaRPr lang="en-US" altLang="zh-CN" sz="1200" dirty="0">
                <a:latin typeface="Times New Roman" panose="02020603050405020304" pitchFamily="18" charset="0"/>
              </a:endParaRPr>
            </a:p>
          </p:txBody>
        </p:sp>
        <p:sp>
          <p:nvSpPr>
            <p:cNvPr id="71700" name="Text Box 20"/>
            <p:cNvSpPr txBox="1"/>
            <p:nvPr/>
          </p:nvSpPr>
          <p:spPr>
            <a:xfrm>
              <a:off x="7368" y="11870"/>
              <a:ext cx="1266" cy="649"/>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1200" dirty="0">
                  <a:solidFill>
                    <a:srgbClr val="FF3300"/>
                  </a:solidFill>
                  <a:latin typeface="Times New Roman" panose="02020603050405020304" pitchFamily="18" charset="0"/>
                </a:rPr>
                <a:t>I</a:t>
              </a:r>
              <a:r>
                <a:rPr lang="en-US" altLang="zh-CN" sz="1200" baseline="-25000" dirty="0">
                  <a:solidFill>
                    <a:srgbClr val="FF3300"/>
                  </a:solidFill>
                  <a:latin typeface="Times New Roman" panose="02020603050405020304" pitchFamily="18" charset="0"/>
                </a:rPr>
                <a:t>7</a:t>
              </a:r>
              <a:r>
                <a:rPr lang="en-US" altLang="zh-CN" sz="1200" dirty="0">
                  <a:solidFill>
                    <a:srgbClr val="FF3300"/>
                  </a:solidFill>
                  <a:latin typeface="Times New Roman" panose="02020603050405020304" pitchFamily="18" charset="0"/>
                </a:rPr>
                <a:t>:  S</a:t>
              </a:r>
              <a:r>
                <a:rPr lang="en-US" altLang="zh-CN" sz="1200" dirty="0">
                  <a:solidFill>
                    <a:srgbClr val="FF3300"/>
                  </a:solidFill>
                  <a:latin typeface="Times New Roman" panose="02020603050405020304" pitchFamily="18" charset="0"/>
                  <a:sym typeface="Symbol" panose="05050102010706020507"/>
                </a:rPr>
                <a:t></a:t>
              </a:r>
              <a:r>
                <a:rPr lang="en-US" altLang="zh-CN" sz="1200" dirty="0">
                  <a:solidFill>
                    <a:srgbClr val="FF3300"/>
                  </a:solidFill>
                  <a:latin typeface="Times New Roman" panose="02020603050405020304" pitchFamily="18" charset="0"/>
                </a:rPr>
                <a:t>be</a:t>
              </a:r>
              <a:r>
                <a:rPr lang="en-US" altLang="zh-CN" sz="1200" b="1" dirty="0">
                  <a:solidFill>
                    <a:srgbClr val="FF0000"/>
                  </a:solidFill>
                  <a:latin typeface="Times New Roman" panose="02020603050405020304" pitchFamily="18" charset="0"/>
                  <a:ea typeface="宋体" panose="02010600030101010101" pitchFamily="2" charset="-122"/>
                  <a:sym typeface="+mn-ea"/>
                </a:rPr>
                <a:t>•</a:t>
              </a:r>
              <a:r>
                <a:rPr lang="en-US" altLang="zh-CN" sz="1200" dirty="0">
                  <a:solidFill>
                    <a:srgbClr val="FF3300"/>
                  </a:solidFill>
                  <a:latin typeface="Times New Roman" panose="02020603050405020304" pitchFamily="18" charset="0"/>
                </a:rPr>
                <a:t>d</a:t>
              </a:r>
              <a:endParaRPr lang="en-US" altLang="zh-CN" sz="1200" dirty="0">
                <a:solidFill>
                  <a:srgbClr val="FF3300"/>
                </a:solidFill>
                <a:latin typeface="Times New Roman" panose="02020603050405020304" pitchFamily="18" charset="0"/>
              </a:endParaRPr>
            </a:p>
            <a:p>
              <a:pPr algn="just"/>
              <a:r>
                <a:rPr lang="en-US" altLang="zh-CN" sz="1200" dirty="0">
                  <a:solidFill>
                    <a:srgbClr val="FF3300"/>
                  </a:solidFill>
                  <a:latin typeface="Times New Roman" panose="02020603050405020304" pitchFamily="18" charset="0"/>
                </a:rPr>
                <a:t>      A</a:t>
              </a:r>
              <a:r>
                <a:rPr lang="en-US" altLang="zh-CN" sz="1200" dirty="0">
                  <a:solidFill>
                    <a:srgbClr val="FF3300"/>
                  </a:solidFill>
                  <a:latin typeface="Times New Roman" panose="02020603050405020304" pitchFamily="18" charset="0"/>
                  <a:sym typeface="Symbol" panose="05050102010706020507"/>
                </a:rPr>
                <a:t></a:t>
              </a:r>
              <a:r>
                <a:rPr lang="en-US" altLang="zh-CN" sz="1200" dirty="0">
                  <a:solidFill>
                    <a:srgbClr val="FF3300"/>
                  </a:solidFill>
                  <a:latin typeface="Times New Roman" panose="02020603050405020304" pitchFamily="18" charset="0"/>
                </a:rPr>
                <a:t>e</a:t>
              </a:r>
              <a:r>
                <a:rPr lang="en-US" altLang="zh-CN" sz="1200" b="1" dirty="0">
                  <a:solidFill>
                    <a:srgbClr val="FF0000"/>
                  </a:solidFill>
                  <a:latin typeface="Times New Roman" panose="02020603050405020304" pitchFamily="18" charset="0"/>
                  <a:ea typeface="宋体" panose="02010600030101010101" pitchFamily="2" charset="-122"/>
                  <a:sym typeface="+mn-ea"/>
                </a:rPr>
                <a:t>•</a:t>
              </a:r>
              <a:endParaRPr lang="en-US" altLang="zh-CN" sz="1200" b="1" dirty="0">
                <a:solidFill>
                  <a:srgbClr val="FF0000"/>
                </a:solidFill>
                <a:latin typeface="Times New Roman" panose="02020603050405020304" pitchFamily="18" charset="0"/>
                <a:ea typeface="宋体" panose="02010600030101010101" pitchFamily="2" charset="-122"/>
                <a:sym typeface="+mn-ea"/>
              </a:endParaRPr>
            </a:p>
          </p:txBody>
        </p:sp>
        <p:sp>
          <p:nvSpPr>
            <p:cNvPr id="71701" name="Line 21"/>
            <p:cNvSpPr/>
            <p:nvPr/>
          </p:nvSpPr>
          <p:spPr>
            <a:xfrm>
              <a:off x="6456" y="10665"/>
              <a:ext cx="861" cy="0"/>
            </a:xfrm>
            <a:prstGeom prst="line">
              <a:avLst/>
            </a:prstGeom>
            <a:ln w="9525" cap="flat" cmpd="sng">
              <a:solidFill>
                <a:srgbClr val="000000"/>
              </a:solidFill>
              <a:prstDash val="solid"/>
              <a:headEnd type="none" w="med" len="med"/>
              <a:tailEnd type="none" w="med" len="med"/>
            </a:ln>
          </p:spPr>
        </p:sp>
        <p:sp>
          <p:nvSpPr>
            <p:cNvPr id="71702" name="Line 22"/>
            <p:cNvSpPr/>
            <p:nvPr/>
          </p:nvSpPr>
          <p:spPr>
            <a:xfrm>
              <a:off x="6456" y="10653"/>
              <a:ext cx="0" cy="1257"/>
            </a:xfrm>
            <a:prstGeom prst="line">
              <a:avLst/>
            </a:prstGeom>
            <a:ln w="9525" cap="flat" cmpd="sng">
              <a:solidFill>
                <a:srgbClr val="000000"/>
              </a:solidFill>
              <a:prstDash val="solid"/>
              <a:headEnd type="none" w="med" len="med"/>
              <a:tailEnd type="triangle" w="med" len="med"/>
            </a:ln>
          </p:spPr>
        </p:sp>
        <p:sp>
          <p:nvSpPr>
            <p:cNvPr id="71703" name="Line 23"/>
            <p:cNvSpPr/>
            <p:nvPr/>
          </p:nvSpPr>
          <p:spPr>
            <a:xfrm>
              <a:off x="7853" y="11333"/>
              <a:ext cx="0" cy="563"/>
            </a:xfrm>
            <a:prstGeom prst="line">
              <a:avLst/>
            </a:prstGeom>
            <a:ln w="9525" cap="flat" cmpd="sng">
              <a:solidFill>
                <a:srgbClr val="000000"/>
              </a:solidFill>
              <a:prstDash val="solid"/>
              <a:headEnd type="none" w="med" len="med"/>
              <a:tailEnd type="triangle" w="med" len="med"/>
            </a:ln>
          </p:spPr>
        </p:sp>
        <p:sp>
          <p:nvSpPr>
            <p:cNvPr id="71704" name="Text Box 24"/>
            <p:cNvSpPr txBox="1"/>
            <p:nvPr/>
          </p:nvSpPr>
          <p:spPr>
            <a:xfrm>
              <a:off x="3416" y="9859"/>
              <a:ext cx="169" cy="312"/>
            </a:xfrm>
            <a:prstGeom prst="rect">
              <a:avLst/>
            </a:prstGeom>
            <a:noFill/>
            <a:ln w="9525">
              <a:noFill/>
            </a:ln>
          </p:spPr>
          <p:txBody>
            <a:bodyPr lIns="0" tIns="0" rIns="0" bIns="0"/>
            <a:p>
              <a:pPr algn="just"/>
              <a:r>
                <a:rPr lang="en-US" altLang="zh-CN" sz="1000" dirty="0">
                  <a:latin typeface="Times New Roman" panose="02020603050405020304" pitchFamily="18" charset="0"/>
                </a:rPr>
                <a:t>a</a:t>
              </a:r>
              <a:endParaRPr lang="en-US" altLang="zh-CN" sz="1000" dirty="0">
                <a:latin typeface="Times New Roman" panose="02020603050405020304" pitchFamily="18" charset="0"/>
              </a:endParaRPr>
            </a:p>
          </p:txBody>
        </p:sp>
        <p:sp>
          <p:nvSpPr>
            <p:cNvPr id="71705" name="Text Box 25"/>
            <p:cNvSpPr txBox="1"/>
            <p:nvPr/>
          </p:nvSpPr>
          <p:spPr>
            <a:xfrm>
              <a:off x="5373" y="9441"/>
              <a:ext cx="169" cy="311"/>
            </a:xfrm>
            <a:prstGeom prst="rect">
              <a:avLst/>
            </a:prstGeom>
            <a:noFill/>
            <a:ln w="9525">
              <a:noFill/>
            </a:ln>
          </p:spPr>
          <p:txBody>
            <a:bodyPr lIns="0" tIns="0" rIns="0" bIns="0"/>
            <a:p>
              <a:pPr algn="just"/>
              <a:r>
                <a:rPr lang="en-US" altLang="zh-CN" sz="1200" dirty="0">
                  <a:latin typeface="Times New Roman" panose="02020603050405020304" pitchFamily="18" charset="0"/>
                </a:rPr>
                <a:t>b</a:t>
              </a:r>
              <a:endParaRPr lang="en-US" altLang="zh-CN" sz="1200" dirty="0">
                <a:latin typeface="Times New Roman" panose="02020603050405020304" pitchFamily="18" charset="0"/>
              </a:endParaRPr>
            </a:p>
          </p:txBody>
        </p:sp>
        <p:sp>
          <p:nvSpPr>
            <p:cNvPr id="71706" name="Text Box 26"/>
            <p:cNvSpPr txBox="1"/>
            <p:nvPr/>
          </p:nvSpPr>
          <p:spPr>
            <a:xfrm>
              <a:off x="3690" y="11548"/>
              <a:ext cx="142" cy="234"/>
            </a:xfrm>
            <a:prstGeom prst="rect">
              <a:avLst/>
            </a:prstGeom>
            <a:noFill/>
            <a:ln w="9525">
              <a:noFill/>
            </a:ln>
          </p:spPr>
          <p:txBody>
            <a:bodyPr lIns="0" tIns="0" rIns="0" bIns="0"/>
            <a:p>
              <a:pPr algn="just"/>
              <a:r>
                <a:rPr lang="en-US" altLang="zh-CN" sz="1200" dirty="0">
                  <a:latin typeface="Times New Roman" panose="02020603050405020304" pitchFamily="18" charset="0"/>
                </a:rPr>
                <a:t>e</a:t>
              </a:r>
              <a:endParaRPr lang="en-US" altLang="zh-CN" sz="1200" dirty="0">
                <a:latin typeface="Times New Roman" panose="02020603050405020304" pitchFamily="18" charset="0"/>
              </a:endParaRPr>
            </a:p>
          </p:txBody>
        </p:sp>
        <p:sp>
          <p:nvSpPr>
            <p:cNvPr id="71707" name="Text Box 27"/>
            <p:cNvSpPr txBox="1"/>
            <p:nvPr/>
          </p:nvSpPr>
          <p:spPr>
            <a:xfrm>
              <a:off x="4276" y="10407"/>
              <a:ext cx="169" cy="311"/>
            </a:xfrm>
            <a:prstGeom prst="rect">
              <a:avLst/>
            </a:prstGeom>
            <a:noFill/>
            <a:ln w="9525">
              <a:noFill/>
            </a:ln>
          </p:spPr>
          <p:txBody>
            <a:bodyPr lIns="0" tIns="0" rIns="0" bIns="0"/>
            <a:p>
              <a:pPr algn="just"/>
              <a:r>
                <a:rPr lang="en-US" altLang="zh-CN" sz="1200" dirty="0">
                  <a:latin typeface="Times New Roman" panose="02020603050405020304" pitchFamily="18" charset="0"/>
                </a:rPr>
                <a:t>A</a:t>
              </a:r>
              <a:endParaRPr lang="en-US" altLang="zh-CN" sz="1200" dirty="0">
                <a:latin typeface="Times New Roman" panose="02020603050405020304" pitchFamily="18" charset="0"/>
              </a:endParaRPr>
            </a:p>
          </p:txBody>
        </p:sp>
        <p:sp>
          <p:nvSpPr>
            <p:cNvPr id="71708" name="Text Box 28"/>
            <p:cNvSpPr txBox="1"/>
            <p:nvPr/>
          </p:nvSpPr>
          <p:spPr>
            <a:xfrm>
              <a:off x="6716" y="10382"/>
              <a:ext cx="168" cy="310"/>
            </a:xfrm>
            <a:prstGeom prst="rect">
              <a:avLst/>
            </a:prstGeom>
            <a:noFill/>
            <a:ln w="9525">
              <a:noFill/>
            </a:ln>
          </p:spPr>
          <p:txBody>
            <a:bodyPr lIns="0" tIns="0" rIns="0" bIns="0"/>
            <a:p>
              <a:pPr algn="just"/>
              <a:r>
                <a:rPr lang="en-US" altLang="zh-CN" sz="1200" dirty="0">
                  <a:latin typeface="Times New Roman" panose="02020603050405020304" pitchFamily="18" charset="0"/>
                </a:rPr>
                <a:t>A</a:t>
              </a:r>
              <a:endParaRPr lang="en-US" altLang="zh-CN" sz="1200" dirty="0">
                <a:latin typeface="Times New Roman" panose="02020603050405020304" pitchFamily="18" charset="0"/>
              </a:endParaRPr>
            </a:p>
          </p:txBody>
        </p:sp>
        <p:sp>
          <p:nvSpPr>
            <p:cNvPr id="71709" name="Text Box 29"/>
            <p:cNvSpPr txBox="1"/>
            <p:nvPr/>
          </p:nvSpPr>
          <p:spPr>
            <a:xfrm>
              <a:off x="7904" y="11481"/>
              <a:ext cx="169" cy="312"/>
            </a:xfrm>
            <a:prstGeom prst="rect">
              <a:avLst/>
            </a:prstGeom>
            <a:noFill/>
            <a:ln w="9525">
              <a:noFill/>
            </a:ln>
          </p:spPr>
          <p:txBody>
            <a:bodyPr lIns="0" tIns="0" rIns="0" bIns="0"/>
            <a:p>
              <a:pPr algn="just"/>
              <a:r>
                <a:rPr lang="en-US" altLang="zh-CN" sz="1200" dirty="0">
                  <a:latin typeface="Times New Roman" panose="02020603050405020304" pitchFamily="18" charset="0"/>
                </a:rPr>
                <a:t>e</a:t>
              </a:r>
              <a:endParaRPr lang="en-US" altLang="zh-CN" sz="1200" dirty="0">
                <a:latin typeface="Times New Roman" panose="02020603050405020304" pitchFamily="18" charset="0"/>
              </a:endParaRPr>
            </a:p>
          </p:txBody>
        </p:sp>
        <p:sp>
          <p:nvSpPr>
            <p:cNvPr id="71710" name="Text Box 30"/>
            <p:cNvSpPr txBox="1"/>
            <p:nvPr/>
          </p:nvSpPr>
          <p:spPr>
            <a:xfrm>
              <a:off x="3143" y="12774"/>
              <a:ext cx="1071" cy="402"/>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1200" dirty="0">
                  <a:latin typeface="Times New Roman" panose="02020603050405020304" pitchFamily="18" charset="0"/>
                </a:rPr>
                <a:t>I</a:t>
              </a:r>
              <a:r>
                <a:rPr lang="en-US" altLang="zh-CN" sz="1200" baseline="-25000" dirty="0">
                  <a:latin typeface="Times New Roman" panose="02020603050405020304" pitchFamily="18" charset="0"/>
                </a:rPr>
                <a:t>9</a:t>
              </a:r>
              <a:r>
                <a:rPr lang="en-US" altLang="zh-CN" sz="1200" dirty="0">
                  <a:latin typeface="Times New Roman" panose="02020603050405020304" pitchFamily="18" charset="0"/>
                </a:rPr>
                <a:t>: S</a:t>
              </a:r>
              <a:r>
                <a:rPr lang="en-US" altLang="zh-CN" sz="1200" dirty="0">
                  <a:latin typeface="Times New Roman" panose="02020603050405020304" pitchFamily="18" charset="0"/>
                  <a:sym typeface="Symbol" panose="05050102010706020507"/>
                </a:rPr>
                <a:t></a:t>
              </a:r>
              <a:r>
                <a:rPr lang="en-US" altLang="zh-CN" sz="1200" dirty="0">
                  <a:latin typeface="Times New Roman" panose="02020603050405020304" pitchFamily="18" charset="0"/>
                </a:rPr>
                <a:t>aec</a:t>
              </a:r>
              <a:r>
                <a:rPr lang="en-US" altLang="zh-CN" sz="1200" b="1" dirty="0">
                  <a:solidFill>
                    <a:srgbClr val="FF0000"/>
                  </a:solidFill>
                  <a:latin typeface="Times New Roman" panose="02020603050405020304" pitchFamily="18" charset="0"/>
                  <a:ea typeface="宋体" panose="02010600030101010101" pitchFamily="2" charset="-122"/>
                  <a:sym typeface="+mn-ea"/>
                </a:rPr>
                <a:t>•</a:t>
              </a:r>
              <a:endParaRPr lang="en-US" altLang="zh-CN" sz="1200" dirty="0">
                <a:latin typeface="Times New Roman" panose="02020603050405020304" pitchFamily="18" charset="0"/>
              </a:endParaRPr>
            </a:p>
            <a:p>
              <a:pPr algn="just"/>
              <a:endParaRPr lang="en-US" altLang="zh-CN" sz="1200" dirty="0">
                <a:latin typeface="Times New Roman" panose="02020603050405020304" pitchFamily="18" charset="0"/>
              </a:endParaRPr>
            </a:p>
            <a:p>
              <a:endParaRPr lang="en-US" altLang="zh-CN" sz="1200" dirty="0">
                <a:latin typeface="Times New Roman" panose="02020603050405020304" pitchFamily="18" charset="0"/>
              </a:endParaRPr>
            </a:p>
          </p:txBody>
        </p:sp>
        <p:sp>
          <p:nvSpPr>
            <p:cNvPr id="71711" name="Text Box 31"/>
            <p:cNvSpPr txBox="1"/>
            <p:nvPr/>
          </p:nvSpPr>
          <p:spPr>
            <a:xfrm>
              <a:off x="7446" y="12904"/>
              <a:ext cx="1189" cy="416"/>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1200" dirty="0">
                  <a:latin typeface="Times New Roman" panose="02020603050405020304" pitchFamily="18" charset="0"/>
                </a:rPr>
                <a:t>I</a:t>
              </a:r>
              <a:r>
                <a:rPr lang="en-US" altLang="zh-CN" sz="1200" baseline="-25000" dirty="0">
                  <a:latin typeface="Times New Roman" panose="02020603050405020304" pitchFamily="18" charset="0"/>
                </a:rPr>
                <a:t>11</a:t>
              </a:r>
              <a:r>
                <a:rPr lang="en-US" altLang="zh-CN" sz="1200" dirty="0">
                  <a:latin typeface="Times New Roman" panose="02020603050405020304" pitchFamily="18" charset="0"/>
                </a:rPr>
                <a:t>: S</a:t>
              </a:r>
              <a:r>
                <a:rPr lang="en-US" altLang="zh-CN" sz="1200" dirty="0">
                  <a:latin typeface="Times New Roman" panose="02020603050405020304" pitchFamily="18" charset="0"/>
                  <a:sym typeface="Symbol" panose="05050102010706020507"/>
                </a:rPr>
                <a:t></a:t>
              </a:r>
              <a:r>
                <a:rPr lang="en-US" altLang="zh-CN" sz="1200" dirty="0">
                  <a:latin typeface="Times New Roman" panose="02020603050405020304" pitchFamily="18" charset="0"/>
                </a:rPr>
                <a:t>bed</a:t>
              </a:r>
              <a:r>
                <a:rPr lang="en-US" altLang="zh-CN" sz="1200" b="1" dirty="0">
                  <a:solidFill>
                    <a:srgbClr val="FF0000"/>
                  </a:solidFill>
                  <a:latin typeface="Times New Roman" panose="02020603050405020304" pitchFamily="18" charset="0"/>
                  <a:ea typeface="宋体" panose="02010600030101010101" pitchFamily="2" charset="-122"/>
                  <a:sym typeface="+mn-ea"/>
                </a:rPr>
                <a:t>•</a:t>
              </a:r>
              <a:endParaRPr lang="en-US" altLang="zh-CN" sz="1200" b="1" dirty="0">
                <a:solidFill>
                  <a:srgbClr val="FF0000"/>
                </a:solidFill>
                <a:latin typeface="Times New Roman" panose="02020603050405020304" pitchFamily="18" charset="0"/>
                <a:ea typeface="宋体" panose="02010600030101010101" pitchFamily="2" charset="-122"/>
                <a:sym typeface="+mn-ea"/>
              </a:endParaRPr>
            </a:p>
          </p:txBody>
        </p:sp>
        <p:sp>
          <p:nvSpPr>
            <p:cNvPr id="71712" name="Text Box 32"/>
            <p:cNvSpPr txBox="1"/>
            <p:nvPr/>
          </p:nvSpPr>
          <p:spPr>
            <a:xfrm>
              <a:off x="4301" y="12683"/>
              <a:ext cx="1151" cy="389"/>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1200" dirty="0">
                  <a:latin typeface="Times New Roman" panose="02020603050405020304" pitchFamily="18" charset="0"/>
                </a:rPr>
                <a:t>I</a:t>
              </a:r>
              <a:r>
                <a:rPr lang="en-US" altLang="zh-CN" sz="1200" baseline="-25000" dirty="0">
                  <a:latin typeface="Times New Roman" panose="02020603050405020304" pitchFamily="18" charset="0"/>
                </a:rPr>
                <a:t>8</a:t>
              </a:r>
              <a:r>
                <a:rPr lang="en-US" altLang="zh-CN" sz="1200" dirty="0">
                  <a:latin typeface="Times New Roman" panose="02020603050405020304" pitchFamily="18" charset="0"/>
                </a:rPr>
                <a:t>: S</a:t>
              </a:r>
              <a:r>
                <a:rPr lang="en-US" altLang="zh-CN" sz="1200" dirty="0">
                  <a:latin typeface="Times New Roman" panose="02020603050405020304" pitchFamily="18" charset="0"/>
                  <a:sym typeface="Symbol" panose="05050102010706020507"/>
                </a:rPr>
                <a:t></a:t>
              </a:r>
              <a:r>
                <a:rPr lang="en-US" altLang="zh-CN" sz="1200" dirty="0">
                  <a:latin typeface="Times New Roman" panose="02020603050405020304" pitchFamily="18" charset="0"/>
                </a:rPr>
                <a:t>aAd</a:t>
              </a:r>
              <a:r>
                <a:rPr lang="en-US" altLang="zh-CN" sz="1200" b="1" dirty="0">
                  <a:solidFill>
                    <a:srgbClr val="FF0000"/>
                  </a:solidFill>
                  <a:latin typeface="Times New Roman" panose="02020603050405020304" pitchFamily="18" charset="0"/>
                  <a:ea typeface="宋体" panose="02010600030101010101" pitchFamily="2" charset="-122"/>
                  <a:sym typeface="+mn-ea"/>
                </a:rPr>
                <a:t>•</a:t>
              </a:r>
              <a:endParaRPr lang="en-US" altLang="zh-CN" sz="1200" b="1" dirty="0">
                <a:solidFill>
                  <a:srgbClr val="FF0000"/>
                </a:solidFill>
                <a:latin typeface="Times New Roman" panose="02020603050405020304" pitchFamily="18" charset="0"/>
                <a:ea typeface="宋体" panose="02010600030101010101" pitchFamily="2" charset="-122"/>
                <a:sym typeface="+mn-ea"/>
              </a:endParaRPr>
            </a:p>
          </p:txBody>
        </p:sp>
        <p:sp>
          <p:nvSpPr>
            <p:cNvPr id="71713" name="Text Box 33"/>
            <p:cNvSpPr txBox="1"/>
            <p:nvPr/>
          </p:nvSpPr>
          <p:spPr>
            <a:xfrm>
              <a:off x="5881" y="12645"/>
              <a:ext cx="1188" cy="388"/>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1200" dirty="0">
                  <a:latin typeface="Times New Roman" panose="02020603050405020304" pitchFamily="18" charset="0"/>
                </a:rPr>
                <a:t>I</a:t>
              </a:r>
              <a:r>
                <a:rPr lang="en-US" altLang="zh-CN" sz="1200" baseline="-25000" dirty="0">
                  <a:latin typeface="Times New Roman" panose="02020603050405020304" pitchFamily="18" charset="0"/>
                </a:rPr>
                <a:t>10</a:t>
              </a:r>
              <a:r>
                <a:rPr lang="en-US" altLang="zh-CN" sz="1200" dirty="0">
                  <a:latin typeface="Times New Roman" panose="02020603050405020304" pitchFamily="18" charset="0"/>
                </a:rPr>
                <a:t>: S</a:t>
              </a:r>
              <a:r>
                <a:rPr lang="en-US" altLang="zh-CN" sz="1200" dirty="0">
                  <a:latin typeface="Times New Roman" panose="02020603050405020304" pitchFamily="18" charset="0"/>
                  <a:sym typeface="Symbol" panose="05050102010706020507"/>
                </a:rPr>
                <a:t></a:t>
              </a:r>
              <a:r>
                <a:rPr lang="en-US" altLang="zh-CN" sz="1200" dirty="0">
                  <a:latin typeface="Times New Roman" panose="02020603050405020304" pitchFamily="18" charset="0"/>
                </a:rPr>
                <a:t>bAc</a:t>
              </a:r>
              <a:r>
                <a:rPr lang="en-US" altLang="zh-CN" sz="1200" b="1" dirty="0">
                  <a:solidFill>
                    <a:srgbClr val="FF0000"/>
                  </a:solidFill>
                  <a:latin typeface="Times New Roman" panose="02020603050405020304" pitchFamily="18" charset="0"/>
                  <a:ea typeface="宋体" panose="02010600030101010101" pitchFamily="2" charset="-122"/>
                  <a:sym typeface="+mn-ea"/>
                </a:rPr>
                <a:t>•</a:t>
              </a:r>
              <a:endParaRPr lang="en-US" altLang="zh-CN" sz="1200" b="1" dirty="0">
                <a:solidFill>
                  <a:srgbClr val="FF0000"/>
                </a:solidFill>
                <a:latin typeface="Times New Roman" panose="02020603050405020304" pitchFamily="18" charset="0"/>
                <a:ea typeface="宋体" panose="02010600030101010101" pitchFamily="2" charset="-122"/>
                <a:sym typeface="+mn-ea"/>
              </a:endParaRPr>
            </a:p>
          </p:txBody>
        </p:sp>
        <p:sp>
          <p:nvSpPr>
            <p:cNvPr id="71714" name="Line 34"/>
            <p:cNvSpPr/>
            <p:nvPr/>
          </p:nvSpPr>
          <p:spPr>
            <a:xfrm>
              <a:off x="3653" y="12525"/>
              <a:ext cx="1" cy="313"/>
            </a:xfrm>
            <a:prstGeom prst="line">
              <a:avLst/>
            </a:prstGeom>
            <a:ln w="9525" cap="flat" cmpd="sng">
              <a:solidFill>
                <a:srgbClr val="000000"/>
              </a:solidFill>
              <a:prstDash val="solid"/>
              <a:headEnd type="none" w="med" len="med"/>
              <a:tailEnd type="triangle" w="med" len="med"/>
            </a:ln>
          </p:spPr>
        </p:sp>
        <p:sp>
          <p:nvSpPr>
            <p:cNvPr id="71715" name="Line 35"/>
            <p:cNvSpPr/>
            <p:nvPr/>
          </p:nvSpPr>
          <p:spPr>
            <a:xfrm>
              <a:off x="4775" y="12366"/>
              <a:ext cx="2" cy="316"/>
            </a:xfrm>
            <a:prstGeom prst="line">
              <a:avLst/>
            </a:prstGeom>
            <a:ln w="9525" cap="flat" cmpd="sng">
              <a:solidFill>
                <a:srgbClr val="000000"/>
              </a:solidFill>
              <a:prstDash val="solid"/>
              <a:headEnd type="none" w="med" len="med"/>
              <a:tailEnd type="triangle" w="med" len="med"/>
            </a:ln>
          </p:spPr>
        </p:sp>
        <p:sp>
          <p:nvSpPr>
            <p:cNvPr id="71716" name="Line 36"/>
            <p:cNvSpPr/>
            <p:nvPr/>
          </p:nvSpPr>
          <p:spPr>
            <a:xfrm>
              <a:off x="6470" y="12275"/>
              <a:ext cx="2" cy="354"/>
            </a:xfrm>
            <a:prstGeom prst="line">
              <a:avLst/>
            </a:prstGeom>
            <a:ln w="9525" cap="flat" cmpd="sng">
              <a:solidFill>
                <a:srgbClr val="000000"/>
              </a:solidFill>
              <a:prstDash val="solid"/>
              <a:headEnd type="none" w="med" len="med"/>
              <a:tailEnd type="triangle" w="med" len="med"/>
            </a:ln>
          </p:spPr>
        </p:sp>
        <p:sp>
          <p:nvSpPr>
            <p:cNvPr id="71717" name="Line 37"/>
            <p:cNvSpPr/>
            <p:nvPr/>
          </p:nvSpPr>
          <p:spPr>
            <a:xfrm>
              <a:off x="7931" y="12511"/>
              <a:ext cx="2" cy="393"/>
            </a:xfrm>
            <a:prstGeom prst="line">
              <a:avLst/>
            </a:prstGeom>
            <a:ln w="9525" cap="flat" cmpd="sng">
              <a:solidFill>
                <a:srgbClr val="000000"/>
              </a:solidFill>
              <a:prstDash val="solid"/>
              <a:headEnd type="none" w="med" len="med"/>
              <a:tailEnd type="triangle" w="med" len="med"/>
            </a:ln>
          </p:spPr>
        </p:sp>
        <p:sp>
          <p:nvSpPr>
            <p:cNvPr id="71718" name="Text Box 38"/>
            <p:cNvSpPr txBox="1"/>
            <p:nvPr/>
          </p:nvSpPr>
          <p:spPr>
            <a:xfrm>
              <a:off x="3704" y="12476"/>
              <a:ext cx="168" cy="311"/>
            </a:xfrm>
            <a:prstGeom prst="rect">
              <a:avLst/>
            </a:prstGeom>
            <a:noFill/>
            <a:ln w="9525">
              <a:noFill/>
            </a:ln>
          </p:spPr>
          <p:txBody>
            <a:bodyPr lIns="0" tIns="0" rIns="0" bIns="0"/>
            <a:p>
              <a:pPr algn="just"/>
              <a:r>
                <a:rPr lang="en-US" altLang="zh-CN" sz="1200" dirty="0">
                  <a:latin typeface="Times New Roman" panose="02020603050405020304" pitchFamily="18" charset="0"/>
                </a:rPr>
                <a:t>c</a:t>
              </a:r>
              <a:endParaRPr lang="en-US" altLang="zh-CN" sz="1200" dirty="0">
                <a:latin typeface="Times New Roman" panose="02020603050405020304" pitchFamily="18" charset="0"/>
              </a:endParaRPr>
            </a:p>
          </p:txBody>
        </p:sp>
        <p:sp>
          <p:nvSpPr>
            <p:cNvPr id="71719" name="Text Box 39"/>
            <p:cNvSpPr txBox="1"/>
            <p:nvPr/>
          </p:nvSpPr>
          <p:spPr>
            <a:xfrm>
              <a:off x="4866" y="12345"/>
              <a:ext cx="168" cy="311"/>
            </a:xfrm>
            <a:prstGeom prst="rect">
              <a:avLst/>
            </a:prstGeom>
            <a:noFill/>
            <a:ln w="9525">
              <a:noFill/>
            </a:ln>
          </p:spPr>
          <p:txBody>
            <a:bodyPr lIns="0" tIns="0" rIns="0" bIns="0"/>
            <a:p>
              <a:pPr algn="just"/>
              <a:r>
                <a:rPr lang="en-US" altLang="zh-CN" sz="1200" dirty="0">
                  <a:latin typeface="Times New Roman" panose="02020603050405020304" pitchFamily="18" charset="0"/>
                </a:rPr>
                <a:t>d</a:t>
              </a:r>
              <a:endParaRPr lang="en-US" altLang="zh-CN" sz="1200" dirty="0">
                <a:latin typeface="Times New Roman" panose="02020603050405020304" pitchFamily="18" charset="0"/>
              </a:endParaRPr>
            </a:p>
          </p:txBody>
        </p:sp>
        <p:sp>
          <p:nvSpPr>
            <p:cNvPr id="71720" name="Text Box 40"/>
            <p:cNvSpPr txBox="1"/>
            <p:nvPr/>
          </p:nvSpPr>
          <p:spPr>
            <a:xfrm>
              <a:off x="6496" y="12332"/>
              <a:ext cx="167" cy="310"/>
            </a:xfrm>
            <a:prstGeom prst="rect">
              <a:avLst/>
            </a:prstGeom>
            <a:noFill/>
            <a:ln w="9525">
              <a:noFill/>
            </a:ln>
          </p:spPr>
          <p:txBody>
            <a:bodyPr lIns="0" tIns="0" rIns="0" bIns="0"/>
            <a:p>
              <a:pPr algn="just"/>
              <a:r>
                <a:rPr lang="en-US" altLang="zh-CN" sz="1200" dirty="0">
                  <a:latin typeface="Times New Roman" panose="02020603050405020304" pitchFamily="18" charset="0"/>
                </a:rPr>
                <a:t>c</a:t>
              </a:r>
              <a:endParaRPr lang="en-US" altLang="zh-CN" sz="1200" dirty="0">
                <a:latin typeface="Times New Roman" panose="02020603050405020304" pitchFamily="18" charset="0"/>
              </a:endParaRPr>
            </a:p>
          </p:txBody>
        </p:sp>
        <p:sp>
          <p:nvSpPr>
            <p:cNvPr id="71721" name="Text Box 41"/>
            <p:cNvSpPr txBox="1"/>
            <p:nvPr/>
          </p:nvSpPr>
          <p:spPr>
            <a:xfrm>
              <a:off x="7982" y="12553"/>
              <a:ext cx="168" cy="311"/>
            </a:xfrm>
            <a:prstGeom prst="rect">
              <a:avLst/>
            </a:prstGeom>
            <a:noFill/>
            <a:ln w="9525">
              <a:noFill/>
            </a:ln>
          </p:spPr>
          <p:txBody>
            <a:bodyPr lIns="0" tIns="0" rIns="0" bIns="0"/>
            <a:p>
              <a:pPr algn="just"/>
              <a:r>
                <a:rPr lang="en-US" altLang="zh-CN" sz="1200" dirty="0">
                  <a:latin typeface="Times New Roman" panose="02020603050405020304" pitchFamily="18" charset="0"/>
                </a:rPr>
                <a:t>d</a:t>
              </a:r>
              <a:endParaRPr lang="en-US" altLang="zh-CN" sz="1200" dirty="0">
                <a:latin typeface="Times New Roman" panose="02020603050405020304" pitchFamily="18" charset="0"/>
              </a:endParaRPr>
            </a:p>
          </p:txBody>
        </p:sp>
      </p:grpSp>
      <p:sp>
        <p:nvSpPr>
          <p:cNvPr id="10" name="文本框 9"/>
          <p:cNvSpPr txBox="1"/>
          <p:nvPr/>
        </p:nvSpPr>
        <p:spPr>
          <a:xfrm>
            <a:off x="226695" y="5302250"/>
            <a:ext cx="2432685" cy="1197610"/>
          </a:xfrm>
          <a:prstGeom prst="rect">
            <a:avLst/>
          </a:prstGeom>
          <a:noFill/>
        </p:spPr>
        <p:txBody>
          <a:bodyPr wrap="square" rtlCol="0" anchor="t">
            <a:spAutoFit/>
          </a:bodyPr>
          <a:p>
            <a:pPr marL="0" indent="0" eaLnBrk="0" hangingPunct="0">
              <a:lnSpc>
                <a:spcPct val="120000"/>
              </a:lnSpc>
              <a:spcBef>
                <a:spcPct val="20000"/>
              </a:spcBef>
              <a:buNone/>
            </a:pPr>
            <a:r>
              <a:rPr lang="en-US" altLang="zh-CN" b="1" dirty="0">
                <a:solidFill>
                  <a:srgbClr val="FF3300"/>
                </a:solidFill>
                <a:latin typeface="新宋体" panose="02010609030101010101" charset="-122"/>
                <a:ea typeface="新宋体" panose="02010609030101010101" charset="-122"/>
                <a:cs typeface="新宋体" panose="02010609030101010101" charset="-122"/>
                <a:sym typeface="+mn-ea"/>
              </a:rPr>
              <a:t>I</a:t>
            </a:r>
            <a:r>
              <a:rPr lang="en-US" altLang="zh-CN" b="1" baseline="-25000" dirty="0">
                <a:solidFill>
                  <a:srgbClr val="FF3300"/>
                </a:solidFill>
                <a:latin typeface="新宋体" panose="02010609030101010101" charset="-122"/>
                <a:ea typeface="新宋体" panose="02010609030101010101" charset="-122"/>
                <a:cs typeface="新宋体" panose="02010609030101010101" charset="-122"/>
                <a:sym typeface="+mn-ea"/>
              </a:rPr>
              <a:t>5</a:t>
            </a:r>
            <a:r>
              <a:rPr lang="en-US" altLang="zh-CN" b="1" dirty="0">
                <a:solidFill>
                  <a:srgbClr val="FF3300"/>
                </a:solidFill>
                <a:latin typeface="新宋体" panose="02010609030101010101" charset="-122"/>
                <a:ea typeface="新宋体" panose="02010609030101010101" charset="-122"/>
                <a:cs typeface="新宋体" panose="02010609030101010101" charset="-122"/>
                <a:sym typeface="+mn-ea"/>
              </a:rPr>
              <a:t>:   	</a:t>
            </a:r>
            <a:endParaRPr lang="en-US" altLang="zh-CN" b="1" dirty="0">
              <a:solidFill>
                <a:srgbClr val="FF3300"/>
              </a:solidFill>
              <a:latin typeface="新宋体" panose="02010609030101010101" charset="-122"/>
              <a:ea typeface="新宋体" panose="02010609030101010101" charset="-122"/>
              <a:cs typeface="新宋体" panose="02010609030101010101" charset="-122"/>
              <a:sym typeface="+mn-ea"/>
            </a:endParaRPr>
          </a:p>
          <a:p>
            <a:pPr marL="0" indent="0" eaLnBrk="0" hangingPunct="0">
              <a:lnSpc>
                <a:spcPct val="120000"/>
              </a:lnSpc>
              <a:spcBef>
                <a:spcPct val="20000"/>
              </a:spcBef>
              <a:buNone/>
            </a:pPr>
            <a:r>
              <a:rPr lang="en-US" altLang="zh-CN" b="1" dirty="0">
                <a:solidFill>
                  <a:srgbClr val="FF3300"/>
                </a:solidFill>
                <a:latin typeface="新宋体" panose="02010609030101010101" charset="-122"/>
                <a:ea typeface="新宋体" panose="02010609030101010101" charset="-122"/>
                <a:cs typeface="新宋体" panose="02010609030101010101" charset="-122"/>
                <a:sym typeface="+mn-ea"/>
              </a:rPr>
              <a:t>   S</a:t>
            </a:r>
            <a:r>
              <a:rPr lang="en-US" altLang="zh-CN" b="1" dirty="0">
                <a:solidFill>
                  <a:srgbClr val="FF3300"/>
                </a:solidFill>
                <a:latin typeface="新宋体" panose="02010609030101010101" charset="-122"/>
                <a:ea typeface="新宋体" panose="02010609030101010101" charset="-122"/>
                <a:cs typeface="新宋体" panose="02010609030101010101" charset="-122"/>
                <a:sym typeface="Symbol" panose="05050102010706020507"/>
              </a:rPr>
              <a:t></a:t>
            </a:r>
            <a:r>
              <a:rPr lang="en-US" altLang="zh-CN" b="1" dirty="0">
                <a:solidFill>
                  <a:srgbClr val="FF3300"/>
                </a:solidFill>
                <a:latin typeface="新宋体" panose="02010609030101010101" charset="-122"/>
                <a:ea typeface="新宋体" panose="02010609030101010101" charset="-122"/>
                <a:cs typeface="新宋体" panose="02010609030101010101" charset="-122"/>
                <a:sym typeface="+mn-ea"/>
              </a:rPr>
              <a:t>ae</a:t>
            </a:r>
            <a:r>
              <a:rPr lang="en-US" altLang="zh-CN" b="1" dirty="0">
                <a:solidFill>
                  <a:srgbClr val="FF0000"/>
                </a:solidFill>
                <a:latin typeface="Times New Roman" panose="02020603050405020304" pitchFamily="18" charset="0"/>
                <a:ea typeface="宋体" panose="02010600030101010101" pitchFamily="2" charset="-122"/>
                <a:sym typeface="+mn-ea"/>
              </a:rPr>
              <a:t>•</a:t>
            </a:r>
            <a:r>
              <a:rPr lang="en-US" altLang="zh-CN" b="1" dirty="0">
                <a:solidFill>
                  <a:srgbClr val="FF3300"/>
                </a:solidFill>
                <a:latin typeface="新宋体" panose="02010609030101010101" charset="-122"/>
                <a:ea typeface="新宋体" panose="02010609030101010101" charset="-122"/>
                <a:cs typeface="新宋体" panose="02010609030101010101" charset="-122"/>
                <a:sym typeface="+mn-ea"/>
              </a:rPr>
              <a:t>c</a:t>
            </a:r>
            <a:r>
              <a:rPr lang="zh-CN" altLang="en-US" b="1" dirty="0">
                <a:solidFill>
                  <a:srgbClr val="FF3300"/>
                </a:solidFill>
                <a:latin typeface="新宋体" panose="02010609030101010101" charset="-122"/>
                <a:ea typeface="新宋体" panose="02010609030101010101" charset="-122"/>
                <a:cs typeface="新宋体" panose="02010609030101010101" charset="-122"/>
                <a:sym typeface="+mn-ea"/>
              </a:rPr>
              <a:t>，</a:t>
            </a:r>
            <a:r>
              <a:rPr lang="en-US" altLang="zh-CN" b="1" dirty="0">
                <a:solidFill>
                  <a:srgbClr val="FF3300"/>
                </a:solidFill>
                <a:latin typeface="新宋体" panose="02010609030101010101" charset="-122"/>
                <a:ea typeface="新宋体" panose="02010609030101010101" charset="-122"/>
                <a:cs typeface="新宋体" panose="02010609030101010101" charset="-122"/>
                <a:sym typeface="+mn-ea"/>
              </a:rPr>
              <a:t>#</a:t>
            </a:r>
            <a:endParaRPr lang="en-US" altLang="zh-CN" b="1" dirty="0">
              <a:solidFill>
                <a:srgbClr val="FF3300"/>
              </a:solidFill>
              <a:latin typeface="新宋体" panose="02010609030101010101" charset="-122"/>
              <a:ea typeface="新宋体" panose="02010609030101010101" charset="-122"/>
              <a:cs typeface="新宋体" panose="02010609030101010101" charset="-122"/>
            </a:endParaRPr>
          </a:p>
          <a:p>
            <a:pPr marL="0" indent="0" eaLnBrk="0" hangingPunct="0">
              <a:lnSpc>
                <a:spcPct val="120000"/>
              </a:lnSpc>
              <a:spcBef>
                <a:spcPct val="20000"/>
              </a:spcBef>
              <a:buNone/>
            </a:pPr>
            <a:r>
              <a:rPr lang="en-US" altLang="zh-CN" b="1" dirty="0">
                <a:solidFill>
                  <a:srgbClr val="FF3300"/>
                </a:solidFill>
                <a:latin typeface="新宋体" panose="02010609030101010101" charset="-122"/>
                <a:ea typeface="新宋体" panose="02010609030101010101" charset="-122"/>
                <a:cs typeface="新宋体" panose="02010609030101010101" charset="-122"/>
                <a:sym typeface="+mn-ea"/>
              </a:rPr>
              <a:t>   A</a:t>
            </a:r>
            <a:r>
              <a:rPr lang="en-US" altLang="zh-CN" b="1" dirty="0">
                <a:solidFill>
                  <a:srgbClr val="FF3300"/>
                </a:solidFill>
                <a:latin typeface="新宋体" panose="02010609030101010101" charset="-122"/>
                <a:ea typeface="新宋体" panose="02010609030101010101" charset="-122"/>
                <a:cs typeface="新宋体" panose="02010609030101010101" charset="-122"/>
                <a:sym typeface="Symbol" panose="05050102010706020507"/>
              </a:rPr>
              <a:t></a:t>
            </a:r>
            <a:r>
              <a:rPr lang="en-US" altLang="zh-CN" b="1" dirty="0">
                <a:solidFill>
                  <a:srgbClr val="FF3300"/>
                </a:solidFill>
                <a:latin typeface="新宋体" panose="02010609030101010101" charset="-122"/>
                <a:ea typeface="新宋体" panose="02010609030101010101" charset="-122"/>
                <a:cs typeface="新宋体" panose="02010609030101010101" charset="-122"/>
                <a:sym typeface="+mn-ea"/>
              </a:rPr>
              <a:t>e</a:t>
            </a:r>
            <a:r>
              <a:rPr lang="en-US" altLang="zh-CN" b="1" dirty="0">
                <a:solidFill>
                  <a:srgbClr val="FF0000"/>
                </a:solidFill>
                <a:latin typeface="Times New Roman" panose="02020603050405020304" pitchFamily="18" charset="0"/>
                <a:ea typeface="宋体" panose="02010600030101010101" pitchFamily="2" charset="-122"/>
                <a:sym typeface="+mn-ea"/>
              </a:rPr>
              <a:t>•</a:t>
            </a:r>
            <a:r>
              <a:rPr lang="zh-CN" altLang="en-US" b="1" dirty="0">
                <a:solidFill>
                  <a:srgbClr val="FF3300"/>
                </a:solidFill>
                <a:latin typeface="新宋体" panose="02010609030101010101" charset="-122"/>
                <a:ea typeface="新宋体" panose="02010609030101010101" charset="-122"/>
                <a:cs typeface="新宋体" panose="02010609030101010101" charset="-122"/>
                <a:sym typeface="+mn-ea"/>
              </a:rPr>
              <a:t>，</a:t>
            </a:r>
            <a:r>
              <a:rPr lang="en-US" altLang="zh-CN" b="1" dirty="0">
                <a:solidFill>
                  <a:srgbClr val="FF3300"/>
                </a:solidFill>
                <a:latin typeface="新宋体" panose="02010609030101010101" charset="-122"/>
                <a:ea typeface="新宋体" panose="02010609030101010101" charset="-122"/>
                <a:cs typeface="新宋体" panose="02010609030101010101" charset="-122"/>
                <a:sym typeface="+mn-ea"/>
              </a:rPr>
              <a:t> d</a:t>
            </a:r>
            <a:endParaRPr lang="zh-CN" altLang="en-US"/>
          </a:p>
        </p:txBody>
      </p:sp>
      <p:sp>
        <p:nvSpPr>
          <p:cNvPr id="11" name="文本框 10"/>
          <p:cNvSpPr txBox="1"/>
          <p:nvPr/>
        </p:nvSpPr>
        <p:spPr>
          <a:xfrm>
            <a:off x="3046095" y="5302250"/>
            <a:ext cx="2540000" cy="1197610"/>
          </a:xfrm>
          <a:prstGeom prst="rect">
            <a:avLst/>
          </a:prstGeom>
          <a:noFill/>
        </p:spPr>
        <p:txBody>
          <a:bodyPr wrap="square" rtlCol="0" anchor="t">
            <a:spAutoFit/>
          </a:bodyPr>
          <a:p>
            <a:pPr marL="342900" indent="-342900" eaLnBrk="0" hangingPunct="0">
              <a:lnSpc>
                <a:spcPct val="120000"/>
              </a:lnSpc>
              <a:spcBef>
                <a:spcPct val="20000"/>
              </a:spcBef>
              <a:buFont typeface="Wingdings" panose="05000000000000000000" pitchFamily="2" charset="2"/>
            </a:pPr>
            <a:r>
              <a:rPr lang="en-US" altLang="zh-CN" b="1" dirty="0">
                <a:solidFill>
                  <a:srgbClr val="FF3300"/>
                </a:solidFill>
                <a:latin typeface="新宋体" panose="02010609030101010101" charset="-122"/>
                <a:ea typeface="新宋体" panose="02010609030101010101" charset="-122"/>
                <a:cs typeface="新宋体" panose="02010609030101010101" charset="-122"/>
                <a:sym typeface="+mn-ea"/>
              </a:rPr>
              <a:t>I</a:t>
            </a:r>
            <a:r>
              <a:rPr lang="en-US" altLang="zh-CN" b="1" baseline="-25000" dirty="0">
                <a:solidFill>
                  <a:srgbClr val="FF3300"/>
                </a:solidFill>
                <a:latin typeface="新宋体" panose="02010609030101010101" charset="-122"/>
                <a:ea typeface="新宋体" panose="02010609030101010101" charset="-122"/>
                <a:cs typeface="新宋体" panose="02010609030101010101" charset="-122"/>
                <a:sym typeface="+mn-ea"/>
              </a:rPr>
              <a:t>7</a:t>
            </a:r>
            <a:r>
              <a:rPr lang="en-US" altLang="zh-CN" b="1" dirty="0">
                <a:solidFill>
                  <a:srgbClr val="FF3300"/>
                </a:solidFill>
                <a:latin typeface="新宋体" panose="02010609030101010101" charset="-122"/>
                <a:ea typeface="新宋体" panose="02010609030101010101" charset="-122"/>
                <a:cs typeface="新宋体" panose="02010609030101010101" charset="-122"/>
                <a:sym typeface="+mn-ea"/>
              </a:rPr>
              <a:t>: 	</a:t>
            </a:r>
            <a:endParaRPr lang="en-US" altLang="zh-CN" b="1" dirty="0">
              <a:solidFill>
                <a:srgbClr val="FF3300"/>
              </a:solidFill>
              <a:latin typeface="新宋体" panose="02010609030101010101" charset="-122"/>
              <a:ea typeface="新宋体" panose="02010609030101010101" charset="-122"/>
              <a:cs typeface="新宋体" panose="02010609030101010101" charset="-122"/>
              <a:sym typeface="+mn-ea"/>
            </a:endParaRPr>
          </a:p>
          <a:p>
            <a:pPr marL="342900" indent="-342900" eaLnBrk="0" hangingPunct="0">
              <a:lnSpc>
                <a:spcPct val="120000"/>
              </a:lnSpc>
              <a:spcBef>
                <a:spcPct val="20000"/>
              </a:spcBef>
              <a:buFont typeface="Wingdings" panose="05000000000000000000" pitchFamily="2" charset="2"/>
            </a:pPr>
            <a:r>
              <a:rPr lang="en-US" altLang="zh-CN" b="1" dirty="0">
                <a:solidFill>
                  <a:srgbClr val="FF3300"/>
                </a:solidFill>
                <a:latin typeface="新宋体" panose="02010609030101010101" charset="-122"/>
                <a:ea typeface="新宋体" panose="02010609030101010101" charset="-122"/>
                <a:cs typeface="新宋体" panose="02010609030101010101" charset="-122"/>
                <a:sym typeface="+mn-ea"/>
              </a:rPr>
              <a:t>	S</a:t>
            </a:r>
            <a:r>
              <a:rPr lang="en-US" altLang="zh-CN" b="1" dirty="0">
                <a:solidFill>
                  <a:srgbClr val="FF3300"/>
                </a:solidFill>
                <a:latin typeface="新宋体" panose="02010609030101010101" charset="-122"/>
                <a:ea typeface="新宋体" panose="02010609030101010101" charset="-122"/>
                <a:cs typeface="新宋体" panose="02010609030101010101" charset="-122"/>
                <a:sym typeface="Symbol" panose="05050102010706020507"/>
              </a:rPr>
              <a:t></a:t>
            </a:r>
            <a:r>
              <a:rPr lang="en-US" altLang="zh-CN" b="1" dirty="0">
                <a:solidFill>
                  <a:srgbClr val="FF3300"/>
                </a:solidFill>
                <a:latin typeface="新宋体" panose="02010609030101010101" charset="-122"/>
                <a:ea typeface="新宋体" panose="02010609030101010101" charset="-122"/>
                <a:cs typeface="新宋体" panose="02010609030101010101" charset="-122"/>
                <a:sym typeface="+mn-ea"/>
              </a:rPr>
              <a:t>be</a:t>
            </a:r>
            <a:r>
              <a:rPr lang="en-US" altLang="zh-CN" b="1" dirty="0">
                <a:solidFill>
                  <a:srgbClr val="FF0000"/>
                </a:solidFill>
                <a:latin typeface="Times New Roman" panose="02020603050405020304" pitchFamily="18" charset="0"/>
                <a:ea typeface="宋体" panose="02010600030101010101" pitchFamily="2" charset="-122"/>
                <a:sym typeface="+mn-ea"/>
              </a:rPr>
              <a:t>•</a:t>
            </a:r>
            <a:r>
              <a:rPr lang="en-US" altLang="zh-CN" b="1" dirty="0">
                <a:solidFill>
                  <a:srgbClr val="FF3300"/>
                </a:solidFill>
                <a:latin typeface="新宋体" panose="02010609030101010101" charset="-122"/>
                <a:ea typeface="新宋体" panose="02010609030101010101" charset="-122"/>
                <a:cs typeface="新宋体" panose="02010609030101010101" charset="-122"/>
                <a:sym typeface="+mn-ea"/>
              </a:rPr>
              <a:t>d</a:t>
            </a:r>
            <a:r>
              <a:rPr lang="zh-CN" altLang="en-US" b="1" dirty="0">
                <a:solidFill>
                  <a:srgbClr val="FF3300"/>
                </a:solidFill>
                <a:latin typeface="新宋体" panose="02010609030101010101" charset="-122"/>
                <a:ea typeface="新宋体" panose="02010609030101010101" charset="-122"/>
                <a:cs typeface="新宋体" panose="02010609030101010101" charset="-122"/>
                <a:sym typeface="+mn-ea"/>
              </a:rPr>
              <a:t>，</a:t>
            </a:r>
            <a:r>
              <a:rPr lang="en-US" altLang="zh-CN" b="1" dirty="0">
                <a:solidFill>
                  <a:srgbClr val="FF3300"/>
                </a:solidFill>
                <a:latin typeface="新宋体" panose="02010609030101010101" charset="-122"/>
                <a:ea typeface="新宋体" panose="02010609030101010101" charset="-122"/>
                <a:cs typeface="新宋体" panose="02010609030101010101" charset="-122"/>
                <a:sym typeface="+mn-ea"/>
              </a:rPr>
              <a:t>	# </a:t>
            </a:r>
            <a:endParaRPr lang="en-US" altLang="zh-CN" b="1" dirty="0">
              <a:solidFill>
                <a:srgbClr val="FF3300"/>
              </a:solidFill>
              <a:latin typeface="新宋体" panose="02010609030101010101" charset="-122"/>
              <a:ea typeface="新宋体" panose="02010609030101010101" charset="-122"/>
              <a:cs typeface="新宋体" panose="02010609030101010101" charset="-122"/>
            </a:endParaRPr>
          </a:p>
          <a:p>
            <a:pPr marL="342900" indent="-342900" eaLnBrk="0" hangingPunct="0">
              <a:lnSpc>
                <a:spcPct val="120000"/>
              </a:lnSpc>
              <a:spcBef>
                <a:spcPct val="20000"/>
              </a:spcBef>
              <a:buFont typeface="Wingdings" panose="05000000000000000000" pitchFamily="2" charset="2"/>
            </a:pPr>
            <a:r>
              <a:rPr lang="en-US" altLang="zh-CN" b="1" dirty="0">
                <a:solidFill>
                  <a:srgbClr val="FF3300"/>
                </a:solidFill>
                <a:latin typeface="新宋体" panose="02010609030101010101" charset="-122"/>
                <a:ea typeface="新宋体" panose="02010609030101010101" charset="-122"/>
                <a:cs typeface="新宋体" panose="02010609030101010101" charset="-122"/>
                <a:sym typeface="+mn-ea"/>
              </a:rPr>
              <a:t>	A</a:t>
            </a:r>
            <a:r>
              <a:rPr lang="en-US" altLang="zh-CN" b="1" dirty="0">
                <a:solidFill>
                  <a:srgbClr val="FF3300"/>
                </a:solidFill>
                <a:latin typeface="新宋体" panose="02010609030101010101" charset="-122"/>
                <a:ea typeface="新宋体" panose="02010609030101010101" charset="-122"/>
                <a:cs typeface="新宋体" panose="02010609030101010101" charset="-122"/>
                <a:sym typeface="Symbol" panose="05050102010706020507"/>
              </a:rPr>
              <a:t></a:t>
            </a:r>
            <a:r>
              <a:rPr lang="en-US" altLang="zh-CN" b="1" dirty="0">
                <a:solidFill>
                  <a:srgbClr val="FF3300"/>
                </a:solidFill>
                <a:latin typeface="新宋体" panose="02010609030101010101" charset="-122"/>
                <a:ea typeface="新宋体" panose="02010609030101010101" charset="-122"/>
                <a:cs typeface="新宋体" panose="02010609030101010101" charset="-122"/>
                <a:sym typeface="+mn-ea"/>
              </a:rPr>
              <a:t>e</a:t>
            </a:r>
            <a:r>
              <a:rPr lang="en-US" altLang="zh-CN" b="1" dirty="0">
                <a:solidFill>
                  <a:srgbClr val="FF0000"/>
                </a:solidFill>
                <a:latin typeface="Times New Roman" panose="02020603050405020304" pitchFamily="18" charset="0"/>
                <a:ea typeface="宋体" panose="02010600030101010101" pitchFamily="2" charset="-122"/>
                <a:sym typeface="+mn-ea"/>
              </a:rPr>
              <a:t>•</a:t>
            </a:r>
            <a:r>
              <a:rPr lang="zh-CN" altLang="en-US" b="1" dirty="0">
                <a:solidFill>
                  <a:srgbClr val="FF3300"/>
                </a:solidFill>
                <a:latin typeface="新宋体" panose="02010609030101010101" charset="-122"/>
                <a:ea typeface="新宋体" panose="02010609030101010101" charset="-122"/>
                <a:cs typeface="新宋体" panose="02010609030101010101" charset="-122"/>
                <a:sym typeface="+mn-ea"/>
              </a:rPr>
              <a:t>，</a:t>
            </a:r>
            <a:r>
              <a:rPr lang="en-US" altLang="zh-CN" b="1" dirty="0">
                <a:solidFill>
                  <a:srgbClr val="FF3300"/>
                </a:solidFill>
                <a:latin typeface="新宋体" panose="02010609030101010101" charset="-122"/>
                <a:ea typeface="新宋体" panose="02010609030101010101" charset="-122"/>
                <a:cs typeface="新宋体" panose="02010609030101010101" charset="-122"/>
                <a:sym typeface="+mn-ea"/>
              </a:rPr>
              <a:t>	c </a:t>
            </a:r>
            <a:endParaRPr lang="zh-CN" altLang="en-US"/>
          </a:p>
        </p:txBody>
      </p:sp>
      <p:sp>
        <p:nvSpPr>
          <p:cNvPr id="12" name="文本框 11"/>
          <p:cNvSpPr txBox="1"/>
          <p:nvPr/>
        </p:nvSpPr>
        <p:spPr>
          <a:xfrm>
            <a:off x="4269740" y="136525"/>
            <a:ext cx="2225675" cy="1583690"/>
          </a:xfrm>
          <a:prstGeom prst="rect">
            <a:avLst/>
          </a:prstGeom>
          <a:noFill/>
        </p:spPr>
        <p:txBody>
          <a:bodyPr wrap="square" rtlCol="0" anchor="t">
            <a:spAutoFit/>
          </a:bodyPr>
          <a:p>
            <a:pPr lvl="1">
              <a:lnSpc>
                <a:spcPct val="90000"/>
              </a:lnSpc>
              <a:buNone/>
            </a:pPr>
            <a:r>
              <a:rPr lang="zh-CN" altLang="en-US" dirty="0">
                <a:sym typeface="+mn-ea"/>
              </a:rPr>
              <a:t>（</a:t>
            </a:r>
            <a:r>
              <a:rPr lang="en-US" altLang="zh-CN" dirty="0">
                <a:sym typeface="+mn-ea"/>
              </a:rPr>
              <a:t>0</a:t>
            </a:r>
            <a:r>
              <a:rPr lang="zh-CN" altLang="en-US" dirty="0">
                <a:sym typeface="+mn-ea"/>
              </a:rPr>
              <a:t>）</a:t>
            </a:r>
            <a:r>
              <a:rPr lang="en-US" altLang="zh-CN" dirty="0">
                <a:sym typeface="+mn-ea"/>
              </a:rPr>
              <a:t>S</a:t>
            </a:r>
            <a:r>
              <a:rPr lang="en-US" altLang="zh-CN" dirty="0">
                <a:sym typeface="Symbol" panose="05050102010706020507"/>
              </a:rPr>
              <a:t></a:t>
            </a:r>
            <a:r>
              <a:rPr lang="en-US" altLang="zh-CN" dirty="0">
                <a:sym typeface="+mn-ea"/>
              </a:rPr>
              <a:t>S</a:t>
            </a:r>
            <a:endParaRPr lang="en-US" altLang="zh-CN" dirty="0">
              <a:sym typeface="Symbol" panose="05050102010706020507"/>
            </a:endParaRPr>
          </a:p>
          <a:p>
            <a:pPr lvl="1">
              <a:lnSpc>
                <a:spcPct val="90000"/>
              </a:lnSpc>
              <a:buNone/>
            </a:pPr>
            <a:r>
              <a:rPr lang="zh-CN" altLang="en-US" dirty="0">
                <a:sym typeface="Symbol" panose="05050102010706020507"/>
              </a:rPr>
              <a:t>（</a:t>
            </a:r>
            <a:r>
              <a:rPr lang="en-US" altLang="zh-CN" dirty="0">
                <a:sym typeface="Symbol" panose="05050102010706020507"/>
              </a:rPr>
              <a:t>1</a:t>
            </a:r>
            <a:r>
              <a:rPr lang="zh-CN" altLang="en-US" dirty="0">
                <a:sym typeface="Symbol" panose="05050102010706020507"/>
              </a:rPr>
              <a:t>）</a:t>
            </a:r>
            <a:r>
              <a:rPr lang="en-US" altLang="zh-CN" dirty="0">
                <a:sym typeface="Symbol" panose="05050102010706020507"/>
              </a:rPr>
              <a:t>S</a:t>
            </a:r>
            <a:r>
              <a:rPr lang="en-US" altLang="zh-CN" dirty="0">
                <a:sym typeface="+mn-ea"/>
              </a:rPr>
              <a:t>aAd</a:t>
            </a:r>
            <a:endParaRPr lang="en-US" altLang="zh-CN" dirty="0">
              <a:sym typeface="Symbol" panose="05050102010706020507"/>
            </a:endParaRPr>
          </a:p>
          <a:p>
            <a:pPr lvl="1">
              <a:lnSpc>
                <a:spcPct val="90000"/>
              </a:lnSpc>
              <a:buNone/>
            </a:pPr>
            <a:r>
              <a:rPr lang="zh-CN" altLang="en-US" dirty="0">
                <a:sym typeface="Symbol" panose="05050102010706020507"/>
              </a:rPr>
              <a:t>（</a:t>
            </a:r>
            <a:r>
              <a:rPr lang="en-US" altLang="zh-CN" dirty="0">
                <a:sym typeface="Symbol" panose="05050102010706020507"/>
              </a:rPr>
              <a:t>2</a:t>
            </a:r>
            <a:r>
              <a:rPr lang="zh-CN" altLang="en-US" dirty="0">
                <a:sym typeface="Symbol" panose="05050102010706020507"/>
              </a:rPr>
              <a:t>）</a:t>
            </a:r>
            <a:r>
              <a:rPr lang="en-US" altLang="zh-CN" dirty="0">
                <a:sym typeface="Symbol" panose="05050102010706020507"/>
              </a:rPr>
              <a:t>S</a:t>
            </a:r>
            <a:r>
              <a:rPr lang="en-US" altLang="zh-CN" dirty="0">
                <a:sym typeface="+mn-ea"/>
              </a:rPr>
              <a:t>bAc</a:t>
            </a:r>
            <a:endParaRPr lang="en-US" altLang="zh-CN" dirty="0">
              <a:sym typeface="Symbol" panose="05050102010706020507"/>
            </a:endParaRPr>
          </a:p>
          <a:p>
            <a:pPr lvl="1">
              <a:lnSpc>
                <a:spcPct val="90000"/>
              </a:lnSpc>
              <a:buNone/>
            </a:pPr>
            <a:r>
              <a:rPr lang="zh-CN" altLang="en-US" dirty="0">
                <a:sym typeface="Symbol" panose="05050102010706020507"/>
              </a:rPr>
              <a:t>（</a:t>
            </a:r>
            <a:r>
              <a:rPr lang="en-US" altLang="zh-CN" dirty="0">
                <a:sym typeface="Symbol" panose="05050102010706020507"/>
              </a:rPr>
              <a:t>3</a:t>
            </a:r>
            <a:r>
              <a:rPr lang="zh-CN" altLang="en-US" dirty="0">
                <a:sym typeface="Symbol" panose="05050102010706020507"/>
              </a:rPr>
              <a:t>）</a:t>
            </a:r>
            <a:r>
              <a:rPr lang="en-US" altLang="zh-CN" dirty="0">
                <a:sym typeface="Symbol" panose="05050102010706020507"/>
              </a:rPr>
              <a:t>S</a:t>
            </a:r>
            <a:r>
              <a:rPr lang="en-US" altLang="zh-CN" dirty="0">
                <a:sym typeface="+mn-ea"/>
              </a:rPr>
              <a:t>aec</a:t>
            </a:r>
            <a:endParaRPr lang="en-US" altLang="zh-CN" dirty="0">
              <a:sym typeface="Symbol" panose="05050102010706020507"/>
            </a:endParaRPr>
          </a:p>
          <a:p>
            <a:pPr lvl="1">
              <a:lnSpc>
                <a:spcPct val="90000"/>
              </a:lnSpc>
              <a:buNone/>
            </a:pPr>
            <a:r>
              <a:rPr lang="zh-CN" altLang="en-US" dirty="0">
                <a:sym typeface="Symbol" panose="05050102010706020507"/>
              </a:rPr>
              <a:t>（</a:t>
            </a:r>
            <a:r>
              <a:rPr lang="en-US" altLang="zh-CN" dirty="0">
                <a:sym typeface="Symbol" panose="05050102010706020507"/>
              </a:rPr>
              <a:t>4</a:t>
            </a:r>
            <a:r>
              <a:rPr lang="zh-CN" altLang="en-US" dirty="0">
                <a:sym typeface="Symbol" panose="05050102010706020507"/>
              </a:rPr>
              <a:t>）</a:t>
            </a:r>
            <a:r>
              <a:rPr lang="en-US" altLang="zh-CN" dirty="0">
                <a:sym typeface="Symbol" panose="05050102010706020507"/>
              </a:rPr>
              <a:t>S</a:t>
            </a:r>
            <a:r>
              <a:rPr lang="en-US" altLang="zh-CN" dirty="0">
                <a:sym typeface="+mn-ea"/>
              </a:rPr>
              <a:t>bed</a:t>
            </a:r>
            <a:endParaRPr lang="en-US" altLang="zh-CN" dirty="0">
              <a:sym typeface="Symbol" panose="05050102010706020507"/>
            </a:endParaRPr>
          </a:p>
          <a:p>
            <a:pPr lvl="1">
              <a:lnSpc>
                <a:spcPct val="90000"/>
              </a:lnSpc>
              <a:buNone/>
            </a:pPr>
            <a:r>
              <a:rPr lang="zh-CN" altLang="en-US" dirty="0">
                <a:sym typeface="Symbol" panose="05050102010706020507"/>
              </a:rPr>
              <a:t>（</a:t>
            </a:r>
            <a:r>
              <a:rPr lang="en-US" altLang="zh-CN" dirty="0">
                <a:sym typeface="Symbol" panose="05050102010706020507"/>
              </a:rPr>
              <a:t>5</a:t>
            </a:r>
            <a:r>
              <a:rPr lang="zh-CN" altLang="en-US" dirty="0">
                <a:sym typeface="Symbol" panose="05050102010706020507"/>
              </a:rPr>
              <a:t>）</a:t>
            </a:r>
            <a:r>
              <a:rPr lang="en-US" altLang="zh-CN" dirty="0">
                <a:sym typeface="Symbol" panose="05050102010706020507"/>
              </a:rPr>
              <a:t>A</a:t>
            </a:r>
            <a:r>
              <a:rPr lang="en-US" altLang="zh-CN" dirty="0">
                <a:sym typeface="+mn-ea"/>
              </a:rPr>
              <a:t>e</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文本框 10"/>
          <p:cNvSpPr txBox="1"/>
          <p:nvPr/>
        </p:nvSpPr>
        <p:spPr>
          <a:xfrm>
            <a:off x="5553075" y="2193290"/>
            <a:ext cx="957580" cy="275590"/>
          </a:xfrm>
          <a:prstGeom prst="rect">
            <a:avLst/>
          </a:prstGeom>
          <a:solidFill>
            <a:schemeClr val="accent6">
              <a:lumMod val="75000"/>
            </a:schemeClr>
          </a:solidFill>
        </p:spPr>
        <p:txBody>
          <a:bodyPr wrap="square" rtlCol="0" anchor="t">
            <a:spAutoFit/>
          </a:bodyPr>
          <a:p>
            <a:pPr algn="l"/>
            <a:endParaRPr lang="x-none" altLang="en-US" sz="1200" b="1" dirty="0">
              <a:latin typeface="新宋体" panose="02010609030101010101" charset="-122"/>
              <a:ea typeface="新宋体" panose="02010609030101010101" charset="-122"/>
              <a:cs typeface="新宋体" panose="02010609030101010101" charset="-122"/>
              <a:sym typeface="+mn-ea"/>
            </a:endParaRPr>
          </a:p>
        </p:txBody>
      </p:sp>
      <p:sp>
        <p:nvSpPr>
          <p:cNvPr id="3" name="文本框 2"/>
          <p:cNvSpPr txBox="1"/>
          <p:nvPr/>
        </p:nvSpPr>
        <p:spPr>
          <a:xfrm>
            <a:off x="5553075" y="1911985"/>
            <a:ext cx="957580" cy="275590"/>
          </a:xfrm>
          <a:prstGeom prst="rect">
            <a:avLst/>
          </a:prstGeom>
          <a:solidFill>
            <a:schemeClr val="accent6">
              <a:lumMod val="75000"/>
            </a:schemeClr>
          </a:solidFill>
        </p:spPr>
        <p:txBody>
          <a:bodyPr wrap="square" rtlCol="0" anchor="t">
            <a:spAutoFit/>
          </a:bodyPr>
          <a:p>
            <a:pPr algn="l"/>
            <a:endParaRPr lang="x-none" altLang="en-US" sz="1200" b="1" dirty="0">
              <a:latin typeface="新宋体" panose="02010609030101010101" charset="-122"/>
              <a:ea typeface="新宋体" panose="02010609030101010101" charset="-122"/>
              <a:cs typeface="新宋体" panose="02010609030101010101" charset="-122"/>
              <a:sym typeface="+mn-ea"/>
            </a:endParaRPr>
          </a:p>
        </p:txBody>
      </p:sp>
      <p:sp>
        <p:nvSpPr>
          <p:cNvPr id="12" name="文本框 11"/>
          <p:cNvSpPr txBox="1"/>
          <p:nvPr/>
        </p:nvSpPr>
        <p:spPr>
          <a:xfrm>
            <a:off x="5553075" y="2474595"/>
            <a:ext cx="957580" cy="275590"/>
          </a:xfrm>
          <a:prstGeom prst="rect">
            <a:avLst/>
          </a:prstGeom>
          <a:solidFill>
            <a:schemeClr val="accent6">
              <a:lumMod val="75000"/>
            </a:schemeClr>
          </a:solidFill>
        </p:spPr>
        <p:txBody>
          <a:bodyPr wrap="square" rtlCol="0" anchor="t">
            <a:spAutoFit/>
          </a:bodyPr>
          <a:p>
            <a:pPr algn="l"/>
            <a:endParaRPr lang="x-none" altLang="en-US" sz="1200" b="1" dirty="0">
              <a:latin typeface="新宋体" panose="02010609030101010101" charset="-122"/>
              <a:ea typeface="新宋体" panose="02010609030101010101" charset="-122"/>
              <a:cs typeface="新宋体" panose="02010609030101010101" charset="-122"/>
              <a:sym typeface="+mn-ea"/>
            </a:endParaRPr>
          </a:p>
        </p:txBody>
      </p:sp>
      <p:sp>
        <p:nvSpPr>
          <p:cNvPr id="13" name="文本框 12"/>
          <p:cNvSpPr txBox="1"/>
          <p:nvPr/>
        </p:nvSpPr>
        <p:spPr>
          <a:xfrm>
            <a:off x="5553075" y="2755900"/>
            <a:ext cx="957580" cy="275590"/>
          </a:xfrm>
          <a:prstGeom prst="rect">
            <a:avLst/>
          </a:prstGeom>
          <a:solidFill>
            <a:schemeClr val="accent6">
              <a:lumMod val="75000"/>
            </a:schemeClr>
          </a:solidFill>
        </p:spPr>
        <p:txBody>
          <a:bodyPr wrap="square" rtlCol="0" anchor="t">
            <a:spAutoFit/>
          </a:bodyPr>
          <a:p>
            <a:pPr algn="l"/>
            <a:endParaRPr lang="x-none" altLang="en-US" sz="1200" b="1" dirty="0">
              <a:latin typeface="新宋体" panose="02010609030101010101" charset="-122"/>
              <a:ea typeface="新宋体" panose="02010609030101010101" charset="-122"/>
              <a:cs typeface="新宋体" panose="02010609030101010101" charset="-122"/>
              <a:sym typeface="+mn-ea"/>
            </a:endParaRPr>
          </a:p>
        </p:txBody>
      </p:sp>
      <p:sp>
        <p:nvSpPr>
          <p:cNvPr id="14" name="文本框 13"/>
          <p:cNvSpPr txBox="1"/>
          <p:nvPr/>
        </p:nvSpPr>
        <p:spPr>
          <a:xfrm>
            <a:off x="5553075" y="3037205"/>
            <a:ext cx="957580" cy="275590"/>
          </a:xfrm>
          <a:prstGeom prst="rect">
            <a:avLst/>
          </a:prstGeom>
          <a:solidFill>
            <a:schemeClr val="accent6">
              <a:lumMod val="75000"/>
            </a:schemeClr>
          </a:solidFill>
        </p:spPr>
        <p:txBody>
          <a:bodyPr wrap="square" rtlCol="0" anchor="t">
            <a:spAutoFit/>
          </a:bodyPr>
          <a:p>
            <a:pPr algn="l"/>
            <a:endParaRPr lang="x-none" altLang="en-US" sz="1200" b="1" dirty="0">
              <a:latin typeface="新宋体" panose="02010609030101010101" charset="-122"/>
              <a:ea typeface="新宋体" panose="02010609030101010101" charset="-122"/>
              <a:cs typeface="新宋体" panose="02010609030101010101" charset="-122"/>
              <a:sym typeface="+mn-ea"/>
            </a:endParaRPr>
          </a:p>
        </p:txBody>
      </p:sp>
      <p:sp>
        <p:nvSpPr>
          <p:cNvPr id="15" name="文本框 14"/>
          <p:cNvSpPr txBox="1"/>
          <p:nvPr/>
        </p:nvSpPr>
        <p:spPr>
          <a:xfrm>
            <a:off x="5553075" y="3318510"/>
            <a:ext cx="957580" cy="275590"/>
          </a:xfrm>
          <a:prstGeom prst="rect">
            <a:avLst/>
          </a:prstGeom>
          <a:solidFill>
            <a:schemeClr val="accent6">
              <a:lumMod val="75000"/>
            </a:schemeClr>
          </a:solidFill>
        </p:spPr>
        <p:txBody>
          <a:bodyPr wrap="square" rtlCol="0" anchor="t">
            <a:spAutoFit/>
          </a:bodyPr>
          <a:p>
            <a:pPr algn="l"/>
            <a:endParaRPr lang="x-none" altLang="en-US" sz="1200" b="1" dirty="0">
              <a:latin typeface="新宋体" panose="02010609030101010101" charset="-122"/>
              <a:ea typeface="新宋体" panose="02010609030101010101" charset="-122"/>
              <a:cs typeface="新宋体" panose="02010609030101010101" charset="-122"/>
              <a:sym typeface="+mn-ea"/>
            </a:endParaRPr>
          </a:p>
        </p:txBody>
      </p:sp>
      <p:sp>
        <p:nvSpPr>
          <p:cNvPr id="16" name="文本框 15"/>
          <p:cNvSpPr txBox="1"/>
          <p:nvPr/>
        </p:nvSpPr>
        <p:spPr>
          <a:xfrm>
            <a:off x="5553075" y="3599815"/>
            <a:ext cx="957580" cy="275590"/>
          </a:xfrm>
          <a:prstGeom prst="rect">
            <a:avLst/>
          </a:prstGeom>
          <a:solidFill>
            <a:schemeClr val="accent6">
              <a:lumMod val="75000"/>
            </a:schemeClr>
          </a:solidFill>
        </p:spPr>
        <p:txBody>
          <a:bodyPr wrap="square" rtlCol="0" anchor="t">
            <a:spAutoFit/>
          </a:bodyPr>
          <a:p>
            <a:pPr algn="l"/>
            <a:endParaRPr lang="x-none" altLang="en-US" sz="1200" b="1" dirty="0">
              <a:latin typeface="新宋体" panose="02010609030101010101" charset="-122"/>
              <a:ea typeface="新宋体" panose="02010609030101010101" charset="-122"/>
              <a:cs typeface="新宋体" panose="02010609030101010101" charset="-122"/>
              <a:sym typeface="+mn-ea"/>
            </a:endParaRPr>
          </a:p>
        </p:txBody>
      </p:sp>
      <p:sp>
        <p:nvSpPr>
          <p:cNvPr id="17" name="文本框 16"/>
          <p:cNvSpPr txBox="1"/>
          <p:nvPr/>
        </p:nvSpPr>
        <p:spPr>
          <a:xfrm>
            <a:off x="5553075" y="3881120"/>
            <a:ext cx="957580" cy="275590"/>
          </a:xfrm>
          <a:prstGeom prst="rect">
            <a:avLst/>
          </a:prstGeom>
          <a:solidFill>
            <a:schemeClr val="accent6">
              <a:lumMod val="75000"/>
            </a:schemeClr>
          </a:solidFill>
        </p:spPr>
        <p:txBody>
          <a:bodyPr wrap="square" rtlCol="0" anchor="t">
            <a:spAutoFit/>
          </a:bodyPr>
          <a:p>
            <a:pPr algn="l"/>
            <a:endParaRPr lang="x-none" altLang="en-US" sz="1200" b="1" dirty="0">
              <a:latin typeface="新宋体" panose="02010609030101010101" charset="-122"/>
              <a:ea typeface="新宋体" panose="02010609030101010101" charset="-122"/>
              <a:cs typeface="新宋体" panose="02010609030101010101" charset="-122"/>
              <a:sym typeface="+mn-ea"/>
            </a:endParaRPr>
          </a:p>
        </p:txBody>
      </p:sp>
      <p:sp>
        <p:nvSpPr>
          <p:cNvPr id="18" name="文本框 17"/>
          <p:cNvSpPr txBox="1"/>
          <p:nvPr/>
        </p:nvSpPr>
        <p:spPr>
          <a:xfrm>
            <a:off x="5553075" y="4162425"/>
            <a:ext cx="957580" cy="275590"/>
          </a:xfrm>
          <a:prstGeom prst="rect">
            <a:avLst/>
          </a:prstGeom>
          <a:solidFill>
            <a:schemeClr val="accent6">
              <a:lumMod val="75000"/>
            </a:schemeClr>
          </a:solidFill>
        </p:spPr>
        <p:txBody>
          <a:bodyPr wrap="square" rtlCol="0" anchor="t">
            <a:spAutoFit/>
          </a:bodyPr>
          <a:p>
            <a:pPr algn="l"/>
            <a:endParaRPr lang="x-none" altLang="en-US" sz="1200" b="1" dirty="0">
              <a:latin typeface="新宋体" panose="02010609030101010101" charset="-122"/>
              <a:ea typeface="新宋体" panose="02010609030101010101" charset="-122"/>
              <a:cs typeface="新宋体" panose="02010609030101010101" charset="-122"/>
              <a:sym typeface="+mn-ea"/>
            </a:endParaRPr>
          </a:p>
        </p:txBody>
      </p:sp>
      <p:sp>
        <p:nvSpPr>
          <p:cNvPr id="7" name="日期占位符 6"/>
          <p:cNvSpPr>
            <a:spLocks noGrp="1"/>
          </p:cNvSpPr>
          <p:nvPr>
            <p:ph type="dt" sz="half" idx="10"/>
          </p:nvPr>
        </p:nvSpPr>
        <p:spPr/>
        <p:txBody>
          <a:bodyPr/>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en-GB"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Zhou, Erqiang</a:t>
            </a:r>
            <a:endParaRPr lang="zh-CN" altLang="en-US"/>
          </a:p>
        </p:txBody>
      </p:sp>
      <p:grpSp>
        <p:nvGrpSpPr>
          <p:cNvPr id="4" name="object 3"/>
          <p:cNvGrpSpPr/>
          <p:nvPr/>
        </p:nvGrpSpPr>
        <p:grpSpPr>
          <a:xfrm>
            <a:off x="6143625" y="1876425"/>
            <a:ext cx="1600200" cy="2743200"/>
            <a:chOff x="0" y="1371600"/>
            <a:chExt cx="1600200" cy="2743200"/>
          </a:xfrm>
          <a:solidFill>
            <a:srgbClr val="FFC000"/>
          </a:solidFill>
        </p:grpSpPr>
        <p:sp>
          <p:nvSpPr>
            <p:cNvPr id="6" name="object 4"/>
            <p:cNvSpPr/>
            <p:nvPr/>
          </p:nvSpPr>
          <p:spPr>
            <a:xfrm>
              <a:off x="0" y="1371600"/>
              <a:ext cx="1600200" cy="2743200"/>
            </a:xfrm>
            <a:custGeom>
              <a:avLst/>
              <a:gdLst/>
              <a:ahLst/>
              <a:cxnLst/>
              <a:rect l="l" t="t" r="r" b="b"/>
              <a:pathLst>
                <a:path w="1600200" h="2743200">
                  <a:moveTo>
                    <a:pt x="1600200" y="0"/>
                  </a:moveTo>
                  <a:lnTo>
                    <a:pt x="0" y="0"/>
                  </a:lnTo>
                  <a:lnTo>
                    <a:pt x="0" y="2743200"/>
                  </a:lnTo>
                  <a:lnTo>
                    <a:pt x="1600200" y="2743200"/>
                  </a:lnTo>
                  <a:close/>
                </a:path>
              </a:pathLst>
            </a:custGeom>
            <a:grpFill/>
          </p:spPr>
          <p:txBody>
            <a:bodyPr wrap="square" lIns="0" tIns="0" rIns="0" bIns="0" rtlCol="0"/>
            <a:p/>
          </p:txBody>
        </p:sp>
        <p:sp>
          <p:nvSpPr>
            <p:cNvPr id="10" name="object 5"/>
            <p:cNvSpPr/>
            <p:nvPr/>
          </p:nvSpPr>
          <p:spPr>
            <a:xfrm>
              <a:off x="0" y="1371600"/>
              <a:ext cx="1600200" cy="2743200"/>
            </a:xfrm>
            <a:custGeom>
              <a:avLst/>
              <a:gdLst/>
              <a:ahLst/>
              <a:cxnLst/>
              <a:rect l="l" t="t" r="r" b="b"/>
              <a:pathLst>
                <a:path w="1600200" h="2743200">
                  <a:moveTo>
                    <a:pt x="800100" y="2743200"/>
                  </a:moveTo>
                  <a:lnTo>
                    <a:pt x="0" y="2743200"/>
                  </a:lnTo>
                  <a:lnTo>
                    <a:pt x="0" y="0"/>
                  </a:lnTo>
                  <a:lnTo>
                    <a:pt x="1600200" y="0"/>
                  </a:lnTo>
                  <a:lnTo>
                    <a:pt x="1600200" y="2743200"/>
                  </a:lnTo>
                  <a:lnTo>
                    <a:pt x="800100" y="2743200"/>
                  </a:lnTo>
                  <a:close/>
                </a:path>
              </a:pathLst>
            </a:custGeom>
            <a:grpFill/>
            <a:ln w="3175">
              <a:solidFill>
                <a:srgbClr val="000000"/>
              </a:solidFill>
            </a:ln>
          </p:spPr>
          <p:txBody>
            <a:bodyPr wrap="square" lIns="0" tIns="0" rIns="0" bIns="0" rtlCol="0"/>
            <a:p/>
          </p:txBody>
        </p:sp>
      </p:grpSp>
      <p:sp>
        <p:nvSpPr>
          <p:cNvPr id="142" name="文本框 141"/>
          <p:cNvSpPr txBox="1"/>
          <p:nvPr/>
        </p:nvSpPr>
        <p:spPr>
          <a:xfrm>
            <a:off x="6082665" y="1891665"/>
            <a:ext cx="1661795" cy="2584450"/>
          </a:xfrm>
          <a:prstGeom prst="rect">
            <a:avLst/>
          </a:prstGeom>
          <a:noFill/>
        </p:spPr>
        <p:txBody>
          <a:bodyPr wrap="square" rtlCol="0" anchor="t">
            <a:spAutoFit/>
          </a:bodyPr>
          <a:p>
            <a:r>
              <a:rPr lang="zh-CN" altLang="en-US" b="1">
                <a:latin typeface="宋体" panose="02010600030101010101" pitchFamily="2" charset="-122"/>
                <a:ea typeface="宋体" panose="02010600030101010101" pitchFamily="2" charset="-122"/>
                <a:cs typeface="宋体" panose="02010600030101010101" pitchFamily="2" charset="-122"/>
              </a:rPr>
              <a:t>S</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a:latin typeface="宋体" panose="02010600030101010101" pitchFamily="2" charset="-122"/>
                <a:ea typeface="宋体" panose="02010600030101010101" pitchFamily="2" charset="-122"/>
                <a:cs typeface="宋体" panose="02010600030101010101" pitchFamily="2" charset="-122"/>
              </a:rPr>
              <a:t>E</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a:latin typeface="宋体" panose="02010600030101010101" pitchFamily="2" charset="-122"/>
                <a:ea typeface="宋体" panose="02010600030101010101" pitchFamily="2" charset="-122"/>
                <a:cs typeface="宋体" panose="02010600030101010101" pitchFamily="2" charset="-122"/>
              </a:rPr>
              <a:t>T</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a:latin typeface="宋体" panose="02010600030101010101" pitchFamily="2" charset="-122"/>
                <a:ea typeface="宋体" panose="02010600030101010101" pitchFamily="2" charset="-122"/>
                <a:cs typeface="宋体" panose="02010600030101010101" pitchFamily="2" charset="-122"/>
              </a:rPr>
              <a:t>E + T</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a:latin typeface="宋体" panose="02010600030101010101" pitchFamily="2" charset="-122"/>
                <a:ea typeface="宋体" panose="02010600030101010101" pitchFamily="2" charset="-122"/>
                <a:cs typeface="宋体" panose="02010600030101010101" pitchFamily="2" charset="-122"/>
              </a:rPr>
              <a:t>T </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a:latin typeface="宋体" panose="02010600030101010101" pitchFamily="2" charset="-122"/>
                <a:ea typeface="宋体" panose="02010600030101010101" pitchFamily="2" charset="-122"/>
                <a:cs typeface="宋体" panose="02010600030101010101" pitchFamily="2" charset="-122"/>
              </a:rPr>
              <a:t>E + T</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a:latin typeface="宋体" panose="02010600030101010101" pitchFamily="2" charset="-122"/>
                <a:ea typeface="宋体" panose="02010600030101010101" pitchFamily="2" charset="-122"/>
                <a:cs typeface="宋体" panose="02010600030101010101" pitchFamily="2" charset="-122"/>
              </a:rPr>
              <a:t>int </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a:latin typeface="宋体" panose="02010600030101010101" pitchFamily="2" charset="-122"/>
                <a:ea typeface="宋体" panose="02010600030101010101" pitchFamily="2" charset="-122"/>
                <a:cs typeface="宋体" panose="02010600030101010101" pitchFamily="2" charset="-122"/>
              </a:rPr>
              <a:t>(E) </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a:latin typeface="宋体" panose="02010600030101010101" pitchFamily="2" charset="-122"/>
                <a:ea typeface="宋体" panose="02010600030101010101" pitchFamily="2" charset="-122"/>
                <a:cs typeface="宋体" panose="02010600030101010101" pitchFamily="2" charset="-122"/>
              </a:rPr>
              <a:t>int </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a:latin typeface="宋体" panose="02010600030101010101" pitchFamily="2" charset="-122"/>
                <a:ea typeface="宋体" panose="02010600030101010101" pitchFamily="2" charset="-122"/>
                <a:cs typeface="宋体" panose="02010600030101010101" pitchFamily="2" charset="-122"/>
              </a:rPr>
              <a:t>(E) </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p:txBody>
      </p:sp>
      <p:cxnSp>
        <p:nvCxnSpPr>
          <p:cNvPr id="146" name="直接箭头连接符 145"/>
          <p:cNvCxnSpPr/>
          <p:nvPr/>
        </p:nvCxnSpPr>
        <p:spPr>
          <a:xfrm flipH="1" flipV="1">
            <a:off x="7743825" y="2094865"/>
            <a:ext cx="843280" cy="101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8" name="文本框 147"/>
          <p:cNvSpPr txBox="1"/>
          <p:nvPr/>
        </p:nvSpPr>
        <p:spPr>
          <a:xfrm>
            <a:off x="7858760" y="1718310"/>
            <a:ext cx="728345" cy="368300"/>
          </a:xfrm>
          <a:prstGeom prst="rect">
            <a:avLst/>
          </a:prstGeom>
          <a:noFill/>
        </p:spPr>
        <p:txBody>
          <a:bodyPr wrap="none" rtlCol="0" anchor="t">
            <a:spAutoFit/>
          </a:bodyPr>
          <a:p>
            <a:r>
              <a:rPr spc="-5" dirty="0">
                <a:solidFill>
                  <a:srgbClr val="3B3B3B"/>
                </a:solidFill>
                <a:uFill>
                  <a:solidFill>
                    <a:srgbClr val="000000"/>
                  </a:solidFill>
                </a:uFill>
                <a:latin typeface="DejaVu Serif" panose="02060603050605020204"/>
                <a:cs typeface="DejaVu Serif" panose="02060603050605020204"/>
                <a:sym typeface="+mn-ea"/>
              </a:rPr>
              <a:t>sta</a:t>
            </a:r>
            <a:r>
              <a:rPr dirty="0">
                <a:solidFill>
                  <a:srgbClr val="3B3B3B"/>
                </a:solidFill>
                <a:uFill>
                  <a:solidFill>
                    <a:srgbClr val="000000"/>
                  </a:solidFill>
                </a:uFill>
                <a:latin typeface="DejaVu Serif" panose="02060603050605020204"/>
                <a:cs typeface="DejaVu Serif" panose="02060603050605020204"/>
                <a:sym typeface="+mn-ea"/>
              </a:rPr>
              <a:t>r</a:t>
            </a:r>
            <a:r>
              <a:rPr dirty="0">
                <a:solidFill>
                  <a:srgbClr val="3B3B3B"/>
                </a:solidFill>
                <a:latin typeface="DejaVu Serif" panose="02060603050605020204"/>
                <a:cs typeface="DejaVu Serif" panose="02060603050605020204"/>
                <a:sym typeface="+mn-ea"/>
              </a:rPr>
              <a:t>t</a:t>
            </a:r>
            <a:endParaRPr lang="zh-CN" altLang="en-US"/>
          </a:p>
        </p:txBody>
      </p:sp>
      <p:graphicFrame>
        <p:nvGraphicFramePr>
          <p:cNvPr id="149" name="object 3"/>
          <p:cNvGraphicFramePr>
            <a:graphicFrameLocks noGrp="1"/>
          </p:cNvGraphicFramePr>
          <p:nvPr/>
        </p:nvGraphicFramePr>
        <p:xfrm>
          <a:off x="1153794" y="1876613"/>
          <a:ext cx="2324099" cy="1849755"/>
        </p:xfrm>
        <a:graphic>
          <a:graphicData uri="http://schemas.openxmlformats.org/drawingml/2006/table">
            <a:tbl>
              <a:tblPr firstRow="1" bandRow="1">
                <a:tableStyleId>{2D5ABB26-0587-4C30-8999-92F81FD0307C}</a:tableStyleId>
              </a:tblPr>
              <a:tblGrid>
                <a:gridCol w="1705610"/>
                <a:gridCol w="618489"/>
              </a:tblGrid>
              <a:tr h="358110">
                <a:tc>
                  <a:txBody>
                    <a:bodyPr/>
                    <a:p>
                      <a:pPr marL="31750">
                        <a:lnSpc>
                          <a:spcPts val="2720"/>
                        </a:lnSpc>
                      </a:pPr>
                      <a:r>
                        <a:rPr sz="2400" b="1" dirty="0">
                          <a:solidFill>
                            <a:srgbClr val="FF0000"/>
                          </a:solidFill>
                          <a:latin typeface="DejaVu Serif" panose="02060603050605020204"/>
                          <a:cs typeface="DejaVu Serif" panose="02060603050605020204"/>
                        </a:rPr>
                        <a:t>S </a:t>
                      </a:r>
                      <a:r>
                        <a:rPr sz="2400" dirty="0">
                          <a:solidFill>
                            <a:srgbClr val="3B3B3B"/>
                          </a:solidFill>
                          <a:latin typeface="DejaVu Serif" panose="02060603050605020204"/>
                          <a:cs typeface="DejaVu Serif" panose="02060603050605020204"/>
                        </a:rPr>
                        <a:t>→</a:t>
                      </a:r>
                      <a:r>
                        <a:rPr sz="2400" spc="-95" dirty="0">
                          <a:solidFill>
                            <a:srgbClr val="3B3B3B"/>
                          </a:solidFill>
                          <a:latin typeface="DejaVu Serif" panose="02060603050605020204"/>
                          <a:cs typeface="DejaVu Serif" panose="02060603050605020204"/>
                        </a:rPr>
                        <a:t> </a:t>
                      </a:r>
                      <a:r>
                        <a:rPr sz="2400" b="1" dirty="0">
                          <a:solidFill>
                            <a:srgbClr val="FF0000"/>
                          </a:solidFill>
                          <a:latin typeface="DejaVu Serif" panose="02060603050605020204"/>
                          <a:cs typeface="DejaVu Serif" panose="02060603050605020204"/>
                        </a:rPr>
                        <a:t>E</a:t>
                      </a:r>
                      <a:endParaRPr sz="2400">
                        <a:latin typeface="DejaVu Serif" panose="02060603050605020204"/>
                        <a:cs typeface="DejaVu Serif" panose="02060603050605020204"/>
                      </a:endParaRPr>
                    </a:p>
                  </a:txBody>
                  <a:tcPr marL="0" marR="0" marT="0" marB="0"/>
                </a:tc>
                <a:tc>
                  <a:txBody>
                    <a:bodyPr/>
                    <a:p>
                      <a:pPr marR="24130" algn="r">
                        <a:lnSpc>
                          <a:spcPts val="2720"/>
                        </a:lnSpc>
                      </a:pPr>
                      <a:r>
                        <a:rPr sz="2400" spc="-10" dirty="0">
                          <a:solidFill>
                            <a:srgbClr val="3B3B3B"/>
                          </a:solidFill>
                          <a:latin typeface="DejaVu Serif" panose="02060603050605020204"/>
                          <a:cs typeface="DejaVu Serif" panose="02060603050605020204"/>
                        </a:rPr>
                        <a:t>(</a:t>
                      </a:r>
                      <a:r>
                        <a:rPr sz="2400" dirty="0">
                          <a:solidFill>
                            <a:srgbClr val="3B3B3B"/>
                          </a:solidFill>
                          <a:latin typeface="DejaVu Serif" panose="02060603050605020204"/>
                          <a:cs typeface="DejaVu Serif" panose="02060603050605020204"/>
                        </a:rPr>
                        <a:t>1)</a:t>
                      </a:r>
                      <a:endParaRPr sz="2400">
                        <a:latin typeface="DejaVu Serif" panose="02060603050605020204"/>
                        <a:cs typeface="DejaVu Serif" panose="02060603050605020204"/>
                      </a:endParaRPr>
                    </a:p>
                  </a:txBody>
                  <a:tcPr marL="0" marR="0" marT="0" marB="0"/>
                </a:tc>
              </a:tr>
              <a:tr h="358139">
                <a:tc>
                  <a:txBody>
                    <a:bodyPr/>
                    <a:p>
                      <a:pPr marL="31750">
                        <a:lnSpc>
                          <a:spcPts val="2720"/>
                        </a:lnSpc>
                      </a:pPr>
                      <a:r>
                        <a:rPr sz="2400" b="1" dirty="0">
                          <a:solidFill>
                            <a:srgbClr val="FF0000"/>
                          </a:solidFill>
                          <a:latin typeface="DejaVu Serif" panose="02060603050605020204"/>
                          <a:cs typeface="DejaVu Serif" panose="02060603050605020204"/>
                        </a:rPr>
                        <a:t>E </a:t>
                      </a:r>
                      <a:r>
                        <a:rPr sz="2400" dirty="0">
                          <a:solidFill>
                            <a:srgbClr val="3B3B3B"/>
                          </a:solidFill>
                          <a:latin typeface="DejaVu Serif" panose="02060603050605020204"/>
                          <a:cs typeface="DejaVu Serif" panose="02060603050605020204"/>
                        </a:rPr>
                        <a:t>→</a:t>
                      </a:r>
                      <a:r>
                        <a:rPr sz="2400" spc="-100" dirty="0">
                          <a:solidFill>
                            <a:srgbClr val="3B3B3B"/>
                          </a:solidFill>
                          <a:latin typeface="DejaVu Serif" panose="02060603050605020204"/>
                          <a:cs typeface="DejaVu Serif" panose="02060603050605020204"/>
                        </a:rPr>
                        <a:t> </a:t>
                      </a:r>
                      <a:r>
                        <a:rPr sz="2400" b="1" dirty="0">
                          <a:solidFill>
                            <a:srgbClr val="FF0000"/>
                          </a:solidFill>
                          <a:latin typeface="DejaVu Serif" panose="02060603050605020204"/>
                          <a:cs typeface="DejaVu Serif" panose="02060603050605020204"/>
                        </a:rPr>
                        <a:t>T</a:t>
                      </a:r>
                      <a:endParaRPr sz="2400">
                        <a:latin typeface="DejaVu Serif" panose="02060603050605020204"/>
                        <a:cs typeface="DejaVu Serif" panose="02060603050605020204"/>
                      </a:endParaRPr>
                    </a:p>
                  </a:txBody>
                  <a:tcPr marL="0" marR="0" marT="0" marB="0"/>
                </a:tc>
                <a:tc>
                  <a:txBody>
                    <a:bodyPr/>
                    <a:p>
                      <a:pPr marR="24130" algn="r">
                        <a:lnSpc>
                          <a:spcPts val="2720"/>
                        </a:lnSpc>
                      </a:pPr>
                      <a:r>
                        <a:rPr sz="2400" spc="-10" dirty="0">
                          <a:solidFill>
                            <a:srgbClr val="3B3B3B"/>
                          </a:solidFill>
                          <a:latin typeface="DejaVu Serif" panose="02060603050605020204"/>
                          <a:cs typeface="DejaVu Serif" panose="02060603050605020204"/>
                        </a:rPr>
                        <a:t>(</a:t>
                      </a:r>
                      <a:r>
                        <a:rPr sz="2400" dirty="0">
                          <a:solidFill>
                            <a:srgbClr val="3B3B3B"/>
                          </a:solidFill>
                          <a:latin typeface="DejaVu Serif" panose="02060603050605020204"/>
                          <a:cs typeface="DejaVu Serif" panose="02060603050605020204"/>
                        </a:rPr>
                        <a:t>2)</a:t>
                      </a:r>
                      <a:endParaRPr sz="2400">
                        <a:latin typeface="DejaVu Serif" panose="02060603050605020204"/>
                        <a:cs typeface="DejaVu Serif" panose="02060603050605020204"/>
                      </a:endParaRPr>
                    </a:p>
                  </a:txBody>
                  <a:tcPr marL="0" marR="0" marT="0" marB="0"/>
                </a:tc>
              </a:tr>
              <a:tr h="378122">
                <a:tc>
                  <a:txBody>
                    <a:bodyPr/>
                    <a:p>
                      <a:pPr marL="31750">
                        <a:lnSpc>
                          <a:spcPts val="2735"/>
                        </a:lnSpc>
                      </a:pPr>
                      <a:r>
                        <a:rPr sz="2400" b="1" dirty="0">
                          <a:solidFill>
                            <a:srgbClr val="FF0000"/>
                          </a:solidFill>
                          <a:latin typeface="DejaVu Serif" panose="02060603050605020204"/>
                          <a:cs typeface="DejaVu Serif" panose="02060603050605020204"/>
                        </a:rPr>
                        <a:t>E </a:t>
                      </a:r>
                      <a:r>
                        <a:rPr sz="2400" dirty="0">
                          <a:solidFill>
                            <a:srgbClr val="3B3B3B"/>
                          </a:solidFill>
                          <a:latin typeface="DejaVu Serif" panose="02060603050605020204"/>
                          <a:cs typeface="DejaVu Serif" panose="02060603050605020204"/>
                        </a:rPr>
                        <a:t>→ </a:t>
                      </a:r>
                      <a:r>
                        <a:rPr sz="2400" b="1" dirty="0">
                          <a:solidFill>
                            <a:srgbClr val="FF0000"/>
                          </a:solidFill>
                          <a:latin typeface="DejaVu Serif" panose="02060603050605020204"/>
                          <a:cs typeface="DejaVu Serif" panose="02060603050605020204"/>
                        </a:rPr>
                        <a:t>E </a:t>
                      </a:r>
                      <a:r>
                        <a:rPr sz="2400" b="1" dirty="0">
                          <a:solidFill>
                            <a:srgbClr val="0000FF"/>
                          </a:solidFill>
                          <a:latin typeface="Courier New" panose="02070309020205020404"/>
                          <a:cs typeface="Courier New" panose="02070309020205020404"/>
                        </a:rPr>
                        <a:t>+</a:t>
                      </a:r>
                      <a:r>
                        <a:rPr sz="2400" b="1" spc="-900" dirty="0">
                          <a:solidFill>
                            <a:srgbClr val="0000FF"/>
                          </a:solidFill>
                          <a:latin typeface="Courier New" panose="02070309020205020404"/>
                          <a:cs typeface="Courier New" panose="02070309020205020404"/>
                        </a:rPr>
                        <a:t> </a:t>
                      </a:r>
                      <a:r>
                        <a:rPr sz="2400" b="1" dirty="0">
                          <a:solidFill>
                            <a:srgbClr val="FF0000"/>
                          </a:solidFill>
                          <a:latin typeface="DejaVu Serif" panose="02060603050605020204"/>
                          <a:cs typeface="DejaVu Serif" panose="02060603050605020204"/>
                        </a:rPr>
                        <a:t>T</a:t>
                      </a:r>
                      <a:endParaRPr sz="2400">
                        <a:latin typeface="DejaVu Serif" panose="02060603050605020204"/>
                        <a:cs typeface="DejaVu Serif" panose="02060603050605020204"/>
                      </a:endParaRPr>
                    </a:p>
                  </a:txBody>
                  <a:tcPr marL="0" marR="0" marT="0" marB="0"/>
                </a:tc>
                <a:tc>
                  <a:txBody>
                    <a:bodyPr/>
                    <a:p>
                      <a:pPr marR="24130" algn="r">
                        <a:lnSpc>
                          <a:spcPts val="2735"/>
                        </a:lnSpc>
                      </a:pPr>
                      <a:r>
                        <a:rPr sz="2400" spc="-10" dirty="0">
                          <a:solidFill>
                            <a:srgbClr val="3B3B3B"/>
                          </a:solidFill>
                          <a:latin typeface="DejaVu Serif" panose="02060603050605020204"/>
                          <a:cs typeface="DejaVu Serif" panose="02060603050605020204"/>
                        </a:rPr>
                        <a:t>(</a:t>
                      </a:r>
                      <a:r>
                        <a:rPr sz="2400" dirty="0">
                          <a:solidFill>
                            <a:srgbClr val="3B3B3B"/>
                          </a:solidFill>
                          <a:latin typeface="DejaVu Serif" panose="02060603050605020204"/>
                          <a:cs typeface="DejaVu Serif" panose="02060603050605020204"/>
                        </a:rPr>
                        <a:t>3)</a:t>
                      </a:r>
                      <a:endParaRPr sz="2400">
                        <a:latin typeface="DejaVu Serif" panose="02060603050605020204"/>
                        <a:cs typeface="DejaVu Serif" panose="02060603050605020204"/>
                      </a:endParaRPr>
                    </a:p>
                  </a:txBody>
                  <a:tcPr marL="0" marR="0" marT="0" marB="0"/>
                </a:tc>
              </a:tr>
              <a:tr h="377825">
                <a:tc>
                  <a:txBody>
                    <a:bodyPr/>
                    <a:p>
                      <a:pPr marL="31750">
                        <a:lnSpc>
                          <a:spcPts val="2735"/>
                        </a:lnSpc>
                      </a:pPr>
                      <a:r>
                        <a:rPr sz="2400" b="1" dirty="0">
                          <a:solidFill>
                            <a:srgbClr val="FF0000"/>
                          </a:solidFill>
                          <a:latin typeface="DejaVu Serif" panose="02060603050605020204"/>
                          <a:cs typeface="DejaVu Serif" panose="02060603050605020204"/>
                        </a:rPr>
                        <a:t>T </a:t>
                      </a:r>
                      <a:r>
                        <a:rPr sz="2400" dirty="0">
                          <a:solidFill>
                            <a:srgbClr val="3B3B3B"/>
                          </a:solidFill>
                          <a:latin typeface="DejaVu Serif" panose="02060603050605020204"/>
                          <a:cs typeface="DejaVu Serif" panose="02060603050605020204"/>
                        </a:rPr>
                        <a:t>→</a:t>
                      </a:r>
                      <a:r>
                        <a:rPr sz="2400" spc="-95" dirty="0">
                          <a:solidFill>
                            <a:srgbClr val="3B3B3B"/>
                          </a:solidFill>
                          <a:latin typeface="DejaVu Serif" panose="02060603050605020204"/>
                          <a:cs typeface="DejaVu Serif" panose="02060603050605020204"/>
                        </a:rPr>
                        <a:t> </a:t>
                      </a:r>
                      <a:r>
                        <a:rPr sz="2400" b="1" spc="-5" dirty="0">
                          <a:solidFill>
                            <a:srgbClr val="0000FF"/>
                          </a:solidFill>
                          <a:latin typeface="Courier New" panose="02070309020205020404"/>
                          <a:cs typeface="Courier New" panose="02070309020205020404"/>
                        </a:rPr>
                        <a:t>int</a:t>
                      </a:r>
                      <a:endParaRPr sz="2400">
                        <a:latin typeface="Courier New" panose="02070309020205020404"/>
                        <a:cs typeface="Courier New" panose="02070309020205020404"/>
                      </a:endParaRPr>
                    </a:p>
                  </a:txBody>
                  <a:tcPr marL="0" marR="0" marT="0" marB="0"/>
                </a:tc>
                <a:tc>
                  <a:txBody>
                    <a:bodyPr/>
                    <a:p>
                      <a:pPr marR="24130" algn="r">
                        <a:lnSpc>
                          <a:spcPts val="2735"/>
                        </a:lnSpc>
                      </a:pPr>
                      <a:r>
                        <a:rPr sz="2400" spc="-10" dirty="0">
                          <a:solidFill>
                            <a:srgbClr val="3B3B3B"/>
                          </a:solidFill>
                          <a:latin typeface="DejaVu Serif" panose="02060603050605020204"/>
                          <a:cs typeface="DejaVu Serif" panose="02060603050605020204"/>
                        </a:rPr>
                        <a:t>(</a:t>
                      </a:r>
                      <a:r>
                        <a:rPr sz="2400" dirty="0">
                          <a:solidFill>
                            <a:srgbClr val="3B3B3B"/>
                          </a:solidFill>
                          <a:latin typeface="DejaVu Serif" panose="02060603050605020204"/>
                          <a:cs typeface="DejaVu Serif" panose="02060603050605020204"/>
                        </a:rPr>
                        <a:t>4)</a:t>
                      </a:r>
                      <a:endParaRPr sz="2400">
                        <a:latin typeface="DejaVu Serif" panose="02060603050605020204"/>
                        <a:cs typeface="DejaVu Serif" panose="02060603050605020204"/>
                      </a:endParaRPr>
                    </a:p>
                  </a:txBody>
                  <a:tcPr marL="0" marR="0" marT="0" marB="0"/>
                </a:tc>
              </a:tr>
              <a:tr h="377457">
                <a:tc>
                  <a:txBody>
                    <a:bodyPr/>
                    <a:p>
                      <a:pPr marL="31750">
                        <a:lnSpc>
                          <a:spcPts val="2730"/>
                        </a:lnSpc>
                      </a:pPr>
                      <a:r>
                        <a:rPr sz="2400" b="1" dirty="0">
                          <a:solidFill>
                            <a:srgbClr val="FF0000"/>
                          </a:solidFill>
                          <a:latin typeface="DejaVu Serif" panose="02060603050605020204"/>
                          <a:cs typeface="DejaVu Serif" panose="02060603050605020204"/>
                        </a:rPr>
                        <a:t>T </a:t>
                      </a:r>
                      <a:r>
                        <a:rPr sz="2400" dirty="0">
                          <a:solidFill>
                            <a:srgbClr val="3B3B3B"/>
                          </a:solidFill>
                          <a:latin typeface="DejaVu Serif" panose="02060603050605020204"/>
                          <a:cs typeface="DejaVu Serif" panose="02060603050605020204"/>
                        </a:rPr>
                        <a:t>→</a:t>
                      </a:r>
                      <a:r>
                        <a:rPr sz="2400" spc="-95" dirty="0">
                          <a:solidFill>
                            <a:srgbClr val="3B3B3B"/>
                          </a:solidFill>
                          <a:latin typeface="DejaVu Serif" panose="02060603050605020204"/>
                          <a:cs typeface="DejaVu Serif" panose="02060603050605020204"/>
                        </a:rPr>
                        <a:t> </a:t>
                      </a:r>
                      <a:r>
                        <a:rPr sz="2400" b="1" spc="-5" dirty="0">
                          <a:solidFill>
                            <a:srgbClr val="0000FF"/>
                          </a:solidFill>
                          <a:latin typeface="Courier New" panose="02070309020205020404"/>
                          <a:cs typeface="Courier New" panose="02070309020205020404"/>
                        </a:rPr>
                        <a:t>(</a:t>
                      </a:r>
                      <a:r>
                        <a:rPr sz="2400" b="1" spc="-5" dirty="0">
                          <a:solidFill>
                            <a:srgbClr val="FF0000"/>
                          </a:solidFill>
                          <a:latin typeface="DejaVu Serif" panose="02060603050605020204"/>
                          <a:cs typeface="DejaVu Serif" panose="02060603050605020204"/>
                        </a:rPr>
                        <a:t>E</a:t>
                      </a:r>
                      <a:r>
                        <a:rPr sz="2400" b="1" spc="-5" dirty="0">
                          <a:solidFill>
                            <a:srgbClr val="0000FF"/>
                          </a:solidFill>
                          <a:latin typeface="Courier New" panose="02070309020205020404"/>
                          <a:cs typeface="Courier New" panose="02070309020205020404"/>
                        </a:rPr>
                        <a:t>)</a:t>
                      </a:r>
                      <a:endParaRPr sz="2400">
                        <a:latin typeface="Courier New" panose="02070309020205020404"/>
                        <a:cs typeface="Courier New" panose="02070309020205020404"/>
                      </a:endParaRPr>
                    </a:p>
                  </a:txBody>
                  <a:tcPr marL="0" marR="0" marT="0" marB="0"/>
                </a:tc>
                <a:tc>
                  <a:txBody>
                    <a:bodyPr/>
                    <a:p>
                      <a:pPr marR="24130" algn="r">
                        <a:lnSpc>
                          <a:spcPts val="2730"/>
                        </a:lnSpc>
                      </a:pPr>
                      <a:r>
                        <a:rPr sz="2400" spc="-10" dirty="0">
                          <a:solidFill>
                            <a:srgbClr val="3B3B3B"/>
                          </a:solidFill>
                          <a:latin typeface="DejaVu Serif" panose="02060603050605020204"/>
                          <a:cs typeface="DejaVu Serif" panose="02060603050605020204"/>
                        </a:rPr>
                        <a:t>(</a:t>
                      </a:r>
                      <a:r>
                        <a:rPr sz="2400" dirty="0">
                          <a:solidFill>
                            <a:srgbClr val="3B3B3B"/>
                          </a:solidFill>
                          <a:latin typeface="DejaVu Serif" panose="02060603050605020204"/>
                          <a:cs typeface="DejaVu Serif" panose="02060603050605020204"/>
                        </a:rPr>
                        <a:t>5)</a:t>
                      </a:r>
                      <a:endParaRPr sz="2400">
                        <a:latin typeface="DejaVu Serif" panose="02060603050605020204"/>
                        <a:cs typeface="DejaVu Serif" panose="02060603050605020204"/>
                      </a:endParaRPr>
                    </a:p>
                  </a:txBody>
                  <a:tcPr marL="0" marR="0" marT="0" marB="0"/>
                </a:tc>
              </a:tr>
            </a:tbl>
          </a:graphicData>
        </a:graphic>
      </p:graphicFrame>
      <p:sp>
        <p:nvSpPr>
          <p:cNvPr id="5" name="标题 4"/>
          <p:cNvSpPr>
            <a:spLocks noGrp="1"/>
          </p:cNvSpPr>
          <p:nvPr>
            <p:ph type="title"/>
          </p:nvPr>
        </p:nvSpPr>
        <p:spPr/>
        <p:txBody>
          <a:bodyPr>
            <a:normAutofit/>
          </a:bodyPr>
          <a:p>
            <a:r>
              <a:rPr lang="en-US" altLang="zh-CN" dirty="0">
                <a:sym typeface="+mn-ea"/>
              </a:rPr>
              <a:t>LR(1)</a:t>
            </a:r>
            <a:r>
              <a:rPr lang="zh-CN" altLang="en-US" dirty="0">
                <a:sym typeface="+mn-ea"/>
              </a:rPr>
              <a:t>分析表的构造</a:t>
            </a:r>
            <a:endParaRPr lang="zh-CN" altLang="en-US" b="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2">
                                            <p:txEl>
                                              <p:pRg st="1" end="1"/>
                                            </p:txEl>
                                          </p:spTgt>
                                        </p:tgtEl>
                                        <p:attrNameLst>
                                          <p:attrName>style.visibility</p:attrName>
                                        </p:attrNameLst>
                                      </p:cBhvr>
                                      <p:to>
                                        <p:strVal val="visible"/>
                                      </p:to>
                                    </p:set>
                                    <p:animEffect transition="in" filter="blinds(horizontal)">
                                      <p:cBhvr>
                                        <p:cTn id="12" dur="500"/>
                                        <p:tgtEl>
                                          <p:spTgt spid="142">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42">
                                            <p:txEl>
                                              <p:pRg st="2" end="2"/>
                                            </p:txEl>
                                          </p:spTgt>
                                        </p:tgtEl>
                                        <p:attrNameLst>
                                          <p:attrName>style.visibility</p:attrName>
                                        </p:attrNameLst>
                                      </p:cBhvr>
                                      <p:to>
                                        <p:strVal val="visible"/>
                                      </p:to>
                                    </p:set>
                                    <p:animEffect transition="in" filter="blinds(horizontal)">
                                      <p:cBhvr>
                                        <p:cTn id="15" dur="500"/>
                                        <p:tgtEl>
                                          <p:spTgt spid="14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par>
                                <p:cTn id="21" presetID="3" presetClass="exit" presetSubtype="10" fill="hold" grpId="1" nodeType="withEffect">
                                  <p:stCondLst>
                                    <p:cond delay="0"/>
                                  </p:stCondLst>
                                  <p:childTnLst>
                                    <p:animEffect transition="out" filter="blinds(horizontal)">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42">
                                            <p:txEl>
                                              <p:pRg st="5" end="5"/>
                                            </p:txEl>
                                          </p:spTgt>
                                        </p:tgtEl>
                                        <p:attrNameLst>
                                          <p:attrName>style.visibility</p:attrName>
                                        </p:attrNameLst>
                                      </p:cBhvr>
                                      <p:to>
                                        <p:strVal val="visible"/>
                                      </p:to>
                                    </p:set>
                                    <p:animEffect transition="in" filter="blinds(horizontal)">
                                      <p:cBhvr>
                                        <p:cTn id="28" dur="500"/>
                                        <p:tgtEl>
                                          <p:spTgt spid="142">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42">
                                            <p:txEl>
                                              <p:pRg st="6" end="6"/>
                                            </p:txEl>
                                          </p:spTgt>
                                        </p:tgtEl>
                                        <p:attrNameLst>
                                          <p:attrName>style.visibility</p:attrName>
                                        </p:attrNameLst>
                                      </p:cBhvr>
                                      <p:to>
                                        <p:strVal val="visible"/>
                                      </p:to>
                                    </p:set>
                                    <p:animEffect transition="in" filter="blinds(horizontal)">
                                      <p:cBhvr>
                                        <p:cTn id="31" dur="500"/>
                                        <p:tgtEl>
                                          <p:spTgt spid="142">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linds(horizontal)">
                                      <p:cBhvr>
                                        <p:cTn id="36" dur="500"/>
                                        <p:tgtEl>
                                          <p:spTgt spid="12"/>
                                        </p:tgtEl>
                                      </p:cBhvr>
                                    </p:animEffect>
                                  </p:childTnLst>
                                </p:cTn>
                              </p:par>
                              <p:par>
                                <p:cTn id="37" presetID="3" presetClass="exit" presetSubtype="10" fill="hold" grpId="1" nodeType="withEffect">
                                  <p:stCondLst>
                                    <p:cond delay="0"/>
                                  </p:stCondLst>
                                  <p:childTnLst>
                                    <p:animEffect transition="out" filter="blinds(horizontal)">
                                      <p:cBhvr>
                                        <p:cTn id="38" dur="500"/>
                                        <p:tgtEl>
                                          <p:spTgt spid="11"/>
                                        </p:tgtEl>
                                      </p:cBhvr>
                                    </p:animEffect>
                                    <p:set>
                                      <p:cBhvr>
                                        <p:cTn id="39" dur="1" fill="hold">
                                          <p:stCondLst>
                                            <p:cond delay="499"/>
                                          </p:stCondLst>
                                        </p:cTn>
                                        <p:tgtEl>
                                          <p:spTgt spid="11"/>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42">
                                            <p:txEl>
                                              <p:pRg st="3" end="3"/>
                                            </p:txEl>
                                          </p:spTgt>
                                        </p:tgtEl>
                                        <p:attrNameLst>
                                          <p:attrName>style.visibility</p:attrName>
                                        </p:attrNameLst>
                                      </p:cBhvr>
                                      <p:to>
                                        <p:strVal val="visible"/>
                                      </p:to>
                                    </p:set>
                                    <p:animEffect transition="in" filter="blinds(horizontal)">
                                      <p:cBhvr>
                                        <p:cTn id="44" dur="500"/>
                                        <p:tgtEl>
                                          <p:spTgt spid="142">
                                            <p:txEl>
                                              <p:pRg st="3" end="3"/>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142">
                                            <p:txEl>
                                              <p:pRg st="4" end="4"/>
                                            </p:txEl>
                                          </p:spTgt>
                                        </p:tgtEl>
                                        <p:attrNameLst>
                                          <p:attrName>style.visibility</p:attrName>
                                        </p:attrNameLst>
                                      </p:cBhvr>
                                      <p:to>
                                        <p:strVal val="visible"/>
                                      </p:to>
                                    </p:set>
                                    <p:animEffect transition="in" filter="blinds(horizontal)">
                                      <p:cBhvr>
                                        <p:cTn id="47" dur="500"/>
                                        <p:tgtEl>
                                          <p:spTgt spid="142">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linds(horizontal)">
                                      <p:cBhvr>
                                        <p:cTn id="52" dur="500"/>
                                        <p:tgtEl>
                                          <p:spTgt spid="13"/>
                                        </p:tgtEl>
                                      </p:cBhvr>
                                    </p:animEffect>
                                  </p:childTnLst>
                                </p:cTn>
                              </p:par>
                              <p:par>
                                <p:cTn id="53" presetID="3" presetClass="exit" presetSubtype="10" fill="hold" grpId="1" nodeType="withEffect">
                                  <p:stCondLst>
                                    <p:cond delay="0"/>
                                  </p:stCondLst>
                                  <p:childTnLst>
                                    <p:animEffect transition="out" filter="blinds(horizontal)">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142">
                                            <p:txEl>
                                              <p:pRg st="7" end="7"/>
                                            </p:txEl>
                                          </p:spTgt>
                                        </p:tgtEl>
                                        <p:attrNameLst>
                                          <p:attrName>style.visibility</p:attrName>
                                        </p:attrNameLst>
                                      </p:cBhvr>
                                      <p:to>
                                        <p:strVal val="visible"/>
                                      </p:to>
                                    </p:set>
                                    <p:animEffect transition="in" filter="blinds(horizontal)">
                                      <p:cBhvr>
                                        <p:cTn id="60" dur="500"/>
                                        <p:tgtEl>
                                          <p:spTgt spid="142">
                                            <p:txEl>
                                              <p:pRg st="7" end="7"/>
                                            </p:txEl>
                                          </p:spTgt>
                                        </p:tgtEl>
                                      </p:cBhvr>
                                    </p:animEffect>
                                  </p:childTnLst>
                                </p:cTn>
                              </p:par>
                              <p:par>
                                <p:cTn id="61" presetID="3" presetClass="entr" presetSubtype="10" fill="hold" nodeType="withEffect">
                                  <p:stCondLst>
                                    <p:cond delay="0"/>
                                  </p:stCondLst>
                                  <p:childTnLst>
                                    <p:set>
                                      <p:cBhvr>
                                        <p:cTn id="62" dur="1" fill="hold">
                                          <p:stCondLst>
                                            <p:cond delay="0"/>
                                          </p:stCondLst>
                                        </p:cTn>
                                        <p:tgtEl>
                                          <p:spTgt spid="142">
                                            <p:txEl>
                                              <p:pRg st="8" end="8"/>
                                            </p:txEl>
                                          </p:spTgt>
                                        </p:tgtEl>
                                        <p:attrNameLst>
                                          <p:attrName>style.visibility</p:attrName>
                                        </p:attrNameLst>
                                      </p:cBhvr>
                                      <p:to>
                                        <p:strVal val="visible"/>
                                      </p:to>
                                    </p:set>
                                    <p:animEffect transition="in" filter="blinds(horizontal)">
                                      <p:cBhvr>
                                        <p:cTn id="63" dur="500"/>
                                        <p:tgtEl>
                                          <p:spTgt spid="142">
                                            <p:txEl>
                                              <p:pRg st="8" end="8"/>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blinds(horizontal)">
                                      <p:cBhvr>
                                        <p:cTn id="68" dur="500"/>
                                        <p:tgtEl>
                                          <p:spTgt spid="14"/>
                                        </p:tgtEl>
                                      </p:cBhvr>
                                    </p:animEffect>
                                  </p:childTnLst>
                                </p:cTn>
                              </p:par>
                              <p:par>
                                <p:cTn id="69" presetID="3" presetClass="exit" presetSubtype="10" fill="hold" grpId="1" nodeType="withEffect">
                                  <p:stCondLst>
                                    <p:cond delay="0"/>
                                  </p:stCondLst>
                                  <p:childTnLst>
                                    <p:animEffect transition="out" filter="blinds(horizontal)">
                                      <p:cBhvr>
                                        <p:cTn id="70" dur="500"/>
                                        <p:tgtEl>
                                          <p:spTgt spid="13"/>
                                        </p:tgtEl>
                                      </p:cBhvr>
                                    </p:animEffect>
                                    <p:set>
                                      <p:cBhvr>
                                        <p:cTn id="71" dur="1" fill="hold">
                                          <p:stCondLst>
                                            <p:cond delay="499"/>
                                          </p:stCondLst>
                                        </p:cTn>
                                        <p:tgtEl>
                                          <p:spTgt spid="13"/>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blinds(horizontal)">
                                      <p:cBhvr>
                                        <p:cTn id="76" dur="500"/>
                                        <p:tgtEl>
                                          <p:spTgt spid="15"/>
                                        </p:tgtEl>
                                      </p:cBhvr>
                                    </p:animEffect>
                                  </p:childTnLst>
                                </p:cTn>
                              </p:par>
                              <p:par>
                                <p:cTn id="77" presetID="3" presetClass="exit" presetSubtype="10" fill="hold" grpId="1" nodeType="withEffect">
                                  <p:stCondLst>
                                    <p:cond delay="0"/>
                                  </p:stCondLst>
                                  <p:childTnLst>
                                    <p:animEffect transition="out" filter="blinds(horizontal)">
                                      <p:cBhvr>
                                        <p:cTn id="78" dur="500"/>
                                        <p:tgtEl>
                                          <p:spTgt spid="14"/>
                                        </p:tgtEl>
                                      </p:cBhvr>
                                    </p:animEffect>
                                    <p:set>
                                      <p:cBhvr>
                                        <p:cTn id="79" dur="1" fill="hold">
                                          <p:stCondLst>
                                            <p:cond delay="499"/>
                                          </p:stCondLst>
                                        </p:cTn>
                                        <p:tgtEl>
                                          <p:spTgt spid="14"/>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blinds(horizontal)">
                                      <p:cBhvr>
                                        <p:cTn id="84" dur="500"/>
                                        <p:tgtEl>
                                          <p:spTgt spid="16"/>
                                        </p:tgtEl>
                                      </p:cBhvr>
                                    </p:animEffect>
                                  </p:childTnLst>
                                </p:cTn>
                              </p:par>
                              <p:par>
                                <p:cTn id="85" presetID="3" presetClass="exit" presetSubtype="10" fill="hold" grpId="1" nodeType="withEffect">
                                  <p:stCondLst>
                                    <p:cond delay="0"/>
                                  </p:stCondLst>
                                  <p:childTnLst>
                                    <p:animEffect transition="out" filter="blinds(horizontal)">
                                      <p:cBhvr>
                                        <p:cTn id="86" dur="500"/>
                                        <p:tgtEl>
                                          <p:spTgt spid="15"/>
                                        </p:tgtEl>
                                      </p:cBhvr>
                                    </p:animEffect>
                                    <p:set>
                                      <p:cBhvr>
                                        <p:cTn id="87" dur="1" fill="hold">
                                          <p:stCondLst>
                                            <p:cond delay="499"/>
                                          </p:stCondLst>
                                        </p:cTn>
                                        <p:tgtEl>
                                          <p:spTgt spid="15"/>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blinds(horizontal)">
                                      <p:cBhvr>
                                        <p:cTn id="92" dur="500"/>
                                        <p:tgtEl>
                                          <p:spTgt spid="17"/>
                                        </p:tgtEl>
                                      </p:cBhvr>
                                    </p:animEffect>
                                  </p:childTnLst>
                                </p:cTn>
                              </p:par>
                              <p:par>
                                <p:cTn id="93" presetID="3" presetClass="exit" presetSubtype="10" fill="hold" grpId="1" nodeType="withEffect">
                                  <p:stCondLst>
                                    <p:cond delay="0"/>
                                  </p:stCondLst>
                                  <p:childTnLst>
                                    <p:animEffect transition="out" filter="blinds(horizontal)">
                                      <p:cBhvr>
                                        <p:cTn id="94" dur="500"/>
                                        <p:tgtEl>
                                          <p:spTgt spid="16"/>
                                        </p:tgtEl>
                                      </p:cBhvr>
                                    </p:animEffect>
                                    <p:set>
                                      <p:cBhvr>
                                        <p:cTn id="95" dur="1" fill="hold">
                                          <p:stCondLst>
                                            <p:cond delay="499"/>
                                          </p:stCondLst>
                                        </p:cTn>
                                        <p:tgtEl>
                                          <p:spTgt spid="16"/>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18"/>
                                        </p:tgtEl>
                                        <p:attrNameLst>
                                          <p:attrName>style.visibility</p:attrName>
                                        </p:attrNameLst>
                                      </p:cBhvr>
                                      <p:to>
                                        <p:strVal val="visible"/>
                                      </p:to>
                                    </p:set>
                                    <p:animEffect transition="in" filter="blinds(horizontal)">
                                      <p:cBhvr>
                                        <p:cTn id="100" dur="500"/>
                                        <p:tgtEl>
                                          <p:spTgt spid="18"/>
                                        </p:tgtEl>
                                      </p:cBhvr>
                                    </p:animEffect>
                                  </p:childTnLst>
                                </p:cTn>
                              </p:par>
                              <p:par>
                                <p:cTn id="101" presetID="3" presetClass="exit" presetSubtype="10" fill="hold" grpId="1" nodeType="withEffect">
                                  <p:stCondLst>
                                    <p:cond delay="0"/>
                                  </p:stCondLst>
                                  <p:childTnLst>
                                    <p:animEffect transition="out" filter="blinds(horizontal)">
                                      <p:cBhvr>
                                        <p:cTn id="102" dur="500"/>
                                        <p:tgtEl>
                                          <p:spTgt spid="17"/>
                                        </p:tgtEl>
                                      </p:cBhvr>
                                    </p:animEffect>
                                    <p:set>
                                      <p:cBhvr>
                                        <p:cTn id="103" dur="1" fill="hold">
                                          <p:stCondLst>
                                            <p:cond delay="499"/>
                                          </p:stCondLst>
                                        </p:cTn>
                                        <p:tgtEl>
                                          <p:spTgt spid="17"/>
                                        </p:tgtEl>
                                        <p:attrNameLst>
                                          <p:attrName>style.visibility</p:attrName>
                                        </p:attrNameLst>
                                      </p:cBhvr>
                                      <p:to>
                                        <p:strVal val="hidden"/>
                                      </p:to>
                                    </p:set>
                                  </p:childTnLst>
                                </p:cTn>
                              </p:par>
                              <p:par>
                                <p:cTn id="104" presetID="3" presetClass="exit" presetSubtype="10" fill="hold" grpId="1" nodeType="withEffect">
                                  <p:stCondLst>
                                    <p:cond delay="0"/>
                                  </p:stCondLst>
                                  <p:childTnLst>
                                    <p:animEffect transition="out" filter="blinds(horizontal)">
                                      <p:cBhvr>
                                        <p:cTn id="105" dur="500"/>
                                        <p:tgtEl>
                                          <p:spTgt spid="18"/>
                                        </p:tgtEl>
                                      </p:cBhvr>
                                    </p:animEffect>
                                    <p:set>
                                      <p:cBhvr>
                                        <p:cTn id="106"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P spid="18" grpId="0" bldLvl="0" animBg="1"/>
      <p:bldP spid="11" grpId="1" animBg="1"/>
      <p:bldP spid="3" grpId="1" animBg="1"/>
      <p:bldP spid="12" grpId="1" animBg="1"/>
      <p:bldP spid="13" grpId="1" animBg="1"/>
      <p:bldP spid="14" grpId="1" animBg="1"/>
      <p:bldP spid="15" grpId="1" animBg="1"/>
      <p:bldP spid="16" grpId="1" animBg="1"/>
      <p:bldP spid="17" grpId="1" animBg="1"/>
      <p:bldP spid="18" grpId="1"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7433</Words>
  <Application>WPS 演示</Application>
  <PresentationFormat>宽屏</PresentationFormat>
  <Paragraphs>1494</Paragraphs>
  <Slides>21</Slides>
  <Notes>0</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21</vt:i4>
      </vt:variant>
    </vt:vector>
  </HeadingPairs>
  <TitlesOfParts>
    <vt:vector size="42" baseType="lpstr">
      <vt:lpstr>Arial</vt:lpstr>
      <vt:lpstr>宋体</vt:lpstr>
      <vt:lpstr>Wingdings</vt:lpstr>
      <vt:lpstr>Comic Sans MS</vt:lpstr>
      <vt:lpstr>DejaVu Sans</vt:lpstr>
      <vt:lpstr>微软雅黑</vt:lpstr>
      <vt:lpstr>楷体_GB2312</vt:lpstr>
      <vt:lpstr>Times New Roman</vt:lpstr>
      <vt:lpstr>Droid Sans Fallback</vt:lpstr>
      <vt:lpstr>Wingdings</vt:lpstr>
      <vt:lpstr>Verdana</vt:lpstr>
      <vt:lpstr>Symbol</vt:lpstr>
      <vt:lpstr>华文新魏</vt:lpstr>
      <vt:lpstr>新宋体</vt:lpstr>
      <vt:lpstr>Arial Unicode MS</vt:lpstr>
      <vt:lpstr>DejaVu Serif</vt:lpstr>
      <vt:lpstr>Courier New</vt:lpstr>
      <vt:lpstr>Times New Roman</vt:lpstr>
      <vt:lpstr>Symbol</vt:lpstr>
      <vt:lpstr>Office 主题​​</vt:lpstr>
      <vt:lpstr>1_Office 主题​​</vt:lpstr>
      <vt:lpstr>   LR分析法</vt:lpstr>
      <vt:lpstr>LR(1) 分析</vt:lpstr>
      <vt:lpstr>PowerPoint 演示文稿</vt:lpstr>
      <vt:lpstr>PowerPoint 演示文稿</vt:lpstr>
      <vt:lpstr>LR(1) 基本思想</vt:lpstr>
      <vt:lpstr>PowerPoint 演示文稿</vt:lpstr>
      <vt:lpstr>LR(1)分析表的构造</vt:lpstr>
      <vt:lpstr>LR(1)分析表的构造</vt:lpstr>
      <vt:lpstr>LR(1)分析表的构造</vt:lpstr>
      <vt:lpstr>PowerPoint 演示文稿</vt:lpstr>
      <vt:lpstr>LR(1)分析表的构造</vt:lpstr>
      <vt:lpstr>LR(1)分析表的构造</vt:lpstr>
      <vt:lpstr>LR（1）文法的应用示例</vt:lpstr>
      <vt:lpstr>LR（1）文法的应用示例</vt:lpstr>
      <vt:lpstr>LR（1）文法的应用示例 1</vt:lpstr>
      <vt:lpstr>LALR 同心集的合并</vt:lpstr>
      <vt:lpstr>LR（1）文法的应用示例 2</vt:lpstr>
      <vt:lpstr>二义性文法的应用</vt:lpstr>
      <vt:lpstr>二义性文法的应用</vt:lpstr>
      <vt:lpstr>小结</vt:lpstr>
      <vt:lpstr>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erqiang</dc:creator>
  <cp:lastModifiedBy>erqiang</cp:lastModifiedBy>
  <cp:revision>64</cp:revision>
  <dcterms:created xsi:type="dcterms:W3CDTF">2024-10-11T05:46:01Z</dcterms:created>
  <dcterms:modified xsi:type="dcterms:W3CDTF">2024-10-11T05:46:01Z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2052-12.1.0.17885</vt:lpwstr>
  </property>
  <property fmtid="{D5CDD505-2E9C-101B-9397-08002B2CF9AE}" pid="3" name="ICV">
    <vt:lpwstr>64147F53BBFD2DF099BB0867F34CF57C_42</vt:lpwstr>
  </property>
</Properties>
</file>