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1.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2.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16.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20.xml" ContentType="application/vnd.openxmlformats-officedocument.presentationml.notesSlid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notesSlides/notesSlide21.xml" ContentType="application/vnd.openxmlformats-officedocument.presentationml.notesSlide+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notesSlides/notesSlide27.xml" ContentType="application/vnd.openxmlformats-officedocument.presentationml.notesSlide+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notesSlides/notesSlide28.xml" ContentType="application/vnd.openxmlformats-officedocument.presentationml.notesSlide+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notesSlides/notesSlide29.xml" ContentType="application/vnd.openxmlformats-officedocument.presentationml.notesSlide+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diagrams/data21.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diagrams/data22.xml" ContentType="application/vnd.openxmlformats-officedocument.drawingml.diagramData+xml"/>
  <Override PartName="/ppt/diagrams/layout22.xml" ContentType="application/vnd.openxmlformats-officedocument.drawingml.diagramLayout+xml"/>
  <Override PartName="/ppt/diagrams/quickStyle22.xml" ContentType="application/vnd.openxmlformats-officedocument.drawingml.diagramStyle+xml"/>
  <Override PartName="/ppt/diagrams/colors22.xml" ContentType="application/vnd.openxmlformats-officedocument.drawingml.diagramColors+xml"/>
  <Override PartName="/ppt/diagrams/drawing22.xml" ContentType="application/vnd.ms-office.drawingml.diagramDrawing+xml"/>
  <Override PartName="/ppt/notesSlides/notesSlide39.xml" ContentType="application/vnd.openxmlformats-officedocument.presentationml.notesSlide+xml"/>
  <Override PartName="/ppt/diagrams/data23.xml" ContentType="application/vnd.openxmlformats-officedocument.drawingml.diagramData+xml"/>
  <Override PartName="/ppt/diagrams/layout23.xml" ContentType="application/vnd.openxmlformats-officedocument.drawingml.diagramLayout+xml"/>
  <Override PartName="/ppt/diagrams/quickStyle23.xml" ContentType="application/vnd.openxmlformats-officedocument.drawingml.diagramStyle+xml"/>
  <Override PartName="/ppt/diagrams/colors23.xml" ContentType="application/vnd.openxmlformats-officedocument.drawingml.diagramColors+xml"/>
  <Override PartName="/ppt/diagrams/drawing23.xml" ContentType="application/vnd.ms-office.drawingml.diagramDrawing+xml"/>
  <Override PartName="/ppt/diagrams/data24.xml" ContentType="application/vnd.openxmlformats-officedocument.drawingml.diagramData+xml"/>
  <Override PartName="/ppt/diagrams/layout24.xml" ContentType="application/vnd.openxmlformats-officedocument.drawingml.diagramLayout+xml"/>
  <Override PartName="/ppt/diagrams/quickStyle24.xml" ContentType="application/vnd.openxmlformats-officedocument.drawingml.diagramStyle+xml"/>
  <Override PartName="/ppt/diagrams/colors24.xml" ContentType="application/vnd.openxmlformats-officedocument.drawingml.diagramColors+xml"/>
  <Override PartName="/ppt/diagrams/drawing24.xml" ContentType="application/vnd.ms-office.drawingml.diagramDrawing+xml"/>
  <Override PartName="/ppt/notesSlides/notesSlide40.xml" ContentType="application/vnd.openxmlformats-officedocument.presentationml.notesSlide+xml"/>
  <Override PartName="/ppt/diagrams/data25.xml" ContentType="application/vnd.openxmlformats-officedocument.drawingml.diagramData+xml"/>
  <Override PartName="/ppt/diagrams/layout25.xml" ContentType="application/vnd.openxmlformats-officedocument.drawingml.diagramLayout+xml"/>
  <Override PartName="/ppt/diagrams/quickStyle25.xml" ContentType="application/vnd.openxmlformats-officedocument.drawingml.diagramStyle+xml"/>
  <Override PartName="/ppt/diagrams/colors25.xml" ContentType="application/vnd.openxmlformats-officedocument.drawingml.diagramColors+xml"/>
  <Override PartName="/ppt/diagrams/drawing25.xml" ContentType="application/vnd.ms-office.drawingml.diagramDrawing+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6"/>
  </p:notesMasterIdLst>
  <p:handoutMasterIdLst>
    <p:handoutMasterId r:id="rId47"/>
  </p:handoutMasterIdLst>
  <p:sldIdLst>
    <p:sldId id="271" r:id="rId2"/>
    <p:sldId id="280" r:id="rId3"/>
    <p:sldId id="294" r:id="rId4"/>
    <p:sldId id="281" r:id="rId5"/>
    <p:sldId id="282" r:id="rId6"/>
    <p:sldId id="283" r:id="rId7"/>
    <p:sldId id="295" r:id="rId8"/>
    <p:sldId id="296" r:id="rId9"/>
    <p:sldId id="297" r:id="rId10"/>
    <p:sldId id="298" r:id="rId11"/>
    <p:sldId id="299" r:id="rId12"/>
    <p:sldId id="300" r:id="rId13"/>
    <p:sldId id="301" r:id="rId14"/>
    <p:sldId id="302" r:id="rId15"/>
    <p:sldId id="303" r:id="rId16"/>
    <p:sldId id="304" r:id="rId17"/>
    <p:sldId id="305" r:id="rId18"/>
    <p:sldId id="306" r:id="rId19"/>
    <p:sldId id="307" r:id="rId20"/>
    <p:sldId id="308" r:id="rId21"/>
    <p:sldId id="309" r:id="rId22"/>
    <p:sldId id="310" r:id="rId23"/>
    <p:sldId id="311" r:id="rId24"/>
    <p:sldId id="312" r:id="rId25"/>
    <p:sldId id="313" r:id="rId26"/>
    <p:sldId id="314" r:id="rId27"/>
    <p:sldId id="315" r:id="rId28"/>
    <p:sldId id="316" r:id="rId29"/>
    <p:sldId id="317" r:id="rId30"/>
    <p:sldId id="318" r:id="rId31"/>
    <p:sldId id="319" r:id="rId32"/>
    <p:sldId id="320" r:id="rId33"/>
    <p:sldId id="321" r:id="rId34"/>
    <p:sldId id="322" r:id="rId35"/>
    <p:sldId id="323" r:id="rId36"/>
    <p:sldId id="324" r:id="rId37"/>
    <p:sldId id="326" r:id="rId38"/>
    <p:sldId id="327" r:id="rId39"/>
    <p:sldId id="328" r:id="rId40"/>
    <p:sldId id="329" r:id="rId41"/>
    <p:sldId id="330" r:id="rId42"/>
    <p:sldId id="331" r:id="rId43"/>
    <p:sldId id="332" r:id="rId44"/>
    <p:sldId id="325" r:id="rId45"/>
  </p:sldIdLst>
  <p:sldSz cx="12192000" cy="6858000"/>
  <p:notesSz cx="6858000" cy="9144000"/>
  <p:custDataLst>
    <p:tags r:id="rId48"/>
  </p:custDataLst>
  <p:defaultTextStyle>
    <a:defPPr rtl="0">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422" userDrawn="1">
          <p15:clr>
            <a:srgbClr val="A4A3A4"/>
          </p15:clr>
        </p15:guide>
        <p15:guide id="2" pos="7257" userDrawn="1">
          <p15:clr>
            <a:srgbClr val="A4A3A4"/>
          </p15:clr>
        </p15:guide>
        <p15:guide id="3" orient="horz" pos="414" userDrawn="1">
          <p15:clr>
            <a:srgbClr val="A4A3A4"/>
          </p15:clr>
        </p15:guide>
        <p15:guide id="6" orient="horz" pos="390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C89EF96-8CEA-46FF-86C4-4CE0E760980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95" autoAdjust="0"/>
    <p:restoredTop sz="94869" autoAdjust="0"/>
  </p:normalViewPr>
  <p:slideViewPr>
    <p:cSldViewPr snapToGrid="0">
      <p:cViewPr varScale="1">
        <p:scale>
          <a:sx n="82" d="100"/>
          <a:sy n="82" d="100"/>
        </p:scale>
        <p:origin x="629" y="58"/>
      </p:cViewPr>
      <p:guideLst>
        <p:guide pos="422"/>
        <p:guide pos="7257"/>
        <p:guide orient="horz" pos="414"/>
        <p:guide orient="horz" pos="3906"/>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00" d="100"/>
        <a:sy n="100" d="100"/>
      </p:scale>
      <p:origin x="0" y="0"/>
    </p:cViewPr>
  </p:sorterViewPr>
  <p:notesViewPr>
    <p:cSldViewPr snapToGrid="0">
      <p:cViewPr varScale="1">
        <p:scale>
          <a:sx n="99" d="100"/>
          <a:sy n="99" d="100"/>
        </p:scale>
        <p:origin x="2820" y="7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handoutMaster" Target="handoutMasters/handoutMaster1.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gs" Target="tags/tag1.xml"/><Relationship Id="rId8" Type="http://schemas.openxmlformats.org/officeDocument/2006/relationships/slide" Target="slides/slide7.xml"/><Relationship Id="rId51" Type="http://schemas.openxmlformats.org/officeDocument/2006/relationships/theme" Target="theme/theme1.xml"/></Relationships>
</file>

<file path=ppt/diagrams/_rels/data13.xml.rels><?xml version="1.0" encoding="UTF-8" standalone="yes"?>
<Relationships xmlns="http://schemas.openxmlformats.org/package/2006/relationships"><Relationship Id="rId1" Type="http://schemas.openxmlformats.org/officeDocument/2006/relationships/image" Target="../media/image8.jpg"/></Relationships>
</file>

<file path=ppt/diagrams/_rels/data14.xml.rels><?xml version="1.0" encoding="UTF-8" standalone="yes"?>
<Relationships xmlns="http://schemas.openxmlformats.org/package/2006/relationships"><Relationship Id="rId1" Type="http://schemas.openxmlformats.org/officeDocument/2006/relationships/image" Target="../media/image8.jpg"/></Relationships>
</file>

<file path=ppt/diagrams/_rels/data15.xml.rels><?xml version="1.0" encoding="UTF-8" standalone="yes"?>
<Relationships xmlns="http://schemas.openxmlformats.org/package/2006/relationships"><Relationship Id="rId1" Type="http://schemas.openxmlformats.org/officeDocument/2006/relationships/image" Target="../media/image8.jpg"/></Relationships>
</file>

<file path=ppt/diagrams/_rels/data17.xml.rels><?xml version="1.0" encoding="UTF-8" standalone="yes"?>
<Relationships xmlns="http://schemas.openxmlformats.org/package/2006/relationships"><Relationship Id="rId1" Type="http://schemas.openxmlformats.org/officeDocument/2006/relationships/image" Target="../media/image9.jpg"/></Relationships>
</file>

<file path=ppt/diagrams/_rels/data18.xml.rels><?xml version="1.0" encoding="UTF-8" standalone="yes"?>
<Relationships xmlns="http://schemas.openxmlformats.org/package/2006/relationships"><Relationship Id="rId1" Type="http://schemas.openxmlformats.org/officeDocument/2006/relationships/image" Target="../media/image10.jpg"/></Relationships>
</file>

<file path=ppt/diagrams/_rels/data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image" Target="../media/image11.png"/></Relationships>
</file>

<file path=ppt/diagrams/_rels/drawing13.xml.rels><?xml version="1.0" encoding="UTF-8" standalone="yes"?>
<Relationships xmlns="http://schemas.openxmlformats.org/package/2006/relationships"><Relationship Id="rId1" Type="http://schemas.openxmlformats.org/officeDocument/2006/relationships/image" Target="../media/image8.jpg"/></Relationships>
</file>

<file path=ppt/diagrams/_rels/drawing14.xml.rels><?xml version="1.0" encoding="UTF-8" standalone="yes"?>
<Relationships xmlns="http://schemas.openxmlformats.org/package/2006/relationships"><Relationship Id="rId1" Type="http://schemas.openxmlformats.org/officeDocument/2006/relationships/image" Target="../media/image8.jpg"/></Relationships>
</file>

<file path=ppt/diagrams/_rels/drawing15.xml.rels><?xml version="1.0" encoding="UTF-8" standalone="yes"?>
<Relationships xmlns="http://schemas.openxmlformats.org/package/2006/relationships"><Relationship Id="rId1" Type="http://schemas.openxmlformats.org/officeDocument/2006/relationships/image" Target="../media/image8.jpg"/></Relationships>
</file>

<file path=ppt/diagrams/_rels/drawing17.xml.rels><?xml version="1.0" encoding="UTF-8" standalone="yes"?>
<Relationships xmlns="http://schemas.openxmlformats.org/package/2006/relationships"><Relationship Id="rId1" Type="http://schemas.openxmlformats.org/officeDocument/2006/relationships/image" Target="../media/image9.jpg"/></Relationships>
</file>

<file path=ppt/diagrams/_rels/drawing18.xml.rels><?xml version="1.0" encoding="UTF-8" standalone="yes"?>
<Relationships xmlns="http://schemas.openxmlformats.org/package/2006/relationships"><Relationship Id="rId1" Type="http://schemas.openxmlformats.org/officeDocument/2006/relationships/image" Target="../media/image10.jpg"/></Relationships>
</file>

<file path=ppt/diagrams/_rels/drawing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image" Target="../media/image11.png"/></Relationships>
</file>

<file path=ppt/diagrams/colors1.xml><?xml version="1.0" encoding="utf-8"?>
<dgm:colorsDef xmlns:dgm="http://schemas.openxmlformats.org/drawingml/2006/diagram" xmlns:a="http://schemas.openxmlformats.org/drawingml/2006/main" uniqueId="urn:microsoft.com/office/officeart/2005/8/colors/accent3_5">
  <dgm:title val=""/>
  <dgm:desc val=""/>
  <dgm:catLst>
    <dgm:cat type="accent3" pri="11500"/>
  </dgm:catLst>
  <dgm:styleLbl name="node0">
    <dgm:fillClrLst meth="cycle">
      <a:schemeClr val="accent3">
        <a:alpha val="80000"/>
      </a:schemeClr>
    </dgm:fillClrLst>
    <dgm:linClrLst meth="repeat">
      <a:schemeClr val="lt1"/>
    </dgm:linClrLst>
    <dgm:effectClrLst/>
    <dgm:txLinClrLst/>
    <dgm:txFillClrLst/>
    <dgm:txEffectClrLst/>
  </dgm:styleLbl>
  <dgm:styleLbl name="node1">
    <dgm:fillClrLst>
      <a:schemeClr val="accent3">
        <a:alpha val="90000"/>
      </a:schemeClr>
      <a:schemeClr val="accent3">
        <a:alpha val="50000"/>
      </a:schemeClr>
    </dgm:fillClrLst>
    <dgm:linClrLst meth="repeat">
      <a:schemeClr val="lt1"/>
    </dgm:linClrLst>
    <dgm:effectClrLst/>
    <dgm:txLinClrLst/>
    <dgm:txFillClrLst/>
    <dgm:txEffectClrLst/>
  </dgm:styleLbl>
  <dgm:styleLbl name="alignNode1">
    <dgm:fillClrLst>
      <a:schemeClr val="accent3">
        <a:alpha val="90000"/>
      </a:schemeClr>
      <a:schemeClr val="accent3">
        <a:alpha val="50000"/>
      </a:schemeClr>
    </dgm:fillClrLst>
    <dgm:linClrLst>
      <a:schemeClr val="accent3">
        <a:alpha val="90000"/>
      </a:schemeClr>
      <a:schemeClr val="accent3">
        <a:alpha val="50000"/>
      </a:schemeClr>
    </dgm:linClrLst>
    <dgm:effectClrLst/>
    <dgm:txLinClrLst/>
    <dgm:txFillClrLst/>
    <dgm:txEffectClrLst/>
  </dgm:styleLbl>
  <dgm:styleLbl name="lnNode1">
    <dgm:fillClrLst>
      <a:schemeClr val="accent3">
        <a:shade val="90000"/>
      </a:schemeClr>
      <a:schemeClr val="accent3">
        <a:alpha val="50000"/>
        <a:tint val="5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alpha val="80000"/>
      </a:schemeClr>
    </dgm:fillClrLst>
    <dgm:linClrLst meth="repeat">
      <a:schemeClr val="lt1"/>
    </dgm:linClrLst>
    <dgm:effectClrLst/>
    <dgm:txLinClrLst/>
    <dgm:txFillClrLst/>
    <dgm:txEffectClrLst/>
  </dgm:styleLbl>
  <dgm:styleLbl name="node2">
    <dgm:fillClrLst>
      <a:schemeClr val="accent3">
        <a:alpha val="70000"/>
      </a:schemeClr>
    </dgm:fillClrLst>
    <dgm:linClrLst meth="repeat">
      <a:schemeClr val="lt1"/>
    </dgm:linClrLst>
    <dgm:effectClrLst/>
    <dgm:txLinClrLst/>
    <dgm:txFillClrLst/>
    <dgm:txEffectClrLst/>
  </dgm:styleLbl>
  <dgm:styleLbl name="node3">
    <dgm:fillClrLst>
      <a:schemeClr val="accent3">
        <a:alpha val="50000"/>
      </a:schemeClr>
    </dgm:fillClrLst>
    <dgm:linClrLst meth="repeat">
      <a:schemeClr val="lt1"/>
    </dgm:linClrLst>
    <dgm:effectClrLst/>
    <dgm:txLinClrLst/>
    <dgm:txFillClrLst/>
    <dgm:txEffectClrLst/>
  </dgm:styleLbl>
  <dgm:styleLbl name="node4">
    <dgm:fillClrLst>
      <a:schemeClr val="accent3">
        <a:alpha val="30000"/>
      </a:schemeClr>
    </dgm:fillClrLst>
    <dgm:linClrLst meth="repeat">
      <a:schemeClr val="lt1"/>
    </dgm:linClrLst>
    <dgm:effectClrLst/>
    <dgm:txLinClrLst/>
    <dgm:txFillClrLst/>
    <dgm:txEffectClrLst/>
  </dgm:styleLbl>
  <dgm:styleLbl name="fgImgPlace1">
    <dgm:fillClrLst>
      <a:schemeClr val="accent3">
        <a:tint val="50000"/>
        <a:alpha val="90000"/>
      </a:schemeClr>
      <a:schemeClr val="accent3">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f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b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sibTrans1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alpha val="90000"/>
      </a:schemeClr>
    </dgm:fillClrLst>
    <dgm:linClrLst meth="repeat">
      <a:schemeClr val="lt1"/>
    </dgm:linClrLst>
    <dgm:effectClrLst/>
    <dgm:txLinClrLst/>
    <dgm:txFillClrLst/>
    <dgm:txEffectClrLst/>
  </dgm:styleLbl>
  <dgm:styleLbl name="asst1">
    <dgm:fillClrLst meth="repeat">
      <a:schemeClr val="accent3">
        <a:alpha val="90000"/>
      </a:schemeClr>
    </dgm:fillClrLst>
    <dgm:linClrLst meth="repeat">
      <a:schemeClr val="lt1"/>
    </dgm:linClrLst>
    <dgm:effectClrLst/>
    <dgm:txLinClrLst/>
    <dgm:txFillClrLst/>
    <dgm:txEffectClrLst/>
  </dgm:styleLbl>
  <dgm:styleLbl name="asst2">
    <dgm:fillClrLst>
      <a:schemeClr val="accent3">
        <a:alpha val="90000"/>
      </a:schemeClr>
    </dgm:fillClrLst>
    <dgm:linClrLst meth="repeat">
      <a:schemeClr val="lt1"/>
    </dgm:linClrLst>
    <dgm:effectClrLst/>
    <dgm:txLinClrLst/>
    <dgm:txFillClrLst/>
    <dgm:txEffectClrLst/>
  </dgm:styleLbl>
  <dgm:styleLbl name="asst3">
    <dgm:fillClrLst>
      <a:schemeClr val="accent3">
        <a:alpha val="70000"/>
      </a:schemeClr>
    </dgm:fillClrLst>
    <dgm:linClrLst meth="repeat">
      <a:schemeClr val="lt1"/>
    </dgm:linClrLst>
    <dgm:effectClrLst/>
    <dgm:txLinClrLst/>
    <dgm:txFillClrLst/>
    <dgm:txEffectClrLst/>
  </dgm:styleLbl>
  <dgm:styleLbl name="asst4">
    <dgm:fillClrLst>
      <a:schemeClr val="accent3">
        <a:alpha val="50000"/>
      </a:schemeClr>
    </dgm:fillClrLst>
    <dgm:linClrLst meth="repeat">
      <a:schemeClr val="lt1"/>
    </dgm:linClrLst>
    <dgm:effectClrLst/>
    <dgm:txLinClrLst/>
    <dgm:txFillClrLst/>
    <dgm:txEffectClrLst/>
  </dgm:styleLbl>
  <dgm:styleLbl name="parChTrans2D1">
    <dgm:fillClrLst meth="repeat">
      <a:schemeClr val="accent3">
        <a:shade val="80000"/>
      </a:schemeClr>
    </dgm:fillClrLst>
    <dgm:linClrLst meth="repeat">
      <a:schemeClr val="accent3">
        <a:shade val="80000"/>
      </a:schemeClr>
    </dgm:linClrLst>
    <dgm:effectClrLst/>
    <dgm:txLinClrLst/>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dk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3">
        <a:tint val="90000"/>
      </a:schemeClr>
    </dgm:linClrLst>
    <dgm:effectClrLst/>
    <dgm:txLinClrLst/>
    <dgm:txFillClrLst meth="repeat">
      <a:schemeClr val="tx1"/>
    </dgm:txFillClrLst>
    <dgm:txEffectClrLst/>
  </dgm:styleLbl>
  <dgm:styleLbl name="parChTrans1D3">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1D4">
    <dgm:fillClrLst meth="repeat">
      <a:schemeClr val="accent3">
        <a:tint val="50000"/>
      </a:schemeClr>
    </dgm:fillClrLst>
    <dgm:linClrLst meth="repeat">
      <a:schemeClr val="accent3">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a:schemeClr val="accent3">
        <a:alpha val="90000"/>
        <a:tint val="40000"/>
      </a:schemeClr>
      <a:schemeClr val="accent3">
        <a:alpha val="5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5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3_3">
  <dgm:title val=""/>
  <dgm:desc val=""/>
  <dgm:catLst>
    <dgm:cat type="accent3" pri="11300"/>
  </dgm:catLst>
  <dgm:styleLbl name="node0">
    <dgm:fillClrLst meth="repeat">
      <a:schemeClr val="accent3">
        <a:shade val="80000"/>
      </a:schemeClr>
    </dgm:fillClrLst>
    <dgm:linClrLst meth="repeat">
      <a:schemeClr val="lt1"/>
    </dgm:linClrLst>
    <dgm:effectClrLst/>
    <dgm:txLinClrLst/>
    <dgm:txFillClrLst/>
    <dgm:txEffectClrLst/>
  </dgm:styleLbl>
  <dgm:styleLbl name="node1">
    <dgm:fillClrLst>
      <a:schemeClr val="accent3">
        <a:shade val="80000"/>
      </a:schemeClr>
      <a:schemeClr val="accent3">
        <a:tint val="70000"/>
      </a:schemeClr>
    </dgm:fillClrLst>
    <dgm:linClrLst meth="repeat">
      <a:schemeClr val="lt1"/>
    </dgm:linClrLst>
    <dgm:effectClrLst/>
    <dgm:txLinClrLst/>
    <dgm:txFillClrLst/>
    <dgm:txEffectClrLst/>
  </dgm:styleLbl>
  <dgm:styleLbl name="alignNode1">
    <dgm:fillClrLst>
      <a:schemeClr val="accent3">
        <a:shade val="80000"/>
      </a:schemeClr>
      <a:schemeClr val="accent3">
        <a:tint val="70000"/>
      </a:schemeClr>
    </dgm:fillClrLst>
    <dgm:linClrLst>
      <a:schemeClr val="accent3">
        <a:shade val="80000"/>
      </a:schemeClr>
      <a:schemeClr val="accent3">
        <a:tint val="70000"/>
      </a:schemeClr>
    </dgm:linClrLst>
    <dgm:effectClrLst/>
    <dgm:txLinClrLst/>
    <dgm:txFillClrLst/>
    <dgm:txEffectClrLst/>
  </dgm:styleLbl>
  <dgm:styleLbl name="lnNode1">
    <dgm:fillClrLst>
      <a:schemeClr val="accent3">
        <a:shade val="80000"/>
      </a:schemeClr>
      <a:schemeClr val="accent3">
        <a:tint val="7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tint val="70000"/>
        <a:alpha val="50000"/>
      </a:schemeClr>
    </dgm:fillClrLst>
    <dgm:linClrLst meth="repeat">
      <a:schemeClr val="lt1"/>
    </dgm:linClrLst>
    <dgm:effectClrLst/>
    <dgm:txLinClrLst/>
    <dgm:txFillClrLst/>
    <dgm:txEffectClrLst/>
  </dgm:styleLbl>
  <dgm:styleLbl name="node2">
    <dgm:fillClrLst>
      <a:schemeClr val="accent3">
        <a:tint val="99000"/>
      </a:schemeClr>
    </dgm:fillClrLst>
    <dgm:linClrLst meth="repeat">
      <a:schemeClr val="lt1"/>
    </dgm:linClrLst>
    <dgm:effectClrLst/>
    <dgm:txLinClrLst/>
    <dgm:txFillClrLst/>
    <dgm:txEffectClrLst/>
  </dgm:styleLbl>
  <dgm:styleLbl name="node3">
    <dgm:fillClrLst>
      <a:schemeClr val="accent3">
        <a:tint val="80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dgm:txEffectClrLst/>
  </dgm:styleLbl>
  <dgm:styleLbl name="f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b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sibTrans1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9000"/>
      </a:schemeClr>
    </dgm:fillClrLst>
    <dgm:linClrLst meth="repeat">
      <a:schemeClr val="lt1"/>
    </dgm:linClrLst>
    <dgm:effectClrLst/>
    <dgm:txLinClrLst/>
    <dgm:txFillClrLst/>
    <dgm:txEffectClrLst/>
  </dgm:styleLbl>
  <dgm:styleLbl name="asst3">
    <dgm:fillClrLst>
      <a:schemeClr val="accent3">
        <a:tint val="80000"/>
      </a:schemeClr>
    </dgm:fillClrLst>
    <dgm:linClrLst meth="repeat">
      <a:schemeClr val="lt1"/>
    </dgm:linClrLst>
    <dgm:effectClrLst/>
    <dgm:txLinClrLst/>
    <dgm:txFillClrLst/>
    <dgm:txEffectClrLst/>
  </dgm:styleLbl>
  <dgm:styleLbl name="asst4">
    <dgm:fillClrLst>
      <a:schemeClr val="accent3">
        <a:tint val="7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lt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9000"/>
      </a:schemeClr>
    </dgm:fillClrLst>
    <dgm:linClrLst meth="repeat">
      <a:schemeClr val="accent3">
        <a:tint val="99000"/>
      </a:schemeClr>
    </dgm:linClrLst>
    <dgm:effectClrLst/>
    <dgm:txLinClrLst/>
    <dgm:txFillClrLst meth="repeat">
      <a:schemeClr val="tx1"/>
    </dgm:txFillClrLst>
    <dgm:txEffectClrLst/>
  </dgm:styleLbl>
  <dgm:styleLbl name="parChTrans1D3">
    <dgm:fillClrLst meth="repeat">
      <a:schemeClr val="accent3">
        <a:tint val="80000"/>
      </a:schemeClr>
    </dgm:fillClrLst>
    <dgm:linClrLst meth="repeat">
      <a:schemeClr val="accent3">
        <a:tint val="80000"/>
      </a:schemeClr>
    </dgm:linClrLst>
    <dgm:effectClrLst/>
    <dgm:txLinClrLst/>
    <dgm:txFillClrLst meth="repeat">
      <a:schemeClr val="tx1"/>
    </dgm:txFillClrLst>
    <dgm:txEffectClrLst/>
  </dgm:styleLbl>
  <dgm:styleLbl name="parChTrans1D4">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5.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3_3">
  <dgm:title val=""/>
  <dgm:desc val=""/>
  <dgm:catLst>
    <dgm:cat type="accent3" pri="11300"/>
  </dgm:catLst>
  <dgm:styleLbl name="node0">
    <dgm:fillClrLst meth="repeat">
      <a:schemeClr val="accent3">
        <a:shade val="80000"/>
      </a:schemeClr>
    </dgm:fillClrLst>
    <dgm:linClrLst meth="repeat">
      <a:schemeClr val="lt1"/>
    </dgm:linClrLst>
    <dgm:effectClrLst/>
    <dgm:txLinClrLst/>
    <dgm:txFillClrLst/>
    <dgm:txEffectClrLst/>
  </dgm:styleLbl>
  <dgm:styleLbl name="node1">
    <dgm:fillClrLst>
      <a:schemeClr val="accent3">
        <a:shade val="80000"/>
      </a:schemeClr>
      <a:schemeClr val="accent3">
        <a:tint val="70000"/>
      </a:schemeClr>
    </dgm:fillClrLst>
    <dgm:linClrLst meth="repeat">
      <a:schemeClr val="lt1"/>
    </dgm:linClrLst>
    <dgm:effectClrLst/>
    <dgm:txLinClrLst/>
    <dgm:txFillClrLst/>
    <dgm:txEffectClrLst/>
  </dgm:styleLbl>
  <dgm:styleLbl name="alignNode1">
    <dgm:fillClrLst>
      <a:schemeClr val="accent3">
        <a:shade val="80000"/>
      </a:schemeClr>
      <a:schemeClr val="accent3">
        <a:tint val="70000"/>
      </a:schemeClr>
    </dgm:fillClrLst>
    <dgm:linClrLst>
      <a:schemeClr val="accent3">
        <a:shade val="80000"/>
      </a:schemeClr>
      <a:schemeClr val="accent3">
        <a:tint val="70000"/>
      </a:schemeClr>
    </dgm:linClrLst>
    <dgm:effectClrLst/>
    <dgm:txLinClrLst/>
    <dgm:txFillClrLst/>
    <dgm:txEffectClrLst/>
  </dgm:styleLbl>
  <dgm:styleLbl name="lnNode1">
    <dgm:fillClrLst>
      <a:schemeClr val="accent3">
        <a:shade val="80000"/>
      </a:schemeClr>
      <a:schemeClr val="accent3">
        <a:tint val="7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tint val="70000"/>
        <a:alpha val="50000"/>
      </a:schemeClr>
    </dgm:fillClrLst>
    <dgm:linClrLst meth="repeat">
      <a:schemeClr val="lt1"/>
    </dgm:linClrLst>
    <dgm:effectClrLst/>
    <dgm:txLinClrLst/>
    <dgm:txFillClrLst/>
    <dgm:txEffectClrLst/>
  </dgm:styleLbl>
  <dgm:styleLbl name="node2">
    <dgm:fillClrLst>
      <a:schemeClr val="accent3">
        <a:tint val="99000"/>
      </a:schemeClr>
    </dgm:fillClrLst>
    <dgm:linClrLst meth="repeat">
      <a:schemeClr val="lt1"/>
    </dgm:linClrLst>
    <dgm:effectClrLst/>
    <dgm:txLinClrLst/>
    <dgm:txFillClrLst/>
    <dgm:txEffectClrLst/>
  </dgm:styleLbl>
  <dgm:styleLbl name="node3">
    <dgm:fillClrLst>
      <a:schemeClr val="accent3">
        <a:tint val="80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dgm:txEffectClrLst/>
  </dgm:styleLbl>
  <dgm:styleLbl name="f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b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sibTrans1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9000"/>
      </a:schemeClr>
    </dgm:fillClrLst>
    <dgm:linClrLst meth="repeat">
      <a:schemeClr val="lt1"/>
    </dgm:linClrLst>
    <dgm:effectClrLst/>
    <dgm:txLinClrLst/>
    <dgm:txFillClrLst/>
    <dgm:txEffectClrLst/>
  </dgm:styleLbl>
  <dgm:styleLbl name="asst3">
    <dgm:fillClrLst>
      <a:schemeClr val="accent3">
        <a:tint val="80000"/>
      </a:schemeClr>
    </dgm:fillClrLst>
    <dgm:linClrLst meth="repeat">
      <a:schemeClr val="lt1"/>
    </dgm:linClrLst>
    <dgm:effectClrLst/>
    <dgm:txLinClrLst/>
    <dgm:txFillClrLst/>
    <dgm:txEffectClrLst/>
  </dgm:styleLbl>
  <dgm:styleLbl name="asst4">
    <dgm:fillClrLst>
      <a:schemeClr val="accent3">
        <a:tint val="7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lt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9000"/>
      </a:schemeClr>
    </dgm:fillClrLst>
    <dgm:linClrLst meth="repeat">
      <a:schemeClr val="accent3">
        <a:tint val="99000"/>
      </a:schemeClr>
    </dgm:linClrLst>
    <dgm:effectClrLst/>
    <dgm:txLinClrLst/>
    <dgm:txFillClrLst meth="repeat">
      <a:schemeClr val="tx1"/>
    </dgm:txFillClrLst>
    <dgm:txEffectClrLst/>
  </dgm:styleLbl>
  <dgm:styleLbl name="parChTrans1D3">
    <dgm:fillClrLst meth="repeat">
      <a:schemeClr val="accent3">
        <a:tint val="80000"/>
      </a:schemeClr>
    </dgm:fillClrLst>
    <dgm:linClrLst meth="repeat">
      <a:schemeClr val="accent3">
        <a:tint val="80000"/>
      </a:schemeClr>
    </dgm:linClrLst>
    <dgm:effectClrLst/>
    <dgm:txLinClrLst/>
    <dgm:txFillClrLst meth="repeat">
      <a:schemeClr val="tx1"/>
    </dgm:txFillClrLst>
    <dgm:txEffectClrLst/>
  </dgm:styleLbl>
  <dgm:styleLbl name="parChTrans1D4">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C9D398D-1071-4F46-9517-D651B18EA700}" type="doc">
      <dgm:prSet loTypeId="urn:microsoft.com/office/officeart/2005/8/layout/hChevron3" loCatId="process" qsTypeId="urn:microsoft.com/office/officeart/2005/8/quickstyle/simple1" qsCatId="simple" csTypeId="urn:microsoft.com/office/officeart/2005/8/colors/accent3_5" csCatId="accent3" phldr="1"/>
      <dgm:spPr/>
    </dgm:pt>
    <dgm:pt modelId="{B5E3AE90-4A08-4FF4-BB55-4360AD0885CE}">
      <dgm:prSet phldrT="[文本]" custT="1"/>
      <dgm:spPr/>
      <dgm:t>
        <a:bodyPr/>
        <a:lstStyle/>
        <a:p>
          <a:r>
            <a:rPr lang="zh-CN" altLang="en-US" sz="2400" dirty="0"/>
            <a:t>程序语言特性的影响</a:t>
          </a:r>
        </a:p>
      </dgm:t>
    </dgm:pt>
    <dgm:pt modelId="{61D87AD7-D2EF-4BA6-B639-C9FE605995EB}" type="parTrans" cxnId="{FA290147-42B1-4AFF-894E-DA65C8E36BA7}">
      <dgm:prSet/>
      <dgm:spPr/>
      <dgm:t>
        <a:bodyPr/>
        <a:lstStyle/>
        <a:p>
          <a:endParaRPr lang="zh-CN" altLang="en-US"/>
        </a:p>
      </dgm:t>
    </dgm:pt>
    <dgm:pt modelId="{5D4F7F21-A992-4666-A725-205461E61875}" type="sibTrans" cxnId="{FA290147-42B1-4AFF-894E-DA65C8E36BA7}">
      <dgm:prSet/>
      <dgm:spPr/>
      <dgm:t>
        <a:bodyPr/>
        <a:lstStyle/>
        <a:p>
          <a:endParaRPr lang="zh-CN" altLang="en-US"/>
        </a:p>
      </dgm:t>
    </dgm:pt>
    <dgm:pt modelId="{F75B86E7-7C94-4CBD-A7B5-E513925013EC}">
      <dgm:prSet phldrT="[文本]" custT="1"/>
      <dgm:spPr/>
      <dgm:t>
        <a:bodyPr/>
        <a:lstStyle/>
        <a:p>
          <a:r>
            <a:rPr lang="zh-CN" altLang="en-US" sz="2400" dirty="0"/>
            <a:t>开发人员的思路和解决问题的方式</a:t>
          </a:r>
        </a:p>
      </dgm:t>
    </dgm:pt>
    <dgm:pt modelId="{3AB0E648-56AB-438A-B937-A1EC3B60C243}" type="parTrans" cxnId="{828FFE10-502D-44BD-8B13-B3BA61FEF577}">
      <dgm:prSet/>
      <dgm:spPr/>
      <dgm:t>
        <a:bodyPr/>
        <a:lstStyle/>
        <a:p>
          <a:endParaRPr lang="zh-CN" altLang="en-US"/>
        </a:p>
      </dgm:t>
    </dgm:pt>
    <dgm:pt modelId="{7CE8D7F2-742D-40CB-8C0F-4F4E2A4897DE}" type="sibTrans" cxnId="{828FFE10-502D-44BD-8B13-B3BA61FEF577}">
      <dgm:prSet/>
      <dgm:spPr/>
      <dgm:t>
        <a:bodyPr/>
        <a:lstStyle/>
        <a:p>
          <a:endParaRPr lang="zh-CN" altLang="en-US"/>
        </a:p>
      </dgm:t>
    </dgm:pt>
    <dgm:pt modelId="{300877EA-407B-49EA-BA81-00D78E10E510}">
      <dgm:prSet phldrT="[文本]" custT="1"/>
      <dgm:spPr/>
      <dgm:t>
        <a:bodyPr/>
        <a:lstStyle/>
        <a:p>
          <a:r>
            <a:rPr lang="zh-CN" altLang="en-US" sz="2400" dirty="0"/>
            <a:t>代码的可理解性、可维护性</a:t>
          </a:r>
        </a:p>
      </dgm:t>
    </dgm:pt>
    <dgm:pt modelId="{1A011CBA-EA4F-40BB-ABCB-AD6526ABEA6A}" type="parTrans" cxnId="{4DE342C8-7196-4288-B460-820A8BE35B53}">
      <dgm:prSet/>
      <dgm:spPr/>
      <dgm:t>
        <a:bodyPr/>
        <a:lstStyle/>
        <a:p>
          <a:endParaRPr lang="zh-CN" altLang="en-US"/>
        </a:p>
      </dgm:t>
    </dgm:pt>
    <dgm:pt modelId="{B3A10A98-FF9B-48FA-9437-47FD33E9F3AF}" type="sibTrans" cxnId="{4DE342C8-7196-4288-B460-820A8BE35B53}">
      <dgm:prSet/>
      <dgm:spPr/>
      <dgm:t>
        <a:bodyPr/>
        <a:lstStyle/>
        <a:p>
          <a:endParaRPr lang="zh-CN" altLang="en-US"/>
        </a:p>
      </dgm:t>
    </dgm:pt>
    <dgm:pt modelId="{92922132-53E4-4DDD-9D7D-293FC9AAFD8E}" type="pres">
      <dgm:prSet presAssocID="{1C9D398D-1071-4F46-9517-D651B18EA700}" presName="Name0" presStyleCnt="0">
        <dgm:presLayoutVars>
          <dgm:dir/>
          <dgm:resizeHandles val="exact"/>
        </dgm:presLayoutVars>
      </dgm:prSet>
      <dgm:spPr/>
    </dgm:pt>
    <dgm:pt modelId="{D6BAF23D-3074-45AD-BE00-6ACDA35DCD38}" type="pres">
      <dgm:prSet presAssocID="{B5E3AE90-4A08-4FF4-BB55-4360AD0885CE}" presName="parTxOnly" presStyleLbl="node1" presStyleIdx="0" presStyleCnt="3" custScaleX="83168">
        <dgm:presLayoutVars>
          <dgm:bulletEnabled val="1"/>
        </dgm:presLayoutVars>
      </dgm:prSet>
      <dgm:spPr/>
    </dgm:pt>
    <dgm:pt modelId="{AD8ED1A8-FB30-4FEC-88B1-5DF51C71D505}" type="pres">
      <dgm:prSet presAssocID="{5D4F7F21-A992-4666-A725-205461E61875}" presName="parSpace" presStyleCnt="0"/>
      <dgm:spPr/>
    </dgm:pt>
    <dgm:pt modelId="{BA1BE352-2DAC-4783-A726-EDE9E4682464}" type="pres">
      <dgm:prSet presAssocID="{F75B86E7-7C94-4CBD-A7B5-E513925013EC}" presName="parTxOnly" presStyleLbl="node1" presStyleIdx="1" presStyleCnt="3" custScaleX="112674">
        <dgm:presLayoutVars>
          <dgm:bulletEnabled val="1"/>
        </dgm:presLayoutVars>
      </dgm:prSet>
      <dgm:spPr/>
    </dgm:pt>
    <dgm:pt modelId="{9C70CD56-2A30-4B86-BDA7-F7F0E267EEC5}" type="pres">
      <dgm:prSet presAssocID="{7CE8D7F2-742D-40CB-8C0F-4F4E2A4897DE}" presName="parSpace" presStyleCnt="0"/>
      <dgm:spPr/>
    </dgm:pt>
    <dgm:pt modelId="{4EDA1AEB-67C9-4337-8B5A-C6BBB3A4F798}" type="pres">
      <dgm:prSet presAssocID="{300877EA-407B-49EA-BA81-00D78E10E510}" presName="parTxOnly" presStyleLbl="node1" presStyleIdx="2" presStyleCnt="3">
        <dgm:presLayoutVars>
          <dgm:bulletEnabled val="1"/>
        </dgm:presLayoutVars>
      </dgm:prSet>
      <dgm:spPr/>
    </dgm:pt>
  </dgm:ptLst>
  <dgm:cxnLst>
    <dgm:cxn modelId="{828FFE10-502D-44BD-8B13-B3BA61FEF577}" srcId="{1C9D398D-1071-4F46-9517-D651B18EA700}" destId="{F75B86E7-7C94-4CBD-A7B5-E513925013EC}" srcOrd="1" destOrd="0" parTransId="{3AB0E648-56AB-438A-B937-A1EC3B60C243}" sibTransId="{7CE8D7F2-742D-40CB-8C0F-4F4E2A4897DE}"/>
    <dgm:cxn modelId="{FA290147-42B1-4AFF-894E-DA65C8E36BA7}" srcId="{1C9D398D-1071-4F46-9517-D651B18EA700}" destId="{B5E3AE90-4A08-4FF4-BB55-4360AD0885CE}" srcOrd="0" destOrd="0" parTransId="{61D87AD7-D2EF-4BA6-B639-C9FE605995EB}" sibTransId="{5D4F7F21-A992-4666-A725-205461E61875}"/>
    <dgm:cxn modelId="{8577C96B-C901-486B-93C7-8B96285CC2FD}" type="presOf" srcId="{B5E3AE90-4A08-4FF4-BB55-4360AD0885CE}" destId="{D6BAF23D-3074-45AD-BE00-6ACDA35DCD38}" srcOrd="0" destOrd="0" presId="urn:microsoft.com/office/officeart/2005/8/layout/hChevron3"/>
    <dgm:cxn modelId="{211C2B9E-8FA2-42FB-A550-A166303F7A40}" type="presOf" srcId="{300877EA-407B-49EA-BA81-00D78E10E510}" destId="{4EDA1AEB-67C9-4337-8B5A-C6BBB3A4F798}" srcOrd="0" destOrd="0" presId="urn:microsoft.com/office/officeart/2005/8/layout/hChevron3"/>
    <dgm:cxn modelId="{04127AAD-29F5-4297-A941-9B2DA648F208}" type="presOf" srcId="{1C9D398D-1071-4F46-9517-D651B18EA700}" destId="{92922132-53E4-4DDD-9D7D-293FC9AAFD8E}" srcOrd="0" destOrd="0" presId="urn:microsoft.com/office/officeart/2005/8/layout/hChevron3"/>
    <dgm:cxn modelId="{4DE342C8-7196-4288-B460-820A8BE35B53}" srcId="{1C9D398D-1071-4F46-9517-D651B18EA700}" destId="{300877EA-407B-49EA-BA81-00D78E10E510}" srcOrd="2" destOrd="0" parTransId="{1A011CBA-EA4F-40BB-ABCB-AD6526ABEA6A}" sibTransId="{B3A10A98-FF9B-48FA-9437-47FD33E9F3AF}"/>
    <dgm:cxn modelId="{1025FFF1-8F0B-48CF-B2D8-03E67BC58563}" type="presOf" srcId="{F75B86E7-7C94-4CBD-A7B5-E513925013EC}" destId="{BA1BE352-2DAC-4783-A726-EDE9E4682464}" srcOrd="0" destOrd="0" presId="urn:microsoft.com/office/officeart/2005/8/layout/hChevron3"/>
    <dgm:cxn modelId="{4D3FD408-E42B-4CBF-BA62-D9FCE0C6DE8B}" type="presParOf" srcId="{92922132-53E4-4DDD-9D7D-293FC9AAFD8E}" destId="{D6BAF23D-3074-45AD-BE00-6ACDA35DCD38}" srcOrd="0" destOrd="0" presId="urn:microsoft.com/office/officeart/2005/8/layout/hChevron3"/>
    <dgm:cxn modelId="{678CC9E6-F33F-4914-81B0-D2BC91913DB4}" type="presParOf" srcId="{92922132-53E4-4DDD-9D7D-293FC9AAFD8E}" destId="{AD8ED1A8-FB30-4FEC-88B1-5DF51C71D505}" srcOrd="1" destOrd="0" presId="urn:microsoft.com/office/officeart/2005/8/layout/hChevron3"/>
    <dgm:cxn modelId="{F18BAAF0-B823-4A18-99F3-86272DA6EF0A}" type="presParOf" srcId="{92922132-53E4-4DDD-9D7D-293FC9AAFD8E}" destId="{BA1BE352-2DAC-4783-A726-EDE9E4682464}" srcOrd="2" destOrd="0" presId="urn:microsoft.com/office/officeart/2005/8/layout/hChevron3"/>
    <dgm:cxn modelId="{F66F16B0-DA96-4F79-848B-46EB931BFDB6}" type="presParOf" srcId="{92922132-53E4-4DDD-9D7D-293FC9AAFD8E}" destId="{9C70CD56-2A30-4B86-BDA7-F7F0E267EEC5}" srcOrd="3" destOrd="0" presId="urn:microsoft.com/office/officeart/2005/8/layout/hChevron3"/>
    <dgm:cxn modelId="{72B76013-3995-4D56-93EC-0257F1F4AC90}" type="presParOf" srcId="{92922132-53E4-4DDD-9D7D-293FC9AAFD8E}" destId="{4EDA1AEB-67C9-4337-8B5A-C6BBB3A4F798}" srcOrd="4" destOrd="0" presId="urn:microsoft.com/office/officeart/2005/8/layout/hChevron3"/>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8C66C94B-C0A6-4990-BFF8-E88AC22D3F83}" type="doc">
      <dgm:prSet loTypeId="urn:microsoft.com/office/officeart/2005/8/layout/pyramid1" loCatId="pyramid" qsTypeId="urn:microsoft.com/office/officeart/2005/8/quickstyle/simple1" qsCatId="simple" csTypeId="urn:microsoft.com/office/officeart/2005/8/colors/accent3_3" csCatId="accent3" phldr="1"/>
      <dgm:spPr/>
    </dgm:pt>
    <dgm:pt modelId="{6CC07FC7-2CDA-41F0-B385-13BEBCEA242F}">
      <dgm:prSet phldrT="[文本]" custT="1"/>
      <dgm:spPr/>
      <dgm:t>
        <a:bodyPr/>
        <a:lstStyle/>
        <a:p>
          <a:r>
            <a:rPr lang="zh-CN" altLang="en-US" sz="2400"/>
            <a:t>为人</a:t>
          </a:r>
          <a:endParaRPr lang="zh-CN" altLang="en-US" sz="2400" dirty="0"/>
        </a:p>
      </dgm:t>
    </dgm:pt>
    <dgm:pt modelId="{4E203449-B119-4F8F-8EE9-7CCC1F8F2211}" type="parTrans" cxnId="{C0BD4452-B316-4BF1-B0B5-A8A9A928B3A5}">
      <dgm:prSet/>
      <dgm:spPr/>
      <dgm:t>
        <a:bodyPr/>
        <a:lstStyle/>
        <a:p>
          <a:endParaRPr lang="zh-CN" altLang="en-US"/>
        </a:p>
      </dgm:t>
    </dgm:pt>
    <dgm:pt modelId="{E661BDEA-09E8-4326-B082-DEC043C61845}" type="sibTrans" cxnId="{C0BD4452-B316-4BF1-B0B5-A8A9A928B3A5}">
      <dgm:prSet/>
      <dgm:spPr/>
      <dgm:t>
        <a:bodyPr/>
        <a:lstStyle/>
        <a:p>
          <a:endParaRPr lang="zh-CN" altLang="en-US"/>
        </a:p>
      </dgm:t>
    </dgm:pt>
    <dgm:pt modelId="{E818B216-1BC3-4EA2-BE05-898F5F4ED3BA}">
      <dgm:prSet phldrT="[文本]" custT="1"/>
      <dgm:spPr/>
      <dgm:t>
        <a:bodyPr/>
        <a:lstStyle/>
        <a:p>
          <a:r>
            <a:rPr lang="zh-CN" altLang="en-US" sz="2400"/>
            <a:t>为己</a:t>
          </a:r>
          <a:endParaRPr lang="zh-CN" altLang="en-US" sz="2400" dirty="0"/>
        </a:p>
      </dgm:t>
    </dgm:pt>
    <dgm:pt modelId="{D4F4A475-FDE3-4B4E-B518-CB6F7B89884D}" type="parTrans" cxnId="{5E93EEAB-F1B9-47E6-A850-DC96498CE861}">
      <dgm:prSet/>
      <dgm:spPr/>
      <dgm:t>
        <a:bodyPr/>
        <a:lstStyle/>
        <a:p>
          <a:endParaRPr lang="zh-CN" altLang="en-US"/>
        </a:p>
      </dgm:t>
    </dgm:pt>
    <dgm:pt modelId="{8565AC81-08D2-4372-AB26-F194E0C9EED4}" type="sibTrans" cxnId="{5E93EEAB-F1B9-47E6-A850-DC96498CE861}">
      <dgm:prSet/>
      <dgm:spPr/>
      <dgm:t>
        <a:bodyPr/>
        <a:lstStyle/>
        <a:p>
          <a:endParaRPr lang="zh-CN" altLang="en-US"/>
        </a:p>
      </dgm:t>
    </dgm:pt>
    <dgm:pt modelId="{E2197FF6-9C3F-40D8-9664-D2FB4CEA8B4F}">
      <dgm:prSet phldrT="[文本]" custT="1"/>
      <dgm:spPr/>
      <dgm:t>
        <a:bodyPr/>
        <a:lstStyle/>
        <a:p>
          <a:r>
            <a:rPr lang="zh-CN" altLang="en-US" sz="2400"/>
            <a:t>为产品</a:t>
          </a:r>
          <a:endParaRPr lang="zh-CN" altLang="en-US" sz="2400" dirty="0"/>
        </a:p>
      </dgm:t>
    </dgm:pt>
    <dgm:pt modelId="{7C1DF6BD-D926-47EF-B861-DCC8429007FC}" type="parTrans" cxnId="{3E4C6802-61C8-4D2F-82CE-D38F73F82B76}">
      <dgm:prSet/>
      <dgm:spPr/>
      <dgm:t>
        <a:bodyPr/>
        <a:lstStyle/>
        <a:p>
          <a:endParaRPr lang="zh-CN" altLang="en-US"/>
        </a:p>
      </dgm:t>
    </dgm:pt>
    <dgm:pt modelId="{F78BCD51-D044-4300-A614-53FB69305830}" type="sibTrans" cxnId="{3E4C6802-61C8-4D2F-82CE-D38F73F82B76}">
      <dgm:prSet/>
      <dgm:spPr/>
      <dgm:t>
        <a:bodyPr/>
        <a:lstStyle/>
        <a:p>
          <a:endParaRPr lang="zh-CN" altLang="en-US"/>
        </a:p>
      </dgm:t>
    </dgm:pt>
    <dgm:pt modelId="{12CFB21F-DEBB-45F4-8D78-1818293EF739}" type="pres">
      <dgm:prSet presAssocID="{8C66C94B-C0A6-4990-BFF8-E88AC22D3F83}" presName="Name0" presStyleCnt="0">
        <dgm:presLayoutVars>
          <dgm:dir/>
          <dgm:animLvl val="lvl"/>
          <dgm:resizeHandles val="exact"/>
        </dgm:presLayoutVars>
      </dgm:prSet>
      <dgm:spPr/>
    </dgm:pt>
    <dgm:pt modelId="{88B2676B-ED42-4A6D-AD12-C757EF9B8F27}" type="pres">
      <dgm:prSet presAssocID="{6CC07FC7-2CDA-41F0-B385-13BEBCEA242F}" presName="Name8" presStyleCnt="0"/>
      <dgm:spPr/>
    </dgm:pt>
    <dgm:pt modelId="{0DDD322C-C0C4-4359-850A-3E2A25AD12BA}" type="pres">
      <dgm:prSet presAssocID="{6CC07FC7-2CDA-41F0-B385-13BEBCEA242F}" presName="level" presStyleLbl="node1" presStyleIdx="0" presStyleCnt="3">
        <dgm:presLayoutVars>
          <dgm:chMax val="1"/>
          <dgm:bulletEnabled val="1"/>
        </dgm:presLayoutVars>
      </dgm:prSet>
      <dgm:spPr/>
    </dgm:pt>
    <dgm:pt modelId="{005819F4-CEFD-47FD-8FCB-8D5FDE296E8B}" type="pres">
      <dgm:prSet presAssocID="{6CC07FC7-2CDA-41F0-B385-13BEBCEA242F}" presName="levelTx" presStyleLbl="revTx" presStyleIdx="0" presStyleCnt="0">
        <dgm:presLayoutVars>
          <dgm:chMax val="1"/>
          <dgm:bulletEnabled val="1"/>
        </dgm:presLayoutVars>
      </dgm:prSet>
      <dgm:spPr/>
    </dgm:pt>
    <dgm:pt modelId="{45CEAFE0-4D91-4875-B05E-768E292133EE}" type="pres">
      <dgm:prSet presAssocID="{E818B216-1BC3-4EA2-BE05-898F5F4ED3BA}" presName="Name8" presStyleCnt="0"/>
      <dgm:spPr/>
    </dgm:pt>
    <dgm:pt modelId="{FDA2709A-A159-4C54-85AB-21EFAD69004B}" type="pres">
      <dgm:prSet presAssocID="{E818B216-1BC3-4EA2-BE05-898F5F4ED3BA}" presName="level" presStyleLbl="node1" presStyleIdx="1" presStyleCnt="3">
        <dgm:presLayoutVars>
          <dgm:chMax val="1"/>
          <dgm:bulletEnabled val="1"/>
        </dgm:presLayoutVars>
      </dgm:prSet>
      <dgm:spPr/>
    </dgm:pt>
    <dgm:pt modelId="{2B5D632E-5567-4272-B9EE-83F1D7CD38D0}" type="pres">
      <dgm:prSet presAssocID="{E818B216-1BC3-4EA2-BE05-898F5F4ED3BA}" presName="levelTx" presStyleLbl="revTx" presStyleIdx="0" presStyleCnt="0">
        <dgm:presLayoutVars>
          <dgm:chMax val="1"/>
          <dgm:bulletEnabled val="1"/>
        </dgm:presLayoutVars>
      </dgm:prSet>
      <dgm:spPr/>
    </dgm:pt>
    <dgm:pt modelId="{FB64F6AA-7696-4CDE-A7F9-D38A23A316FA}" type="pres">
      <dgm:prSet presAssocID="{E2197FF6-9C3F-40D8-9664-D2FB4CEA8B4F}" presName="Name8" presStyleCnt="0"/>
      <dgm:spPr/>
    </dgm:pt>
    <dgm:pt modelId="{45E25B1E-A0EE-46D4-9F97-B5ED371C82D8}" type="pres">
      <dgm:prSet presAssocID="{E2197FF6-9C3F-40D8-9664-D2FB4CEA8B4F}" presName="level" presStyleLbl="node1" presStyleIdx="2" presStyleCnt="3" custLinFactNeighborX="80312" custLinFactNeighborY="15017">
        <dgm:presLayoutVars>
          <dgm:chMax val="1"/>
          <dgm:bulletEnabled val="1"/>
        </dgm:presLayoutVars>
      </dgm:prSet>
      <dgm:spPr/>
    </dgm:pt>
    <dgm:pt modelId="{8C637398-D024-4D04-B211-458966CF7CB7}" type="pres">
      <dgm:prSet presAssocID="{E2197FF6-9C3F-40D8-9664-D2FB4CEA8B4F}" presName="levelTx" presStyleLbl="revTx" presStyleIdx="0" presStyleCnt="0">
        <dgm:presLayoutVars>
          <dgm:chMax val="1"/>
          <dgm:bulletEnabled val="1"/>
        </dgm:presLayoutVars>
      </dgm:prSet>
      <dgm:spPr/>
    </dgm:pt>
  </dgm:ptLst>
  <dgm:cxnLst>
    <dgm:cxn modelId="{3E4C6802-61C8-4D2F-82CE-D38F73F82B76}" srcId="{8C66C94B-C0A6-4990-BFF8-E88AC22D3F83}" destId="{E2197FF6-9C3F-40D8-9664-D2FB4CEA8B4F}" srcOrd="2" destOrd="0" parTransId="{7C1DF6BD-D926-47EF-B861-DCC8429007FC}" sibTransId="{F78BCD51-D044-4300-A614-53FB69305830}"/>
    <dgm:cxn modelId="{2684DC37-96A9-4239-948C-46D54EE1C9B5}" type="presOf" srcId="{6CC07FC7-2CDA-41F0-B385-13BEBCEA242F}" destId="{005819F4-CEFD-47FD-8FCB-8D5FDE296E8B}" srcOrd="1" destOrd="0" presId="urn:microsoft.com/office/officeart/2005/8/layout/pyramid1"/>
    <dgm:cxn modelId="{A3FDDC3E-56A8-458A-AC04-377DAD664FE3}" type="presOf" srcId="{E2197FF6-9C3F-40D8-9664-D2FB4CEA8B4F}" destId="{8C637398-D024-4D04-B211-458966CF7CB7}" srcOrd="1" destOrd="0" presId="urn:microsoft.com/office/officeart/2005/8/layout/pyramid1"/>
    <dgm:cxn modelId="{492F9867-F54F-4EDD-A66E-FB644D492DBB}" type="presOf" srcId="{E818B216-1BC3-4EA2-BE05-898F5F4ED3BA}" destId="{2B5D632E-5567-4272-B9EE-83F1D7CD38D0}" srcOrd="1" destOrd="0" presId="urn:microsoft.com/office/officeart/2005/8/layout/pyramid1"/>
    <dgm:cxn modelId="{13F73F6A-8333-4CE3-8D40-BFF48E454AF0}" type="presOf" srcId="{8C66C94B-C0A6-4990-BFF8-E88AC22D3F83}" destId="{12CFB21F-DEBB-45F4-8D78-1818293EF739}" srcOrd="0" destOrd="0" presId="urn:microsoft.com/office/officeart/2005/8/layout/pyramid1"/>
    <dgm:cxn modelId="{C0BD4452-B316-4BF1-B0B5-A8A9A928B3A5}" srcId="{8C66C94B-C0A6-4990-BFF8-E88AC22D3F83}" destId="{6CC07FC7-2CDA-41F0-B385-13BEBCEA242F}" srcOrd="0" destOrd="0" parTransId="{4E203449-B119-4F8F-8EE9-7CCC1F8F2211}" sibTransId="{E661BDEA-09E8-4326-B082-DEC043C61845}"/>
    <dgm:cxn modelId="{84FEAA88-6015-4EF9-A068-D099BC032B97}" type="presOf" srcId="{E2197FF6-9C3F-40D8-9664-D2FB4CEA8B4F}" destId="{45E25B1E-A0EE-46D4-9F97-B5ED371C82D8}" srcOrd="0" destOrd="0" presId="urn:microsoft.com/office/officeart/2005/8/layout/pyramid1"/>
    <dgm:cxn modelId="{5E93EEAB-F1B9-47E6-A850-DC96498CE861}" srcId="{8C66C94B-C0A6-4990-BFF8-E88AC22D3F83}" destId="{E818B216-1BC3-4EA2-BE05-898F5F4ED3BA}" srcOrd="1" destOrd="0" parTransId="{D4F4A475-FDE3-4B4E-B518-CB6F7B89884D}" sibTransId="{8565AC81-08D2-4372-AB26-F194E0C9EED4}"/>
    <dgm:cxn modelId="{C25802C8-F85F-4D4B-863B-CE1E352811AF}" type="presOf" srcId="{E818B216-1BC3-4EA2-BE05-898F5F4ED3BA}" destId="{FDA2709A-A159-4C54-85AB-21EFAD69004B}" srcOrd="0" destOrd="0" presId="urn:microsoft.com/office/officeart/2005/8/layout/pyramid1"/>
    <dgm:cxn modelId="{AD49A0E2-20D3-4D75-AE48-F355E38BD5BF}" type="presOf" srcId="{6CC07FC7-2CDA-41F0-B385-13BEBCEA242F}" destId="{0DDD322C-C0C4-4359-850A-3E2A25AD12BA}" srcOrd="0" destOrd="0" presId="urn:microsoft.com/office/officeart/2005/8/layout/pyramid1"/>
    <dgm:cxn modelId="{1CA4AD63-E932-42A4-9BAC-30CDB0E81BC6}" type="presParOf" srcId="{12CFB21F-DEBB-45F4-8D78-1818293EF739}" destId="{88B2676B-ED42-4A6D-AD12-C757EF9B8F27}" srcOrd="0" destOrd="0" presId="urn:microsoft.com/office/officeart/2005/8/layout/pyramid1"/>
    <dgm:cxn modelId="{7A6CE8BE-AAA7-49EC-86BE-59F79F0DD0C5}" type="presParOf" srcId="{88B2676B-ED42-4A6D-AD12-C757EF9B8F27}" destId="{0DDD322C-C0C4-4359-850A-3E2A25AD12BA}" srcOrd="0" destOrd="0" presId="urn:microsoft.com/office/officeart/2005/8/layout/pyramid1"/>
    <dgm:cxn modelId="{F7776795-A7A5-41B9-9913-ABB5A60E3A2B}" type="presParOf" srcId="{88B2676B-ED42-4A6D-AD12-C757EF9B8F27}" destId="{005819F4-CEFD-47FD-8FCB-8D5FDE296E8B}" srcOrd="1" destOrd="0" presId="urn:microsoft.com/office/officeart/2005/8/layout/pyramid1"/>
    <dgm:cxn modelId="{A65193D8-A0E2-4916-9041-EFC9FA6AC477}" type="presParOf" srcId="{12CFB21F-DEBB-45F4-8D78-1818293EF739}" destId="{45CEAFE0-4D91-4875-B05E-768E292133EE}" srcOrd="1" destOrd="0" presId="urn:microsoft.com/office/officeart/2005/8/layout/pyramid1"/>
    <dgm:cxn modelId="{52D2F31C-7EB5-4A2A-AEBE-5AB6C3F033F5}" type="presParOf" srcId="{45CEAFE0-4D91-4875-B05E-768E292133EE}" destId="{FDA2709A-A159-4C54-85AB-21EFAD69004B}" srcOrd="0" destOrd="0" presId="urn:microsoft.com/office/officeart/2005/8/layout/pyramid1"/>
    <dgm:cxn modelId="{8638B67F-C114-46A4-A0A3-85D77EC5E109}" type="presParOf" srcId="{45CEAFE0-4D91-4875-B05E-768E292133EE}" destId="{2B5D632E-5567-4272-B9EE-83F1D7CD38D0}" srcOrd="1" destOrd="0" presId="urn:microsoft.com/office/officeart/2005/8/layout/pyramid1"/>
    <dgm:cxn modelId="{69296B9F-9D6E-4930-8828-E334E71A850D}" type="presParOf" srcId="{12CFB21F-DEBB-45F4-8D78-1818293EF739}" destId="{FB64F6AA-7696-4CDE-A7F9-D38A23A316FA}" srcOrd="2" destOrd="0" presId="urn:microsoft.com/office/officeart/2005/8/layout/pyramid1"/>
    <dgm:cxn modelId="{4D0CE7AC-247B-4C6E-ADDC-2281C081827E}" type="presParOf" srcId="{FB64F6AA-7696-4CDE-A7F9-D38A23A316FA}" destId="{45E25B1E-A0EE-46D4-9F97-B5ED371C82D8}" srcOrd="0" destOrd="0" presId="urn:microsoft.com/office/officeart/2005/8/layout/pyramid1"/>
    <dgm:cxn modelId="{CAACEB05-D33F-4A5E-AECC-3DB04EF839DE}" type="presParOf" srcId="{FB64F6AA-7696-4CDE-A7F9-D38A23A316FA}" destId="{8C637398-D024-4D04-B211-458966CF7CB7}" srcOrd="1" destOrd="0" presId="urn:microsoft.com/office/officeart/2005/8/layout/pyramid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A2EBB6FF-49B8-4D73-8312-8D4D8D29E68C}" type="doc">
      <dgm:prSet loTypeId="urn:microsoft.com/office/officeart/2005/8/layout/list1" loCatId="list" qsTypeId="urn:microsoft.com/office/officeart/2005/8/quickstyle/simple1" qsCatId="simple" csTypeId="urn:microsoft.com/office/officeart/2005/8/colors/accent3_2" csCatId="accent3" phldr="1"/>
      <dgm:spPr/>
      <dgm:t>
        <a:bodyPr/>
        <a:lstStyle/>
        <a:p>
          <a:endParaRPr lang="zh-CN" altLang="en-US"/>
        </a:p>
      </dgm:t>
    </dgm:pt>
    <dgm:pt modelId="{B48064CB-7588-4932-A2E3-BB375649314C}">
      <dgm:prSet phldrT="[文本]" custT="1"/>
      <dgm:spPr/>
      <dgm:t>
        <a:bodyPr/>
        <a:lstStyle/>
        <a:p>
          <a:r>
            <a:rPr lang="zh-CN" altLang="en-US" sz="2000" b="1">
              <a:latin typeface="Arial" panose="020B0604020202020204" pitchFamily="34" charset="0"/>
            </a:rPr>
            <a:t>简单结构</a:t>
          </a:r>
          <a:endParaRPr lang="zh-CN" altLang="en-US" sz="2000" b="1" dirty="0">
            <a:latin typeface="Arial" panose="020B0604020202020204" pitchFamily="34" charset="0"/>
          </a:endParaRPr>
        </a:p>
      </dgm:t>
    </dgm:pt>
    <dgm:pt modelId="{5A0C8683-7E06-46B3-905D-99FC1546DF0A}" type="parTrans" cxnId="{CE90B893-7C0E-44B8-9BC5-232E2147E088}">
      <dgm:prSet/>
      <dgm:spPr/>
      <dgm:t>
        <a:bodyPr/>
        <a:lstStyle/>
        <a:p>
          <a:endParaRPr lang="zh-CN" altLang="en-US" sz="1800"/>
        </a:p>
      </dgm:t>
    </dgm:pt>
    <dgm:pt modelId="{A3A00E3C-BCD4-4D2F-AC43-1F097FD2F348}" type="sibTrans" cxnId="{CE90B893-7C0E-44B8-9BC5-232E2147E088}">
      <dgm:prSet/>
      <dgm:spPr/>
      <dgm:t>
        <a:bodyPr/>
        <a:lstStyle/>
        <a:p>
          <a:endParaRPr lang="zh-CN" altLang="en-US" sz="1800"/>
        </a:p>
      </dgm:t>
    </dgm:pt>
    <dgm:pt modelId="{DA2927A2-7F11-4E4E-8B7B-14456FC6647A}">
      <dgm:prSet phldrT="[文本]" custT="1"/>
      <dgm:spPr/>
      <dgm:t>
        <a:bodyPr/>
        <a:lstStyle/>
        <a:p>
          <a:r>
            <a:rPr lang="zh-CN" altLang="en-US" sz="2000" b="1">
              <a:latin typeface="Arial" panose="020B0604020202020204" pitchFamily="34" charset="0"/>
            </a:rPr>
            <a:t>组合嵌套</a:t>
          </a:r>
          <a:endParaRPr lang="zh-CN" altLang="en-US" sz="2000" b="1" dirty="0">
            <a:latin typeface="Arial" panose="020B0604020202020204" pitchFamily="34" charset="0"/>
          </a:endParaRPr>
        </a:p>
      </dgm:t>
    </dgm:pt>
    <dgm:pt modelId="{F35B79C5-57B7-4E2C-891D-79D297BFFAAD}" type="parTrans" cxnId="{CF87CC43-C96E-495B-A86F-CE6AD4204B5B}">
      <dgm:prSet/>
      <dgm:spPr/>
      <dgm:t>
        <a:bodyPr/>
        <a:lstStyle/>
        <a:p>
          <a:endParaRPr lang="zh-CN" altLang="en-US" sz="1800"/>
        </a:p>
      </dgm:t>
    </dgm:pt>
    <dgm:pt modelId="{F4886CC3-BE15-4A9E-90C5-22BC3E8CB244}" type="sibTrans" cxnId="{CF87CC43-C96E-495B-A86F-CE6AD4204B5B}">
      <dgm:prSet/>
      <dgm:spPr/>
      <dgm:t>
        <a:bodyPr/>
        <a:lstStyle/>
        <a:p>
          <a:endParaRPr lang="zh-CN" altLang="en-US" sz="1800"/>
        </a:p>
      </dgm:t>
    </dgm:pt>
    <dgm:pt modelId="{CAB45ECE-15BF-49DA-A797-2E23E4B36519}">
      <dgm:prSet phldrT="[文本]" custT="1"/>
      <dgm:spPr/>
      <dgm:t>
        <a:bodyPr/>
        <a:lstStyle/>
        <a:p>
          <a:r>
            <a:rPr lang="zh-CN" altLang="en-US" sz="2000" b="1">
              <a:latin typeface="Arial" panose="020B0604020202020204" pitchFamily="34" charset="0"/>
            </a:rPr>
            <a:t>一致性</a:t>
          </a:r>
          <a:endParaRPr lang="zh-CN" altLang="en-US" sz="2000" b="1" dirty="0">
            <a:latin typeface="Arial" panose="020B0604020202020204" pitchFamily="34" charset="0"/>
          </a:endParaRPr>
        </a:p>
      </dgm:t>
    </dgm:pt>
    <dgm:pt modelId="{BA8E9B8C-4E8A-4F72-8984-57CD3017D66A}" type="parTrans" cxnId="{C004FDC6-3419-488C-9969-232889CC6D92}">
      <dgm:prSet/>
      <dgm:spPr/>
      <dgm:t>
        <a:bodyPr/>
        <a:lstStyle/>
        <a:p>
          <a:endParaRPr lang="zh-CN" altLang="en-US" sz="1800"/>
        </a:p>
      </dgm:t>
    </dgm:pt>
    <dgm:pt modelId="{AEE4D6E4-E773-48A8-820D-4F3C3AC0E84D}" type="sibTrans" cxnId="{C004FDC6-3419-488C-9969-232889CC6D92}">
      <dgm:prSet/>
      <dgm:spPr/>
      <dgm:t>
        <a:bodyPr/>
        <a:lstStyle/>
        <a:p>
          <a:endParaRPr lang="zh-CN" altLang="en-US" sz="1800"/>
        </a:p>
      </dgm:t>
    </dgm:pt>
    <dgm:pt modelId="{A1E26941-1CC1-4486-8028-88D688A32091}">
      <dgm:prSet custT="1"/>
      <dgm:spPr/>
      <dgm:t>
        <a:bodyPr/>
        <a:lstStyle/>
        <a:p>
          <a:r>
            <a:rPr lang="zh-CN" altLang="en-US" sz="1800" b="1">
              <a:latin typeface="Arial" panose="020B0604020202020204" pitchFamily="34" charset="0"/>
            </a:rPr>
            <a:t>尽量使用语言提供的基本控制结构，即顺序结构、选择结构和重复（循环）结构。</a:t>
          </a:r>
          <a:endParaRPr lang="zh-CN" altLang="en-US" sz="1800" dirty="0"/>
        </a:p>
      </dgm:t>
    </dgm:pt>
    <dgm:pt modelId="{4BDE4DB5-F4BB-4D91-8775-4941B4D07288}" type="parTrans" cxnId="{29FACAAA-9509-45E0-BAFF-C3A9D805916A}">
      <dgm:prSet/>
      <dgm:spPr/>
      <dgm:t>
        <a:bodyPr/>
        <a:lstStyle/>
        <a:p>
          <a:endParaRPr lang="zh-CN" altLang="en-US" sz="1800"/>
        </a:p>
      </dgm:t>
    </dgm:pt>
    <dgm:pt modelId="{9BC6C1FD-AAF3-4C56-BF4D-85C05224E78D}" type="sibTrans" cxnId="{29FACAAA-9509-45E0-BAFF-C3A9D805916A}">
      <dgm:prSet/>
      <dgm:spPr/>
      <dgm:t>
        <a:bodyPr/>
        <a:lstStyle/>
        <a:p>
          <a:endParaRPr lang="zh-CN" altLang="en-US" sz="1800"/>
        </a:p>
      </dgm:t>
    </dgm:pt>
    <dgm:pt modelId="{779014A7-4A9C-4F7D-B365-23B610209329}">
      <dgm:prSet custT="1"/>
      <dgm:spPr/>
      <dgm:t>
        <a:bodyPr/>
        <a:lstStyle/>
        <a:p>
          <a:r>
            <a:rPr lang="zh-CN" altLang="en-US" sz="1800" b="1">
              <a:latin typeface="Arial" panose="020B0604020202020204" pitchFamily="34" charset="0"/>
            </a:rPr>
            <a:t>复杂结构应该用基本控制结构组合或嵌套实现。</a:t>
          </a:r>
          <a:endParaRPr lang="zh-CN" altLang="en-US" sz="1800" b="1" dirty="0">
            <a:latin typeface="Arial" panose="020B0604020202020204" pitchFamily="34" charset="0"/>
          </a:endParaRPr>
        </a:p>
      </dgm:t>
    </dgm:pt>
    <dgm:pt modelId="{8A5A75FA-F7CC-45B0-8391-1D8F42C21CF8}" type="parTrans" cxnId="{46626B56-0CE4-48A0-B172-37BA8D905C28}">
      <dgm:prSet/>
      <dgm:spPr/>
      <dgm:t>
        <a:bodyPr/>
        <a:lstStyle/>
        <a:p>
          <a:endParaRPr lang="zh-CN" altLang="en-US" sz="1800"/>
        </a:p>
      </dgm:t>
    </dgm:pt>
    <dgm:pt modelId="{5FDA6382-2DB2-4222-A5AF-6D5EF7211C7C}" type="sibTrans" cxnId="{46626B56-0CE4-48A0-B172-37BA8D905C28}">
      <dgm:prSet/>
      <dgm:spPr/>
      <dgm:t>
        <a:bodyPr/>
        <a:lstStyle/>
        <a:p>
          <a:endParaRPr lang="zh-CN" altLang="en-US" sz="1800"/>
        </a:p>
      </dgm:t>
    </dgm:pt>
    <dgm:pt modelId="{961AA4D4-78EF-451B-ADB7-D520811D3D51}">
      <dgm:prSet custT="1"/>
      <dgm:spPr/>
      <dgm:t>
        <a:bodyPr/>
        <a:lstStyle/>
        <a:p>
          <a:r>
            <a:rPr lang="zh-CN" altLang="en-US" sz="1800" b="1">
              <a:latin typeface="Arial" panose="020B0604020202020204" pitchFamily="34" charset="0"/>
            </a:rPr>
            <a:t>语言中没有的控制结构，可用一段等价的程序段模拟，但要求该程序段在整个系统中应前后一致。</a:t>
          </a:r>
          <a:endParaRPr lang="zh-CN" altLang="en-US" sz="1800" b="1" dirty="0">
            <a:latin typeface="Arial" panose="020B0604020202020204" pitchFamily="34" charset="0"/>
          </a:endParaRPr>
        </a:p>
      </dgm:t>
    </dgm:pt>
    <dgm:pt modelId="{EFC2B1CF-5305-43E8-BA49-1B6D6AF803CD}" type="parTrans" cxnId="{3DD44B05-C246-4BC3-8F04-588ABA2D31BD}">
      <dgm:prSet/>
      <dgm:spPr/>
      <dgm:t>
        <a:bodyPr/>
        <a:lstStyle/>
        <a:p>
          <a:endParaRPr lang="zh-CN" altLang="en-US" sz="1800"/>
        </a:p>
      </dgm:t>
    </dgm:pt>
    <dgm:pt modelId="{668D09A9-8822-4742-99E2-6A81EB0511E8}" type="sibTrans" cxnId="{3DD44B05-C246-4BC3-8F04-588ABA2D31BD}">
      <dgm:prSet/>
      <dgm:spPr/>
      <dgm:t>
        <a:bodyPr/>
        <a:lstStyle/>
        <a:p>
          <a:endParaRPr lang="zh-CN" altLang="en-US" sz="1800"/>
        </a:p>
      </dgm:t>
    </dgm:pt>
    <dgm:pt modelId="{04224800-8B93-4E7A-84F1-A4AEAC5CAD75}">
      <dgm:prSet custT="1"/>
      <dgm:spPr/>
      <dgm:t>
        <a:bodyPr/>
        <a:lstStyle/>
        <a:p>
          <a:r>
            <a:rPr lang="zh-CN" altLang="en-US" sz="2000" b="1">
              <a:latin typeface="Arial" panose="020B0604020202020204" pitchFamily="34" charset="0"/>
            </a:rPr>
            <a:t>块机制</a:t>
          </a:r>
          <a:endParaRPr lang="zh-CN" altLang="en-US" sz="2000" b="1" dirty="0">
            <a:latin typeface="Arial" panose="020B0604020202020204" pitchFamily="34" charset="0"/>
          </a:endParaRPr>
        </a:p>
      </dgm:t>
    </dgm:pt>
    <dgm:pt modelId="{A615C12D-8484-4197-AA0A-87064F16ADF6}" type="parTrans" cxnId="{F9737DFF-3310-4AA9-8BF2-911857E76946}">
      <dgm:prSet/>
      <dgm:spPr/>
      <dgm:t>
        <a:bodyPr/>
        <a:lstStyle/>
        <a:p>
          <a:endParaRPr lang="zh-CN" altLang="en-US" sz="1800"/>
        </a:p>
      </dgm:t>
    </dgm:pt>
    <dgm:pt modelId="{8278E59B-26EA-43B5-8AE1-1BDC20AA5AE0}" type="sibTrans" cxnId="{F9737DFF-3310-4AA9-8BF2-911857E76946}">
      <dgm:prSet/>
      <dgm:spPr/>
      <dgm:t>
        <a:bodyPr/>
        <a:lstStyle/>
        <a:p>
          <a:endParaRPr lang="zh-CN" altLang="en-US" sz="1800"/>
        </a:p>
      </dgm:t>
    </dgm:pt>
    <dgm:pt modelId="{3683BDE9-4370-4819-A767-6F4F82338261}">
      <dgm:prSet custT="1"/>
      <dgm:spPr/>
      <dgm:t>
        <a:bodyPr/>
        <a:lstStyle/>
        <a:p>
          <a:r>
            <a:rPr lang="zh-CN" altLang="en-US" sz="1800" b="1">
              <a:latin typeface="Arial" panose="020B0604020202020204" pitchFamily="34" charset="0"/>
            </a:rPr>
            <a:t>将程序组织成容易识别的块，每块只有一个入口和一个出口。</a:t>
          </a:r>
          <a:endParaRPr lang="zh-CN" altLang="en-US" sz="1800" b="1" dirty="0">
            <a:latin typeface="Arial" panose="020B0604020202020204" pitchFamily="34" charset="0"/>
          </a:endParaRPr>
        </a:p>
      </dgm:t>
    </dgm:pt>
    <dgm:pt modelId="{F92FAB66-C5C7-4BB2-9A01-13D56ECC1477}" type="parTrans" cxnId="{B25D2E64-27DD-405E-A6AF-364E05EF6782}">
      <dgm:prSet/>
      <dgm:spPr/>
      <dgm:t>
        <a:bodyPr/>
        <a:lstStyle/>
        <a:p>
          <a:endParaRPr lang="zh-CN" altLang="en-US" sz="1800"/>
        </a:p>
      </dgm:t>
    </dgm:pt>
    <dgm:pt modelId="{3D7B115C-3852-4913-9E87-72D9E7057D8C}" type="sibTrans" cxnId="{B25D2E64-27DD-405E-A6AF-364E05EF6782}">
      <dgm:prSet/>
      <dgm:spPr/>
      <dgm:t>
        <a:bodyPr/>
        <a:lstStyle/>
        <a:p>
          <a:endParaRPr lang="zh-CN" altLang="en-US" sz="1800"/>
        </a:p>
      </dgm:t>
    </dgm:pt>
    <dgm:pt modelId="{AF35B074-8159-429F-B3D4-25AB0CF0EAD0}">
      <dgm:prSet custT="1"/>
      <dgm:spPr/>
      <dgm:t>
        <a:bodyPr/>
        <a:lstStyle/>
        <a:p>
          <a:r>
            <a:rPr lang="en-US" altLang="zh-CN" sz="2000" b="1">
              <a:latin typeface="Arial" panose="020B0604020202020204" pitchFamily="34" charset="0"/>
            </a:rPr>
            <a:t>GOTO</a:t>
          </a:r>
          <a:r>
            <a:rPr lang="zh-CN" altLang="en-US" sz="2000" b="1">
              <a:latin typeface="Arial" panose="020B0604020202020204" pitchFamily="34" charset="0"/>
            </a:rPr>
            <a:t>语句</a:t>
          </a:r>
          <a:endParaRPr lang="zh-CN" altLang="en-US" sz="2000" b="1" dirty="0">
            <a:latin typeface="Arial" panose="020B0604020202020204" pitchFamily="34" charset="0"/>
          </a:endParaRPr>
        </a:p>
      </dgm:t>
    </dgm:pt>
    <dgm:pt modelId="{1A01FCB9-B1FF-47FE-AB2B-9132D7572008}" type="parTrans" cxnId="{1372539D-07EC-4CD1-86C1-62E19B8C4E12}">
      <dgm:prSet/>
      <dgm:spPr/>
      <dgm:t>
        <a:bodyPr/>
        <a:lstStyle/>
        <a:p>
          <a:endParaRPr lang="zh-CN" altLang="en-US" sz="1800"/>
        </a:p>
      </dgm:t>
    </dgm:pt>
    <dgm:pt modelId="{E1556E93-7A05-4A35-A1F7-E7EF99054650}" type="sibTrans" cxnId="{1372539D-07EC-4CD1-86C1-62E19B8C4E12}">
      <dgm:prSet/>
      <dgm:spPr/>
      <dgm:t>
        <a:bodyPr/>
        <a:lstStyle/>
        <a:p>
          <a:endParaRPr lang="zh-CN" altLang="en-US" sz="1800"/>
        </a:p>
      </dgm:t>
    </dgm:pt>
    <dgm:pt modelId="{DE6F724C-6D96-438F-BDB8-2F8D88CB07F2}">
      <dgm:prSet custT="1"/>
      <dgm:spPr/>
      <dgm:t>
        <a:bodyPr/>
        <a:lstStyle/>
        <a:p>
          <a:r>
            <a:rPr lang="zh-CN" altLang="en-US" sz="1800" b="1">
              <a:latin typeface="Arial" panose="020B0604020202020204" pitchFamily="34" charset="0"/>
            </a:rPr>
            <a:t>严格控制</a:t>
          </a:r>
          <a:r>
            <a:rPr lang="en-US" altLang="zh-CN" sz="1800" b="1">
              <a:latin typeface="Arial" panose="020B0604020202020204" pitchFamily="34" charset="0"/>
            </a:rPr>
            <a:t>GOTO</a:t>
          </a:r>
          <a:r>
            <a:rPr lang="zh-CN" altLang="en-US" sz="1800" b="1">
              <a:latin typeface="Arial" panose="020B0604020202020204" pitchFamily="34" charset="0"/>
            </a:rPr>
            <a:t>语句。</a:t>
          </a:r>
          <a:endParaRPr lang="zh-CN" altLang="en-US" sz="1800" b="1" dirty="0">
            <a:latin typeface="Arial" panose="020B0604020202020204" pitchFamily="34" charset="0"/>
          </a:endParaRPr>
        </a:p>
      </dgm:t>
    </dgm:pt>
    <dgm:pt modelId="{C9997234-2B40-4507-BFF3-DD93433DB855}" type="parTrans" cxnId="{30B9FB88-E0E1-4333-A478-43939A6C08D7}">
      <dgm:prSet/>
      <dgm:spPr/>
      <dgm:t>
        <a:bodyPr/>
        <a:lstStyle/>
        <a:p>
          <a:endParaRPr lang="zh-CN" altLang="en-US" sz="1800"/>
        </a:p>
      </dgm:t>
    </dgm:pt>
    <dgm:pt modelId="{15E4779E-7526-43DA-B172-357FEA8A20B4}" type="sibTrans" cxnId="{30B9FB88-E0E1-4333-A478-43939A6C08D7}">
      <dgm:prSet/>
      <dgm:spPr/>
      <dgm:t>
        <a:bodyPr/>
        <a:lstStyle/>
        <a:p>
          <a:endParaRPr lang="zh-CN" altLang="en-US" sz="1800"/>
        </a:p>
      </dgm:t>
    </dgm:pt>
    <dgm:pt modelId="{3585A4D5-2B1E-49C8-8A15-0B8CB70D2497}" type="pres">
      <dgm:prSet presAssocID="{A2EBB6FF-49B8-4D73-8312-8D4D8D29E68C}" presName="linear" presStyleCnt="0">
        <dgm:presLayoutVars>
          <dgm:dir/>
          <dgm:animLvl val="lvl"/>
          <dgm:resizeHandles val="exact"/>
        </dgm:presLayoutVars>
      </dgm:prSet>
      <dgm:spPr/>
    </dgm:pt>
    <dgm:pt modelId="{A7034D38-700E-4D77-A95A-B1437D225625}" type="pres">
      <dgm:prSet presAssocID="{B48064CB-7588-4932-A2E3-BB375649314C}" presName="parentLin" presStyleCnt="0"/>
      <dgm:spPr/>
    </dgm:pt>
    <dgm:pt modelId="{0316E348-3123-4CB0-B3D3-2997638095E5}" type="pres">
      <dgm:prSet presAssocID="{B48064CB-7588-4932-A2E3-BB375649314C}" presName="parentLeftMargin" presStyleLbl="node1" presStyleIdx="0" presStyleCnt="5"/>
      <dgm:spPr/>
    </dgm:pt>
    <dgm:pt modelId="{0C4F89A8-22D5-4F63-B782-827A1E656A40}" type="pres">
      <dgm:prSet presAssocID="{B48064CB-7588-4932-A2E3-BB375649314C}" presName="parentText" presStyleLbl="node1" presStyleIdx="0" presStyleCnt="5" custFlipHor="1" custScaleX="35375">
        <dgm:presLayoutVars>
          <dgm:chMax val="0"/>
          <dgm:bulletEnabled val="1"/>
        </dgm:presLayoutVars>
      </dgm:prSet>
      <dgm:spPr/>
    </dgm:pt>
    <dgm:pt modelId="{95F65408-3BE8-40A9-B8AC-80DE252553EC}" type="pres">
      <dgm:prSet presAssocID="{B48064CB-7588-4932-A2E3-BB375649314C}" presName="negativeSpace" presStyleCnt="0"/>
      <dgm:spPr/>
    </dgm:pt>
    <dgm:pt modelId="{F72176CF-08BE-4727-8CCE-1A48968049CB}" type="pres">
      <dgm:prSet presAssocID="{B48064CB-7588-4932-A2E3-BB375649314C}" presName="childText" presStyleLbl="conFgAcc1" presStyleIdx="0" presStyleCnt="5">
        <dgm:presLayoutVars>
          <dgm:bulletEnabled val="1"/>
        </dgm:presLayoutVars>
      </dgm:prSet>
      <dgm:spPr/>
    </dgm:pt>
    <dgm:pt modelId="{27674231-004E-499A-BC8C-85D8EEE22AD4}" type="pres">
      <dgm:prSet presAssocID="{A3A00E3C-BCD4-4D2F-AC43-1F097FD2F348}" presName="spaceBetweenRectangles" presStyleCnt="0"/>
      <dgm:spPr/>
    </dgm:pt>
    <dgm:pt modelId="{A6228FDD-99F2-43DB-B363-AAE7E9448EF4}" type="pres">
      <dgm:prSet presAssocID="{DA2927A2-7F11-4E4E-8B7B-14456FC6647A}" presName="parentLin" presStyleCnt="0"/>
      <dgm:spPr/>
    </dgm:pt>
    <dgm:pt modelId="{1115C6B0-6E4B-490C-9265-2EC8C678F663}" type="pres">
      <dgm:prSet presAssocID="{DA2927A2-7F11-4E4E-8B7B-14456FC6647A}" presName="parentLeftMargin" presStyleLbl="node1" presStyleIdx="0" presStyleCnt="5"/>
      <dgm:spPr/>
    </dgm:pt>
    <dgm:pt modelId="{132995CC-5A61-4C3D-BBD8-59DD52F5A73D}" type="pres">
      <dgm:prSet presAssocID="{DA2927A2-7F11-4E4E-8B7B-14456FC6647A}" presName="parentText" presStyleLbl="node1" presStyleIdx="1" presStyleCnt="5" custFlipHor="1" custScaleX="34877">
        <dgm:presLayoutVars>
          <dgm:chMax val="0"/>
          <dgm:bulletEnabled val="1"/>
        </dgm:presLayoutVars>
      </dgm:prSet>
      <dgm:spPr/>
    </dgm:pt>
    <dgm:pt modelId="{41945774-68C1-4A64-82A7-5B96190440C6}" type="pres">
      <dgm:prSet presAssocID="{DA2927A2-7F11-4E4E-8B7B-14456FC6647A}" presName="negativeSpace" presStyleCnt="0"/>
      <dgm:spPr/>
    </dgm:pt>
    <dgm:pt modelId="{C99232EA-A720-4AC9-94D7-33E5D620CF2E}" type="pres">
      <dgm:prSet presAssocID="{DA2927A2-7F11-4E4E-8B7B-14456FC6647A}" presName="childText" presStyleLbl="conFgAcc1" presStyleIdx="1" presStyleCnt="5">
        <dgm:presLayoutVars>
          <dgm:bulletEnabled val="1"/>
        </dgm:presLayoutVars>
      </dgm:prSet>
      <dgm:spPr/>
    </dgm:pt>
    <dgm:pt modelId="{5B72472E-BD52-4882-92CE-44103FAFEC68}" type="pres">
      <dgm:prSet presAssocID="{F4886CC3-BE15-4A9E-90C5-22BC3E8CB244}" presName="spaceBetweenRectangles" presStyleCnt="0"/>
      <dgm:spPr/>
    </dgm:pt>
    <dgm:pt modelId="{7F524567-231A-4B4F-87ED-C7DADACD6918}" type="pres">
      <dgm:prSet presAssocID="{CAB45ECE-15BF-49DA-A797-2E23E4B36519}" presName="parentLin" presStyleCnt="0"/>
      <dgm:spPr/>
    </dgm:pt>
    <dgm:pt modelId="{46C5E319-26B6-4847-AE57-FEBDD5B08112}" type="pres">
      <dgm:prSet presAssocID="{CAB45ECE-15BF-49DA-A797-2E23E4B36519}" presName="parentLeftMargin" presStyleLbl="node1" presStyleIdx="1" presStyleCnt="5"/>
      <dgm:spPr/>
    </dgm:pt>
    <dgm:pt modelId="{1D6E063E-C818-4687-8A91-D895F04E6987}" type="pres">
      <dgm:prSet presAssocID="{CAB45ECE-15BF-49DA-A797-2E23E4B36519}" presName="parentText" presStyleLbl="node1" presStyleIdx="2" presStyleCnt="5" custFlipHor="1" custScaleX="34692">
        <dgm:presLayoutVars>
          <dgm:chMax val="0"/>
          <dgm:bulletEnabled val="1"/>
        </dgm:presLayoutVars>
      </dgm:prSet>
      <dgm:spPr/>
    </dgm:pt>
    <dgm:pt modelId="{B06CBCE6-55AF-4906-BDCD-95AC2CC05B99}" type="pres">
      <dgm:prSet presAssocID="{CAB45ECE-15BF-49DA-A797-2E23E4B36519}" presName="negativeSpace" presStyleCnt="0"/>
      <dgm:spPr/>
    </dgm:pt>
    <dgm:pt modelId="{31950C3A-0BC0-4E3D-9EBE-8AA80DE1B07F}" type="pres">
      <dgm:prSet presAssocID="{CAB45ECE-15BF-49DA-A797-2E23E4B36519}" presName="childText" presStyleLbl="conFgAcc1" presStyleIdx="2" presStyleCnt="5">
        <dgm:presLayoutVars>
          <dgm:bulletEnabled val="1"/>
        </dgm:presLayoutVars>
      </dgm:prSet>
      <dgm:spPr/>
    </dgm:pt>
    <dgm:pt modelId="{2E8C98C1-4EDD-4869-9CB9-18A88CC4E6FC}" type="pres">
      <dgm:prSet presAssocID="{AEE4D6E4-E773-48A8-820D-4F3C3AC0E84D}" presName="spaceBetweenRectangles" presStyleCnt="0"/>
      <dgm:spPr/>
    </dgm:pt>
    <dgm:pt modelId="{A27029AE-346A-4235-A4E3-8E056AA324B1}" type="pres">
      <dgm:prSet presAssocID="{04224800-8B93-4E7A-84F1-A4AEAC5CAD75}" presName="parentLin" presStyleCnt="0"/>
      <dgm:spPr/>
    </dgm:pt>
    <dgm:pt modelId="{740ADFF0-6A6B-4A1B-B08E-45B5CFBD7E1A}" type="pres">
      <dgm:prSet presAssocID="{04224800-8B93-4E7A-84F1-A4AEAC5CAD75}" presName="parentLeftMargin" presStyleLbl="node1" presStyleIdx="2" presStyleCnt="5"/>
      <dgm:spPr/>
    </dgm:pt>
    <dgm:pt modelId="{6CDEF2C6-B31F-4F11-942E-C04DF070DB0F}" type="pres">
      <dgm:prSet presAssocID="{04224800-8B93-4E7A-84F1-A4AEAC5CAD75}" presName="parentText" presStyleLbl="node1" presStyleIdx="3" presStyleCnt="5" custFlipHor="1" custScaleX="35376">
        <dgm:presLayoutVars>
          <dgm:chMax val="0"/>
          <dgm:bulletEnabled val="1"/>
        </dgm:presLayoutVars>
      </dgm:prSet>
      <dgm:spPr/>
    </dgm:pt>
    <dgm:pt modelId="{19465A9A-5BD6-4E0A-88AC-B96EBF4774E2}" type="pres">
      <dgm:prSet presAssocID="{04224800-8B93-4E7A-84F1-A4AEAC5CAD75}" presName="negativeSpace" presStyleCnt="0"/>
      <dgm:spPr/>
    </dgm:pt>
    <dgm:pt modelId="{C8FC2567-709B-47D9-B25A-BF42BB467753}" type="pres">
      <dgm:prSet presAssocID="{04224800-8B93-4E7A-84F1-A4AEAC5CAD75}" presName="childText" presStyleLbl="conFgAcc1" presStyleIdx="3" presStyleCnt="5">
        <dgm:presLayoutVars>
          <dgm:bulletEnabled val="1"/>
        </dgm:presLayoutVars>
      </dgm:prSet>
      <dgm:spPr/>
    </dgm:pt>
    <dgm:pt modelId="{8626A0A7-4379-4CA9-B1CD-C2BFCF7846D6}" type="pres">
      <dgm:prSet presAssocID="{8278E59B-26EA-43B5-8AE1-1BDC20AA5AE0}" presName="spaceBetweenRectangles" presStyleCnt="0"/>
      <dgm:spPr/>
    </dgm:pt>
    <dgm:pt modelId="{ABC4F6D9-A5A1-4070-8F2F-7C63353040EA}" type="pres">
      <dgm:prSet presAssocID="{AF35B074-8159-429F-B3D4-25AB0CF0EAD0}" presName="parentLin" presStyleCnt="0"/>
      <dgm:spPr/>
    </dgm:pt>
    <dgm:pt modelId="{E364EEC0-2F45-44A8-A84E-6A935677EE17}" type="pres">
      <dgm:prSet presAssocID="{AF35B074-8159-429F-B3D4-25AB0CF0EAD0}" presName="parentLeftMargin" presStyleLbl="node1" presStyleIdx="3" presStyleCnt="5"/>
      <dgm:spPr/>
    </dgm:pt>
    <dgm:pt modelId="{745541F3-1C1C-4749-93CB-EFEAFB0686A2}" type="pres">
      <dgm:prSet presAssocID="{AF35B074-8159-429F-B3D4-25AB0CF0EAD0}" presName="parentText" presStyleLbl="node1" presStyleIdx="4" presStyleCnt="5" custScaleX="35373">
        <dgm:presLayoutVars>
          <dgm:chMax val="0"/>
          <dgm:bulletEnabled val="1"/>
        </dgm:presLayoutVars>
      </dgm:prSet>
      <dgm:spPr/>
    </dgm:pt>
    <dgm:pt modelId="{46FFAF58-DF3A-4FCC-B6A2-991BB5689A50}" type="pres">
      <dgm:prSet presAssocID="{AF35B074-8159-429F-B3D4-25AB0CF0EAD0}" presName="negativeSpace" presStyleCnt="0"/>
      <dgm:spPr/>
    </dgm:pt>
    <dgm:pt modelId="{53972D71-4D7A-49C9-8D03-2EA655D3756C}" type="pres">
      <dgm:prSet presAssocID="{AF35B074-8159-429F-B3D4-25AB0CF0EAD0}" presName="childText" presStyleLbl="conFgAcc1" presStyleIdx="4" presStyleCnt="5">
        <dgm:presLayoutVars>
          <dgm:bulletEnabled val="1"/>
        </dgm:presLayoutVars>
      </dgm:prSet>
      <dgm:spPr/>
    </dgm:pt>
  </dgm:ptLst>
  <dgm:cxnLst>
    <dgm:cxn modelId="{3DD44B05-C246-4BC3-8F04-588ABA2D31BD}" srcId="{CAB45ECE-15BF-49DA-A797-2E23E4B36519}" destId="{961AA4D4-78EF-451B-ADB7-D520811D3D51}" srcOrd="0" destOrd="0" parTransId="{EFC2B1CF-5305-43E8-BA49-1B6D6AF803CD}" sibTransId="{668D09A9-8822-4742-99E2-6A81EB0511E8}"/>
    <dgm:cxn modelId="{5B5DA90F-6172-40F3-8748-71BCB159EB9A}" type="presOf" srcId="{04224800-8B93-4E7A-84F1-A4AEAC5CAD75}" destId="{6CDEF2C6-B31F-4F11-942E-C04DF070DB0F}" srcOrd="1" destOrd="0" presId="urn:microsoft.com/office/officeart/2005/8/layout/list1"/>
    <dgm:cxn modelId="{F6193911-D307-4D40-B8F9-CF8C645CAC0C}" type="presOf" srcId="{B48064CB-7588-4932-A2E3-BB375649314C}" destId="{0316E348-3123-4CB0-B3D3-2997638095E5}" srcOrd="0" destOrd="0" presId="urn:microsoft.com/office/officeart/2005/8/layout/list1"/>
    <dgm:cxn modelId="{13096115-9ABB-43F9-9D1F-7C8DE070F861}" type="presOf" srcId="{779014A7-4A9C-4F7D-B365-23B610209329}" destId="{C99232EA-A720-4AC9-94D7-33E5D620CF2E}" srcOrd="0" destOrd="0" presId="urn:microsoft.com/office/officeart/2005/8/layout/list1"/>
    <dgm:cxn modelId="{D54E5325-B0CA-4785-B903-8DD7CE2C68A0}" type="presOf" srcId="{AF35B074-8159-429F-B3D4-25AB0CF0EAD0}" destId="{E364EEC0-2F45-44A8-A84E-6A935677EE17}" srcOrd="0" destOrd="0" presId="urn:microsoft.com/office/officeart/2005/8/layout/list1"/>
    <dgm:cxn modelId="{FC2A4331-B2A7-46D2-8874-53535B8D0B99}" type="presOf" srcId="{DA2927A2-7F11-4E4E-8B7B-14456FC6647A}" destId="{1115C6B0-6E4B-490C-9265-2EC8C678F663}" srcOrd="0" destOrd="0" presId="urn:microsoft.com/office/officeart/2005/8/layout/list1"/>
    <dgm:cxn modelId="{8A7A4B33-9B5B-4F84-A223-8770670F0A4C}" type="presOf" srcId="{CAB45ECE-15BF-49DA-A797-2E23E4B36519}" destId="{1D6E063E-C818-4687-8A91-D895F04E6987}" srcOrd="1" destOrd="0" presId="urn:microsoft.com/office/officeart/2005/8/layout/list1"/>
    <dgm:cxn modelId="{CF87CC43-C96E-495B-A86F-CE6AD4204B5B}" srcId="{A2EBB6FF-49B8-4D73-8312-8D4D8D29E68C}" destId="{DA2927A2-7F11-4E4E-8B7B-14456FC6647A}" srcOrd="1" destOrd="0" parTransId="{F35B79C5-57B7-4E2C-891D-79D297BFFAAD}" sibTransId="{F4886CC3-BE15-4A9E-90C5-22BC3E8CB244}"/>
    <dgm:cxn modelId="{B25D2E64-27DD-405E-A6AF-364E05EF6782}" srcId="{04224800-8B93-4E7A-84F1-A4AEAC5CAD75}" destId="{3683BDE9-4370-4819-A767-6F4F82338261}" srcOrd="0" destOrd="0" parTransId="{F92FAB66-C5C7-4BB2-9A01-13D56ECC1477}" sibTransId="{3D7B115C-3852-4913-9E87-72D9E7057D8C}"/>
    <dgm:cxn modelId="{97097D6B-6268-4F63-8AF4-7AA38B7E37C0}" type="presOf" srcId="{3683BDE9-4370-4819-A767-6F4F82338261}" destId="{C8FC2567-709B-47D9-B25A-BF42BB467753}" srcOrd="0" destOrd="0" presId="urn:microsoft.com/office/officeart/2005/8/layout/list1"/>
    <dgm:cxn modelId="{98E55A6D-1AE9-437A-97D3-8712159265BA}" type="presOf" srcId="{B48064CB-7588-4932-A2E3-BB375649314C}" destId="{0C4F89A8-22D5-4F63-B782-827A1E656A40}" srcOrd="1" destOrd="0" presId="urn:microsoft.com/office/officeart/2005/8/layout/list1"/>
    <dgm:cxn modelId="{46626B56-0CE4-48A0-B172-37BA8D905C28}" srcId="{DA2927A2-7F11-4E4E-8B7B-14456FC6647A}" destId="{779014A7-4A9C-4F7D-B365-23B610209329}" srcOrd="0" destOrd="0" parTransId="{8A5A75FA-F7CC-45B0-8391-1D8F42C21CF8}" sibTransId="{5FDA6382-2DB2-4222-A5AF-6D5EF7211C7C}"/>
    <dgm:cxn modelId="{5D25B384-3B8F-4751-9B19-471F30E1D56D}" type="presOf" srcId="{04224800-8B93-4E7A-84F1-A4AEAC5CAD75}" destId="{740ADFF0-6A6B-4A1B-B08E-45B5CFBD7E1A}" srcOrd="0" destOrd="0" presId="urn:microsoft.com/office/officeart/2005/8/layout/list1"/>
    <dgm:cxn modelId="{30B9FB88-E0E1-4333-A478-43939A6C08D7}" srcId="{AF35B074-8159-429F-B3D4-25AB0CF0EAD0}" destId="{DE6F724C-6D96-438F-BDB8-2F8D88CB07F2}" srcOrd="0" destOrd="0" parTransId="{C9997234-2B40-4507-BFF3-DD93433DB855}" sibTransId="{15E4779E-7526-43DA-B172-357FEA8A20B4}"/>
    <dgm:cxn modelId="{80C1B48C-8123-4C42-AC6E-F2880390E41C}" type="presOf" srcId="{DA2927A2-7F11-4E4E-8B7B-14456FC6647A}" destId="{132995CC-5A61-4C3D-BBD8-59DD52F5A73D}" srcOrd="1" destOrd="0" presId="urn:microsoft.com/office/officeart/2005/8/layout/list1"/>
    <dgm:cxn modelId="{B2224A8F-327D-41EF-AC28-C53E73E467A8}" type="presOf" srcId="{A1E26941-1CC1-4486-8028-88D688A32091}" destId="{F72176CF-08BE-4727-8CCE-1A48968049CB}" srcOrd="0" destOrd="0" presId="urn:microsoft.com/office/officeart/2005/8/layout/list1"/>
    <dgm:cxn modelId="{375BD192-4E32-4831-A442-5826169C8B21}" type="presOf" srcId="{AF35B074-8159-429F-B3D4-25AB0CF0EAD0}" destId="{745541F3-1C1C-4749-93CB-EFEAFB0686A2}" srcOrd="1" destOrd="0" presId="urn:microsoft.com/office/officeart/2005/8/layout/list1"/>
    <dgm:cxn modelId="{CE90B893-7C0E-44B8-9BC5-232E2147E088}" srcId="{A2EBB6FF-49B8-4D73-8312-8D4D8D29E68C}" destId="{B48064CB-7588-4932-A2E3-BB375649314C}" srcOrd="0" destOrd="0" parTransId="{5A0C8683-7E06-46B3-905D-99FC1546DF0A}" sibTransId="{A3A00E3C-BCD4-4D2F-AC43-1F097FD2F348}"/>
    <dgm:cxn modelId="{1372539D-07EC-4CD1-86C1-62E19B8C4E12}" srcId="{A2EBB6FF-49B8-4D73-8312-8D4D8D29E68C}" destId="{AF35B074-8159-429F-B3D4-25AB0CF0EAD0}" srcOrd="4" destOrd="0" parTransId="{1A01FCB9-B1FF-47FE-AB2B-9132D7572008}" sibTransId="{E1556E93-7A05-4A35-A1F7-E7EF99054650}"/>
    <dgm:cxn modelId="{29FACAAA-9509-45E0-BAFF-C3A9D805916A}" srcId="{B48064CB-7588-4932-A2E3-BB375649314C}" destId="{A1E26941-1CC1-4486-8028-88D688A32091}" srcOrd="0" destOrd="0" parTransId="{4BDE4DB5-F4BB-4D91-8775-4941B4D07288}" sibTransId="{9BC6C1FD-AAF3-4C56-BF4D-85C05224E78D}"/>
    <dgm:cxn modelId="{CC2BC3AE-3126-4A35-B30B-220343539EE4}" type="presOf" srcId="{A2EBB6FF-49B8-4D73-8312-8D4D8D29E68C}" destId="{3585A4D5-2B1E-49C8-8A15-0B8CB70D2497}" srcOrd="0" destOrd="0" presId="urn:microsoft.com/office/officeart/2005/8/layout/list1"/>
    <dgm:cxn modelId="{979225B8-3B0A-4770-BBA8-8F9604A8C591}" type="presOf" srcId="{CAB45ECE-15BF-49DA-A797-2E23E4B36519}" destId="{46C5E319-26B6-4847-AE57-FEBDD5B08112}" srcOrd="0" destOrd="0" presId="urn:microsoft.com/office/officeart/2005/8/layout/list1"/>
    <dgm:cxn modelId="{FD4830BA-26B6-48F3-B882-D1CE11ADE3B7}" type="presOf" srcId="{DE6F724C-6D96-438F-BDB8-2F8D88CB07F2}" destId="{53972D71-4D7A-49C9-8D03-2EA655D3756C}" srcOrd="0" destOrd="0" presId="urn:microsoft.com/office/officeart/2005/8/layout/list1"/>
    <dgm:cxn modelId="{C004FDC6-3419-488C-9969-232889CC6D92}" srcId="{A2EBB6FF-49B8-4D73-8312-8D4D8D29E68C}" destId="{CAB45ECE-15BF-49DA-A797-2E23E4B36519}" srcOrd="2" destOrd="0" parTransId="{BA8E9B8C-4E8A-4F72-8984-57CD3017D66A}" sibTransId="{AEE4D6E4-E773-48A8-820D-4F3C3AC0E84D}"/>
    <dgm:cxn modelId="{EE1BC1C8-4306-44C8-BA8E-BCDCF7FDEDE8}" type="presOf" srcId="{961AA4D4-78EF-451B-ADB7-D520811D3D51}" destId="{31950C3A-0BC0-4E3D-9EBE-8AA80DE1B07F}" srcOrd="0" destOrd="0" presId="urn:microsoft.com/office/officeart/2005/8/layout/list1"/>
    <dgm:cxn modelId="{F9737DFF-3310-4AA9-8BF2-911857E76946}" srcId="{A2EBB6FF-49B8-4D73-8312-8D4D8D29E68C}" destId="{04224800-8B93-4E7A-84F1-A4AEAC5CAD75}" srcOrd="3" destOrd="0" parTransId="{A615C12D-8484-4197-AA0A-87064F16ADF6}" sibTransId="{8278E59B-26EA-43B5-8AE1-1BDC20AA5AE0}"/>
    <dgm:cxn modelId="{105A8857-46AE-4D21-A083-BD48173BB8AF}" type="presParOf" srcId="{3585A4D5-2B1E-49C8-8A15-0B8CB70D2497}" destId="{A7034D38-700E-4D77-A95A-B1437D225625}" srcOrd="0" destOrd="0" presId="urn:microsoft.com/office/officeart/2005/8/layout/list1"/>
    <dgm:cxn modelId="{FAB08A63-2359-41CC-A2AE-14B2904CDB12}" type="presParOf" srcId="{A7034D38-700E-4D77-A95A-B1437D225625}" destId="{0316E348-3123-4CB0-B3D3-2997638095E5}" srcOrd="0" destOrd="0" presId="urn:microsoft.com/office/officeart/2005/8/layout/list1"/>
    <dgm:cxn modelId="{D11E59DA-D6F3-4390-9587-F16F3B1338F9}" type="presParOf" srcId="{A7034D38-700E-4D77-A95A-B1437D225625}" destId="{0C4F89A8-22D5-4F63-B782-827A1E656A40}" srcOrd="1" destOrd="0" presId="urn:microsoft.com/office/officeart/2005/8/layout/list1"/>
    <dgm:cxn modelId="{F81CF1B8-2F51-4BEA-8A59-4B6FCF13CE9B}" type="presParOf" srcId="{3585A4D5-2B1E-49C8-8A15-0B8CB70D2497}" destId="{95F65408-3BE8-40A9-B8AC-80DE252553EC}" srcOrd="1" destOrd="0" presId="urn:microsoft.com/office/officeart/2005/8/layout/list1"/>
    <dgm:cxn modelId="{CDB78FAB-4636-435C-9195-3417A7BF8F9F}" type="presParOf" srcId="{3585A4D5-2B1E-49C8-8A15-0B8CB70D2497}" destId="{F72176CF-08BE-4727-8CCE-1A48968049CB}" srcOrd="2" destOrd="0" presId="urn:microsoft.com/office/officeart/2005/8/layout/list1"/>
    <dgm:cxn modelId="{9FFA810D-B024-495A-B608-6F8E087DC889}" type="presParOf" srcId="{3585A4D5-2B1E-49C8-8A15-0B8CB70D2497}" destId="{27674231-004E-499A-BC8C-85D8EEE22AD4}" srcOrd="3" destOrd="0" presId="urn:microsoft.com/office/officeart/2005/8/layout/list1"/>
    <dgm:cxn modelId="{42DBD4E1-44AD-4A03-8EA2-704B4D757205}" type="presParOf" srcId="{3585A4D5-2B1E-49C8-8A15-0B8CB70D2497}" destId="{A6228FDD-99F2-43DB-B363-AAE7E9448EF4}" srcOrd="4" destOrd="0" presId="urn:microsoft.com/office/officeart/2005/8/layout/list1"/>
    <dgm:cxn modelId="{23A79E67-4DD1-4DC8-947E-159ECB6D02B3}" type="presParOf" srcId="{A6228FDD-99F2-43DB-B363-AAE7E9448EF4}" destId="{1115C6B0-6E4B-490C-9265-2EC8C678F663}" srcOrd="0" destOrd="0" presId="urn:microsoft.com/office/officeart/2005/8/layout/list1"/>
    <dgm:cxn modelId="{4A260C53-85C6-401B-9B75-466728D80FB0}" type="presParOf" srcId="{A6228FDD-99F2-43DB-B363-AAE7E9448EF4}" destId="{132995CC-5A61-4C3D-BBD8-59DD52F5A73D}" srcOrd="1" destOrd="0" presId="urn:microsoft.com/office/officeart/2005/8/layout/list1"/>
    <dgm:cxn modelId="{430ADD9E-C00F-491D-A859-44EEFB5B5BC8}" type="presParOf" srcId="{3585A4D5-2B1E-49C8-8A15-0B8CB70D2497}" destId="{41945774-68C1-4A64-82A7-5B96190440C6}" srcOrd="5" destOrd="0" presId="urn:microsoft.com/office/officeart/2005/8/layout/list1"/>
    <dgm:cxn modelId="{49380B4D-7ED1-4AA5-8561-D072F9277AEB}" type="presParOf" srcId="{3585A4D5-2B1E-49C8-8A15-0B8CB70D2497}" destId="{C99232EA-A720-4AC9-94D7-33E5D620CF2E}" srcOrd="6" destOrd="0" presId="urn:microsoft.com/office/officeart/2005/8/layout/list1"/>
    <dgm:cxn modelId="{DD309DD5-8834-45CE-B68D-3D7C8A0E5A53}" type="presParOf" srcId="{3585A4D5-2B1E-49C8-8A15-0B8CB70D2497}" destId="{5B72472E-BD52-4882-92CE-44103FAFEC68}" srcOrd="7" destOrd="0" presId="urn:microsoft.com/office/officeart/2005/8/layout/list1"/>
    <dgm:cxn modelId="{71324434-D169-4722-8DCA-C3A3E19D26FD}" type="presParOf" srcId="{3585A4D5-2B1E-49C8-8A15-0B8CB70D2497}" destId="{7F524567-231A-4B4F-87ED-C7DADACD6918}" srcOrd="8" destOrd="0" presId="urn:microsoft.com/office/officeart/2005/8/layout/list1"/>
    <dgm:cxn modelId="{369F2DC9-6BC1-4AF8-A9DB-659D70B4EBAD}" type="presParOf" srcId="{7F524567-231A-4B4F-87ED-C7DADACD6918}" destId="{46C5E319-26B6-4847-AE57-FEBDD5B08112}" srcOrd="0" destOrd="0" presId="urn:microsoft.com/office/officeart/2005/8/layout/list1"/>
    <dgm:cxn modelId="{39707FEB-45ED-4466-9B3B-AEBDEE7D7338}" type="presParOf" srcId="{7F524567-231A-4B4F-87ED-C7DADACD6918}" destId="{1D6E063E-C818-4687-8A91-D895F04E6987}" srcOrd="1" destOrd="0" presId="urn:microsoft.com/office/officeart/2005/8/layout/list1"/>
    <dgm:cxn modelId="{0BE08EA1-7677-4330-A60E-822C32E26546}" type="presParOf" srcId="{3585A4D5-2B1E-49C8-8A15-0B8CB70D2497}" destId="{B06CBCE6-55AF-4906-BDCD-95AC2CC05B99}" srcOrd="9" destOrd="0" presId="urn:microsoft.com/office/officeart/2005/8/layout/list1"/>
    <dgm:cxn modelId="{9BCC9A23-3005-49DC-A410-11EB2A83FA35}" type="presParOf" srcId="{3585A4D5-2B1E-49C8-8A15-0B8CB70D2497}" destId="{31950C3A-0BC0-4E3D-9EBE-8AA80DE1B07F}" srcOrd="10" destOrd="0" presId="urn:microsoft.com/office/officeart/2005/8/layout/list1"/>
    <dgm:cxn modelId="{C3D23825-E320-4C27-AAAA-321CF8204C79}" type="presParOf" srcId="{3585A4D5-2B1E-49C8-8A15-0B8CB70D2497}" destId="{2E8C98C1-4EDD-4869-9CB9-18A88CC4E6FC}" srcOrd="11" destOrd="0" presId="urn:microsoft.com/office/officeart/2005/8/layout/list1"/>
    <dgm:cxn modelId="{95BC1AEC-EEC1-46CC-9BB3-71ACD0D90D83}" type="presParOf" srcId="{3585A4D5-2B1E-49C8-8A15-0B8CB70D2497}" destId="{A27029AE-346A-4235-A4E3-8E056AA324B1}" srcOrd="12" destOrd="0" presId="urn:microsoft.com/office/officeart/2005/8/layout/list1"/>
    <dgm:cxn modelId="{BC36B11D-D9A2-4181-AB89-40ED940129B1}" type="presParOf" srcId="{A27029AE-346A-4235-A4E3-8E056AA324B1}" destId="{740ADFF0-6A6B-4A1B-B08E-45B5CFBD7E1A}" srcOrd="0" destOrd="0" presId="urn:microsoft.com/office/officeart/2005/8/layout/list1"/>
    <dgm:cxn modelId="{94E164BC-FD4E-430F-974A-ED28D8EB364B}" type="presParOf" srcId="{A27029AE-346A-4235-A4E3-8E056AA324B1}" destId="{6CDEF2C6-B31F-4F11-942E-C04DF070DB0F}" srcOrd="1" destOrd="0" presId="urn:microsoft.com/office/officeart/2005/8/layout/list1"/>
    <dgm:cxn modelId="{0D3521EE-CBAE-49A9-813F-F0BC55FB1482}" type="presParOf" srcId="{3585A4D5-2B1E-49C8-8A15-0B8CB70D2497}" destId="{19465A9A-5BD6-4E0A-88AC-B96EBF4774E2}" srcOrd="13" destOrd="0" presId="urn:microsoft.com/office/officeart/2005/8/layout/list1"/>
    <dgm:cxn modelId="{6F419009-B060-4F13-8D43-D2AEC014A5C5}" type="presParOf" srcId="{3585A4D5-2B1E-49C8-8A15-0B8CB70D2497}" destId="{C8FC2567-709B-47D9-B25A-BF42BB467753}" srcOrd="14" destOrd="0" presId="urn:microsoft.com/office/officeart/2005/8/layout/list1"/>
    <dgm:cxn modelId="{B5099DAD-DD82-427A-8602-9A0FDCEC0100}" type="presParOf" srcId="{3585A4D5-2B1E-49C8-8A15-0B8CB70D2497}" destId="{8626A0A7-4379-4CA9-B1CD-C2BFCF7846D6}" srcOrd="15" destOrd="0" presId="urn:microsoft.com/office/officeart/2005/8/layout/list1"/>
    <dgm:cxn modelId="{1AB5D598-33A6-4585-90AE-47D559FADCB7}" type="presParOf" srcId="{3585A4D5-2B1E-49C8-8A15-0B8CB70D2497}" destId="{ABC4F6D9-A5A1-4070-8F2F-7C63353040EA}" srcOrd="16" destOrd="0" presId="urn:microsoft.com/office/officeart/2005/8/layout/list1"/>
    <dgm:cxn modelId="{CAB9FA95-A77D-464B-96DE-94C0C5D609F3}" type="presParOf" srcId="{ABC4F6D9-A5A1-4070-8F2F-7C63353040EA}" destId="{E364EEC0-2F45-44A8-A84E-6A935677EE17}" srcOrd="0" destOrd="0" presId="urn:microsoft.com/office/officeart/2005/8/layout/list1"/>
    <dgm:cxn modelId="{B77274A6-B8CD-4991-8B5F-D6DDA98FD051}" type="presParOf" srcId="{ABC4F6D9-A5A1-4070-8F2F-7C63353040EA}" destId="{745541F3-1C1C-4749-93CB-EFEAFB0686A2}" srcOrd="1" destOrd="0" presId="urn:microsoft.com/office/officeart/2005/8/layout/list1"/>
    <dgm:cxn modelId="{3EACE288-F969-4F8D-AD76-A7EDD8B32770}" type="presParOf" srcId="{3585A4D5-2B1E-49C8-8A15-0B8CB70D2497}" destId="{46FFAF58-DF3A-4FCC-B6A2-991BB5689A50}" srcOrd="17" destOrd="0" presId="urn:microsoft.com/office/officeart/2005/8/layout/list1"/>
    <dgm:cxn modelId="{DED9DD04-40C9-4E39-BD67-C1D1E3C06E85}" type="presParOf" srcId="{3585A4D5-2B1E-49C8-8A15-0B8CB70D2497}" destId="{53972D71-4D7A-49C9-8D03-2EA655D3756C}" srcOrd="18"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011E3078-75B3-45E9-A0FE-32D274D27C98}" type="doc">
      <dgm:prSet loTypeId="urn:microsoft.com/office/officeart/2008/layout/LinedList" loCatId="hierarchy" qsTypeId="urn:microsoft.com/office/officeart/2005/8/quickstyle/simple1" qsCatId="simple" csTypeId="urn:microsoft.com/office/officeart/2005/8/colors/accent1_2" csCatId="accent1" phldr="1"/>
      <dgm:spPr/>
      <dgm:t>
        <a:bodyPr/>
        <a:lstStyle/>
        <a:p>
          <a:endParaRPr lang="zh-CN" altLang="en-US"/>
        </a:p>
      </dgm:t>
    </dgm:pt>
    <dgm:pt modelId="{228DDA34-C1EC-49B7-861A-B7EA371BC5CA}">
      <dgm:prSet phldrT="[文本]" custT="1"/>
      <dgm:spPr/>
      <dgm:t>
        <a:bodyPr/>
        <a:lstStyle/>
        <a:p>
          <a:r>
            <a:rPr lang="zh-CN" altLang="en-US" sz="3200" b="1" dirty="0">
              <a:solidFill>
                <a:srgbClr val="C00000"/>
              </a:solidFill>
            </a:rPr>
            <a:t>程序设计风格</a:t>
          </a:r>
        </a:p>
      </dgm:t>
    </dgm:pt>
    <dgm:pt modelId="{9AF71BA2-EE17-4B40-8E3E-255FF11BDFA9}" type="parTrans" cxnId="{8F3505B4-870A-4010-B1FB-2AE15F63965E}">
      <dgm:prSet/>
      <dgm:spPr/>
      <dgm:t>
        <a:bodyPr/>
        <a:lstStyle/>
        <a:p>
          <a:endParaRPr lang="zh-CN" altLang="en-US" b="1"/>
        </a:p>
      </dgm:t>
    </dgm:pt>
    <dgm:pt modelId="{08BD49A1-1FE5-4D56-B142-CE333889222D}" type="sibTrans" cxnId="{8F3505B4-870A-4010-B1FB-2AE15F63965E}">
      <dgm:prSet/>
      <dgm:spPr/>
      <dgm:t>
        <a:bodyPr/>
        <a:lstStyle/>
        <a:p>
          <a:endParaRPr lang="zh-CN" altLang="en-US" b="1"/>
        </a:p>
      </dgm:t>
    </dgm:pt>
    <dgm:pt modelId="{5EFDAD3C-C6F4-4590-9F82-012F1719A4BE}">
      <dgm:prSet phldrT="[文本]"/>
      <dgm:spPr/>
      <dgm:t>
        <a:bodyPr/>
        <a:lstStyle/>
        <a:p>
          <a:r>
            <a:rPr lang="en-US" altLang="zh-CN" b="1" dirty="0"/>
            <a:t>1</a:t>
          </a:r>
          <a:r>
            <a:rPr lang="zh-CN" altLang="en-US" b="1" dirty="0"/>
            <a:t>）基本要求</a:t>
          </a:r>
        </a:p>
      </dgm:t>
    </dgm:pt>
    <dgm:pt modelId="{0A358F99-2864-4C01-90FA-8A4D75605EF2}" type="parTrans" cxnId="{3C72EBF5-EC33-4A64-B551-E0BB5E1860D7}">
      <dgm:prSet/>
      <dgm:spPr/>
      <dgm:t>
        <a:bodyPr/>
        <a:lstStyle/>
        <a:p>
          <a:endParaRPr lang="zh-CN" altLang="en-US" b="1"/>
        </a:p>
      </dgm:t>
    </dgm:pt>
    <dgm:pt modelId="{4FB50A87-B6C8-4C08-88CF-6C1E1AD7114E}" type="sibTrans" cxnId="{3C72EBF5-EC33-4A64-B551-E0BB5E1860D7}">
      <dgm:prSet/>
      <dgm:spPr/>
      <dgm:t>
        <a:bodyPr/>
        <a:lstStyle/>
        <a:p>
          <a:endParaRPr lang="zh-CN" altLang="en-US" b="1"/>
        </a:p>
      </dgm:t>
    </dgm:pt>
    <dgm:pt modelId="{8E4876BC-136A-4D47-A22E-C78139A0D2F0}">
      <dgm:prSet/>
      <dgm:spPr/>
      <dgm:t>
        <a:bodyPr/>
        <a:lstStyle/>
        <a:p>
          <a:r>
            <a:rPr lang="en-US" altLang="zh-CN" b="1" dirty="0"/>
            <a:t>2</a:t>
          </a:r>
          <a:r>
            <a:rPr lang="zh-CN" altLang="en-US" b="1" dirty="0"/>
            <a:t>）可读性要求</a:t>
          </a:r>
        </a:p>
      </dgm:t>
    </dgm:pt>
    <dgm:pt modelId="{8866B7B8-87B6-49E8-A531-8560C88374D1}" type="parTrans" cxnId="{E8365C07-BE4C-43DC-998E-1DCC1D000E58}">
      <dgm:prSet/>
      <dgm:spPr/>
      <dgm:t>
        <a:bodyPr/>
        <a:lstStyle/>
        <a:p>
          <a:endParaRPr lang="zh-CN" altLang="en-US" b="1"/>
        </a:p>
      </dgm:t>
    </dgm:pt>
    <dgm:pt modelId="{E9962BB0-2C3F-4D8B-BB57-A317E68AF124}" type="sibTrans" cxnId="{E8365C07-BE4C-43DC-998E-1DCC1D000E58}">
      <dgm:prSet/>
      <dgm:spPr/>
      <dgm:t>
        <a:bodyPr/>
        <a:lstStyle/>
        <a:p>
          <a:endParaRPr lang="zh-CN" altLang="en-US" b="1"/>
        </a:p>
      </dgm:t>
    </dgm:pt>
    <dgm:pt modelId="{8970C36B-7530-49A1-A8F6-69B286EED53D}">
      <dgm:prSet/>
      <dgm:spPr/>
      <dgm:t>
        <a:bodyPr/>
        <a:lstStyle/>
        <a:p>
          <a:r>
            <a:rPr lang="en-US" altLang="zh-CN" b="1" dirty="0"/>
            <a:t>3</a:t>
          </a:r>
          <a:r>
            <a:rPr lang="zh-CN" altLang="en-US" b="1" dirty="0"/>
            <a:t>）正确性与容错性要求</a:t>
          </a:r>
        </a:p>
      </dgm:t>
    </dgm:pt>
    <dgm:pt modelId="{07A9588E-E89E-4894-A356-E865BEB65AE9}" type="parTrans" cxnId="{F1C6EE6D-04A3-4017-A303-DAEF1AF5288A}">
      <dgm:prSet/>
      <dgm:spPr/>
      <dgm:t>
        <a:bodyPr/>
        <a:lstStyle/>
        <a:p>
          <a:endParaRPr lang="zh-CN" altLang="en-US" b="1"/>
        </a:p>
      </dgm:t>
    </dgm:pt>
    <dgm:pt modelId="{FF4DF3C5-D7B5-4A4D-B13C-EA8969818FA5}" type="sibTrans" cxnId="{F1C6EE6D-04A3-4017-A303-DAEF1AF5288A}">
      <dgm:prSet/>
      <dgm:spPr/>
      <dgm:t>
        <a:bodyPr/>
        <a:lstStyle/>
        <a:p>
          <a:endParaRPr lang="zh-CN" altLang="en-US" b="1"/>
        </a:p>
      </dgm:t>
    </dgm:pt>
    <dgm:pt modelId="{2335AE89-896F-427A-8E91-955191F21614}">
      <dgm:prSet/>
      <dgm:spPr/>
      <dgm:t>
        <a:bodyPr/>
        <a:lstStyle/>
        <a:p>
          <a:r>
            <a:rPr lang="en-US" altLang="zh-CN" b="1" dirty="0"/>
            <a:t>4</a:t>
          </a:r>
          <a:r>
            <a:rPr lang="zh-CN" altLang="en-US" b="1" dirty="0"/>
            <a:t>）可移植性要求</a:t>
          </a:r>
        </a:p>
      </dgm:t>
    </dgm:pt>
    <dgm:pt modelId="{13B592AB-64BD-4AE6-95A7-4087BF1EAC71}" type="parTrans" cxnId="{25461021-A0EB-4418-AF3E-9B000042B6C3}">
      <dgm:prSet/>
      <dgm:spPr/>
      <dgm:t>
        <a:bodyPr/>
        <a:lstStyle/>
        <a:p>
          <a:endParaRPr lang="zh-CN" altLang="en-US" b="1"/>
        </a:p>
      </dgm:t>
    </dgm:pt>
    <dgm:pt modelId="{604D2F4F-90DA-44C1-BDBB-D5B4955510FC}" type="sibTrans" cxnId="{25461021-A0EB-4418-AF3E-9B000042B6C3}">
      <dgm:prSet/>
      <dgm:spPr/>
      <dgm:t>
        <a:bodyPr/>
        <a:lstStyle/>
        <a:p>
          <a:endParaRPr lang="zh-CN" altLang="en-US" b="1"/>
        </a:p>
      </dgm:t>
    </dgm:pt>
    <dgm:pt modelId="{AC97259C-B091-4B64-BA88-223774DA9B2F}">
      <dgm:prSet/>
      <dgm:spPr/>
      <dgm:t>
        <a:bodyPr/>
        <a:lstStyle/>
        <a:p>
          <a:r>
            <a:rPr lang="en-US" altLang="zh-CN" b="1" dirty="0"/>
            <a:t>5</a:t>
          </a:r>
          <a:r>
            <a:rPr lang="zh-CN" altLang="en-US" b="1" dirty="0"/>
            <a:t>）输入和输出要求</a:t>
          </a:r>
        </a:p>
      </dgm:t>
    </dgm:pt>
    <dgm:pt modelId="{4C73A0FE-C92B-48AB-B7B1-764215A5C02F}" type="parTrans" cxnId="{A526F089-CA2E-4278-BC53-ED43E4D4472B}">
      <dgm:prSet/>
      <dgm:spPr/>
      <dgm:t>
        <a:bodyPr/>
        <a:lstStyle/>
        <a:p>
          <a:endParaRPr lang="zh-CN" altLang="en-US" b="1"/>
        </a:p>
      </dgm:t>
    </dgm:pt>
    <dgm:pt modelId="{8B630E90-59DB-48B4-8F7C-722A70F33FDE}" type="sibTrans" cxnId="{A526F089-CA2E-4278-BC53-ED43E4D4472B}">
      <dgm:prSet/>
      <dgm:spPr/>
      <dgm:t>
        <a:bodyPr/>
        <a:lstStyle/>
        <a:p>
          <a:endParaRPr lang="zh-CN" altLang="en-US" b="1"/>
        </a:p>
      </dgm:t>
    </dgm:pt>
    <dgm:pt modelId="{CA254B34-AA56-4FB9-BE6F-7C28C703C3CB}">
      <dgm:prSet/>
      <dgm:spPr/>
      <dgm:t>
        <a:bodyPr/>
        <a:lstStyle/>
        <a:p>
          <a:r>
            <a:rPr lang="en-US" altLang="zh-CN" b="1" dirty="0"/>
            <a:t>6</a:t>
          </a:r>
          <a:r>
            <a:rPr lang="zh-CN" altLang="en-US" b="1" dirty="0"/>
            <a:t>）重用性要求</a:t>
          </a:r>
        </a:p>
      </dgm:t>
    </dgm:pt>
    <dgm:pt modelId="{3E3769E6-D79C-483D-A84C-6387C0CC90DD}" type="parTrans" cxnId="{94FFBB1C-A6AF-49D5-B37D-BC6912CCCEC6}">
      <dgm:prSet/>
      <dgm:spPr/>
      <dgm:t>
        <a:bodyPr/>
        <a:lstStyle/>
        <a:p>
          <a:endParaRPr lang="zh-CN" altLang="en-US" b="1"/>
        </a:p>
      </dgm:t>
    </dgm:pt>
    <dgm:pt modelId="{82354797-EFCB-4301-B2E3-45830B724576}" type="sibTrans" cxnId="{94FFBB1C-A6AF-49D5-B37D-BC6912CCCEC6}">
      <dgm:prSet/>
      <dgm:spPr/>
      <dgm:t>
        <a:bodyPr/>
        <a:lstStyle/>
        <a:p>
          <a:endParaRPr lang="zh-CN" altLang="en-US" b="1"/>
        </a:p>
      </dgm:t>
    </dgm:pt>
    <dgm:pt modelId="{65997445-B4F5-4C7A-BC72-279592625292}" type="pres">
      <dgm:prSet presAssocID="{011E3078-75B3-45E9-A0FE-32D274D27C98}" presName="vert0" presStyleCnt="0">
        <dgm:presLayoutVars>
          <dgm:dir/>
          <dgm:animOne val="branch"/>
          <dgm:animLvl val="lvl"/>
        </dgm:presLayoutVars>
      </dgm:prSet>
      <dgm:spPr/>
    </dgm:pt>
    <dgm:pt modelId="{F948722C-5027-4992-9468-1C78B9C53C5D}" type="pres">
      <dgm:prSet presAssocID="{228DDA34-C1EC-49B7-861A-B7EA371BC5CA}" presName="thickLine" presStyleLbl="alignNode1" presStyleIdx="0" presStyleCnt="1"/>
      <dgm:spPr/>
    </dgm:pt>
    <dgm:pt modelId="{86772F77-26DB-402E-BD29-0B08FE14E055}" type="pres">
      <dgm:prSet presAssocID="{228DDA34-C1EC-49B7-861A-B7EA371BC5CA}" presName="horz1" presStyleCnt="0"/>
      <dgm:spPr/>
    </dgm:pt>
    <dgm:pt modelId="{6BA4C0BC-8579-41B3-9462-046F7B06E81A}" type="pres">
      <dgm:prSet presAssocID="{228DDA34-C1EC-49B7-861A-B7EA371BC5CA}" presName="tx1" presStyleLbl="revTx" presStyleIdx="0" presStyleCnt="7"/>
      <dgm:spPr/>
    </dgm:pt>
    <dgm:pt modelId="{2C15616E-A167-47F7-97C0-92D2397DDDB0}" type="pres">
      <dgm:prSet presAssocID="{228DDA34-C1EC-49B7-861A-B7EA371BC5CA}" presName="vert1" presStyleCnt="0"/>
      <dgm:spPr/>
    </dgm:pt>
    <dgm:pt modelId="{9C1A9F76-D3AA-454A-96D8-60BED0C52A9E}" type="pres">
      <dgm:prSet presAssocID="{5EFDAD3C-C6F4-4590-9F82-012F1719A4BE}" presName="vertSpace2a" presStyleCnt="0"/>
      <dgm:spPr/>
    </dgm:pt>
    <dgm:pt modelId="{62C703BD-AEF7-4306-948E-15207B7C925A}" type="pres">
      <dgm:prSet presAssocID="{5EFDAD3C-C6F4-4590-9F82-012F1719A4BE}" presName="horz2" presStyleCnt="0"/>
      <dgm:spPr/>
    </dgm:pt>
    <dgm:pt modelId="{C8556839-470D-4DB3-B243-D9378BB8172D}" type="pres">
      <dgm:prSet presAssocID="{5EFDAD3C-C6F4-4590-9F82-012F1719A4BE}" presName="horzSpace2" presStyleCnt="0"/>
      <dgm:spPr/>
    </dgm:pt>
    <dgm:pt modelId="{8A499637-7A96-4175-86D5-086CB00CE337}" type="pres">
      <dgm:prSet presAssocID="{5EFDAD3C-C6F4-4590-9F82-012F1719A4BE}" presName="tx2" presStyleLbl="revTx" presStyleIdx="1" presStyleCnt="7"/>
      <dgm:spPr/>
    </dgm:pt>
    <dgm:pt modelId="{9C8E40E2-0595-4BA5-B070-36A0470CB1B0}" type="pres">
      <dgm:prSet presAssocID="{5EFDAD3C-C6F4-4590-9F82-012F1719A4BE}" presName="vert2" presStyleCnt="0"/>
      <dgm:spPr/>
    </dgm:pt>
    <dgm:pt modelId="{A8571FBE-3AC1-4916-B60D-5EAD3858C810}" type="pres">
      <dgm:prSet presAssocID="{5EFDAD3C-C6F4-4590-9F82-012F1719A4BE}" presName="thinLine2b" presStyleLbl="callout" presStyleIdx="0" presStyleCnt="6"/>
      <dgm:spPr/>
    </dgm:pt>
    <dgm:pt modelId="{F6744E7A-F503-4175-BB1C-BA9297D85075}" type="pres">
      <dgm:prSet presAssocID="{5EFDAD3C-C6F4-4590-9F82-012F1719A4BE}" presName="vertSpace2b" presStyleCnt="0"/>
      <dgm:spPr/>
    </dgm:pt>
    <dgm:pt modelId="{592D1882-D01C-416E-B948-4210760055D6}" type="pres">
      <dgm:prSet presAssocID="{8E4876BC-136A-4D47-A22E-C78139A0D2F0}" presName="horz2" presStyleCnt="0"/>
      <dgm:spPr/>
    </dgm:pt>
    <dgm:pt modelId="{8A9CD13D-C012-4CA8-AB0D-E5BFC6809D74}" type="pres">
      <dgm:prSet presAssocID="{8E4876BC-136A-4D47-A22E-C78139A0D2F0}" presName="horzSpace2" presStyleCnt="0"/>
      <dgm:spPr/>
    </dgm:pt>
    <dgm:pt modelId="{6D8E63A0-69D7-4D19-847C-15351AA2E14A}" type="pres">
      <dgm:prSet presAssocID="{8E4876BC-136A-4D47-A22E-C78139A0D2F0}" presName="tx2" presStyleLbl="revTx" presStyleIdx="2" presStyleCnt="7"/>
      <dgm:spPr/>
    </dgm:pt>
    <dgm:pt modelId="{791E38CC-FFEF-4D54-8A10-5E2C2B49BB43}" type="pres">
      <dgm:prSet presAssocID="{8E4876BC-136A-4D47-A22E-C78139A0D2F0}" presName="vert2" presStyleCnt="0"/>
      <dgm:spPr/>
    </dgm:pt>
    <dgm:pt modelId="{B53514D0-594D-425D-A75E-2A8B1F037440}" type="pres">
      <dgm:prSet presAssocID="{8E4876BC-136A-4D47-A22E-C78139A0D2F0}" presName="thinLine2b" presStyleLbl="callout" presStyleIdx="1" presStyleCnt="6"/>
      <dgm:spPr/>
    </dgm:pt>
    <dgm:pt modelId="{1E47B023-D353-4914-B228-45E58D4BEDD8}" type="pres">
      <dgm:prSet presAssocID="{8E4876BC-136A-4D47-A22E-C78139A0D2F0}" presName="vertSpace2b" presStyleCnt="0"/>
      <dgm:spPr/>
    </dgm:pt>
    <dgm:pt modelId="{5CAD9E32-36FF-428A-BF1C-84D6779CF6CC}" type="pres">
      <dgm:prSet presAssocID="{8970C36B-7530-49A1-A8F6-69B286EED53D}" presName="horz2" presStyleCnt="0"/>
      <dgm:spPr/>
    </dgm:pt>
    <dgm:pt modelId="{365C9BED-4037-4E7E-AB05-3C121821A086}" type="pres">
      <dgm:prSet presAssocID="{8970C36B-7530-49A1-A8F6-69B286EED53D}" presName="horzSpace2" presStyleCnt="0"/>
      <dgm:spPr/>
    </dgm:pt>
    <dgm:pt modelId="{C914E00D-9512-49FB-9A0E-A6093DCE8202}" type="pres">
      <dgm:prSet presAssocID="{8970C36B-7530-49A1-A8F6-69B286EED53D}" presName="tx2" presStyleLbl="revTx" presStyleIdx="3" presStyleCnt="7"/>
      <dgm:spPr/>
    </dgm:pt>
    <dgm:pt modelId="{D0CCED07-49F4-40D7-8343-3E0FA09C4529}" type="pres">
      <dgm:prSet presAssocID="{8970C36B-7530-49A1-A8F6-69B286EED53D}" presName="vert2" presStyleCnt="0"/>
      <dgm:spPr/>
    </dgm:pt>
    <dgm:pt modelId="{3DFF81D4-7FCC-4F94-B289-62E650BB9627}" type="pres">
      <dgm:prSet presAssocID="{8970C36B-7530-49A1-A8F6-69B286EED53D}" presName="thinLine2b" presStyleLbl="callout" presStyleIdx="2" presStyleCnt="6"/>
      <dgm:spPr/>
    </dgm:pt>
    <dgm:pt modelId="{EE1B672B-287E-482C-9DF7-25B311D42C83}" type="pres">
      <dgm:prSet presAssocID="{8970C36B-7530-49A1-A8F6-69B286EED53D}" presName="vertSpace2b" presStyleCnt="0"/>
      <dgm:spPr/>
    </dgm:pt>
    <dgm:pt modelId="{77E5914C-4BB5-48F4-8203-DF101FCFAEDA}" type="pres">
      <dgm:prSet presAssocID="{2335AE89-896F-427A-8E91-955191F21614}" presName="horz2" presStyleCnt="0"/>
      <dgm:spPr/>
    </dgm:pt>
    <dgm:pt modelId="{EC3C47B9-FB83-406C-919E-C62DD0DD67F4}" type="pres">
      <dgm:prSet presAssocID="{2335AE89-896F-427A-8E91-955191F21614}" presName="horzSpace2" presStyleCnt="0"/>
      <dgm:spPr/>
    </dgm:pt>
    <dgm:pt modelId="{960466B9-F350-4029-A2AB-E9FE38B0AF57}" type="pres">
      <dgm:prSet presAssocID="{2335AE89-896F-427A-8E91-955191F21614}" presName="tx2" presStyleLbl="revTx" presStyleIdx="4" presStyleCnt="7"/>
      <dgm:spPr/>
    </dgm:pt>
    <dgm:pt modelId="{44349B23-CC1E-4E74-ABE9-996C86AE5512}" type="pres">
      <dgm:prSet presAssocID="{2335AE89-896F-427A-8E91-955191F21614}" presName="vert2" presStyleCnt="0"/>
      <dgm:spPr/>
    </dgm:pt>
    <dgm:pt modelId="{79F4DEBD-2D82-41D9-9524-EB9CA90F7BB6}" type="pres">
      <dgm:prSet presAssocID="{2335AE89-896F-427A-8E91-955191F21614}" presName="thinLine2b" presStyleLbl="callout" presStyleIdx="3" presStyleCnt="6"/>
      <dgm:spPr/>
    </dgm:pt>
    <dgm:pt modelId="{C919B5B1-C2E0-4F90-8F23-D0EF1A7EB88D}" type="pres">
      <dgm:prSet presAssocID="{2335AE89-896F-427A-8E91-955191F21614}" presName="vertSpace2b" presStyleCnt="0"/>
      <dgm:spPr/>
    </dgm:pt>
    <dgm:pt modelId="{0DAAE12F-9301-4413-85AE-D4890420170A}" type="pres">
      <dgm:prSet presAssocID="{AC97259C-B091-4B64-BA88-223774DA9B2F}" presName="horz2" presStyleCnt="0"/>
      <dgm:spPr/>
    </dgm:pt>
    <dgm:pt modelId="{137583D4-A532-41D3-B7C6-F85AC828E0F0}" type="pres">
      <dgm:prSet presAssocID="{AC97259C-B091-4B64-BA88-223774DA9B2F}" presName="horzSpace2" presStyleCnt="0"/>
      <dgm:spPr/>
    </dgm:pt>
    <dgm:pt modelId="{78F0FC03-3489-49B1-91F0-7DC6AB39FEAA}" type="pres">
      <dgm:prSet presAssocID="{AC97259C-B091-4B64-BA88-223774DA9B2F}" presName="tx2" presStyleLbl="revTx" presStyleIdx="5" presStyleCnt="7"/>
      <dgm:spPr/>
    </dgm:pt>
    <dgm:pt modelId="{1D4537E6-D2C6-4DAB-93D0-30BFE684DB90}" type="pres">
      <dgm:prSet presAssocID="{AC97259C-B091-4B64-BA88-223774DA9B2F}" presName="vert2" presStyleCnt="0"/>
      <dgm:spPr/>
    </dgm:pt>
    <dgm:pt modelId="{36405C1D-1E79-4E3B-B5C8-01FB2AB50EA0}" type="pres">
      <dgm:prSet presAssocID="{AC97259C-B091-4B64-BA88-223774DA9B2F}" presName="thinLine2b" presStyleLbl="callout" presStyleIdx="4" presStyleCnt="6"/>
      <dgm:spPr/>
    </dgm:pt>
    <dgm:pt modelId="{5DBC3C5A-1768-4A52-BCEA-5249E64FB693}" type="pres">
      <dgm:prSet presAssocID="{AC97259C-B091-4B64-BA88-223774DA9B2F}" presName="vertSpace2b" presStyleCnt="0"/>
      <dgm:spPr/>
    </dgm:pt>
    <dgm:pt modelId="{C17D5359-8723-4729-AC3E-97382EE61D7D}" type="pres">
      <dgm:prSet presAssocID="{CA254B34-AA56-4FB9-BE6F-7C28C703C3CB}" presName="horz2" presStyleCnt="0"/>
      <dgm:spPr/>
    </dgm:pt>
    <dgm:pt modelId="{390516C8-C4EA-4FB6-86CA-EEAFEC019C56}" type="pres">
      <dgm:prSet presAssocID="{CA254B34-AA56-4FB9-BE6F-7C28C703C3CB}" presName="horzSpace2" presStyleCnt="0"/>
      <dgm:spPr/>
    </dgm:pt>
    <dgm:pt modelId="{2161F7B7-ED41-4943-BEC9-12F9DF38E1A9}" type="pres">
      <dgm:prSet presAssocID="{CA254B34-AA56-4FB9-BE6F-7C28C703C3CB}" presName="tx2" presStyleLbl="revTx" presStyleIdx="6" presStyleCnt="7"/>
      <dgm:spPr/>
    </dgm:pt>
    <dgm:pt modelId="{D20535A2-356E-4029-B44D-DA9328E881D6}" type="pres">
      <dgm:prSet presAssocID="{CA254B34-AA56-4FB9-BE6F-7C28C703C3CB}" presName="vert2" presStyleCnt="0"/>
      <dgm:spPr/>
    </dgm:pt>
    <dgm:pt modelId="{747BE0B5-7D72-4567-987D-26BC1AD093FA}" type="pres">
      <dgm:prSet presAssocID="{CA254B34-AA56-4FB9-BE6F-7C28C703C3CB}" presName="thinLine2b" presStyleLbl="callout" presStyleIdx="5" presStyleCnt="6"/>
      <dgm:spPr/>
    </dgm:pt>
    <dgm:pt modelId="{4C618899-DCD1-4AE1-BB90-3AD1E1232B90}" type="pres">
      <dgm:prSet presAssocID="{CA254B34-AA56-4FB9-BE6F-7C28C703C3CB}" presName="vertSpace2b" presStyleCnt="0"/>
      <dgm:spPr/>
    </dgm:pt>
  </dgm:ptLst>
  <dgm:cxnLst>
    <dgm:cxn modelId="{E8365C07-BE4C-43DC-998E-1DCC1D000E58}" srcId="{228DDA34-C1EC-49B7-861A-B7EA371BC5CA}" destId="{8E4876BC-136A-4D47-A22E-C78139A0D2F0}" srcOrd="1" destOrd="0" parTransId="{8866B7B8-87B6-49E8-A531-8560C88374D1}" sibTransId="{E9962BB0-2C3F-4D8B-BB57-A317E68AF124}"/>
    <dgm:cxn modelId="{70C8C90D-5CAC-4348-9ABC-64B150FB4DD5}" type="presOf" srcId="{5EFDAD3C-C6F4-4590-9F82-012F1719A4BE}" destId="{8A499637-7A96-4175-86D5-086CB00CE337}" srcOrd="0" destOrd="0" presId="urn:microsoft.com/office/officeart/2008/layout/LinedList"/>
    <dgm:cxn modelId="{CC7A8414-6DF4-40E3-842F-2CBC84AD0798}" type="presOf" srcId="{2335AE89-896F-427A-8E91-955191F21614}" destId="{960466B9-F350-4029-A2AB-E9FE38B0AF57}" srcOrd="0" destOrd="0" presId="urn:microsoft.com/office/officeart/2008/layout/LinedList"/>
    <dgm:cxn modelId="{C54A0918-70E0-4258-AFFF-398F7FB2E484}" type="presOf" srcId="{AC97259C-B091-4B64-BA88-223774DA9B2F}" destId="{78F0FC03-3489-49B1-91F0-7DC6AB39FEAA}" srcOrd="0" destOrd="0" presId="urn:microsoft.com/office/officeart/2008/layout/LinedList"/>
    <dgm:cxn modelId="{94FFBB1C-A6AF-49D5-B37D-BC6912CCCEC6}" srcId="{228DDA34-C1EC-49B7-861A-B7EA371BC5CA}" destId="{CA254B34-AA56-4FB9-BE6F-7C28C703C3CB}" srcOrd="5" destOrd="0" parTransId="{3E3769E6-D79C-483D-A84C-6387C0CC90DD}" sibTransId="{82354797-EFCB-4301-B2E3-45830B724576}"/>
    <dgm:cxn modelId="{44944A1E-DB78-45C1-8E70-D5B2A6FC514E}" type="presOf" srcId="{228DDA34-C1EC-49B7-861A-B7EA371BC5CA}" destId="{6BA4C0BC-8579-41B3-9462-046F7B06E81A}" srcOrd="0" destOrd="0" presId="urn:microsoft.com/office/officeart/2008/layout/LinedList"/>
    <dgm:cxn modelId="{25461021-A0EB-4418-AF3E-9B000042B6C3}" srcId="{228DDA34-C1EC-49B7-861A-B7EA371BC5CA}" destId="{2335AE89-896F-427A-8E91-955191F21614}" srcOrd="3" destOrd="0" parTransId="{13B592AB-64BD-4AE6-95A7-4087BF1EAC71}" sibTransId="{604D2F4F-90DA-44C1-BDBB-D5B4955510FC}"/>
    <dgm:cxn modelId="{F1C6EE6D-04A3-4017-A303-DAEF1AF5288A}" srcId="{228DDA34-C1EC-49B7-861A-B7EA371BC5CA}" destId="{8970C36B-7530-49A1-A8F6-69B286EED53D}" srcOrd="2" destOrd="0" parTransId="{07A9588E-E89E-4894-A356-E865BEB65AE9}" sibTransId="{FF4DF3C5-D7B5-4A4D-B13C-EA8969818FA5}"/>
    <dgm:cxn modelId="{AF739973-7A65-4FCD-9BEC-0292785ADB1F}" type="presOf" srcId="{011E3078-75B3-45E9-A0FE-32D274D27C98}" destId="{65997445-B4F5-4C7A-BC72-279592625292}" srcOrd="0" destOrd="0" presId="urn:microsoft.com/office/officeart/2008/layout/LinedList"/>
    <dgm:cxn modelId="{A9FE7776-EA74-4EE2-8B74-7D1175A7C75D}" type="presOf" srcId="{CA254B34-AA56-4FB9-BE6F-7C28C703C3CB}" destId="{2161F7B7-ED41-4943-BEC9-12F9DF38E1A9}" srcOrd="0" destOrd="0" presId="urn:microsoft.com/office/officeart/2008/layout/LinedList"/>
    <dgm:cxn modelId="{A526F089-CA2E-4278-BC53-ED43E4D4472B}" srcId="{228DDA34-C1EC-49B7-861A-B7EA371BC5CA}" destId="{AC97259C-B091-4B64-BA88-223774DA9B2F}" srcOrd="4" destOrd="0" parTransId="{4C73A0FE-C92B-48AB-B7B1-764215A5C02F}" sibTransId="{8B630E90-59DB-48B4-8F7C-722A70F33FDE}"/>
    <dgm:cxn modelId="{8F3505B4-870A-4010-B1FB-2AE15F63965E}" srcId="{011E3078-75B3-45E9-A0FE-32D274D27C98}" destId="{228DDA34-C1EC-49B7-861A-B7EA371BC5CA}" srcOrd="0" destOrd="0" parTransId="{9AF71BA2-EE17-4B40-8E3E-255FF11BDFA9}" sibTransId="{08BD49A1-1FE5-4D56-B142-CE333889222D}"/>
    <dgm:cxn modelId="{2F43EDD2-E3E8-4A43-9253-EE03624B70D0}" type="presOf" srcId="{8E4876BC-136A-4D47-A22E-C78139A0D2F0}" destId="{6D8E63A0-69D7-4D19-847C-15351AA2E14A}" srcOrd="0" destOrd="0" presId="urn:microsoft.com/office/officeart/2008/layout/LinedList"/>
    <dgm:cxn modelId="{12F004D7-B38B-4A68-B953-2D9A3F3056AD}" type="presOf" srcId="{8970C36B-7530-49A1-A8F6-69B286EED53D}" destId="{C914E00D-9512-49FB-9A0E-A6093DCE8202}" srcOrd="0" destOrd="0" presId="urn:microsoft.com/office/officeart/2008/layout/LinedList"/>
    <dgm:cxn modelId="{3C72EBF5-EC33-4A64-B551-E0BB5E1860D7}" srcId="{228DDA34-C1EC-49B7-861A-B7EA371BC5CA}" destId="{5EFDAD3C-C6F4-4590-9F82-012F1719A4BE}" srcOrd="0" destOrd="0" parTransId="{0A358F99-2864-4C01-90FA-8A4D75605EF2}" sibTransId="{4FB50A87-B6C8-4C08-88CF-6C1E1AD7114E}"/>
    <dgm:cxn modelId="{F39D6936-7C4E-4E7B-95C9-1895B16E2537}" type="presParOf" srcId="{65997445-B4F5-4C7A-BC72-279592625292}" destId="{F948722C-5027-4992-9468-1C78B9C53C5D}" srcOrd="0" destOrd="0" presId="urn:microsoft.com/office/officeart/2008/layout/LinedList"/>
    <dgm:cxn modelId="{03B3C9C3-A5FF-4FA1-870E-9AA100AB9EE8}" type="presParOf" srcId="{65997445-B4F5-4C7A-BC72-279592625292}" destId="{86772F77-26DB-402E-BD29-0B08FE14E055}" srcOrd="1" destOrd="0" presId="urn:microsoft.com/office/officeart/2008/layout/LinedList"/>
    <dgm:cxn modelId="{B8528E8F-DE03-49E8-91DC-75D6ADAA0DB0}" type="presParOf" srcId="{86772F77-26DB-402E-BD29-0B08FE14E055}" destId="{6BA4C0BC-8579-41B3-9462-046F7B06E81A}" srcOrd="0" destOrd="0" presId="urn:microsoft.com/office/officeart/2008/layout/LinedList"/>
    <dgm:cxn modelId="{607BDD85-CB3B-4EAC-AFBD-4932531CA5DA}" type="presParOf" srcId="{86772F77-26DB-402E-BD29-0B08FE14E055}" destId="{2C15616E-A167-47F7-97C0-92D2397DDDB0}" srcOrd="1" destOrd="0" presId="urn:microsoft.com/office/officeart/2008/layout/LinedList"/>
    <dgm:cxn modelId="{CF0F1916-E4D2-4E7F-8488-A774871A274E}" type="presParOf" srcId="{2C15616E-A167-47F7-97C0-92D2397DDDB0}" destId="{9C1A9F76-D3AA-454A-96D8-60BED0C52A9E}" srcOrd="0" destOrd="0" presId="urn:microsoft.com/office/officeart/2008/layout/LinedList"/>
    <dgm:cxn modelId="{0B8A3506-5134-4603-BD88-1FF0DAA46CF1}" type="presParOf" srcId="{2C15616E-A167-47F7-97C0-92D2397DDDB0}" destId="{62C703BD-AEF7-4306-948E-15207B7C925A}" srcOrd="1" destOrd="0" presId="urn:microsoft.com/office/officeart/2008/layout/LinedList"/>
    <dgm:cxn modelId="{C66044C8-41AA-4F06-A1D4-D23FA24D88EE}" type="presParOf" srcId="{62C703BD-AEF7-4306-948E-15207B7C925A}" destId="{C8556839-470D-4DB3-B243-D9378BB8172D}" srcOrd="0" destOrd="0" presId="urn:microsoft.com/office/officeart/2008/layout/LinedList"/>
    <dgm:cxn modelId="{C3E0532D-11C9-44C4-A4A0-E01063A306D1}" type="presParOf" srcId="{62C703BD-AEF7-4306-948E-15207B7C925A}" destId="{8A499637-7A96-4175-86D5-086CB00CE337}" srcOrd="1" destOrd="0" presId="urn:microsoft.com/office/officeart/2008/layout/LinedList"/>
    <dgm:cxn modelId="{B870E0E0-7681-4B96-9EE0-82F8DFC0A640}" type="presParOf" srcId="{62C703BD-AEF7-4306-948E-15207B7C925A}" destId="{9C8E40E2-0595-4BA5-B070-36A0470CB1B0}" srcOrd="2" destOrd="0" presId="urn:microsoft.com/office/officeart/2008/layout/LinedList"/>
    <dgm:cxn modelId="{08222C76-D273-4898-A13B-75B71CC49BF7}" type="presParOf" srcId="{2C15616E-A167-47F7-97C0-92D2397DDDB0}" destId="{A8571FBE-3AC1-4916-B60D-5EAD3858C810}" srcOrd="2" destOrd="0" presId="urn:microsoft.com/office/officeart/2008/layout/LinedList"/>
    <dgm:cxn modelId="{B27A1BD4-70A0-4FCF-B94B-2801B689988B}" type="presParOf" srcId="{2C15616E-A167-47F7-97C0-92D2397DDDB0}" destId="{F6744E7A-F503-4175-BB1C-BA9297D85075}" srcOrd="3" destOrd="0" presId="urn:microsoft.com/office/officeart/2008/layout/LinedList"/>
    <dgm:cxn modelId="{071EE2D9-9619-4A94-A5FE-FBFA62944E3E}" type="presParOf" srcId="{2C15616E-A167-47F7-97C0-92D2397DDDB0}" destId="{592D1882-D01C-416E-B948-4210760055D6}" srcOrd="4" destOrd="0" presId="urn:microsoft.com/office/officeart/2008/layout/LinedList"/>
    <dgm:cxn modelId="{611DDC67-73CA-4FF3-95EC-4732FED96141}" type="presParOf" srcId="{592D1882-D01C-416E-B948-4210760055D6}" destId="{8A9CD13D-C012-4CA8-AB0D-E5BFC6809D74}" srcOrd="0" destOrd="0" presId="urn:microsoft.com/office/officeart/2008/layout/LinedList"/>
    <dgm:cxn modelId="{16BEBBF1-8F64-4C70-B31A-DDFD07C2CA1C}" type="presParOf" srcId="{592D1882-D01C-416E-B948-4210760055D6}" destId="{6D8E63A0-69D7-4D19-847C-15351AA2E14A}" srcOrd="1" destOrd="0" presId="urn:microsoft.com/office/officeart/2008/layout/LinedList"/>
    <dgm:cxn modelId="{B96CCEED-92EB-41D8-BE14-D65E4921390D}" type="presParOf" srcId="{592D1882-D01C-416E-B948-4210760055D6}" destId="{791E38CC-FFEF-4D54-8A10-5E2C2B49BB43}" srcOrd="2" destOrd="0" presId="urn:microsoft.com/office/officeart/2008/layout/LinedList"/>
    <dgm:cxn modelId="{F112E58F-9035-4575-9C77-7986FE47449C}" type="presParOf" srcId="{2C15616E-A167-47F7-97C0-92D2397DDDB0}" destId="{B53514D0-594D-425D-A75E-2A8B1F037440}" srcOrd="5" destOrd="0" presId="urn:microsoft.com/office/officeart/2008/layout/LinedList"/>
    <dgm:cxn modelId="{4203059B-1209-45E1-98F4-0DBE4642EBE7}" type="presParOf" srcId="{2C15616E-A167-47F7-97C0-92D2397DDDB0}" destId="{1E47B023-D353-4914-B228-45E58D4BEDD8}" srcOrd="6" destOrd="0" presId="urn:microsoft.com/office/officeart/2008/layout/LinedList"/>
    <dgm:cxn modelId="{A7A63C35-AE71-4F0C-919D-C7A3F36901C8}" type="presParOf" srcId="{2C15616E-A167-47F7-97C0-92D2397DDDB0}" destId="{5CAD9E32-36FF-428A-BF1C-84D6779CF6CC}" srcOrd="7" destOrd="0" presId="urn:microsoft.com/office/officeart/2008/layout/LinedList"/>
    <dgm:cxn modelId="{A725B9A5-AF73-409B-8EF5-E1893B5C658E}" type="presParOf" srcId="{5CAD9E32-36FF-428A-BF1C-84D6779CF6CC}" destId="{365C9BED-4037-4E7E-AB05-3C121821A086}" srcOrd="0" destOrd="0" presId="urn:microsoft.com/office/officeart/2008/layout/LinedList"/>
    <dgm:cxn modelId="{20684B34-B1D2-4A7D-8B26-AD59A488088F}" type="presParOf" srcId="{5CAD9E32-36FF-428A-BF1C-84D6779CF6CC}" destId="{C914E00D-9512-49FB-9A0E-A6093DCE8202}" srcOrd="1" destOrd="0" presId="urn:microsoft.com/office/officeart/2008/layout/LinedList"/>
    <dgm:cxn modelId="{F1C47275-316A-4CD7-BE25-8D90F167DCBC}" type="presParOf" srcId="{5CAD9E32-36FF-428A-BF1C-84D6779CF6CC}" destId="{D0CCED07-49F4-40D7-8343-3E0FA09C4529}" srcOrd="2" destOrd="0" presId="urn:microsoft.com/office/officeart/2008/layout/LinedList"/>
    <dgm:cxn modelId="{4228760F-7B57-4649-8DCA-A734D5B94F53}" type="presParOf" srcId="{2C15616E-A167-47F7-97C0-92D2397DDDB0}" destId="{3DFF81D4-7FCC-4F94-B289-62E650BB9627}" srcOrd="8" destOrd="0" presId="urn:microsoft.com/office/officeart/2008/layout/LinedList"/>
    <dgm:cxn modelId="{F1ED6629-CCEC-4EE8-A7E7-17D53A19BE28}" type="presParOf" srcId="{2C15616E-A167-47F7-97C0-92D2397DDDB0}" destId="{EE1B672B-287E-482C-9DF7-25B311D42C83}" srcOrd="9" destOrd="0" presId="urn:microsoft.com/office/officeart/2008/layout/LinedList"/>
    <dgm:cxn modelId="{CE134F5D-6D7C-4A1E-A8F0-25ED450BF37E}" type="presParOf" srcId="{2C15616E-A167-47F7-97C0-92D2397DDDB0}" destId="{77E5914C-4BB5-48F4-8203-DF101FCFAEDA}" srcOrd="10" destOrd="0" presId="urn:microsoft.com/office/officeart/2008/layout/LinedList"/>
    <dgm:cxn modelId="{8FE53432-ED4A-4224-A3C2-659F469F6AD8}" type="presParOf" srcId="{77E5914C-4BB5-48F4-8203-DF101FCFAEDA}" destId="{EC3C47B9-FB83-406C-919E-C62DD0DD67F4}" srcOrd="0" destOrd="0" presId="urn:microsoft.com/office/officeart/2008/layout/LinedList"/>
    <dgm:cxn modelId="{6ADD2BCE-80CE-4B1E-BD92-52C9DE7CA89B}" type="presParOf" srcId="{77E5914C-4BB5-48F4-8203-DF101FCFAEDA}" destId="{960466B9-F350-4029-A2AB-E9FE38B0AF57}" srcOrd="1" destOrd="0" presId="urn:microsoft.com/office/officeart/2008/layout/LinedList"/>
    <dgm:cxn modelId="{F731B15F-6539-4B46-AD58-23958B1B7DCD}" type="presParOf" srcId="{77E5914C-4BB5-48F4-8203-DF101FCFAEDA}" destId="{44349B23-CC1E-4E74-ABE9-996C86AE5512}" srcOrd="2" destOrd="0" presId="urn:microsoft.com/office/officeart/2008/layout/LinedList"/>
    <dgm:cxn modelId="{734968B7-4494-46AF-896A-3FB24E2B84C8}" type="presParOf" srcId="{2C15616E-A167-47F7-97C0-92D2397DDDB0}" destId="{79F4DEBD-2D82-41D9-9524-EB9CA90F7BB6}" srcOrd="11" destOrd="0" presId="urn:microsoft.com/office/officeart/2008/layout/LinedList"/>
    <dgm:cxn modelId="{B6EF91F0-A6B0-4327-B4BD-B73D77F713AC}" type="presParOf" srcId="{2C15616E-A167-47F7-97C0-92D2397DDDB0}" destId="{C919B5B1-C2E0-4F90-8F23-D0EF1A7EB88D}" srcOrd="12" destOrd="0" presId="urn:microsoft.com/office/officeart/2008/layout/LinedList"/>
    <dgm:cxn modelId="{65A287E0-88A1-43AF-9537-D23F285203E9}" type="presParOf" srcId="{2C15616E-A167-47F7-97C0-92D2397DDDB0}" destId="{0DAAE12F-9301-4413-85AE-D4890420170A}" srcOrd="13" destOrd="0" presId="urn:microsoft.com/office/officeart/2008/layout/LinedList"/>
    <dgm:cxn modelId="{7B4E0B6A-FA6E-4D18-879F-3C2E8A4D10EC}" type="presParOf" srcId="{0DAAE12F-9301-4413-85AE-D4890420170A}" destId="{137583D4-A532-41D3-B7C6-F85AC828E0F0}" srcOrd="0" destOrd="0" presId="urn:microsoft.com/office/officeart/2008/layout/LinedList"/>
    <dgm:cxn modelId="{18228E20-1C64-4A64-A7DA-930743D3B953}" type="presParOf" srcId="{0DAAE12F-9301-4413-85AE-D4890420170A}" destId="{78F0FC03-3489-49B1-91F0-7DC6AB39FEAA}" srcOrd="1" destOrd="0" presId="urn:microsoft.com/office/officeart/2008/layout/LinedList"/>
    <dgm:cxn modelId="{5E5BD5AC-1AB3-4913-9607-CECD74CF3129}" type="presParOf" srcId="{0DAAE12F-9301-4413-85AE-D4890420170A}" destId="{1D4537E6-D2C6-4DAB-93D0-30BFE684DB90}" srcOrd="2" destOrd="0" presId="urn:microsoft.com/office/officeart/2008/layout/LinedList"/>
    <dgm:cxn modelId="{394D0FE1-23AE-4022-92AE-1178D6F89FE7}" type="presParOf" srcId="{2C15616E-A167-47F7-97C0-92D2397DDDB0}" destId="{36405C1D-1E79-4E3B-B5C8-01FB2AB50EA0}" srcOrd="14" destOrd="0" presId="urn:microsoft.com/office/officeart/2008/layout/LinedList"/>
    <dgm:cxn modelId="{E700CB60-FC56-4726-A281-CC79C0365BDC}" type="presParOf" srcId="{2C15616E-A167-47F7-97C0-92D2397DDDB0}" destId="{5DBC3C5A-1768-4A52-BCEA-5249E64FB693}" srcOrd="15" destOrd="0" presId="urn:microsoft.com/office/officeart/2008/layout/LinedList"/>
    <dgm:cxn modelId="{58F9B20C-D585-4338-BAAB-0083CFC4E549}" type="presParOf" srcId="{2C15616E-A167-47F7-97C0-92D2397DDDB0}" destId="{C17D5359-8723-4729-AC3E-97382EE61D7D}" srcOrd="16" destOrd="0" presId="urn:microsoft.com/office/officeart/2008/layout/LinedList"/>
    <dgm:cxn modelId="{8851B8C6-F3CD-4ECF-BC61-D1C35A8D2622}" type="presParOf" srcId="{C17D5359-8723-4729-AC3E-97382EE61D7D}" destId="{390516C8-C4EA-4FB6-86CA-EEAFEC019C56}" srcOrd="0" destOrd="0" presId="urn:microsoft.com/office/officeart/2008/layout/LinedList"/>
    <dgm:cxn modelId="{6A20AF49-4F53-4C3D-8C57-4D5EA4CEC08A}" type="presParOf" srcId="{C17D5359-8723-4729-AC3E-97382EE61D7D}" destId="{2161F7B7-ED41-4943-BEC9-12F9DF38E1A9}" srcOrd="1" destOrd="0" presId="urn:microsoft.com/office/officeart/2008/layout/LinedList"/>
    <dgm:cxn modelId="{3B5E7834-7910-47E1-86AC-DA6A77DC751C}" type="presParOf" srcId="{C17D5359-8723-4729-AC3E-97382EE61D7D}" destId="{D20535A2-356E-4029-B44D-DA9328E881D6}" srcOrd="2" destOrd="0" presId="urn:microsoft.com/office/officeart/2008/layout/LinedList"/>
    <dgm:cxn modelId="{CC3398EB-5E9D-42D3-9DD2-90A764886EE1}" type="presParOf" srcId="{2C15616E-A167-47F7-97C0-92D2397DDDB0}" destId="{747BE0B5-7D72-4567-987D-26BC1AD093FA}" srcOrd="17" destOrd="0" presId="urn:microsoft.com/office/officeart/2008/layout/LinedList"/>
    <dgm:cxn modelId="{3A739F95-730C-4B17-8E9F-C9BE8A7077C1}" type="presParOf" srcId="{2C15616E-A167-47F7-97C0-92D2397DDDB0}" destId="{4C618899-DCD1-4AE1-BB90-3AD1E1232B90}" srcOrd="18"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F1A2CB87-0CD1-4087-8F09-45B1472B0BE8}" type="doc">
      <dgm:prSet loTypeId="urn:microsoft.com/office/officeart/2008/layout/PictureStrips" loCatId="list" qsTypeId="urn:microsoft.com/office/officeart/2005/8/quickstyle/simple1" qsCatId="simple" csTypeId="urn:microsoft.com/office/officeart/2005/8/colors/accent1_2" csCatId="accent1" phldr="1"/>
      <dgm:spPr/>
      <dgm:t>
        <a:bodyPr/>
        <a:lstStyle/>
        <a:p>
          <a:endParaRPr lang="zh-CN" altLang="en-US"/>
        </a:p>
      </dgm:t>
    </dgm:pt>
    <dgm:pt modelId="{5ACDBE05-D79A-471B-BAE3-A632E57818F8}">
      <dgm:prSet phldrT="[文本]" custT="1"/>
      <dgm:spPr/>
      <dgm:t>
        <a:bodyPr/>
        <a:lstStyle/>
        <a:p>
          <a:r>
            <a:rPr lang="zh-CN" altLang="en-US" sz="2400" b="1" dirty="0">
              <a:latin typeface="+mn-ea"/>
              <a:ea typeface="+mn-ea"/>
            </a:rPr>
            <a:t>程序结构清晰且简单易懂，单个函数的行数一般不要超过 </a:t>
          </a:r>
          <a:r>
            <a:rPr lang="en-US" altLang="zh-CN" sz="2400" b="1" dirty="0">
              <a:latin typeface="+mn-ea"/>
              <a:ea typeface="+mn-ea"/>
            </a:rPr>
            <a:t>100</a:t>
          </a:r>
          <a:r>
            <a:rPr lang="zh-CN" altLang="en-US" sz="2400" b="1" dirty="0">
              <a:latin typeface="+mn-ea"/>
              <a:ea typeface="+mn-ea"/>
            </a:rPr>
            <a:t>行。</a:t>
          </a:r>
        </a:p>
      </dgm:t>
    </dgm:pt>
    <dgm:pt modelId="{580B8826-8B97-4E0B-A9CB-81DA4ADB21AB}" type="parTrans" cxnId="{07B070E7-182A-4BBF-A07E-6515161B4FE9}">
      <dgm:prSet/>
      <dgm:spPr/>
      <dgm:t>
        <a:bodyPr/>
        <a:lstStyle/>
        <a:p>
          <a:endParaRPr lang="zh-CN" altLang="en-US"/>
        </a:p>
      </dgm:t>
    </dgm:pt>
    <dgm:pt modelId="{A250C945-C71F-40D1-A45A-2DD8710E2E5F}" type="sibTrans" cxnId="{07B070E7-182A-4BBF-A07E-6515161B4FE9}">
      <dgm:prSet/>
      <dgm:spPr/>
      <dgm:t>
        <a:bodyPr/>
        <a:lstStyle/>
        <a:p>
          <a:endParaRPr lang="zh-CN" altLang="en-US"/>
        </a:p>
      </dgm:t>
    </dgm:pt>
    <dgm:pt modelId="{899F4698-0FE2-4BED-97B7-E19DE7966CE2}">
      <dgm:prSet custT="1"/>
      <dgm:spPr/>
      <dgm:t>
        <a:bodyPr/>
        <a:lstStyle/>
        <a:p>
          <a:r>
            <a:rPr lang="zh-CN" altLang="en-US" sz="2400" b="1" dirty="0">
              <a:latin typeface="+mn-ea"/>
              <a:ea typeface="+mn-ea"/>
            </a:rPr>
            <a:t>算法设计应该简单，代码要精简，避免出现垃圾程序。</a:t>
          </a:r>
        </a:p>
      </dgm:t>
    </dgm:pt>
    <dgm:pt modelId="{9A29B572-24C9-4A08-AB61-9F8F00F71FC9}" type="parTrans" cxnId="{DB43C744-6ADC-4DB5-8010-C6284E973223}">
      <dgm:prSet/>
      <dgm:spPr/>
      <dgm:t>
        <a:bodyPr/>
        <a:lstStyle/>
        <a:p>
          <a:endParaRPr lang="zh-CN" altLang="en-US"/>
        </a:p>
      </dgm:t>
    </dgm:pt>
    <dgm:pt modelId="{7F0BDED3-CB99-4C22-A6D8-18DB86A61DAE}" type="sibTrans" cxnId="{DB43C744-6ADC-4DB5-8010-C6284E973223}">
      <dgm:prSet/>
      <dgm:spPr/>
      <dgm:t>
        <a:bodyPr/>
        <a:lstStyle/>
        <a:p>
          <a:endParaRPr lang="zh-CN" altLang="en-US"/>
        </a:p>
      </dgm:t>
    </dgm:pt>
    <dgm:pt modelId="{EFDE0A97-4A52-48F4-98D0-D21494FB18B2}">
      <dgm:prSet custT="1"/>
      <dgm:spPr/>
      <dgm:t>
        <a:bodyPr/>
        <a:lstStyle/>
        <a:p>
          <a:r>
            <a:rPr lang="zh-CN" altLang="en-US" sz="2400" b="1" dirty="0">
              <a:latin typeface="+mn-ea"/>
              <a:ea typeface="+mn-ea"/>
            </a:rPr>
            <a:t>尽量使用标准库函数（类方法）和公共函数（类方法）。</a:t>
          </a:r>
        </a:p>
      </dgm:t>
    </dgm:pt>
    <dgm:pt modelId="{FC191AF3-D103-49CD-B823-4203A5EC46D1}" type="parTrans" cxnId="{733055B2-E0A7-4E32-917D-4F051235C9BF}">
      <dgm:prSet/>
      <dgm:spPr/>
      <dgm:t>
        <a:bodyPr/>
        <a:lstStyle/>
        <a:p>
          <a:endParaRPr lang="zh-CN" altLang="en-US"/>
        </a:p>
      </dgm:t>
    </dgm:pt>
    <dgm:pt modelId="{A9FF19E1-DD48-4F63-86F6-9515C33F3422}" type="sibTrans" cxnId="{733055B2-E0A7-4E32-917D-4F051235C9BF}">
      <dgm:prSet/>
      <dgm:spPr/>
      <dgm:t>
        <a:bodyPr/>
        <a:lstStyle/>
        <a:p>
          <a:endParaRPr lang="zh-CN" altLang="en-US"/>
        </a:p>
      </dgm:t>
    </dgm:pt>
    <dgm:pt modelId="{B912FA72-8EB7-49A2-A413-7F6C99D71462}">
      <dgm:prSet custT="1"/>
      <dgm:spPr/>
      <dgm:t>
        <a:bodyPr/>
        <a:lstStyle/>
        <a:p>
          <a:r>
            <a:rPr lang="zh-CN" altLang="en-US" sz="2400" b="1" dirty="0">
              <a:latin typeface="+mn-ea"/>
              <a:ea typeface="+mn-ea"/>
            </a:rPr>
            <a:t>最好使用括号以避免二义性。</a:t>
          </a:r>
        </a:p>
      </dgm:t>
    </dgm:pt>
    <dgm:pt modelId="{654C231D-5EE1-4DFA-A2E0-D9E4029EE203}" type="parTrans" cxnId="{E2E3DE37-D80D-4341-91E0-112DED582DA2}">
      <dgm:prSet/>
      <dgm:spPr/>
      <dgm:t>
        <a:bodyPr/>
        <a:lstStyle/>
        <a:p>
          <a:endParaRPr lang="zh-CN" altLang="en-US"/>
        </a:p>
      </dgm:t>
    </dgm:pt>
    <dgm:pt modelId="{921E4F3F-601D-4884-BB82-6A8CC7D5F1A8}" type="sibTrans" cxnId="{E2E3DE37-D80D-4341-91E0-112DED582DA2}">
      <dgm:prSet/>
      <dgm:spPr/>
      <dgm:t>
        <a:bodyPr/>
        <a:lstStyle/>
        <a:p>
          <a:endParaRPr lang="zh-CN" altLang="en-US"/>
        </a:p>
      </dgm:t>
    </dgm:pt>
    <dgm:pt modelId="{A2AB66ED-812F-4482-9297-B33535F8CA7D}" type="pres">
      <dgm:prSet presAssocID="{F1A2CB87-0CD1-4087-8F09-45B1472B0BE8}" presName="Name0" presStyleCnt="0">
        <dgm:presLayoutVars>
          <dgm:dir/>
          <dgm:resizeHandles val="exact"/>
        </dgm:presLayoutVars>
      </dgm:prSet>
      <dgm:spPr/>
    </dgm:pt>
    <dgm:pt modelId="{6E9C3083-7D24-4780-B825-625CECD8595F}" type="pres">
      <dgm:prSet presAssocID="{5ACDBE05-D79A-471B-BAE3-A632E57818F8}" presName="composite" presStyleCnt="0"/>
      <dgm:spPr/>
    </dgm:pt>
    <dgm:pt modelId="{B8F417C1-E99E-40D4-8D58-FB622EB81BDE}" type="pres">
      <dgm:prSet presAssocID="{5ACDBE05-D79A-471B-BAE3-A632E57818F8}" presName="rect1" presStyleLbl="trAlignAcc1" presStyleIdx="0" presStyleCnt="4">
        <dgm:presLayoutVars>
          <dgm:bulletEnabled val="1"/>
        </dgm:presLayoutVars>
      </dgm:prSet>
      <dgm:spPr/>
    </dgm:pt>
    <dgm:pt modelId="{3F0471C0-6F97-4813-AED2-3DE6786466F3}" type="pres">
      <dgm:prSet presAssocID="{5ACDBE05-D79A-471B-BAE3-A632E57818F8}" presName="rect2" presStyleLbl="fgImgPlace1" presStyleIdx="0" presStyleCnt="4"/>
      <dgm:spPr>
        <a:blipFill>
          <a:blip xmlns:r="http://schemas.openxmlformats.org/officeDocument/2006/relationships" r:embed="rId1">
            <a:extLst>
              <a:ext uri="{28A0092B-C50C-407E-A947-70E740481C1C}">
                <a14:useLocalDpi xmlns:a14="http://schemas.microsoft.com/office/drawing/2010/main" val="0"/>
              </a:ext>
            </a:extLst>
          </a:blip>
          <a:srcRect/>
          <a:stretch>
            <a:fillRect l="-50000" r="-50000"/>
          </a:stretch>
        </a:blipFill>
      </dgm:spPr>
    </dgm:pt>
    <dgm:pt modelId="{D4318B2B-6B06-4AB3-95A0-3D795B91007D}" type="pres">
      <dgm:prSet presAssocID="{A250C945-C71F-40D1-A45A-2DD8710E2E5F}" presName="sibTrans" presStyleCnt="0"/>
      <dgm:spPr/>
    </dgm:pt>
    <dgm:pt modelId="{EE0E2582-3EB5-4FF0-849E-ED0F1C128B57}" type="pres">
      <dgm:prSet presAssocID="{899F4698-0FE2-4BED-97B7-E19DE7966CE2}" presName="composite" presStyleCnt="0"/>
      <dgm:spPr/>
    </dgm:pt>
    <dgm:pt modelId="{62EC7802-C482-49BB-8124-DF8D2B8EE337}" type="pres">
      <dgm:prSet presAssocID="{899F4698-0FE2-4BED-97B7-E19DE7966CE2}" presName="rect1" presStyleLbl="trAlignAcc1" presStyleIdx="1" presStyleCnt="4">
        <dgm:presLayoutVars>
          <dgm:bulletEnabled val="1"/>
        </dgm:presLayoutVars>
      </dgm:prSet>
      <dgm:spPr/>
    </dgm:pt>
    <dgm:pt modelId="{7A4FB6D0-6E3B-4E29-B0DD-A3E9C1F16CF3}" type="pres">
      <dgm:prSet presAssocID="{899F4698-0FE2-4BED-97B7-E19DE7966CE2}" presName="rect2" presStyleLbl="fgImgPlace1" presStyleIdx="1" presStyleCnt="4"/>
      <dgm:spPr>
        <a:blipFill>
          <a:blip xmlns:r="http://schemas.openxmlformats.org/officeDocument/2006/relationships" r:embed="rId1">
            <a:extLst>
              <a:ext uri="{28A0092B-C50C-407E-A947-70E740481C1C}">
                <a14:useLocalDpi xmlns:a14="http://schemas.microsoft.com/office/drawing/2010/main" val="0"/>
              </a:ext>
            </a:extLst>
          </a:blip>
          <a:srcRect/>
          <a:stretch>
            <a:fillRect l="-50000" r="-50000"/>
          </a:stretch>
        </a:blipFill>
      </dgm:spPr>
    </dgm:pt>
    <dgm:pt modelId="{797B9731-F70F-40CF-BBC2-C80EFF137062}" type="pres">
      <dgm:prSet presAssocID="{7F0BDED3-CB99-4C22-A6D8-18DB86A61DAE}" presName="sibTrans" presStyleCnt="0"/>
      <dgm:spPr/>
    </dgm:pt>
    <dgm:pt modelId="{195A31D2-6A00-475D-8D3E-9331266FAF0F}" type="pres">
      <dgm:prSet presAssocID="{EFDE0A97-4A52-48F4-98D0-D21494FB18B2}" presName="composite" presStyleCnt="0"/>
      <dgm:spPr/>
    </dgm:pt>
    <dgm:pt modelId="{0B3B1C2E-423F-4772-B5E3-37EAC5168F81}" type="pres">
      <dgm:prSet presAssocID="{EFDE0A97-4A52-48F4-98D0-D21494FB18B2}" presName="rect1" presStyleLbl="trAlignAcc1" presStyleIdx="2" presStyleCnt="4">
        <dgm:presLayoutVars>
          <dgm:bulletEnabled val="1"/>
        </dgm:presLayoutVars>
      </dgm:prSet>
      <dgm:spPr/>
    </dgm:pt>
    <dgm:pt modelId="{7E07961C-14D6-46C4-B821-1EBB07348513}" type="pres">
      <dgm:prSet presAssocID="{EFDE0A97-4A52-48F4-98D0-D21494FB18B2}" presName="rect2" presStyleLbl="fgImgPlace1" presStyleIdx="2" presStyleCnt="4"/>
      <dgm:spPr>
        <a:blipFill>
          <a:blip xmlns:r="http://schemas.openxmlformats.org/officeDocument/2006/relationships" r:embed="rId1">
            <a:extLst>
              <a:ext uri="{28A0092B-C50C-407E-A947-70E740481C1C}">
                <a14:useLocalDpi xmlns:a14="http://schemas.microsoft.com/office/drawing/2010/main" val="0"/>
              </a:ext>
            </a:extLst>
          </a:blip>
          <a:srcRect/>
          <a:stretch>
            <a:fillRect l="-50000" r="-50000"/>
          </a:stretch>
        </a:blipFill>
      </dgm:spPr>
    </dgm:pt>
    <dgm:pt modelId="{EB9FDE29-EFFC-4098-9A0F-73C10CE670F9}" type="pres">
      <dgm:prSet presAssocID="{A9FF19E1-DD48-4F63-86F6-9515C33F3422}" presName="sibTrans" presStyleCnt="0"/>
      <dgm:spPr/>
    </dgm:pt>
    <dgm:pt modelId="{290C95B5-2698-4B09-B1D1-B63DB7194A3A}" type="pres">
      <dgm:prSet presAssocID="{B912FA72-8EB7-49A2-A413-7F6C99D71462}" presName="composite" presStyleCnt="0"/>
      <dgm:spPr/>
    </dgm:pt>
    <dgm:pt modelId="{00C71343-1120-461E-9EF3-24D26333CF91}" type="pres">
      <dgm:prSet presAssocID="{B912FA72-8EB7-49A2-A413-7F6C99D71462}" presName="rect1" presStyleLbl="trAlignAcc1" presStyleIdx="3" presStyleCnt="4">
        <dgm:presLayoutVars>
          <dgm:bulletEnabled val="1"/>
        </dgm:presLayoutVars>
      </dgm:prSet>
      <dgm:spPr/>
    </dgm:pt>
    <dgm:pt modelId="{762D4B54-C5EB-4437-9880-A36628BE8808}" type="pres">
      <dgm:prSet presAssocID="{B912FA72-8EB7-49A2-A413-7F6C99D71462}" presName="rect2" presStyleLbl="fgImgPlace1" presStyleIdx="3" presStyleCnt="4"/>
      <dgm:spPr>
        <a:blipFill>
          <a:blip xmlns:r="http://schemas.openxmlformats.org/officeDocument/2006/relationships" r:embed="rId1">
            <a:extLst>
              <a:ext uri="{28A0092B-C50C-407E-A947-70E740481C1C}">
                <a14:useLocalDpi xmlns:a14="http://schemas.microsoft.com/office/drawing/2010/main" val="0"/>
              </a:ext>
            </a:extLst>
          </a:blip>
          <a:srcRect/>
          <a:stretch>
            <a:fillRect l="-50000" r="-50000"/>
          </a:stretch>
        </a:blipFill>
      </dgm:spPr>
    </dgm:pt>
  </dgm:ptLst>
  <dgm:cxnLst>
    <dgm:cxn modelId="{61AC1710-E0B6-443E-A54F-A8B40E1A02DE}" type="presOf" srcId="{F1A2CB87-0CD1-4087-8F09-45B1472B0BE8}" destId="{A2AB66ED-812F-4482-9297-B33535F8CA7D}" srcOrd="0" destOrd="0" presId="urn:microsoft.com/office/officeart/2008/layout/PictureStrips"/>
    <dgm:cxn modelId="{DF396E1A-8D8C-4338-997B-9903E6F5D8C6}" type="presOf" srcId="{899F4698-0FE2-4BED-97B7-E19DE7966CE2}" destId="{62EC7802-C482-49BB-8124-DF8D2B8EE337}" srcOrd="0" destOrd="0" presId="urn:microsoft.com/office/officeart/2008/layout/PictureStrips"/>
    <dgm:cxn modelId="{E2E3DE37-D80D-4341-91E0-112DED582DA2}" srcId="{F1A2CB87-0CD1-4087-8F09-45B1472B0BE8}" destId="{B912FA72-8EB7-49A2-A413-7F6C99D71462}" srcOrd="3" destOrd="0" parTransId="{654C231D-5EE1-4DFA-A2E0-D9E4029EE203}" sibTransId="{921E4F3F-601D-4884-BB82-6A8CC7D5F1A8}"/>
    <dgm:cxn modelId="{DB43C744-6ADC-4DB5-8010-C6284E973223}" srcId="{F1A2CB87-0CD1-4087-8F09-45B1472B0BE8}" destId="{899F4698-0FE2-4BED-97B7-E19DE7966CE2}" srcOrd="1" destOrd="0" parTransId="{9A29B572-24C9-4A08-AB61-9F8F00F71FC9}" sibTransId="{7F0BDED3-CB99-4C22-A6D8-18DB86A61DAE}"/>
    <dgm:cxn modelId="{9E664AB0-8CF7-41C1-B66D-3B2FFF1099E8}" type="presOf" srcId="{5ACDBE05-D79A-471B-BAE3-A632E57818F8}" destId="{B8F417C1-E99E-40D4-8D58-FB622EB81BDE}" srcOrd="0" destOrd="0" presId="urn:microsoft.com/office/officeart/2008/layout/PictureStrips"/>
    <dgm:cxn modelId="{733055B2-E0A7-4E32-917D-4F051235C9BF}" srcId="{F1A2CB87-0CD1-4087-8F09-45B1472B0BE8}" destId="{EFDE0A97-4A52-48F4-98D0-D21494FB18B2}" srcOrd="2" destOrd="0" parTransId="{FC191AF3-D103-49CD-B823-4203A5EC46D1}" sibTransId="{A9FF19E1-DD48-4F63-86F6-9515C33F3422}"/>
    <dgm:cxn modelId="{372F33E4-B6EF-4A7A-BD99-427D1F530188}" type="presOf" srcId="{B912FA72-8EB7-49A2-A413-7F6C99D71462}" destId="{00C71343-1120-461E-9EF3-24D26333CF91}" srcOrd="0" destOrd="0" presId="urn:microsoft.com/office/officeart/2008/layout/PictureStrips"/>
    <dgm:cxn modelId="{07B070E7-182A-4BBF-A07E-6515161B4FE9}" srcId="{F1A2CB87-0CD1-4087-8F09-45B1472B0BE8}" destId="{5ACDBE05-D79A-471B-BAE3-A632E57818F8}" srcOrd="0" destOrd="0" parTransId="{580B8826-8B97-4E0B-A9CB-81DA4ADB21AB}" sibTransId="{A250C945-C71F-40D1-A45A-2DD8710E2E5F}"/>
    <dgm:cxn modelId="{A53795FB-4135-476C-A798-B94A31402C04}" type="presOf" srcId="{EFDE0A97-4A52-48F4-98D0-D21494FB18B2}" destId="{0B3B1C2E-423F-4772-B5E3-37EAC5168F81}" srcOrd="0" destOrd="0" presId="urn:microsoft.com/office/officeart/2008/layout/PictureStrips"/>
    <dgm:cxn modelId="{282B1552-C104-4ED6-8154-3FAC76FD7BA5}" type="presParOf" srcId="{A2AB66ED-812F-4482-9297-B33535F8CA7D}" destId="{6E9C3083-7D24-4780-B825-625CECD8595F}" srcOrd="0" destOrd="0" presId="urn:microsoft.com/office/officeart/2008/layout/PictureStrips"/>
    <dgm:cxn modelId="{85272C61-257D-45A2-B7EE-2DD770D12CF6}" type="presParOf" srcId="{6E9C3083-7D24-4780-B825-625CECD8595F}" destId="{B8F417C1-E99E-40D4-8D58-FB622EB81BDE}" srcOrd="0" destOrd="0" presId="urn:microsoft.com/office/officeart/2008/layout/PictureStrips"/>
    <dgm:cxn modelId="{612450DB-5CDA-4C31-BC81-6E3CE2900E39}" type="presParOf" srcId="{6E9C3083-7D24-4780-B825-625CECD8595F}" destId="{3F0471C0-6F97-4813-AED2-3DE6786466F3}" srcOrd="1" destOrd="0" presId="urn:microsoft.com/office/officeart/2008/layout/PictureStrips"/>
    <dgm:cxn modelId="{1B47224F-FF0B-4F07-8E6C-67DEE42C8792}" type="presParOf" srcId="{A2AB66ED-812F-4482-9297-B33535F8CA7D}" destId="{D4318B2B-6B06-4AB3-95A0-3D795B91007D}" srcOrd="1" destOrd="0" presId="urn:microsoft.com/office/officeart/2008/layout/PictureStrips"/>
    <dgm:cxn modelId="{46B3F82C-A158-4C46-8B9A-49EC37CB3B86}" type="presParOf" srcId="{A2AB66ED-812F-4482-9297-B33535F8CA7D}" destId="{EE0E2582-3EB5-4FF0-849E-ED0F1C128B57}" srcOrd="2" destOrd="0" presId="urn:microsoft.com/office/officeart/2008/layout/PictureStrips"/>
    <dgm:cxn modelId="{673AC26D-C55B-4628-AF8D-3E855236D549}" type="presParOf" srcId="{EE0E2582-3EB5-4FF0-849E-ED0F1C128B57}" destId="{62EC7802-C482-49BB-8124-DF8D2B8EE337}" srcOrd="0" destOrd="0" presId="urn:microsoft.com/office/officeart/2008/layout/PictureStrips"/>
    <dgm:cxn modelId="{7486C808-41D6-4D50-836C-CB3451B41D88}" type="presParOf" srcId="{EE0E2582-3EB5-4FF0-849E-ED0F1C128B57}" destId="{7A4FB6D0-6E3B-4E29-B0DD-A3E9C1F16CF3}" srcOrd="1" destOrd="0" presId="urn:microsoft.com/office/officeart/2008/layout/PictureStrips"/>
    <dgm:cxn modelId="{CA7244C3-3CA7-40B9-A064-BC43157E2B99}" type="presParOf" srcId="{A2AB66ED-812F-4482-9297-B33535F8CA7D}" destId="{797B9731-F70F-40CF-BBC2-C80EFF137062}" srcOrd="3" destOrd="0" presId="urn:microsoft.com/office/officeart/2008/layout/PictureStrips"/>
    <dgm:cxn modelId="{1258860C-E9DE-405C-B392-069819C9FFEC}" type="presParOf" srcId="{A2AB66ED-812F-4482-9297-B33535F8CA7D}" destId="{195A31D2-6A00-475D-8D3E-9331266FAF0F}" srcOrd="4" destOrd="0" presId="urn:microsoft.com/office/officeart/2008/layout/PictureStrips"/>
    <dgm:cxn modelId="{D5F35653-A466-4BF3-BFB0-F70D54647B0F}" type="presParOf" srcId="{195A31D2-6A00-475D-8D3E-9331266FAF0F}" destId="{0B3B1C2E-423F-4772-B5E3-37EAC5168F81}" srcOrd="0" destOrd="0" presId="urn:microsoft.com/office/officeart/2008/layout/PictureStrips"/>
    <dgm:cxn modelId="{E87725D2-D7E5-48C5-9CC8-0100C4555DD5}" type="presParOf" srcId="{195A31D2-6A00-475D-8D3E-9331266FAF0F}" destId="{7E07961C-14D6-46C4-B821-1EBB07348513}" srcOrd="1" destOrd="0" presId="urn:microsoft.com/office/officeart/2008/layout/PictureStrips"/>
    <dgm:cxn modelId="{BB5F27ED-AC16-4F23-BDAC-55811EECC031}" type="presParOf" srcId="{A2AB66ED-812F-4482-9297-B33535F8CA7D}" destId="{EB9FDE29-EFFC-4098-9A0F-73C10CE670F9}" srcOrd="5" destOrd="0" presId="urn:microsoft.com/office/officeart/2008/layout/PictureStrips"/>
    <dgm:cxn modelId="{23E5C9F5-9547-47D3-A69F-90C6CC851AB8}" type="presParOf" srcId="{A2AB66ED-812F-4482-9297-B33535F8CA7D}" destId="{290C95B5-2698-4B09-B1D1-B63DB7194A3A}" srcOrd="6" destOrd="0" presId="urn:microsoft.com/office/officeart/2008/layout/PictureStrips"/>
    <dgm:cxn modelId="{D6678B44-80B6-40B3-88CF-3299234A4565}" type="presParOf" srcId="{290C95B5-2698-4B09-B1D1-B63DB7194A3A}" destId="{00C71343-1120-461E-9EF3-24D26333CF91}" srcOrd="0" destOrd="0" presId="urn:microsoft.com/office/officeart/2008/layout/PictureStrips"/>
    <dgm:cxn modelId="{F7D4C8C8-B243-45A7-BD70-3CC8621688A5}" type="presParOf" srcId="{290C95B5-2698-4B09-B1D1-B63DB7194A3A}" destId="{762D4B54-C5EB-4437-9880-A36628BE8808}" srcOrd="1" destOrd="0" presId="urn:microsoft.com/office/officeart/2008/layout/PictureStrip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F1A2CB87-0CD1-4087-8F09-45B1472B0BE8}" type="doc">
      <dgm:prSet loTypeId="urn:microsoft.com/office/officeart/2008/layout/PictureStrips" loCatId="list" qsTypeId="urn:microsoft.com/office/officeart/2005/8/quickstyle/simple1" qsCatId="simple" csTypeId="urn:microsoft.com/office/officeart/2005/8/colors/accent1_2" csCatId="accent1" phldr="1"/>
      <dgm:spPr/>
      <dgm:t>
        <a:bodyPr/>
        <a:lstStyle/>
        <a:p>
          <a:endParaRPr lang="zh-CN" altLang="en-US"/>
        </a:p>
      </dgm:t>
    </dgm:pt>
    <dgm:pt modelId="{5ACDBE05-D79A-471B-BAE3-A632E57818F8}">
      <dgm:prSet phldrT="[文本]" custT="1"/>
      <dgm:spPr/>
      <dgm:t>
        <a:bodyPr/>
        <a:lstStyle/>
        <a:p>
          <a:r>
            <a:rPr lang="zh-CN" altLang="en-US" sz="2400" b="1" dirty="0">
              <a:latin typeface="+mn-ea"/>
              <a:ea typeface="+mn-ea"/>
            </a:rPr>
            <a:t>程序头</a:t>
          </a:r>
          <a:r>
            <a:rPr lang="en-US" altLang="zh-CN" sz="2400" b="1" dirty="0">
              <a:latin typeface="+mn-ea"/>
              <a:ea typeface="+mn-ea"/>
            </a:rPr>
            <a:t>,</a:t>
          </a:r>
          <a:r>
            <a:rPr lang="zh-CN" altLang="en-US" sz="2400" b="1" dirty="0">
              <a:latin typeface="+mn-ea"/>
              <a:ea typeface="+mn-ea"/>
            </a:rPr>
            <a:t>函数头说明；接口说明；子程序清单</a:t>
          </a:r>
          <a:r>
            <a:rPr lang="en-US" altLang="zh-CN" sz="2400" b="1" dirty="0">
              <a:latin typeface="+mn-ea"/>
              <a:ea typeface="+mn-ea"/>
            </a:rPr>
            <a:t>,</a:t>
          </a:r>
          <a:r>
            <a:rPr lang="zh-CN" altLang="en-US" sz="2400" b="1" dirty="0">
              <a:latin typeface="+mn-ea"/>
              <a:ea typeface="+mn-ea"/>
            </a:rPr>
            <a:t>有关数据的说明；模块位置；开发历史等</a:t>
          </a:r>
        </a:p>
      </dgm:t>
    </dgm:pt>
    <dgm:pt modelId="{580B8826-8B97-4E0B-A9CB-81DA4ADB21AB}" type="parTrans" cxnId="{07B070E7-182A-4BBF-A07E-6515161B4FE9}">
      <dgm:prSet/>
      <dgm:spPr/>
      <dgm:t>
        <a:bodyPr/>
        <a:lstStyle/>
        <a:p>
          <a:endParaRPr lang="zh-CN" altLang="en-US"/>
        </a:p>
      </dgm:t>
    </dgm:pt>
    <dgm:pt modelId="{A250C945-C71F-40D1-A45A-2DD8710E2E5F}" type="sibTrans" cxnId="{07B070E7-182A-4BBF-A07E-6515161B4FE9}">
      <dgm:prSet/>
      <dgm:spPr/>
      <dgm:t>
        <a:bodyPr/>
        <a:lstStyle/>
        <a:p>
          <a:endParaRPr lang="zh-CN" altLang="en-US"/>
        </a:p>
      </dgm:t>
    </dgm:pt>
    <dgm:pt modelId="{899F4698-0FE2-4BED-97B7-E19DE7966CE2}">
      <dgm:prSet custT="1"/>
      <dgm:spPr/>
      <dgm:t>
        <a:bodyPr/>
        <a:lstStyle/>
        <a:p>
          <a:r>
            <a:rPr lang="zh-CN" altLang="en-US" sz="2400" b="1" dirty="0">
              <a:latin typeface="+mn-ea"/>
              <a:ea typeface="+mn-ea"/>
            </a:rPr>
            <a:t>主要变量</a:t>
          </a:r>
          <a:r>
            <a:rPr lang="en-US" altLang="zh-CN" sz="2400" b="1" dirty="0">
              <a:latin typeface="+mn-ea"/>
              <a:ea typeface="+mn-ea"/>
            </a:rPr>
            <a:t>(</a:t>
          </a:r>
          <a:r>
            <a:rPr lang="zh-CN" altLang="en-US" sz="2400" b="1" dirty="0">
              <a:latin typeface="+mn-ea"/>
              <a:ea typeface="+mn-ea"/>
            </a:rPr>
            <a:t>结构、联合、类或对象</a:t>
          </a:r>
          <a:r>
            <a:rPr lang="en-US" altLang="zh-CN" sz="2400" b="1" dirty="0">
              <a:latin typeface="+mn-ea"/>
              <a:ea typeface="+mn-ea"/>
            </a:rPr>
            <a:t>):</a:t>
          </a:r>
          <a:r>
            <a:rPr lang="zh-CN" altLang="en-US" sz="2400" b="1" dirty="0">
              <a:latin typeface="+mn-ea"/>
              <a:ea typeface="+mn-ea"/>
            </a:rPr>
            <a:t>含义的注释。</a:t>
          </a:r>
        </a:p>
      </dgm:t>
    </dgm:pt>
    <dgm:pt modelId="{9A29B572-24C9-4A08-AB61-9F8F00F71FC9}" type="parTrans" cxnId="{DB43C744-6ADC-4DB5-8010-C6284E973223}">
      <dgm:prSet/>
      <dgm:spPr/>
      <dgm:t>
        <a:bodyPr/>
        <a:lstStyle/>
        <a:p>
          <a:endParaRPr lang="zh-CN" altLang="en-US"/>
        </a:p>
      </dgm:t>
    </dgm:pt>
    <dgm:pt modelId="{7F0BDED3-CB99-4C22-A6D8-18DB86A61DAE}" type="sibTrans" cxnId="{DB43C744-6ADC-4DB5-8010-C6284E973223}">
      <dgm:prSet/>
      <dgm:spPr/>
      <dgm:t>
        <a:bodyPr/>
        <a:lstStyle/>
        <a:p>
          <a:endParaRPr lang="zh-CN" altLang="en-US"/>
        </a:p>
      </dgm:t>
    </dgm:pt>
    <dgm:pt modelId="{EFDE0A97-4A52-48F4-98D0-D21494FB18B2}">
      <dgm:prSet custT="1"/>
      <dgm:spPr/>
      <dgm:t>
        <a:bodyPr/>
        <a:lstStyle/>
        <a:p>
          <a:r>
            <a:rPr lang="zh-CN" altLang="en-US" sz="2400" b="1" dirty="0">
              <a:latin typeface="+mn-ea"/>
              <a:ea typeface="+mn-ea"/>
            </a:rPr>
            <a:t>应保持注释与代码完全一致。</a:t>
          </a:r>
        </a:p>
      </dgm:t>
    </dgm:pt>
    <dgm:pt modelId="{FC191AF3-D103-49CD-B823-4203A5EC46D1}" type="parTrans" cxnId="{733055B2-E0A7-4E32-917D-4F051235C9BF}">
      <dgm:prSet/>
      <dgm:spPr/>
      <dgm:t>
        <a:bodyPr/>
        <a:lstStyle/>
        <a:p>
          <a:endParaRPr lang="zh-CN" altLang="en-US"/>
        </a:p>
      </dgm:t>
    </dgm:pt>
    <dgm:pt modelId="{A9FF19E1-DD48-4F63-86F6-9515C33F3422}" type="sibTrans" cxnId="{733055B2-E0A7-4E32-917D-4F051235C9BF}">
      <dgm:prSet/>
      <dgm:spPr/>
      <dgm:t>
        <a:bodyPr/>
        <a:lstStyle/>
        <a:p>
          <a:endParaRPr lang="zh-CN" altLang="en-US"/>
        </a:p>
      </dgm:t>
    </dgm:pt>
    <dgm:pt modelId="{B912FA72-8EB7-49A2-A413-7F6C99D71462}">
      <dgm:prSet custT="1"/>
      <dgm:spPr/>
      <dgm:t>
        <a:bodyPr/>
        <a:lstStyle/>
        <a:p>
          <a:r>
            <a:rPr lang="zh-CN" altLang="en-US" sz="2400" b="1" dirty="0">
              <a:latin typeface="+mn-ea"/>
              <a:ea typeface="+mn-ea"/>
            </a:rPr>
            <a:t>处理过程的每个阶段和典型算法前都有相关注释说明，但是不要对每条语句注释。</a:t>
          </a:r>
        </a:p>
      </dgm:t>
    </dgm:pt>
    <dgm:pt modelId="{654C231D-5EE1-4DFA-A2E0-D9E4029EE203}" type="parTrans" cxnId="{E2E3DE37-D80D-4341-91E0-112DED582DA2}">
      <dgm:prSet/>
      <dgm:spPr/>
      <dgm:t>
        <a:bodyPr/>
        <a:lstStyle/>
        <a:p>
          <a:endParaRPr lang="zh-CN" altLang="en-US"/>
        </a:p>
      </dgm:t>
    </dgm:pt>
    <dgm:pt modelId="{921E4F3F-601D-4884-BB82-6A8CC7D5F1A8}" type="sibTrans" cxnId="{E2E3DE37-D80D-4341-91E0-112DED582DA2}">
      <dgm:prSet/>
      <dgm:spPr/>
      <dgm:t>
        <a:bodyPr/>
        <a:lstStyle/>
        <a:p>
          <a:endParaRPr lang="zh-CN" altLang="en-US"/>
        </a:p>
      </dgm:t>
    </dgm:pt>
    <dgm:pt modelId="{A2AB66ED-812F-4482-9297-B33535F8CA7D}" type="pres">
      <dgm:prSet presAssocID="{F1A2CB87-0CD1-4087-8F09-45B1472B0BE8}" presName="Name0" presStyleCnt="0">
        <dgm:presLayoutVars>
          <dgm:dir/>
          <dgm:resizeHandles val="exact"/>
        </dgm:presLayoutVars>
      </dgm:prSet>
      <dgm:spPr/>
    </dgm:pt>
    <dgm:pt modelId="{6E9C3083-7D24-4780-B825-625CECD8595F}" type="pres">
      <dgm:prSet presAssocID="{5ACDBE05-D79A-471B-BAE3-A632E57818F8}" presName="composite" presStyleCnt="0"/>
      <dgm:spPr/>
    </dgm:pt>
    <dgm:pt modelId="{B8F417C1-E99E-40D4-8D58-FB622EB81BDE}" type="pres">
      <dgm:prSet presAssocID="{5ACDBE05-D79A-471B-BAE3-A632E57818F8}" presName="rect1" presStyleLbl="trAlignAcc1" presStyleIdx="0" presStyleCnt="4">
        <dgm:presLayoutVars>
          <dgm:bulletEnabled val="1"/>
        </dgm:presLayoutVars>
      </dgm:prSet>
      <dgm:spPr/>
    </dgm:pt>
    <dgm:pt modelId="{3F0471C0-6F97-4813-AED2-3DE6786466F3}" type="pres">
      <dgm:prSet presAssocID="{5ACDBE05-D79A-471B-BAE3-A632E57818F8}" presName="rect2" presStyleLbl="fgImgPlace1" presStyleIdx="0" presStyleCnt="4"/>
      <dgm:spPr>
        <a:blipFill>
          <a:blip xmlns:r="http://schemas.openxmlformats.org/officeDocument/2006/relationships" r:embed="rId1">
            <a:extLst>
              <a:ext uri="{28A0092B-C50C-407E-A947-70E740481C1C}">
                <a14:useLocalDpi xmlns:a14="http://schemas.microsoft.com/office/drawing/2010/main" val="0"/>
              </a:ext>
            </a:extLst>
          </a:blip>
          <a:srcRect/>
          <a:stretch>
            <a:fillRect l="-50000" r="-50000"/>
          </a:stretch>
        </a:blipFill>
      </dgm:spPr>
    </dgm:pt>
    <dgm:pt modelId="{D4318B2B-6B06-4AB3-95A0-3D795B91007D}" type="pres">
      <dgm:prSet presAssocID="{A250C945-C71F-40D1-A45A-2DD8710E2E5F}" presName="sibTrans" presStyleCnt="0"/>
      <dgm:spPr/>
    </dgm:pt>
    <dgm:pt modelId="{EE0E2582-3EB5-4FF0-849E-ED0F1C128B57}" type="pres">
      <dgm:prSet presAssocID="{899F4698-0FE2-4BED-97B7-E19DE7966CE2}" presName="composite" presStyleCnt="0"/>
      <dgm:spPr/>
    </dgm:pt>
    <dgm:pt modelId="{62EC7802-C482-49BB-8124-DF8D2B8EE337}" type="pres">
      <dgm:prSet presAssocID="{899F4698-0FE2-4BED-97B7-E19DE7966CE2}" presName="rect1" presStyleLbl="trAlignAcc1" presStyleIdx="1" presStyleCnt="4">
        <dgm:presLayoutVars>
          <dgm:bulletEnabled val="1"/>
        </dgm:presLayoutVars>
      </dgm:prSet>
      <dgm:spPr/>
    </dgm:pt>
    <dgm:pt modelId="{7A4FB6D0-6E3B-4E29-B0DD-A3E9C1F16CF3}" type="pres">
      <dgm:prSet presAssocID="{899F4698-0FE2-4BED-97B7-E19DE7966CE2}" presName="rect2" presStyleLbl="fgImgPlace1" presStyleIdx="1" presStyleCnt="4"/>
      <dgm:spPr>
        <a:blipFill>
          <a:blip xmlns:r="http://schemas.openxmlformats.org/officeDocument/2006/relationships" r:embed="rId1">
            <a:extLst>
              <a:ext uri="{28A0092B-C50C-407E-A947-70E740481C1C}">
                <a14:useLocalDpi xmlns:a14="http://schemas.microsoft.com/office/drawing/2010/main" val="0"/>
              </a:ext>
            </a:extLst>
          </a:blip>
          <a:srcRect/>
          <a:stretch>
            <a:fillRect l="-50000" r="-50000"/>
          </a:stretch>
        </a:blipFill>
      </dgm:spPr>
    </dgm:pt>
    <dgm:pt modelId="{797B9731-F70F-40CF-BBC2-C80EFF137062}" type="pres">
      <dgm:prSet presAssocID="{7F0BDED3-CB99-4C22-A6D8-18DB86A61DAE}" presName="sibTrans" presStyleCnt="0"/>
      <dgm:spPr/>
    </dgm:pt>
    <dgm:pt modelId="{195A31D2-6A00-475D-8D3E-9331266FAF0F}" type="pres">
      <dgm:prSet presAssocID="{EFDE0A97-4A52-48F4-98D0-D21494FB18B2}" presName="composite" presStyleCnt="0"/>
      <dgm:spPr/>
    </dgm:pt>
    <dgm:pt modelId="{0B3B1C2E-423F-4772-B5E3-37EAC5168F81}" type="pres">
      <dgm:prSet presAssocID="{EFDE0A97-4A52-48F4-98D0-D21494FB18B2}" presName="rect1" presStyleLbl="trAlignAcc1" presStyleIdx="2" presStyleCnt="4">
        <dgm:presLayoutVars>
          <dgm:bulletEnabled val="1"/>
        </dgm:presLayoutVars>
      </dgm:prSet>
      <dgm:spPr/>
    </dgm:pt>
    <dgm:pt modelId="{7E07961C-14D6-46C4-B821-1EBB07348513}" type="pres">
      <dgm:prSet presAssocID="{EFDE0A97-4A52-48F4-98D0-D21494FB18B2}" presName="rect2" presStyleLbl="fgImgPlace1" presStyleIdx="2" presStyleCnt="4"/>
      <dgm:spPr>
        <a:blipFill>
          <a:blip xmlns:r="http://schemas.openxmlformats.org/officeDocument/2006/relationships" r:embed="rId1">
            <a:extLst>
              <a:ext uri="{28A0092B-C50C-407E-A947-70E740481C1C}">
                <a14:useLocalDpi xmlns:a14="http://schemas.microsoft.com/office/drawing/2010/main" val="0"/>
              </a:ext>
            </a:extLst>
          </a:blip>
          <a:srcRect/>
          <a:stretch>
            <a:fillRect l="-50000" r="-50000"/>
          </a:stretch>
        </a:blipFill>
      </dgm:spPr>
    </dgm:pt>
    <dgm:pt modelId="{EB9FDE29-EFFC-4098-9A0F-73C10CE670F9}" type="pres">
      <dgm:prSet presAssocID="{A9FF19E1-DD48-4F63-86F6-9515C33F3422}" presName="sibTrans" presStyleCnt="0"/>
      <dgm:spPr/>
    </dgm:pt>
    <dgm:pt modelId="{290C95B5-2698-4B09-B1D1-B63DB7194A3A}" type="pres">
      <dgm:prSet presAssocID="{B912FA72-8EB7-49A2-A413-7F6C99D71462}" presName="composite" presStyleCnt="0"/>
      <dgm:spPr/>
    </dgm:pt>
    <dgm:pt modelId="{00C71343-1120-461E-9EF3-24D26333CF91}" type="pres">
      <dgm:prSet presAssocID="{B912FA72-8EB7-49A2-A413-7F6C99D71462}" presName="rect1" presStyleLbl="trAlignAcc1" presStyleIdx="3" presStyleCnt="4">
        <dgm:presLayoutVars>
          <dgm:bulletEnabled val="1"/>
        </dgm:presLayoutVars>
      </dgm:prSet>
      <dgm:spPr/>
    </dgm:pt>
    <dgm:pt modelId="{762D4B54-C5EB-4437-9880-A36628BE8808}" type="pres">
      <dgm:prSet presAssocID="{B912FA72-8EB7-49A2-A413-7F6C99D71462}" presName="rect2" presStyleLbl="fgImgPlace1" presStyleIdx="3" presStyleCnt="4"/>
      <dgm:spPr>
        <a:blipFill>
          <a:blip xmlns:r="http://schemas.openxmlformats.org/officeDocument/2006/relationships" r:embed="rId1">
            <a:extLst>
              <a:ext uri="{28A0092B-C50C-407E-A947-70E740481C1C}">
                <a14:useLocalDpi xmlns:a14="http://schemas.microsoft.com/office/drawing/2010/main" val="0"/>
              </a:ext>
            </a:extLst>
          </a:blip>
          <a:srcRect/>
          <a:stretch>
            <a:fillRect l="-50000" r="-50000"/>
          </a:stretch>
        </a:blipFill>
      </dgm:spPr>
    </dgm:pt>
  </dgm:ptLst>
  <dgm:cxnLst>
    <dgm:cxn modelId="{61AC1710-E0B6-443E-A54F-A8B40E1A02DE}" type="presOf" srcId="{F1A2CB87-0CD1-4087-8F09-45B1472B0BE8}" destId="{A2AB66ED-812F-4482-9297-B33535F8CA7D}" srcOrd="0" destOrd="0" presId="urn:microsoft.com/office/officeart/2008/layout/PictureStrips"/>
    <dgm:cxn modelId="{DF396E1A-8D8C-4338-997B-9903E6F5D8C6}" type="presOf" srcId="{899F4698-0FE2-4BED-97B7-E19DE7966CE2}" destId="{62EC7802-C482-49BB-8124-DF8D2B8EE337}" srcOrd="0" destOrd="0" presId="urn:microsoft.com/office/officeart/2008/layout/PictureStrips"/>
    <dgm:cxn modelId="{E2E3DE37-D80D-4341-91E0-112DED582DA2}" srcId="{F1A2CB87-0CD1-4087-8F09-45B1472B0BE8}" destId="{B912FA72-8EB7-49A2-A413-7F6C99D71462}" srcOrd="3" destOrd="0" parTransId="{654C231D-5EE1-4DFA-A2E0-D9E4029EE203}" sibTransId="{921E4F3F-601D-4884-BB82-6A8CC7D5F1A8}"/>
    <dgm:cxn modelId="{DB43C744-6ADC-4DB5-8010-C6284E973223}" srcId="{F1A2CB87-0CD1-4087-8F09-45B1472B0BE8}" destId="{899F4698-0FE2-4BED-97B7-E19DE7966CE2}" srcOrd="1" destOrd="0" parTransId="{9A29B572-24C9-4A08-AB61-9F8F00F71FC9}" sibTransId="{7F0BDED3-CB99-4C22-A6D8-18DB86A61DAE}"/>
    <dgm:cxn modelId="{9E664AB0-8CF7-41C1-B66D-3B2FFF1099E8}" type="presOf" srcId="{5ACDBE05-D79A-471B-BAE3-A632E57818F8}" destId="{B8F417C1-E99E-40D4-8D58-FB622EB81BDE}" srcOrd="0" destOrd="0" presId="urn:microsoft.com/office/officeart/2008/layout/PictureStrips"/>
    <dgm:cxn modelId="{733055B2-E0A7-4E32-917D-4F051235C9BF}" srcId="{F1A2CB87-0CD1-4087-8F09-45B1472B0BE8}" destId="{EFDE0A97-4A52-48F4-98D0-D21494FB18B2}" srcOrd="2" destOrd="0" parTransId="{FC191AF3-D103-49CD-B823-4203A5EC46D1}" sibTransId="{A9FF19E1-DD48-4F63-86F6-9515C33F3422}"/>
    <dgm:cxn modelId="{372F33E4-B6EF-4A7A-BD99-427D1F530188}" type="presOf" srcId="{B912FA72-8EB7-49A2-A413-7F6C99D71462}" destId="{00C71343-1120-461E-9EF3-24D26333CF91}" srcOrd="0" destOrd="0" presId="urn:microsoft.com/office/officeart/2008/layout/PictureStrips"/>
    <dgm:cxn modelId="{07B070E7-182A-4BBF-A07E-6515161B4FE9}" srcId="{F1A2CB87-0CD1-4087-8F09-45B1472B0BE8}" destId="{5ACDBE05-D79A-471B-BAE3-A632E57818F8}" srcOrd="0" destOrd="0" parTransId="{580B8826-8B97-4E0B-A9CB-81DA4ADB21AB}" sibTransId="{A250C945-C71F-40D1-A45A-2DD8710E2E5F}"/>
    <dgm:cxn modelId="{A53795FB-4135-476C-A798-B94A31402C04}" type="presOf" srcId="{EFDE0A97-4A52-48F4-98D0-D21494FB18B2}" destId="{0B3B1C2E-423F-4772-B5E3-37EAC5168F81}" srcOrd="0" destOrd="0" presId="urn:microsoft.com/office/officeart/2008/layout/PictureStrips"/>
    <dgm:cxn modelId="{282B1552-C104-4ED6-8154-3FAC76FD7BA5}" type="presParOf" srcId="{A2AB66ED-812F-4482-9297-B33535F8CA7D}" destId="{6E9C3083-7D24-4780-B825-625CECD8595F}" srcOrd="0" destOrd="0" presId="urn:microsoft.com/office/officeart/2008/layout/PictureStrips"/>
    <dgm:cxn modelId="{85272C61-257D-45A2-B7EE-2DD770D12CF6}" type="presParOf" srcId="{6E9C3083-7D24-4780-B825-625CECD8595F}" destId="{B8F417C1-E99E-40D4-8D58-FB622EB81BDE}" srcOrd="0" destOrd="0" presId="urn:microsoft.com/office/officeart/2008/layout/PictureStrips"/>
    <dgm:cxn modelId="{612450DB-5CDA-4C31-BC81-6E3CE2900E39}" type="presParOf" srcId="{6E9C3083-7D24-4780-B825-625CECD8595F}" destId="{3F0471C0-6F97-4813-AED2-3DE6786466F3}" srcOrd="1" destOrd="0" presId="urn:microsoft.com/office/officeart/2008/layout/PictureStrips"/>
    <dgm:cxn modelId="{1B47224F-FF0B-4F07-8E6C-67DEE42C8792}" type="presParOf" srcId="{A2AB66ED-812F-4482-9297-B33535F8CA7D}" destId="{D4318B2B-6B06-4AB3-95A0-3D795B91007D}" srcOrd="1" destOrd="0" presId="urn:microsoft.com/office/officeart/2008/layout/PictureStrips"/>
    <dgm:cxn modelId="{46B3F82C-A158-4C46-8B9A-49EC37CB3B86}" type="presParOf" srcId="{A2AB66ED-812F-4482-9297-B33535F8CA7D}" destId="{EE0E2582-3EB5-4FF0-849E-ED0F1C128B57}" srcOrd="2" destOrd="0" presId="urn:microsoft.com/office/officeart/2008/layout/PictureStrips"/>
    <dgm:cxn modelId="{673AC26D-C55B-4628-AF8D-3E855236D549}" type="presParOf" srcId="{EE0E2582-3EB5-4FF0-849E-ED0F1C128B57}" destId="{62EC7802-C482-49BB-8124-DF8D2B8EE337}" srcOrd="0" destOrd="0" presId="urn:microsoft.com/office/officeart/2008/layout/PictureStrips"/>
    <dgm:cxn modelId="{7486C808-41D6-4D50-836C-CB3451B41D88}" type="presParOf" srcId="{EE0E2582-3EB5-4FF0-849E-ED0F1C128B57}" destId="{7A4FB6D0-6E3B-4E29-B0DD-A3E9C1F16CF3}" srcOrd="1" destOrd="0" presId="urn:microsoft.com/office/officeart/2008/layout/PictureStrips"/>
    <dgm:cxn modelId="{CA7244C3-3CA7-40B9-A064-BC43157E2B99}" type="presParOf" srcId="{A2AB66ED-812F-4482-9297-B33535F8CA7D}" destId="{797B9731-F70F-40CF-BBC2-C80EFF137062}" srcOrd="3" destOrd="0" presId="urn:microsoft.com/office/officeart/2008/layout/PictureStrips"/>
    <dgm:cxn modelId="{1258860C-E9DE-405C-B392-069819C9FFEC}" type="presParOf" srcId="{A2AB66ED-812F-4482-9297-B33535F8CA7D}" destId="{195A31D2-6A00-475D-8D3E-9331266FAF0F}" srcOrd="4" destOrd="0" presId="urn:microsoft.com/office/officeart/2008/layout/PictureStrips"/>
    <dgm:cxn modelId="{D5F35653-A466-4BF3-BFB0-F70D54647B0F}" type="presParOf" srcId="{195A31D2-6A00-475D-8D3E-9331266FAF0F}" destId="{0B3B1C2E-423F-4772-B5E3-37EAC5168F81}" srcOrd="0" destOrd="0" presId="urn:microsoft.com/office/officeart/2008/layout/PictureStrips"/>
    <dgm:cxn modelId="{E87725D2-D7E5-48C5-9CC8-0100C4555DD5}" type="presParOf" srcId="{195A31D2-6A00-475D-8D3E-9331266FAF0F}" destId="{7E07961C-14D6-46C4-B821-1EBB07348513}" srcOrd="1" destOrd="0" presId="urn:microsoft.com/office/officeart/2008/layout/PictureStrips"/>
    <dgm:cxn modelId="{BB5F27ED-AC16-4F23-BDAC-55811EECC031}" type="presParOf" srcId="{A2AB66ED-812F-4482-9297-B33535F8CA7D}" destId="{EB9FDE29-EFFC-4098-9A0F-73C10CE670F9}" srcOrd="5" destOrd="0" presId="urn:microsoft.com/office/officeart/2008/layout/PictureStrips"/>
    <dgm:cxn modelId="{23E5C9F5-9547-47D3-A69F-90C6CC851AB8}" type="presParOf" srcId="{A2AB66ED-812F-4482-9297-B33535F8CA7D}" destId="{290C95B5-2698-4B09-B1D1-B63DB7194A3A}" srcOrd="6" destOrd="0" presId="urn:microsoft.com/office/officeart/2008/layout/PictureStrips"/>
    <dgm:cxn modelId="{D6678B44-80B6-40B3-88CF-3299234A4565}" type="presParOf" srcId="{290C95B5-2698-4B09-B1D1-B63DB7194A3A}" destId="{00C71343-1120-461E-9EF3-24D26333CF91}" srcOrd="0" destOrd="0" presId="urn:microsoft.com/office/officeart/2008/layout/PictureStrips"/>
    <dgm:cxn modelId="{F7D4C8C8-B243-45A7-BD70-3CC8621688A5}" type="presParOf" srcId="{290C95B5-2698-4B09-B1D1-B63DB7194A3A}" destId="{762D4B54-C5EB-4437-9880-A36628BE8808}" srcOrd="1" destOrd="0" presId="urn:microsoft.com/office/officeart/2008/layout/PictureStrip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F1A2CB87-0CD1-4087-8F09-45B1472B0BE8}" type="doc">
      <dgm:prSet loTypeId="urn:microsoft.com/office/officeart/2008/layout/PictureStrips" loCatId="list" qsTypeId="urn:microsoft.com/office/officeart/2005/8/quickstyle/simple1" qsCatId="simple" csTypeId="urn:microsoft.com/office/officeart/2005/8/colors/accent1_2" csCatId="accent1" phldr="1"/>
      <dgm:spPr/>
      <dgm:t>
        <a:bodyPr/>
        <a:lstStyle/>
        <a:p>
          <a:endParaRPr lang="zh-CN" altLang="en-US"/>
        </a:p>
      </dgm:t>
    </dgm:pt>
    <dgm:pt modelId="{5ACDBE05-D79A-471B-BAE3-A632E57818F8}">
      <dgm:prSet phldrT="[文本]" custT="1"/>
      <dgm:spPr/>
      <dgm:t>
        <a:bodyPr/>
        <a:lstStyle/>
        <a:p>
          <a:r>
            <a:rPr lang="zh-CN" altLang="en-US" sz="2000" b="1" dirty="0">
              <a:latin typeface="+mn-ea"/>
            </a:rPr>
            <a:t>避免使用</a:t>
          </a:r>
          <a:r>
            <a:rPr lang="en-US" altLang="zh-CN" sz="2000" b="1" dirty="0">
              <a:latin typeface="+mn-ea"/>
            </a:rPr>
            <a:t>ELSE GOTO</a:t>
          </a:r>
          <a:r>
            <a:rPr lang="zh-CN" altLang="en-US" sz="2000" b="1" dirty="0">
              <a:latin typeface="+mn-ea"/>
            </a:rPr>
            <a:t>和</a:t>
          </a:r>
          <a:r>
            <a:rPr lang="en-US" altLang="zh-CN" sz="2000" b="1" dirty="0">
              <a:latin typeface="+mn-ea"/>
            </a:rPr>
            <a:t>ELSE RETURN</a:t>
          </a:r>
          <a:r>
            <a:rPr lang="zh-CN" altLang="en-US" sz="2000" b="1" dirty="0">
              <a:latin typeface="+mn-ea"/>
            </a:rPr>
            <a:t>结构。</a:t>
          </a:r>
        </a:p>
      </dgm:t>
    </dgm:pt>
    <dgm:pt modelId="{580B8826-8B97-4E0B-A9CB-81DA4ADB21AB}" type="parTrans" cxnId="{07B070E7-182A-4BBF-A07E-6515161B4FE9}">
      <dgm:prSet/>
      <dgm:spPr/>
      <dgm:t>
        <a:bodyPr/>
        <a:lstStyle/>
        <a:p>
          <a:endParaRPr lang="zh-CN" altLang="en-US"/>
        </a:p>
      </dgm:t>
    </dgm:pt>
    <dgm:pt modelId="{A250C945-C71F-40D1-A45A-2DD8710E2E5F}" type="sibTrans" cxnId="{07B070E7-182A-4BBF-A07E-6515161B4FE9}">
      <dgm:prSet/>
      <dgm:spPr/>
      <dgm:t>
        <a:bodyPr/>
        <a:lstStyle/>
        <a:p>
          <a:endParaRPr lang="zh-CN" altLang="en-US"/>
        </a:p>
      </dgm:t>
    </dgm:pt>
    <dgm:pt modelId="{AA53EEBD-67F8-4453-9212-4C9D7445D065}">
      <dgm:prSet custT="1"/>
      <dgm:spPr/>
      <dgm:t>
        <a:bodyPr/>
        <a:lstStyle/>
        <a:p>
          <a:r>
            <a:rPr lang="zh-CN" altLang="en-US" sz="2000" b="1" dirty="0">
              <a:latin typeface="+mn-ea"/>
            </a:rPr>
            <a:t>避免过多的循环嵌套和条件嵌套。</a:t>
          </a:r>
        </a:p>
      </dgm:t>
    </dgm:pt>
    <dgm:pt modelId="{37DF5C4D-520E-4BF0-89EE-F3C7791D9A90}" type="parTrans" cxnId="{6471C3AE-5A08-4717-9026-F5AD4328C868}">
      <dgm:prSet/>
      <dgm:spPr/>
      <dgm:t>
        <a:bodyPr/>
        <a:lstStyle/>
        <a:p>
          <a:endParaRPr lang="zh-CN" altLang="en-US"/>
        </a:p>
      </dgm:t>
    </dgm:pt>
    <dgm:pt modelId="{C772966A-276C-4883-AF45-3092744CB54A}" type="sibTrans" cxnId="{6471C3AE-5A08-4717-9026-F5AD4328C868}">
      <dgm:prSet/>
      <dgm:spPr/>
      <dgm:t>
        <a:bodyPr/>
        <a:lstStyle/>
        <a:p>
          <a:endParaRPr lang="zh-CN" altLang="en-US"/>
        </a:p>
      </dgm:t>
    </dgm:pt>
    <dgm:pt modelId="{A2988BD3-F48C-4704-933A-0DE61376B1AA}">
      <dgm:prSet custT="1"/>
      <dgm:spPr/>
      <dgm:t>
        <a:bodyPr/>
        <a:lstStyle/>
        <a:p>
          <a:r>
            <a:rPr lang="zh-CN" altLang="en-US" sz="2000" b="1" dirty="0">
              <a:latin typeface="+mn-ea"/>
            </a:rPr>
            <a:t>数据结构要有利于程序的简化。</a:t>
          </a:r>
        </a:p>
      </dgm:t>
    </dgm:pt>
    <dgm:pt modelId="{815E9322-7D17-4140-A1AE-69ADA0A6313B}" type="parTrans" cxnId="{8E699602-1289-4F7D-8F0D-C62E02EF2581}">
      <dgm:prSet/>
      <dgm:spPr/>
      <dgm:t>
        <a:bodyPr/>
        <a:lstStyle/>
        <a:p>
          <a:endParaRPr lang="zh-CN" altLang="en-US"/>
        </a:p>
      </dgm:t>
    </dgm:pt>
    <dgm:pt modelId="{C67DFB92-6C3D-4EBE-8465-8EBD46E90775}" type="sibTrans" cxnId="{8E699602-1289-4F7D-8F0D-C62E02EF2581}">
      <dgm:prSet/>
      <dgm:spPr/>
      <dgm:t>
        <a:bodyPr/>
        <a:lstStyle/>
        <a:p>
          <a:endParaRPr lang="zh-CN" altLang="en-US"/>
        </a:p>
      </dgm:t>
    </dgm:pt>
    <dgm:pt modelId="{6C421640-E9E3-4B5F-A226-32CEEC252772}">
      <dgm:prSet custT="1"/>
      <dgm:spPr/>
      <dgm:t>
        <a:bodyPr/>
        <a:lstStyle/>
        <a:p>
          <a:r>
            <a:rPr lang="zh-CN" altLang="en-US" sz="2000" b="1" dirty="0">
              <a:latin typeface="+mn-ea"/>
            </a:rPr>
            <a:t>模块功能尽可能单一化，模块间的耦合能够清晰可见。利用信息隐蔽确保每一个模块的独立性。</a:t>
          </a:r>
        </a:p>
      </dgm:t>
    </dgm:pt>
    <dgm:pt modelId="{7C6B59DC-5B68-442D-9393-3BEA0D5CFF5A}" type="parTrans" cxnId="{2503CEEF-C948-40F2-A9F2-D988B8B40857}">
      <dgm:prSet/>
      <dgm:spPr/>
      <dgm:t>
        <a:bodyPr/>
        <a:lstStyle/>
        <a:p>
          <a:endParaRPr lang="zh-CN" altLang="en-US"/>
        </a:p>
      </dgm:t>
    </dgm:pt>
    <dgm:pt modelId="{95403F5B-9860-4C47-972F-1EEA078DCF83}" type="sibTrans" cxnId="{2503CEEF-C948-40F2-A9F2-D988B8B40857}">
      <dgm:prSet/>
      <dgm:spPr/>
      <dgm:t>
        <a:bodyPr/>
        <a:lstStyle/>
        <a:p>
          <a:endParaRPr lang="zh-CN" altLang="en-US"/>
        </a:p>
      </dgm:t>
    </dgm:pt>
    <dgm:pt modelId="{55D24A18-61FF-4FC7-AB7C-D152FDD071B8}">
      <dgm:prSet custT="1"/>
      <dgm:spPr/>
      <dgm:t>
        <a:bodyPr/>
        <a:lstStyle/>
        <a:p>
          <a:r>
            <a:rPr lang="zh-CN" altLang="en-US" sz="2000" b="1" dirty="0">
              <a:latin typeface="+mn-ea"/>
            </a:rPr>
            <a:t>对递归定义的数据结构尽量使用递归过程。</a:t>
          </a:r>
        </a:p>
      </dgm:t>
    </dgm:pt>
    <dgm:pt modelId="{DBAC1266-E4D9-42AE-87D4-FD564A9DD11E}" type="parTrans" cxnId="{082BEE83-C505-4AEB-A7E7-CEFBFDB8A327}">
      <dgm:prSet/>
      <dgm:spPr/>
      <dgm:t>
        <a:bodyPr/>
        <a:lstStyle/>
        <a:p>
          <a:endParaRPr lang="zh-CN" altLang="en-US"/>
        </a:p>
      </dgm:t>
    </dgm:pt>
    <dgm:pt modelId="{ABC7DA3B-44A0-45B1-9CF1-814EAAA2F54C}" type="sibTrans" cxnId="{082BEE83-C505-4AEB-A7E7-CEFBFDB8A327}">
      <dgm:prSet/>
      <dgm:spPr/>
      <dgm:t>
        <a:bodyPr/>
        <a:lstStyle/>
        <a:p>
          <a:endParaRPr lang="zh-CN" altLang="en-US"/>
        </a:p>
      </dgm:t>
    </dgm:pt>
    <dgm:pt modelId="{5531DB74-BCFE-4CF9-850E-7484A1EE86C6}">
      <dgm:prSet custT="1"/>
      <dgm:spPr/>
      <dgm:t>
        <a:bodyPr/>
        <a:lstStyle/>
        <a:p>
          <a:r>
            <a:rPr lang="zh-CN" altLang="en-US" sz="2000" b="1" dirty="0">
              <a:latin typeface="+mn-ea"/>
            </a:rPr>
            <a:t>尽量不要修补结构差的程序</a:t>
          </a:r>
          <a:r>
            <a:rPr lang="en-US" altLang="zh-CN" sz="2000" b="1" dirty="0">
              <a:latin typeface="+mn-ea"/>
            </a:rPr>
            <a:t>,</a:t>
          </a:r>
          <a:r>
            <a:rPr lang="zh-CN" altLang="en-US" sz="2000" b="1" dirty="0">
              <a:latin typeface="+mn-ea"/>
            </a:rPr>
            <a:t>而应重新设计和编码。</a:t>
          </a:r>
        </a:p>
      </dgm:t>
    </dgm:pt>
    <dgm:pt modelId="{D249795F-FECF-42C8-BB0D-19667215AF8C}" type="parTrans" cxnId="{9242D4C5-9197-41E2-80F1-6CD37AB0431F}">
      <dgm:prSet/>
      <dgm:spPr/>
      <dgm:t>
        <a:bodyPr/>
        <a:lstStyle/>
        <a:p>
          <a:endParaRPr lang="zh-CN" altLang="en-US"/>
        </a:p>
      </dgm:t>
    </dgm:pt>
    <dgm:pt modelId="{30D4EF37-2B16-4EF0-816F-80D304350883}" type="sibTrans" cxnId="{9242D4C5-9197-41E2-80F1-6CD37AB0431F}">
      <dgm:prSet/>
      <dgm:spPr/>
      <dgm:t>
        <a:bodyPr/>
        <a:lstStyle/>
        <a:p>
          <a:endParaRPr lang="zh-CN" altLang="en-US"/>
        </a:p>
      </dgm:t>
    </dgm:pt>
    <dgm:pt modelId="{14B53CE5-D1F0-427F-8F2D-4C3AE692081B}">
      <dgm:prSet custT="1"/>
      <dgm:spPr/>
      <dgm:t>
        <a:bodyPr/>
        <a:lstStyle/>
        <a:p>
          <a:r>
            <a:rPr lang="zh-CN" altLang="en-US" sz="2000" b="1" dirty="0">
              <a:latin typeface="+mn-ea"/>
            </a:rPr>
            <a:t>对太大的程序，要分块编写、测试，后再集成 </a:t>
          </a:r>
        </a:p>
      </dgm:t>
    </dgm:pt>
    <dgm:pt modelId="{300F3380-FCC7-4CC4-91A0-4A6D44BB251C}" type="parTrans" cxnId="{AE53C254-DE85-47AB-802B-A3DE60828CC1}">
      <dgm:prSet/>
      <dgm:spPr/>
      <dgm:t>
        <a:bodyPr/>
        <a:lstStyle/>
        <a:p>
          <a:endParaRPr lang="zh-CN" altLang="en-US"/>
        </a:p>
      </dgm:t>
    </dgm:pt>
    <dgm:pt modelId="{DF2DCA28-1B15-42D1-AA9B-5A6C787AC4F8}" type="sibTrans" cxnId="{AE53C254-DE85-47AB-802B-A3DE60828CC1}">
      <dgm:prSet/>
      <dgm:spPr/>
      <dgm:t>
        <a:bodyPr/>
        <a:lstStyle/>
        <a:p>
          <a:endParaRPr lang="zh-CN" altLang="en-US"/>
        </a:p>
      </dgm:t>
    </dgm:pt>
    <dgm:pt modelId="{A2AB66ED-812F-4482-9297-B33535F8CA7D}" type="pres">
      <dgm:prSet presAssocID="{F1A2CB87-0CD1-4087-8F09-45B1472B0BE8}" presName="Name0" presStyleCnt="0">
        <dgm:presLayoutVars>
          <dgm:dir/>
          <dgm:resizeHandles val="exact"/>
        </dgm:presLayoutVars>
      </dgm:prSet>
      <dgm:spPr/>
    </dgm:pt>
    <dgm:pt modelId="{6E9C3083-7D24-4780-B825-625CECD8595F}" type="pres">
      <dgm:prSet presAssocID="{5ACDBE05-D79A-471B-BAE3-A632E57818F8}" presName="composite" presStyleCnt="0"/>
      <dgm:spPr/>
    </dgm:pt>
    <dgm:pt modelId="{B8F417C1-E99E-40D4-8D58-FB622EB81BDE}" type="pres">
      <dgm:prSet presAssocID="{5ACDBE05-D79A-471B-BAE3-A632E57818F8}" presName="rect1" presStyleLbl="trAlignAcc1" presStyleIdx="0" presStyleCnt="7">
        <dgm:presLayoutVars>
          <dgm:bulletEnabled val="1"/>
        </dgm:presLayoutVars>
      </dgm:prSet>
      <dgm:spPr/>
    </dgm:pt>
    <dgm:pt modelId="{3F0471C0-6F97-4813-AED2-3DE6786466F3}" type="pres">
      <dgm:prSet presAssocID="{5ACDBE05-D79A-471B-BAE3-A632E57818F8}" presName="rect2" presStyleLbl="fgImgPlace1" presStyleIdx="0" presStyleCnt="7"/>
      <dgm:spPr>
        <a:blipFill>
          <a:blip xmlns:r="http://schemas.openxmlformats.org/officeDocument/2006/relationships" r:embed="rId1">
            <a:extLst>
              <a:ext uri="{28A0092B-C50C-407E-A947-70E740481C1C}">
                <a14:useLocalDpi xmlns:a14="http://schemas.microsoft.com/office/drawing/2010/main" val="0"/>
              </a:ext>
            </a:extLst>
          </a:blip>
          <a:srcRect/>
          <a:stretch>
            <a:fillRect l="-50000" r="-50000"/>
          </a:stretch>
        </a:blipFill>
      </dgm:spPr>
    </dgm:pt>
    <dgm:pt modelId="{D4318B2B-6B06-4AB3-95A0-3D795B91007D}" type="pres">
      <dgm:prSet presAssocID="{A250C945-C71F-40D1-A45A-2DD8710E2E5F}" presName="sibTrans" presStyleCnt="0"/>
      <dgm:spPr/>
    </dgm:pt>
    <dgm:pt modelId="{1B15789F-D521-494E-B2CD-E6F09CAB8D6F}" type="pres">
      <dgm:prSet presAssocID="{AA53EEBD-67F8-4453-9212-4C9D7445D065}" presName="composite" presStyleCnt="0"/>
      <dgm:spPr/>
    </dgm:pt>
    <dgm:pt modelId="{E40B5FA2-7686-4D3E-8055-21EDC713DC10}" type="pres">
      <dgm:prSet presAssocID="{AA53EEBD-67F8-4453-9212-4C9D7445D065}" presName="rect1" presStyleLbl="trAlignAcc1" presStyleIdx="1" presStyleCnt="7">
        <dgm:presLayoutVars>
          <dgm:bulletEnabled val="1"/>
        </dgm:presLayoutVars>
      </dgm:prSet>
      <dgm:spPr/>
    </dgm:pt>
    <dgm:pt modelId="{E9992598-AF6C-4115-A9D7-9E9C13BD9BD0}" type="pres">
      <dgm:prSet presAssocID="{AA53EEBD-67F8-4453-9212-4C9D7445D065}" presName="rect2" presStyleLbl="fgImgPlace1" presStyleIdx="1" presStyleCnt="7"/>
      <dgm:spPr>
        <a:blipFill>
          <a:blip xmlns:r="http://schemas.openxmlformats.org/officeDocument/2006/relationships" r:embed="rId1">
            <a:extLst>
              <a:ext uri="{28A0092B-C50C-407E-A947-70E740481C1C}">
                <a14:useLocalDpi xmlns:a14="http://schemas.microsoft.com/office/drawing/2010/main" val="0"/>
              </a:ext>
            </a:extLst>
          </a:blip>
          <a:srcRect/>
          <a:stretch>
            <a:fillRect l="-50000" r="-50000"/>
          </a:stretch>
        </a:blipFill>
      </dgm:spPr>
    </dgm:pt>
    <dgm:pt modelId="{EAF70DAA-E2E1-4D39-8245-BC6CB249B6EB}" type="pres">
      <dgm:prSet presAssocID="{C772966A-276C-4883-AF45-3092744CB54A}" presName="sibTrans" presStyleCnt="0"/>
      <dgm:spPr/>
    </dgm:pt>
    <dgm:pt modelId="{35378086-0724-4161-9E30-D7941F1956A2}" type="pres">
      <dgm:prSet presAssocID="{A2988BD3-F48C-4704-933A-0DE61376B1AA}" presName="composite" presStyleCnt="0"/>
      <dgm:spPr/>
    </dgm:pt>
    <dgm:pt modelId="{D29906ED-EC79-4E83-B180-A4F9DA6FC1F1}" type="pres">
      <dgm:prSet presAssocID="{A2988BD3-F48C-4704-933A-0DE61376B1AA}" presName="rect1" presStyleLbl="trAlignAcc1" presStyleIdx="2" presStyleCnt="7">
        <dgm:presLayoutVars>
          <dgm:bulletEnabled val="1"/>
        </dgm:presLayoutVars>
      </dgm:prSet>
      <dgm:spPr/>
    </dgm:pt>
    <dgm:pt modelId="{B21651C1-3EF7-4D5C-89C0-E4622DB83EDC}" type="pres">
      <dgm:prSet presAssocID="{A2988BD3-F48C-4704-933A-0DE61376B1AA}" presName="rect2" presStyleLbl="fgImgPlace1" presStyleIdx="2" presStyleCnt="7"/>
      <dgm:spPr>
        <a:blipFill>
          <a:blip xmlns:r="http://schemas.openxmlformats.org/officeDocument/2006/relationships" r:embed="rId1">
            <a:extLst>
              <a:ext uri="{28A0092B-C50C-407E-A947-70E740481C1C}">
                <a14:useLocalDpi xmlns:a14="http://schemas.microsoft.com/office/drawing/2010/main" val="0"/>
              </a:ext>
            </a:extLst>
          </a:blip>
          <a:srcRect/>
          <a:stretch>
            <a:fillRect l="-50000" r="-50000"/>
          </a:stretch>
        </a:blipFill>
      </dgm:spPr>
    </dgm:pt>
    <dgm:pt modelId="{630DF074-ED69-4E55-8837-D8E4C53621AF}" type="pres">
      <dgm:prSet presAssocID="{C67DFB92-6C3D-4EBE-8465-8EBD46E90775}" presName="sibTrans" presStyleCnt="0"/>
      <dgm:spPr/>
    </dgm:pt>
    <dgm:pt modelId="{A0761226-D058-499B-A156-E401741A551D}" type="pres">
      <dgm:prSet presAssocID="{6C421640-E9E3-4B5F-A226-32CEEC252772}" presName="composite" presStyleCnt="0"/>
      <dgm:spPr/>
    </dgm:pt>
    <dgm:pt modelId="{33B9644A-C8A7-4BD5-95E0-9C6DAC1FD6F6}" type="pres">
      <dgm:prSet presAssocID="{6C421640-E9E3-4B5F-A226-32CEEC252772}" presName="rect1" presStyleLbl="trAlignAcc1" presStyleIdx="3" presStyleCnt="7" custScaleY="221077" custLinFactNeighborX="-3293" custLinFactNeighborY="52734">
        <dgm:presLayoutVars>
          <dgm:bulletEnabled val="1"/>
        </dgm:presLayoutVars>
      </dgm:prSet>
      <dgm:spPr/>
    </dgm:pt>
    <dgm:pt modelId="{F0A8CEF2-4D1F-4C02-AAB9-301A00DF1ED6}" type="pres">
      <dgm:prSet presAssocID="{6C421640-E9E3-4B5F-A226-32CEEC252772}" presName="rect2" presStyleLbl="fgImgPlace1" presStyleIdx="3" presStyleCnt="7" custLinFactNeighborX="-1379"/>
      <dgm:spPr>
        <a:blipFill>
          <a:blip xmlns:r="http://schemas.openxmlformats.org/officeDocument/2006/relationships" r:embed="rId1">
            <a:extLst>
              <a:ext uri="{28A0092B-C50C-407E-A947-70E740481C1C}">
                <a14:useLocalDpi xmlns:a14="http://schemas.microsoft.com/office/drawing/2010/main" val="0"/>
              </a:ext>
            </a:extLst>
          </a:blip>
          <a:srcRect/>
          <a:stretch>
            <a:fillRect l="-50000" r="-50000"/>
          </a:stretch>
        </a:blipFill>
      </dgm:spPr>
    </dgm:pt>
    <dgm:pt modelId="{8F7520B5-D658-43EA-9D0F-F204AD2D1F1E}" type="pres">
      <dgm:prSet presAssocID="{95403F5B-9860-4C47-972F-1EEA078DCF83}" presName="sibTrans" presStyleCnt="0"/>
      <dgm:spPr/>
    </dgm:pt>
    <dgm:pt modelId="{3E72680E-EF70-4E15-94A0-B7990D07696B}" type="pres">
      <dgm:prSet presAssocID="{55D24A18-61FF-4FC7-AB7C-D152FDD071B8}" presName="composite" presStyleCnt="0"/>
      <dgm:spPr/>
    </dgm:pt>
    <dgm:pt modelId="{59F9A520-07A2-4A06-829F-73BC9613435D}" type="pres">
      <dgm:prSet presAssocID="{55D24A18-61FF-4FC7-AB7C-D152FDD071B8}" presName="rect1" presStyleLbl="trAlignAcc1" presStyleIdx="4" presStyleCnt="7" custLinFactNeighborY="-8685">
        <dgm:presLayoutVars>
          <dgm:bulletEnabled val="1"/>
        </dgm:presLayoutVars>
      </dgm:prSet>
      <dgm:spPr/>
    </dgm:pt>
    <dgm:pt modelId="{A671CC4B-E587-4E33-A2F8-A65F314D8C3D}" type="pres">
      <dgm:prSet presAssocID="{55D24A18-61FF-4FC7-AB7C-D152FDD071B8}" presName="rect2" presStyleLbl="fgImgPlace1" presStyleIdx="4" presStyleCnt="7"/>
      <dgm:spPr>
        <a:blipFill>
          <a:blip xmlns:r="http://schemas.openxmlformats.org/officeDocument/2006/relationships" r:embed="rId1">
            <a:extLst>
              <a:ext uri="{28A0092B-C50C-407E-A947-70E740481C1C}">
                <a14:useLocalDpi xmlns:a14="http://schemas.microsoft.com/office/drawing/2010/main" val="0"/>
              </a:ext>
            </a:extLst>
          </a:blip>
          <a:srcRect/>
          <a:stretch>
            <a:fillRect l="-50000" r="-50000"/>
          </a:stretch>
        </a:blipFill>
      </dgm:spPr>
    </dgm:pt>
    <dgm:pt modelId="{C488A6CE-1F6C-48D9-951B-05DC0F74AC1C}" type="pres">
      <dgm:prSet presAssocID="{ABC7DA3B-44A0-45B1-9CF1-814EAAA2F54C}" presName="sibTrans" presStyleCnt="0"/>
      <dgm:spPr/>
    </dgm:pt>
    <dgm:pt modelId="{86CD153B-E2E8-4BAF-9D35-62C605E5FEAE}" type="pres">
      <dgm:prSet presAssocID="{5531DB74-BCFE-4CF9-850E-7484A1EE86C6}" presName="composite" presStyleCnt="0"/>
      <dgm:spPr/>
    </dgm:pt>
    <dgm:pt modelId="{C73F640C-77AA-4435-A4BA-7C1288719875}" type="pres">
      <dgm:prSet presAssocID="{5531DB74-BCFE-4CF9-850E-7484A1EE86C6}" presName="rect1" presStyleLbl="trAlignAcc1" presStyleIdx="5" presStyleCnt="7" custScaleY="133864" custLinFactNeighborX="359" custLinFactNeighborY="20656">
        <dgm:presLayoutVars>
          <dgm:bulletEnabled val="1"/>
        </dgm:presLayoutVars>
      </dgm:prSet>
      <dgm:spPr/>
    </dgm:pt>
    <dgm:pt modelId="{E83311B4-2045-4AF6-B968-89F19ACEC1C8}" type="pres">
      <dgm:prSet presAssocID="{5531DB74-BCFE-4CF9-850E-7484A1EE86C6}" presName="rect2" presStyleLbl="fgImgPlace1" presStyleIdx="5" presStyleCnt="7"/>
      <dgm:spPr>
        <a:blipFill>
          <a:blip xmlns:r="http://schemas.openxmlformats.org/officeDocument/2006/relationships" r:embed="rId1">
            <a:extLst>
              <a:ext uri="{28A0092B-C50C-407E-A947-70E740481C1C}">
                <a14:useLocalDpi xmlns:a14="http://schemas.microsoft.com/office/drawing/2010/main" val="0"/>
              </a:ext>
            </a:extLst>
          </a:blip>
          <a:srcRect/>
          <a:stretch>
            <a:fillRect l="-50000" r="-50000"/>
          </a:stretch>
        </a:blipFill>
      </dgm:spPr>
    </dgm:pt>
    <dgm:pt modelId="{A33CBE7E-B5D6-4FF6-8055-86B561538DBF}" type="pres">
      <dgm:prSet presAssocID="{30D4EF37-2B16-4EF0-816F-80D304350883}" presName="sibTrans" presStyleCnt="0"/>
      <dgm:spPr/>
    </dgm:pt>
    <dgm:pt modelId="{FE12A1CE-9D1A-4D82-A636-1F695DCBCF85}" type="pres">
      <dgm:prSet presAssocID="{14B53CE5-D1F0-427F-8F2D-4C3AE692081B}" presName="composite" presStyleCnt="0"/>
      <dgm:spPr/>
    </dgm:pt>
    <dgm:pt modelId="{C03193C9-F18F-4238-9AEB-85877B7F306A}" type="pres">
      <dgm:prSet presAssocID="{14B53CE5-D1F0-427F-8F2D-4C3AE692081B}" presName="rect1" presStyleLbl="trAlignAcc1" presStyleIdx="6" presStyleCnt="7" custLinFactNeighborY="-32139">
        <dgm:presLayoutVars>
          <dgm:bulletEnabled val="1"/>
        </dgm:presLayoutVars>
      </dgm:prSet>
      <dgm:spPr/>
    </dgm:pt>
    <dgm:pt modelId="{C3DADB7B-7EC9-4A63-9F49-47953C4C018B}" type="pres">
      <dgm:prSet presAssocID="{14B53CE5-D1F0-427F-8F2D-4C3AE692081B}" presName="rect2" presStyleLbl="fgImgPlace1" presStyleIdx="6" presStyleCnt="7" custLinFactNeighborY="-30604"/>
      <dgm:spPr>
        <a:blipFill>
          <a:blip xmlns:r="http://schemas.openxmlformats.org/officeDocument/2006/relationships" r:embed="rId1">
            <a:extLst>
              <a:ext uri="{28A0092B-C50C-407E-A947-70E740481C1C}">
                <a14:useLocalDpi xmlns:a14="http://schemas.microsoft.com/office/drawing/2010/main" val="0"/>
              </a:ext>
            </a:extLst>
          </a:blip>
          <a:srcRect/>
          <a:stretch>
            <a:fillRect l="-50000" r="-50000"/>
          </a:stretch>
        </a:blipFill>
      </dgm:spPr>
    </dgm:pt>
  </dgm:ptLst>
  <dgm:cxnLst>
    <dgm:cxn modelId="{8E699602-1289-4F7D-8F0D-C62E02EF2581}" srcId="{F1A2CB87-0CD1-4087-8F09-45B1472B0BE8}" destId="{A2988BD3-F48C-4704-933A-0DE61376B1AA}" srcOrd="2" destOrd="0" parTransId="{815E9322-7D17-4140-A1AE-69ADA0A6313B}" sibTransId="{C67DFB92-6C3D-4EBE-8465-8EBD46E90775}"/>
    <dgm:cxn modelId="{61AC1710-E0B6-443E-A54F-A8B40E1A02DE}" type="presOf" srcId="{F1A2CB87-0CD1-4087-8F09-45B1472B0BE8}" destId="{A2AB66ED-812F-4482-9297-B33535F8CA7D}" srcOrd="0" destOrd="0" presId="urn:microsoft.com/office/officeart/2008/layout/PictureStrips"/>
    <dgm:cxn modelId="{D6EB3E5F-C677-4471-87EE-304F91BF1F17}" type="presOf" srcId="{6C421640-E9E3-4B5F-A226-32CEEC252772}" destId="{33B9644A-C8A7-4BD5-95E0-9C6DAC1FD6F6}" srcOrd="0" destOrd="0" presId="urn:microsoft.com/office/officeart/2008/layout/PictureStrips"/>
    <dgm:cxn modelId="{AE53C254-DE85-47AB-802B-A3DE60828CC1}" srcId="{F1A2CB87-0CD1-4087-8F09-45B1472B0BE8}" destId="{14B53CE5-D1F0-427F-8F2D-4C3AE692081B}" srcOrd="6" destOrd="0" parTransId="{300F3380-FCC7-4CC4-91A0-4A6D44BB251C}" sibTransId="{DF2DCA28-1B15-42D1-AA9B-5A6C787AC4F8}"/>
    <dgm:cxn modelId="{54442B76-43EF-43C5-B749-FC8875EFF6F1}" type="presOf" srcId="{A2988BD3-F48C-4704-933A-0DE61376B1AA}" destId="{D29906ED-EC79-4E83-B180-A4F9DA6FC1F1}" srcOrd="0" destOrd="0" presId="urn:microsoft.com/office/officeart/2008/layout/PictureStrips"/>
    <dgm:cxn modelId="{082BEE83-C505-4AEB-A7E7-CEFBFDB8A327}" srcId="{F1A2CB87-0CD1-4087-8F09-45B1472B0BE8}" destId="{55D24A18-61FF-4FC7-AB7C-D152FDD071B8}" srcOrd="4" destOrd="0" parTransId="{DBAC1266-E4D9-42AE-87D4-FD564A9DD11E}" sibTransId="{ABC7DA3B-44A0-45B1-9CF1-814EAAA2F54C}"/>
    <dgm:cxn modelId="{6471C3AE-5A08-4717-9026-F5AD4328C868}" srcId="{F1A2CB87-0CD1-4087-8F09-45B1472B0BE8}" destId="{AA53EEBD-67F8-4453-9212-4C9D7445D065}" srcOrd="1" destOrd="0" parTransId="{37DF5C4D-520E-4BF0-89EE-F3C7791D9A90}" sibTransId="{C772966A-276C-4883-AF45-3092744CB54A}"/>
    <dgm:cxn modelId="{9E664AB0-8CF7-41C1-B66D-3B2FFF1099E8}" type="presOf" srcId="{5ACDBE05-D79A-471B-BAE3-A632E57818F8}" destId="{B8F417C1-E99E-40D4-8D58-FB622EB81BDE}" srcOrd="0" destOrd="0" presId="urn:microsoft.com/office/officeart/2008/layout/PictureStrips"/>
    <dgm:cxn modelId="{9242D4C5-9197-41E2-80F1-6CD37AB0431F}" srcId="{F1A2CB87-0CD1-4087-8F09-45B1472B0BE8}" destId="{5531DB74-BCFE-4CF9-850E-7484A1EE86C6}" srcOrd="5" destOrd="0" parTransId="{D249795F-FECF-42C8-BB0D-19667215AF8C}" sibTransId="{30D4EF37-2B16-4EF0-816F-80D304350883}"/>
    <dgm:cxn modelId="{1A07BFD7-75F7-4024-A977-3AE8C32108D5}" type="presOf" srcId="{55D24A18-61FF-4FC7-AB7C-D152FDD071B8}" destId="{59F9A520-07A2-4A06-829F-73BC9613435D}" srcOrd="0" destOrd="0" presId="urn:microsoft.com/office/officeart/2008/layout/PictureStrips"/>
    <dgm:cxn modelId="{07B070E7-182A-4BBF-A07E-6515161B4FE9}" srcId="{F1A2CB87-0CD1-4087-8F09-45B1472B0BE8}" destId="{5ACDBE05-D79A-471B-BAE3-A632E57818F8}" srcOrd="0" destOrd="0" parTransId="{580B8826-8B97-4E0B-A9CB-81DA4ADB21AB}" sibTransId="{A250C945-C71F-40D1-A45A-2DD8710E2E5F}"/>
    <dgm:cxn modelId="{745526E8-79A7-40B1-A6BB-A63861A845DD}" type="presOf" srcId="{5531DB74-BCFE-4CF9-850E-7484A1EE86C6}" destId="{C73F640C-77AA-4435-A4BA-7C1288719875}" srcOrd="0" destOrd="0" presId="urn:microsoft.com/office/officeart/2008/layout/PictureStrips"/>
    <dgm:cxn modelId="{2503CEEF-C948-40F2-A9F2-D988B8B40857}" srcId="{F1A2CB87-0CD1-4087-8F09-45B1472B0BE8}" destId="{6C421640-E9E3-4B5F-A226-32CEEC252772}" srcOrd="3" destOrd="0" parTransId="{7C6B59DC-5B68-442D-9393-3BEA0D5CFF5A}" sibTransId="{95403F5B-9860-4C47-972F-1EEA078DCF83}"/>
    <dgm:cxn modelId="{498205F4-37BF-4180-89E3-14735F8CB01B}" type="presOf" srcId="{AA53EEBD-67F8-4453-9212-4C9D7445D065}" destId="{E40B5FA2-7686-4D3E-8055-21EDC713DC10}" srcOrd="0" destOrd="0" presId="urn:microsoft.com/office/officeart/2008/layout/PictureStrips"/>
    <dgm:cxn modelId="{3E3DE2F9-9085-43E2-81F1-D615E35C1549}" type="presOf" srcId="{14B53CE5-D1F0-427F-8F2D-4C3AE692081B}" destId="{C03193C9-F18F-4238-9AEB-85877B7F306A}" srcOrd="0" destOrd="0" presId="urn:microsoft.com/office/officeart/2008/layout/PictureStrips"/>
    <dgm:cxn modelId="{282B1552-C104-4ED6-8154-3FAC76FD7BA5}" type="presParOf" srcId="{A2AB66ED-812F-4482-9297-B33535F8CA7D}" destId="{6E9C3083-7D24-4780-B825-625CECD8595F}" srcOrd="0" destOrd="0" presId="urn:microsoft.com/office/officeart/2008/layout/PictureStrips"/>
    <dgm:cxn modelId="{85272C61-257D-45A2-B7EE-2DD770D12CF6}" type="presParOf" srcId="{6E9C3083-7D24-4780-B825-625CECD8595F}" destId="{B8F417C1-E99E-40D4-8D58-FB622EB81BDE}" srcOrd="0" destOrd="0" presId="urn:microsoft.com/office/officeart/2008/layout/PictureStrips"/>
    <dgm:cxn modelId="{612450DB-5CDA-4C31-BC81-6E3CE2900E39}" type="presParOf" srcId="{6E9C3083-7D24-4780-B825-625CECD8595F}" destId="{3F0471C0-6F97-4813-AED2-3DE6786466F3}" srcOrd="1" destOrd="0" presId="urn:microsoft.com/office/officeart/2008/layout/PictureStrips"/>
    <dgm:cxn modelId="{1B47224F-FF0B-4F07-8E6C-67DEE42C8792}" type="presParOf" srcId="{A2AB66ED-812F-4482-9297-B33535F8CA7D}" destId="{D4318B2B-6B06-4AB3-95A0-3D795B91007D}" srcOrd="1" destOrd="0" presId="urn:microsoft.com/office/officeart/2008/layout/PictureStrips"/>
    <dgm:cxn modelId="{D07B6755-0CA1-493F-8DA9-446CE2CBB5FA}" type="presParOf" srcId="{A2AB66ED-812F-4482-9297-B33535F8CA7D}" destId="{1B15789F-D521-494E-B2CD-E6F09CAB8D6F}" srcOrd="2" destOrd="0" presId="urn:microsoft.com/office/officeart/2008/layout/PictureStrips"/>
    <dgm:cxn modelId="{A0601A95-1AB8-429F-A85E-67E5CFCEA530}" type="presParOf" srcId="{1B15789F-D521-494E-B2CD-E6F09CAB8D6F}" destId="{E40B5FA2-7686-4D3E-8055-21EDC713DC10}" srcOrd="0" destOrd="0" presId="urn:microsoft.com/office/officeart/2008/layout/PictureStrips"/>
    <dgm:cxn modelId="{A1983039-B280-4A71-A5DC-46723C543652}" type="presParOf" srcId="{1B15789F-D521-494E-B2CD-E6F09CAB8D6F}" destId="{E9992598-AF6C-4115-A9D7-9E9C13BD9BD0}" srcOrd="1" destOrd="0" presId="urn:microsoft.com/office/officeart/2008/layout/PictureStrips"/>
    <dgm:cxn modelId="{A6A7AD2B-AEAA-460C-86E9-EE92364D5A2D}" type="presParOf" srcId="{A2AB66ED-812F-4482-9297-B33535F8CA7D}" destId="{EAF70DAA-E2E1-4D39-8245-BC6CB249B6EB}" srcOrd="3" destOrd="0" presId="urn:microsoft.com/office/officeart/2008/layout/PictureStrips"/>
    <dgm:cxn modelId="{7B5B76E7-EE2B-42A8-B244-1417662D28D9}" type="presParOf" srcId="{A2AB66ED-812F-4482-9297-B33535F8CA7D}" destId="{35378086-0724-4161-9E30-D7941F1956A2}" srcOrd="4" destOrd="0" presId="urn:microsoft.com/office/officeart/2008/layout/PictureStrips"/>
    <dgm:cxn modelId="{ED5FF225-3733-4CF6-A9F3-A7E47B85879C}" type="presParOf" srcId="{35378086-0724-4161-9E30-D7941F1956A2}" destId="{D29906ED-EC79-4E83-B180-A4F9DA6FC1F1}" srcOrd="0" destOrd="0" presId="urn:microsoft.com/office/officeart/2008/layout/PictureStrips"/>
    <dgm:cxn modelId="{D649CFC7-A9CC-4CC5-A8E1-3D28B823D0B5}" type="presParOf" srcId="{35378086-0724-4161-9E30-D7941F1956A2}" destId="{B21651C1-3EF7-4D5C-89C0-E4622DB83EDC}" srcOrd="1" destOrd="0" presId="urn:microsoft.com/office/officeart/2008/layout/PictureStrips"/>
    <dgm:cxn modelId="{C09A025A-F04B-4952-A9BD-6719269CC314}" type="presParOf" srcId="{A2AB66ED-812F-4482-9297-B33535F8CA7D}" destId="{630DF074-ED69-4E55-8837-D8E4C53621AF}" srcOrd="5" destOrd="0" presId="urn:microsoft.com/office/officeart/2008/layout/PictureStrips"/>
    <dgm:cxn modelId="{E54B7D9F-4781-4143-8897-B0C387DF6626}" type="presParOf" srcId="{A2AB66ED-812F-4482-9297-B33535F8CA7D}" destId="{A0761226-D058-499B-A156-E401741A551D}" srcOrd="6" destOrd="0" presId="urn:microsoft.com/office/officeart/2008/layout/PictureStrips"/>
    <dgm:cxn modelId="{24E4BED0-B178-49E9-8C77-75244A7B6828}" type="presParOf" srcId="{A0761226-D058-499B-A156-E401741A551D}" destId="{33B9644A-C8A7-4BD5-95E0-9C6DAC1FD6F6}" srcOrd="0" destOrd="0" presId="urn:microsoft.com/office/officeart/2008/layout/PictureStrips"/>
    <dgm:cxn modelId="{4EBA276F-39FD-4CFC-BCB5-300C61C9CA1A}" type="presParOf" srcId="{A0761226-D058-499B-A156-E401741A551D}" destId="{F0A8CEF2-4D1F-4C02-AAB9-301A00DF1ED6}" srcOrd="1" destOrd="0" presId="urn:microsoft.com/office/officeart/2008/layout/PictureStrips"/>
    <dgm:cxn modelId="{8B150010-8101-46EE-9C3E-58555B56FAC1}" type="presParOf" srcId="{A2AB66ED-812F-4482-9297-B33535F8CA7D}" destId="{8F7520B5-D658-43EA-9D0F-F204AD2D1F1E}" srcOrd="7" destOrd="0" presId="urn:microsoft.com/office/officeart/2008/layout/PictureStrips"/>
    <dgm:cxn modelId="{D10E6F4F-E7AA-48C2-B089-23C05D07D1EC}" type="presParOf" srcId="{A2AB66ED-812F-4482-9297-B33535F8CA7D}" destId="{3E72680E-EF70-4E15-94A0-B7990D07696B}" srcOrd="8" destOrd="0" presId="urn:microsoft.com/office/officeart/2008/layout/PictureStrips"/>
    <dgm:cxn modelId="{C45ECDDA-4737-46D6-8C17-AB2F08FCD7FA}" type="presParOf" srcId="{3E72680E-EF70-4E15-94A0-B7990D07696B}" destId="{59F9A520-07A2-4A06-829F-73BC9613435D}" srcOrd="0" destOrd="0" presId="urn:microsoft.com/office/officeart/2008/layout/PictureStrips"/>
    <dgm:cxn modelId="{2E294F42-EB1F-49D3-976D-295B6E7F008E}" type="presParOf" srcId="{3E72680E-EF70-4E15-94A0-B7990D07696B}" destId="{A671CC4B-E587-4E33-A2F8-A65F314D8C3D}" srcOrd="1" destOrd="0" presId="urn:microsoft.com/office/officeart/2008/layout/PictureStrips"/>
    <dgm:cxn modelId="{EA35C7C1-2245-4596-BDD9-F4B9992CC5BD}" type="presParOf" srcId="{A2AB66ED-812F-4482-9297-B33535F8CA7D}" destId="{C488A6CE-1F6C-48D9-951B-05DC0F74AC1C}" srcOrd="9" destOrd="0" presId="urn:microsoft.com/office/officeart/2008/layout/PictureStrips"/>
    <dgm:cxn modelId="{395C6F83-F58C-4645-9C20-051837E84F1B}" type="presParOf" srcId="{A2AB66ED-812F-4482-9297-B33535F8CA7D}" destId="{86CD153B-E2E8-4BAF-9D35-62C605E5FEAE}" srcOrd="10" destOrd="0" presId="urn:microsoft.com/office/officeart/2008/layout/PictureStrips"/>
    <dgm:cxn modelId="{201FA71A-8217-436D-9130-DF3AD82045C3}" type="presParOf" srcId="{86CD153B-E2E8-4BAF-9D35-62C605E5FEAE}" destId="{C73F640C-77AA-4435-A4BA-7C1288719875}" srcOrd="0" destOrd="0" presId="urn:microsoft.com/office/officeart/2008/layout/PictureStrips"/>
    <dgm:cxn modelId="{9966373A-C3D9-4713-A41F-FC01E825A2EF}" type="presParOf" srcId="{86CD153B-E2E8-4BAF-9D35-62C605E5FEAE}" destId="{E83311B4-2045-4AF6-B968-89F19ACEC1C8}" srcOrd="1" destOrd="0" presId="urn:microsoft.com/office/officeart/2008/layout/PictureStrips"/>
    <dgm:cxn modelId="{1A969602-0500-400A-BF88-F3AF19C6BA7E}" type="presParOf" srcId="{A2AB66ED-812F-4482-9297-B33535F8CA7D}" destId="{A33CBE7E-B5D6-4FF6-8055-86B561538DBF}" srcOrd="11" destOrd="0" presId="urn:microsoft.com/office/officeart/2008/layout/PictureStrips"/>
    <dgm:cxn modelId="{6E947C44-7EA9-4E97-9696-A84775315307}" type="presParOf" srcId="{A2AB66ED-812F-4482-9297-B33535F8CA7D}" destId="{FE12A1CE-9D1A-4D82-A636-1F695DCBCF85}" srcOrd="12" destOrd="0" presId="urn:microsoft.com/office/officeart/2008/layout/PictureStrips"/>
    <dgm:cxn modelId="{5BF9825F-4B4B-4261-9356-DE827CC7F2A1}" type="presParOf" srcId="{FE12A1CE-9D1A-4D82-A636-1F695DCBCF85}" destId="{C03193C9-F18F-4238-9AEB-85877B7F306A}" srcOrd="0" destOrd="0" presId="urn:microsoft.com/office/officeart/2008/layout/PictureStrips"/>
    <dgm:cxn modelId="{F60769CA-1BF3-4245-B63C-892A3DBD0550}" type="presParOf" srcId="{FE12A1CE-9D1A-4D82-A636-1F695DCBCF85}" destId="{C3DADB7B-7EC9-4A63-9F49-47953C4C018B}" srcOrd="1" destOrd="0" presId="urn:microsoft.com/office/officeart/2008/layout/PictureStrip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662956C0-AFA5-46D4-AE8B-1C08BA724855}" type="doc">
      <dgm:prSet loTypeId="urn:microsoft.com/office/officeart/2008/layout/IncreasingCircleProcess" loCatId="list" qsTypeId="urn:microsoft.com/office/officeart/2005/8/quickstyle/simple1" qsCatId="simple" csTypeId="urn:microsoft.com/office/officeart/2005/8/colors/accent1_2" csCatId="accent1" phldr="1"/>
      <dgm:spPr/>
      <dgm:t>
        <a:bodyPr/>
        <a:lstStyle/>
        <a:p>
          <a:endParaRPr lang="zh-CN" altLang="en-US"/>
        </a:p>
      </dgm:t>
    </dgm:pt>
    <dgm:pt modelId="{D44311D0-4839-40E8-BC17-2B19BD331EE9}">
      <dgm:prSet phldrT="[文本]" custT="1"/>
      <dgm:spPr/>
      <dgm:t>
        <a:bodyPr/>
        <a:lstStyle/>
        <a:p>
          <a:r>
            <a:rPr lang="zh-CN" altLang="en-US" sz="2400" b="1" dirty="0">
              <a:latin typeface="+mn-ea"/>
              <a:ea typeface="+mn-ea"/>
            </a:rPr>
            <a:t>数据说明的先后次序规范化</a:t>
          </a:r>
        </a:p>
      </dgm:t>
    </dgm:pt>
    <dgm:pt modelId="{533EB46A-8A44-49D7-8BA1-56E6E0C61837}" type="parTrans" cxnId="{09C4AA83-42B4-4901-80C2-9EC25DEA03AE}">
      <dgm:prSet/>
      <dgm:spPr/>
      <dgm:t>
        <a:bodyPr/>
        <a:lstStyle/>
        <a:p>
          <a:endParaRPr lang="zh-CN" altLang="en-US" sz="2400" b="1">
            <a:latin typeface="+mn-ea"/>
            <a:ea typeface="+mn-ea"/>
          </a:endParaRPr>
        </a:p>
      </dgm:t>
    </dgm:pt>
    <dgm:pt modelId="{36F03352-3B36-40B0-8A93-379C8EA866AD}" type="sibTrans" cxnId="{09C4AA83-42B4-4901-80C2-9EC25DEA03AE}">
      <dgm:prSet/>
      <dgm:spPr/>
      <dgm:t>
        <a:bodyPr/>
        <a:lstStyle/>
        <a:p>
          <a:endParaRPr lang="zh-CN" altLang="en-US" sz="2400" b="1">
            <a:latin typeface="+mn-ea"/>
            <a:ea typeface="+mn-ea"/>
          </a:endParaRPr>
        </a:p>
      </dgm:t>
    </dgm:pt>
    <dgm:pt modelId="{15CAFAC5-60DA-44F7-93BB-5E80893702F5}">
      <dgm:prSet custT="1"/>
      <dgm:spPr/>
      <dgm:t>
        <a:bodyPr/>
        <a:lstStyle/>
        <a:p>
          <a:r>
            <a:rPr lang="zh-CN" altLang="en-US" sz="2400" b="1" dirty="0">
              <a:latin typeface="+mn-ea"/>
              <a:ea typeface="+mn-ea"/>
            </a:rPr>
            <a:t>简单变量类型说明、数组说明、公用数据块说明、文件说明</a:t>
          </a:r>
        </a:p>
      </dgm:t>
    </dgm:pt>
    <dgm:pt modelId="{415145BA-457D-4B78-A9FA-D98A6F6D0C8D}" type="parTrans" cxnId="{8A823B2F-8ABC-45C7-920B-31C4B93B6C9C}">
      <dgm:prSet/>
      <dgm:spPr/>
      <dgm:t>
        <a:bodyPr/>
        <a:lstStyle/>
        <a:p>
          <a:endParaRPr lang="zh-CN" altLang="en-US" sz="2400" b="1">
            <a:latin typeface="+mn-ea"/>
            <a:ea typeface="+mn-ea"/>
          </a:endParaRPr>
        </a:p>
      </dgm:t>
    </dgm:pt>
    <dgm:pt modelId="{71866C24-B094-4DAF-9A24-52434F2F9B40}" type="sibTrans" cxnId="{8A823B2F-8ABC-45C7-920B-31C4B93B6C9C}">
      <dgm:prSet/>
      <dgm:spPr/>
      <dgm:t>
        <a:bodyPr/>
        <a:lstStyle/>
        <a:p>
          <a:endParaRPr lang="zh-CN" altLang="en-US" sz="2400" b="1">
            <a:latin typeface="+mn-ea"/>
            <a:ea typeface="+mn-ea"/>
          </a:endParaRPr>
        </a:p>
      </dgm:t>
    </dgm:pt>
    <dgm:pt modelId="{28192924-3DE7-4442-A36F-1C7CF004E328}">
      <dgm:prSet custT="1"/>
      <dgm:spPr/>
      <dgm:t>
        <a:bodyPr/>
        <a:lstStyle/>
        <a:p>
          <a:r>
            <a:rPr lang="zh-CN" altLang="en-US" sz="2400" b="1" dirty="0">
              <a:latin typeface="+mn-ea"/>
              <a:ea typeface="+mn-ea"/>
            </a:rPr>
            <a:t>每个类型说明中可按如下顺序排列</a:t>
          </a:r>
        </a:p>
      </dgm:t>
    </dgm:pt>
    <dgm:pt modelId="{7C798670-94F7-449B-AEB8-C64B51CCF5E2}" type="parTrans" cxnId="{A165B33B-194D-4352-BF83-E6AFA0B388BB}">
      <dgm:prSet/>
      <dgm:spPr/>
      <dgm:t>
        <a:bodyPr/>
        <a:lstStyle/>
        <a:p>
          <a:endParaRPr lang="zh-CN" altLang="en-US" sz="2400" b="1">
            <a:latin typeface="+mn-ea"/>
            <a:ea typeface="+mn-ea"/>
          </a:endParaRPr>
        </a:p>
      </dgm:t>
    </dgm:pt>
    <dgm:pt modelId="{87DCCC4A-F29A-4279-B495-19A7F122F523}" type="sibTrans" cxnId="{A165B33B-194D-4352-BF83-E6AFA0B388BB}">
      <dgm:prSet/>
      <dgm:spPr/>
      <dgm:t>
        <a:bodyPr/>
        <a:lstStyle/>
        <a:p>
          <a:endParaRPr lang="zh-CN" altLang="en-US" sz="2400" b="1">
            <a:latin typeface="+mn-ea"/>
            <a:ea typeface="+mn-ea"/>
          </a:endParaRPr>
        </a:p>
      </dgm:t>
    </dgm:pt>
    <dgm:pt modelId="{5FB06DFE-0339-457C-9AE9-1E5BAB892C4F}">
      <dgm:prSet custT="1"/>
      <dgm:spPr/>
      <dgm:t>
        <a:bodyPr/>
        <a:lstStyle/>
        <a:p>
          <a:r>
            <a:rPr lang="zh-CN" altLang="en-US" sz="2400" b="1" dirty="0">
              <a:latin typeface="+mn-ea"/>
              <a:ea typeface="+mn-ea"/>
            </a:rPr>
            <a:t>整型量说明、实型量说明、字符量说明、逻辑量说明 </a:t>
          </a:r>
        </a:p>
      </dgm:t>
    </dgm:pt>
    <dgm:pt modelId="{FC6B7187-A01A-4C52-B586-B60A0CE04448}" type="parTrans" cxnId="{DFEDFC91-9AD1-4E81-AD85-FBB76772E071}">
      <dgm:prSet/>
      <dgm:spPr/>
      <dgm:t>
        <a:bodyPr/>
        <a:lstStyle/>
        <a:p>
          <a:endParaRPr lang="zh-CN" altLang="en-US" sz="2400" b="1">
            <a:latin typeface="+mn-ea"/>
            <a:ea typeface="+mn-ea"/>
          </a:endParaRPr>
        </a:p>
      </dgm:t>
    </dgm:pt>
    <dgm:pt modelId="{C670345D-4739-4A04-97C7-3816B60ECB64}" type="sibTrans" cxnId="{DFEDFC91-9AD1-4E81-AD85-FBB76772E071}">
      <dgm:prSet/>
      <dgm:spPr/>
      <dgm:t>
        <a:bodyPr/>
        <a:lstStyle/>
        <a:p>
          <a:endParaRPr lang="zh-CN" altLang="en-US" sz="2400" b="1">
            <a:latin typeface="+mn-ea"/>
            <a:ea typeface="+mn-ea"/>
          </a:endParaRPr>
        </a:p>
      </dgm:t>
    </dgm:pt>
    <dgm:pt modelId="{1D30D760-99A8-4172-8A58-9D6BB7D3F1D2}">
      <dgm:prSet custT="1"/>
      <dgm:spPr/>
      <dgm:t>
        <a:bodyPr/>
        <a:lstStyle/>
        <a:p>
          <a:r>
            <a:rPr lang="zh-CN" altLang="en-US" sz="2400" b="1" dirty="0">
              <a:latin typeface="+mn-ea"/>
              <a:ea typeface="+mn-ea"/>
            </a:rPr>
            <a:t>同一条说明语句中可按字母顺序排列</a:t>
          </a:r>
        </a:p>
      </dgm:t>
    </dgm:pt>
    <dgm:pt modelId="{D68574EA-1CF6-4236-8249-EAEBACFC167A}" type="parTrans" cxnId="{26F9D2FA-6059-42CE-98C2-14FCA24BD00E}">
      <dgm:prSet/>
      <dgm:spPr/>
      <dgm:t>
        <a:bodyPr/>
        <a:lstStyle/>
        <a:p>
          <a:endParaRPr lang="zh-CN" altLang="en-US" sz="2400" b="1">
            <a:latin typeface="+mn-ea"/>
            <a:ea typeface="+mn-ea"/>
          </a:endParaRPr>
        </a:p>
      </dgm:t>
    </dgm:pt>
    <dgm:pt modelId="{A57B990F-267E-499F-B6D0-B67CCECD4394}" type="sibTrans" cxnId="{26F9D2FA-6059-42CE-98C2-14FCA24BD00E}">
      <dgm:prSet/>
      <dgm:spPr/>
      <dgm:t>
        <a:bodyPr/>
        <a:lstStyle/>
        <a:p>
          <a:endParaRPr lang="zh-CN" altLang="en-US" sz="2400" b="1">
            <a:latin typeface="+mn-ea"/>
            <a:ea typeface="+mn-ea"/>
          </a:endParaRPr>
        </a:p>
      </dgm:t>
    </dgm:pt>
    <dgm:pt modelId="{87954242-837C-4588-BACC-47A707103945}">
      <dgm:prSet custT="1"/>
      <dgm:spPr/>
      <dgm:t>
        <a:bodyPr/>
        <a:lstStyle/>
        <a:p>
          <a:r>
            <a:rPr lang="zh-CN" altLang="en-US" sz="2400" b="1" dirty="0">
              <a:latin typeface="+mn-ea"/>
              <a:ea typeface="+mn-ea"/>
            </a:rPr>
            <a:t>例如：</a:t>
          </a:r>
          <a:r>
            <a:rPr lang="en-US" altLang="zh-CN" sz="2400" b="1" dirty="0">
              <a:latin typeface="+mn-ea"/>
              <a:ea typeface="+mn-ea"/>
            </a:rPr>
            <a:t>INTEGER cost, length, price, width</a:t>
          </a:r>
        </a:p>
      </dgm:t>
    </dgm:pt>
    <dgm:pt modelId="{EF46E6D9-8C58-4F33-8F45-2E0B475264A8}" type="parTrans" cxnId="{9B6973C1-9BE7-4E2B-B116-8737A47F152E}">
      <dgm:prSet/>
      <dgm:spPr/>
      <dgm:t>
        <a:bodyPr/>
        <a:lstStyle/>
        <a:p>
          <a:endParaRPr lang="zh-CN" altLang="en-US" sz="2400" b="1">
            <a:latin typeface="+mn-ea"/>
            <a:ea typeface="+mn-ea"/>
          </a:endParaRPr>
        </a:p>
      </dgm:t>
    </dgm:pt>
    <dgm:pt modelId="{C34479AB-0E51-4675-9EA2-C5852823ADB8}" type="sibTrans" cxnId="{9B6973C1-9BE7-4E2B-B116-8737A47F152E}">
      <dgm:prSet/>
      <dgm:spPr/>
      <dgm:t>
        <a:bodyPr/>
        <a:lstStyle/>
        <a:p>
          <a:endParaRPr lang="zh-CN" altLang="en-US" sz="2400" b="1">
            <a:latin typeface="+mn-ea"/>
            <a:ea typeface="+mn-ea"/>
          </a:endParaRPr>
        </a:p>
      </dgm:t>
    </dgm:pt>
    <dgm:pt modelId="{BF0DC2B7-86C8-4096-A721-F17B55863AB3}" type="pres">
      <dgm:prSet presAssocID="{662956C0-AFA5-46D4-AE8B-1C08BA724855}" presName="Name0" presStyleCnt="0">
        <dgm:presLayoutVars>
          <dgm:chMax val="7"/>
          <dgm:chPref val="7"/>
          <dgm:dir/>
          <dgm:animOne val="branch"/>
          <dgm:animLvl val="lvl"/>
        </dgm:presLayoutVars>
      </dgm:prSet>
      <dgm:spPr/>
    </dgm:pt>
    <dgm:pt modelId="{F5FFE778-599E-4D8F-BCB5-F547DFCF75DB}" type="pres">
      <dgm:prSet presAssocID="{D44311D0-4839-40E8-BC17-2B19BD331EE9}" presName="composite" presStyleCnt="0"/>
      <dgm:spPr/>
    </dgm:pt>
    <dgm:pt modelId="{824641E7-5007-4C04-8D95-2D7825481854}" type="pres">
      <dgm:prSet presAssocID="{D44311D0-4839-40E8-BC17-2B19BD331EE9}" presName="BackAccent" presStyleLbl="bgShp" presStyleIdx="0" presStyleCnt="3"/>
      <dgm:spPr/>
    </dgm:pt>
    <dgm:pt modelId="{99FE4EF3-04A9-4513-809E-E071EE582FEB}" type="pres">
      <dgm:prSet presAssocID="{D44311D0-4839-40E8-BC17-2B19BD331EE9}" presName="Accent" presStyleLbl="alignNode1" presStyleIdx="0" presStyleCnt="3"/>
      <dgm:spPr/>
    </dgm:pt>
    <dgm:pt modelId="{E2CCB3EB-4CC5-4B93-93C2-655E62018FB0}" type="pres">
      <dgm:prSet presAssocID="{D44311D0-4839-40E8-BC17-2B19BD331EE9}" presName="Child" presStyleLbl="revTx" presStyleIdx="0" presStyleCnt="6" custScaleY="65243">
        <dgm:presLayoutVars>
          <dgm:chMax val="0"/>
          <dgm:chPref val="0"/>
          <dgm:bulletEnabled val="1"/>
        </dgm:presLayoutVars>
      </dgm:prSet>
      <dgm:spPr/>
    </dgm:pt>
    <dgm:pt modelId="{F92017C4-E359-41C0-8413-4CCD276AC478}" type="pres">
      <dgm:prSet presAssocID="{D44311D0-4839-40E8-BC17-2B19BD331EE9}" presName="Parent" presStyleLbl="revTx" presStyleIdx="1" presStyleCnt="6">
        <dgm:presLayoutVars>
          <dgm:chMax val="1"/>
          <dgm:chPref val="1"/>
          <dgm:bulletEnabled val="1"/>
        </dgm:presLayoutVars>
      </dgm:prSet>
      <dgm:spPr/>
    </dgm:pt>
    <dgm:pt modelId="{073DBF71-590D-40C7-8627-0EE141178C4B}" type="pres">
      <dgm:prSet presAssocID="{36F03352-3B36-40B0-8A93-379C8EA866AD}" presName="sibTrans" presStyleCnt="0"/>
      <dgm:spPr/>
    </dgm:pt>
    <dgm:pt modelId="{B196B2EC-AFBE-4BEA-9853-3A314AC97A83}" type="pres">
      <dgm:prSet presAssocID="{28192924-3DE7-4442-A36F-1C7CF004E328}" presName="composite" presStyleCnt="0"/>
      <dgm:spPr/>
    </dgm:pt>
    <dgm:pt modelId="{F70AD574-3F75-4085-A239-A5CD3456E00C}" type="pres">
      <dgm:prSet presAssocID="{28192924-3DE7-4442-A36F-1C7CF004E328}" presName="BackAccent" presStyleLbl="bgShp" presStyleIdx="1" presStyleCnt="3"/>
      <dgm:spPr/>
    </dgm:pt>
    <dgm:pt modelId="{588F1C49-E307-43C0-9F15-7FEB2515BD38}" type="pres">
      <dgm:prSet presAssocID="{28192924-3DE7-4442-A36F-1C7CF004E328}" presName="Accent" presStyleLbl="alignNode1" presStyleIdx="1" presStyleCnt="3"/>
      <dgm:spPr/>
    </dgm:pt>
    <dgm:pt modelId="{88E1828B-B8C9-41D9-BEFA-C39CD64C356E}" type="pres">
      <dgm:prSet presAssocID="{28192924-3DE7-4442-A36F-1C7CF004E328}" presName="Child" presStyleLbl="revTx" presStyleIdx="2" presStyleCnt="6" custScaleY="62608">
        <dgm:presLayoutVars>
          <dgm:chMax val="0"/>
          <dgm:chPref val="0"/>
          <dgm:bulletEnabled val="1"/>
        </dgm:presLayoutVars>
      </dgm:prSet>
      <dgm:spPr/>
    </dgm:pt>
    <dgm:pt modelId="{AC1CC747-190B-42BC-BB9E-2A08A0290404}" type="pres">
      <dgm:prSet presAssocID="{28192924-3DE7-4442-A36F-1C7CF004E328}" presName="Parent" presStyleLbl="revTx" presStyleIdx="3" presStyleCnt="6">
        <dgm:presLayoutVars>
          <dgm:chMax val="1"/>
          <dgm:chPref val="1"/>
          <dgm:bulletEnabled val="1"/>
        </dgm:presLayoutVars>
      </dgm:prSet>
      <dgm:spPr/>
    </dgm:pt>
    <dgm:pt modelId="{E4DD045E-E33B-4FF8-A423-ACDAFD12E5F7}" type="pres">
      <dgm:prSet presAssocID="{87DCCC4A-F29A-4279-B495-19A7F122F523}" presName="sibTrans" presStyleCnt="0"/>
      <dgm:spPr/>
    </dgm:pt>
    <dgm:pt modelId="{E694D696-F4D8-451A-AA8A-1CDD4BDBE179}" type="pres">
      <dgm:prSet presAssocID="{1D30D760-99A8-4172-8A58-9D6BB7D3F1D2}" presName="composite" presStyleCnt="0"/>
      <dgm:spPr/>
    </dgm:pt>
    <dgm:pt modelId="{72D3AFB2-241C-4C7B-A7A2-0D0390F45A71}" type="pres">
      <dgm:prSet presAssocID="{1D30D760-99A8-4172-8A58-9D6BB7D3F1D2}" presName="BackAccent" presStyleLbl="bgShp" presStyleIdx="2" presStyleCnt="3"/>
      <dgm:spPr/>
    </dgm:pt>
    <dgm:pt modelId="{48838AFB-22AD-4A77-B67D-D7C6C42C092A}" type="pres">
      <dgm:prSet presAssocID="{1D30D760-99A8-4172-8A58-9D6BB7D3F1D2}" presName="Accent" presStyleLbl="alignNode1" presStyleIdx="2" presStyleCnt="3"/>
      <dgm:spPr/>
    </dgm:pt>
    <dgm:pt modelId="{DB749BF7-A6FE-4723-A4A3-4DB493EBB20F}" type="pres">
      <dgm:prSet presAssocID="{1D30D760-99A8-4172-8A58-9D6BB7D3F1D2}" presName="Child" presStyleLbl="revTx" presStyleIdx="4" presStyleCnt="6" custScaleY="69195">
        <dgm:presLayoutVars>
          <dgm:chMax val="0"/>
          <dgm:chPref val="0"/>
          <dgm:bulletEnabled val="1"/>
        </dgm:presLayoutVars>
      </dgm:prSet>
      <dgm:spPr/>
    </dgm:pt>
    <dgm:pt modelId="{30A8EA9F-3F4C-4936-A008-E2CE66C838B2}" type="pres">
      <dgm:prSet presAssocID="{1D30D760-99A8-4172-8A58-9D6BB7D3F1D2}" presName="Parent" presStyleLbl="revTx" presStyleIdx="5" presStyleCnt="6">
        <dgm:presLayoutVars>
          <dgm:chMax val="1"/>
          <dgm:chPref val="1"/>
          <dgm:bulletEnabled val="1"/>
        </dgm:presLayoutVars>
      </dgm:prSet>
      <dgm:spPr/>
    </dgm:pt>
  </dgm:ptLst>
  <dgm:cxnLst>
    <dgm:cxn modelId="{B0292417-7D70-4D36-898D-88CE6010DD2F}" type="presOf" srcId="{15CAFAC5-60DA-44F7-93BB-5E80893702F5}" destId="{E2CCB3EB-4CC5-4B93-93C2-655E62018FB0}" srcOrd="0" destOrd="0" presId="urn:microsoft.com/office/officeart/2008/layout/IncreasingCircleProcess"/>
    <dgm:cxn modelId="{99159417-E0F1-41AC-9CB7-8A25FD4C8B60}" type="presOf" srcId="{28192924-3DE7-4442-A36F-1C7CF004E328}" destId="{AC1CC747-190B-42BC-BB9E-2A08A0290404}" srcOrd="0" destOrd="0" presId="urn:microsoft.com/office/officeart/2008/layout/IncreasingCircleProcess"/>
    <dgm:cxn modelId="{E93A1422-C1DE-4A81-8784-42442CF6B67D}" type="presOf" srcId="{5FB06DFE-0339-457C-9AE9-1E5BAB892C4F}" destId="{88E1828B-B8C9-41D9-BEFA-C39CD64C356E}" srcOrd="0" destOrd="0" presId="urn:microsoft.com/office/officeart/2008/layout/IncreasingCircleProcess"/>
    <dgm:cxn modelId="{8A823B2F-8ABC-45C7-920B-31C4B93B6C9C}" srcId="{D44311D0-4839-40E8-BC17-2B19BD331EE9}" destId="{15CAFAC5-60DA-44F7-93BB-5E80893702F5}" srcOrd="0" destOrd="0" parTransId="{415145BA-457D-4B78-A9FA-D98A6F6D0C8D}" sibTransId="{71866C24-B094-4DAF-9A24-52434F2F9B40}"/>
    <dgm:cxn modelId="{A165B33B-194D-4352-BF83-E6AFA0B388BB}" srcId="{662956C0-AFA5-46D4-AE8B-1C08BA724855}" destId="{28192924-3DE7-4442-A36F-1C7CF004E328}" srcOrd="1" destOrd="0" parTransId="{7C798670-94F7-449B-AEB8-C64B51CCF5E2}" sibTransId="{87DCCC4A-F29A-4279-B495-19A7F122F523}"/>
    <dgm:cxn modelId="{7EC9024A-E45F-4EBA-99B3-F1E20C778717}" type="presOf" srcId="{1D30D760-99A8-4172-8A58-9D6BB7D3F1D2}" destId="{30A8EA9F-3F4C-4936-A008-E2CE66C838B2}" srcOrd="0" destOrd="0" presId="urn:microsoft.com/office/officeart/2008/layout/IncreasingCircleProcess"/>
    <dgm:cxn modelId="{09C4AA83-42B4-4901-80C2-9EC25DEA03AE}" srcId="{662956C0-AFA5-46D4-AE8B-1C08BA724855}" destId="{D44311D0-4839-40E8-BC17-2B19BD331EE9}" srcOrd="0" destOrd="0" parTransId="{533EB46A-8A44-49D7-8BA1-56E6E0C61837}" sibTransId="{36F03352-3B36-40B0-8A93-379C8EA866AD}"/>
    <dgm:cxn modelId="{DFEDFC91-9AD1-4E81-AD85-FBB76772E071}" srcId="{28192924-3DE7-4442-A36F-1C7CF004E328}" destId="{5FB06DFE-0339-457C-9AE9-1E5BAB892C4F}" srcOrd="0" destOrd="0" parTransId="{FC6B7187-A01A-4C52-B586-B60A0CE04448}" sibTransId="{C670345D-4739-4A04-97C7-3816B60ECB64}"/>
    <dgm:cxn modelId="{83A2A4AA-5AA6-4C9B-B252-3837E4A4EB1C}" type="presOf" srcId="{87954242-837C-4588-BACC-47A707103945}" destId="{DB749BF7-A6FE-4723-A4A3-4DB493EBB20F}" srcOrd="0" destOrd="0" presId="urn:microsoft.com/office/officeart/2008/layout/IncreasingCircleProcess"/>
    <dgm:cxn modelId="{0B94FCBD-39D4-427D-B517-40718AB71D87}" type="presOf" srcId="{D44311D0-4839-40E8-BC17-2B19BD331EE9}" destId="{F92017C4-E359-41C0-8413-4CCD276AC478}" srcOrd="0" destOrd="0" presId="urn:microsoft.com/office/officeart/2008/layout/IncreasingCircleProcess"/>
    <dgm:cxn modelId="{9B6973C1-9BE7-4E2B-B116-8737A47F152E}" srcId="{1D30D760-99A8-4172-8A58-9D6BB7D3F1D2}" destId="{87954242-837C-4588-BACC-47A707103945}" srcOrd="0" destOrd="0" parTransId="{EF46E6D9-8C58-4F33-8F45-2E0B475264A8}" sibTransId="{C34479AB-0E51-4675-9EA2-C5852823ADB8}"/>
    <dgm:cxn modelId="{8169C3DB-DB52-4CC5-8F2E-69FA03A8E1F8}" type="presOf" srcId="{662956C0-AFA5-46D4-AE8B-1C08BA724855}" destId="{BF0DC2B7-86C8-4096-A721-F17B55863AB3}" srcOrd="0" destOrd="0" presId="urn:microsoft.com/office/officeart/2008/layout/IncreasingCircleProcess"/>
    <dgm:cxn modelId="{26F9D2FA-6059-42CE-98C2-14FCA24BD00E}" srcId="{662956C0-AFA5-46D4-AE8B-1C08BA724855}" destId="{1D30D760-99A8-4172-8A58-9D6BB7D3F1D2}" srcOrd="2" destOrd="0" parTransId="{D68574EA-1CF6-4236-8249-EAEBACFC167A}" sibTransId="{A57B990F-267E-499F-B6D0-B67CCECD4394}"/>
    <dgm:cxn modelId="{2EC7CCBD-3380-4D9A-839B-55EE8954A0FD}" type="presParOf" srcId="{BF0DC2B7-86C8-4096-A721-F17B55863AB3}" destId="{F5FFE778-599E-4D8F-BCB5-F547DFCF75DB}" srcOrd="0" destOrd="0" presId="urn:microsoft.com/office/officeart/2008/layout/IncreasingCircleProcess"/>
    <dgm:cxn modelId="{707A3DE3-C3FB-4170-A62F-73307BC7EF10}" type="presParOf" srcId="{F5FFE778-599E-4D8F-BCB5-F547DFCF75DB}" destId="{824641E7-5007-4C04-8D95-2D7825481854}" srcOrd="0" destOrd="0" presId="urn:microsoft.com/office/officeart/2008/layout/IncreasingCircleProcess"/>
    <dgm:cxn modelId="{E1581FF9-6848-4FE9-AA31-1C253BE216D8}" type="presParOf" srcId="{F5FFE778-599E-4D8F-BCB5-F547DFCF75DB}" destId="{99FE4EF3-04A9-4513-809E-E071EE582FEB}" srcOrd="1" destOrd="0" presId="urn:microsoft.com/office/officeart/2008/layout/IncreasingCircleProcess"/>
    <dgm:cxn modelId="{616ADFE5-FD8D-415E-9D8A-0581EAC9FBF6}" type="presParOf" srcId="{F5FFE778-599E-4D8F-BCB5-F547DFCF75DB}" destId="{E2CCB3EB-4CC5-4B93-93C2-655E62018FB0}" srcOrd="2" destOrd="0" presId="urn:microsoft.com/office/officeart/2008/layout/IncreasingCircleProcess"/>
    <dgm:cxn modelId="{E3DD1F4D-440A-495A-99F3-CFC0ADF179E5}" type="presParOf" srcId="{F5FFE778-599E-4D8F-BCB5-F547DFCF75DB}" destId="{F92017C4-E359-41C0-8413-4CCD276AC478}" srcOrd="3" destOrd="0" presId="urn:microsoft.com/office/officeart/2008/layout/IncreasingCircleProcess"/>
    <dgm:cxn modelId="{7BC0A6BD-711A-4998-8EFD-86ACA59016D3}" type="presParOf" srcId="{BF0DC2B7-86C8-4096-A721-F17B55863AB3}" destId="{073DBF71-590D-40C7-8627-0EE141178C4B}" srcOrd="1" destOrd="0" presId="urn:microsoft.com/office/officeart/2008/layout/IncreasingCircleProcess"/>
    <dgm:cxn modelId="{A0C0840C-0684-4D52-AF9D-D4E0826B8754}" type="presParOf" srcId="{BF0DC2B7-86C8-4096-A721-F17B55863AB3}" destId="{B196B2EC-AFBE-4BEA-9853-3A314AC97A83}" srcOrd="2" destOrd="0" presId="urn:microsoft.com/office/officeart/2008/layout/IncreasingCircleProcess"/>
    <dgm:cxn modelId="{4C6A15EA-BAE8-41E8-9DED-D774D310E5A2}" type="presParOf" srcId="{B196B2EC-AFBE-4BEA-9853-3A314AC97A83}" destId="{F70AD574-3F75-4085-A239-A5CD3456E00C}" srcOrd="0" destOrd="0" presId="urn:microsoft.com/office/officeart/2008/layout/IncreasingCircleProcess"/>
    <dgm:cxn modelId="{240FB4AD-8A6E-44EF-9403-CCD4021738FC}" type="presParOf" srcId="{B196B2EC-AFBE-4BEA-9853-3A314AC97A83}" destId="{588F1C49-E307-43C0-9F15-7FEB2515BD38}" srcOrd="1" destOrd="0" presId="urn:microsoft.com/office/officeart/2008/layout/IncreasingCircleProcess"/>
    <dgm:cxn modelId="{96C3BD0D-A835-4291-A79A-E6AF42E0E322}" type="presParOf" srcId="{B196B2EC-AFBE-4BEA-9853-3A314AC97A83}" destId="{88E1828B-B8C9-41D9-BEFA-C39CD64C356E}" srcOrd="2" destOrd="0" presId="urn:microsoft.com/office/officeart/2008/layout/IncreasingCircleProcess"/>
    <dgm:cxn modelId="{4FCE72BA-C97E-47BF-BC7F-10C576CDB79A}" type="presParOf" srcId="{B196B2EC-AFBE-4BEA-9853-3A314AC97A83}" destId="{AC1CC747-190B-42BC-BB9E-2A08A0290404}" srcOrd="3" destOrd="0" presId="urn:microsoft.com/office/officeart/2008/layout/IncreasingCircleProcess"/>
    <dgm:cxn modelId="{02D264CE-59DB-40DB-91AC-2029F163B26A}" type="presParOf" srcId="{BF0DC2B7-86C8-4096-A721-F17B55863AB3}" destId="{E4DD045E-E33B-4FF8-A423-ACDAFD12E5F7}" srcOrd="3" destOrd="0" presId="urn:microsoft.com/office/officeart/2008/layout/IncreasingCircleProcess"/>
    <dgm:cxn modelId="{9FFF1859-AA34-469F-8795-8D82436CF44F}" type="presParOf" srcId="{BF0DC2B7-86C8-4096-A721-F17B55863AB3}" destId="{E694D696-F4D8-451A-AA8A-1CDD4BDBE179}" srcOrd="4" destOrd="0" presId="urn:microsoft.com/office/officeart/2008/layout/IncreasingCircleProcess"/>
    <dgm:cxn modelId="{FB8728F7-1FA6-4CFD-9DEA-FA4F213D36FC}" type="presParOf" srcId="{E694D696-F4D8-451A-AA8A-1CDD4BDBE179}" destId="{72D3AFB2-241C-4C7B-A7A2-0D0390F45A71}" srcOrd="0" destOrd="0" presId="urn:microsoft.com/office/officeart/2008/layout/IncreasingCircleProcess"/>
    <dgm:cxn modelId="{6F31CDA3-E901-43CA-9481-1F391F768582}" type="presParOf" srcId="{E694D696-F4D8-451A-AA8A-1CDD4BDBE179}" destId="{48838AFB-22AD-4A77-B67D-D7C6C42C092A}" srcOrd="1" destOrd="0" presId="urn:microsoft.com/office/officeart/2008/layout/IncreasingCircleProcess"/>
    <dgm:cxn modelId="{EB9B3643-E317-4672-BF85-CF4CAB6D4CC7}" type="presParOf" srcId="{E694D696-F4D8-451A-AA8A-1CDD4BDBE179}" destId="{DB749BF7-A6FE-4723-A4A3-4DB493EBB20F}" srcOrd="2" destOrd="0" presId="urn:microsoft.com/office/officeart/2008/layout/IncreasingCircleProcess"/>
    <dgm:cxn modelId="{0D60856B-8534-4C32-A4C9-5350DAB208E5}" type="presParOf" srcId="{E694D696-F4D8-451A-AA8A-1CDD4BDBE179}" destId="{30A8EA9F-3F4C-4936-A008-E2CE66C838B2}" srcOrd="3" destOrd="0" presId="urn:microsoft.com/office/officeart/2008/layout/Increasing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9DA07E53-0E15-4C6D-8D6C-A9F0BF2CF6E5}" type="doc">
      <dgm:prSet loTypeId="urn:microsoft.com/office/officeart/2008/layout/PictureStrips" loCatId="list" qsTypeId="urn:microsoft.com/office/officeart/2005/8/quickstyle/simple1" qsCatId="simple" csTypeId="urn:microsoft.com/office/officeart/2005/8/colors/accent1_2" csCatId="accent1" phldr="1"/>
      <dgm:spPr/>
      <dgm:t>
        <a:bodyPr/>
        <a:lstStyle/>
        <a:p>
          <a:endParaRPr lang="zh-CN" altLang="en-US"/>
        </a:p>
      </dgm:t>
    </dgm:pt>
    <dgm:pt modelId="{66768B2E-FE25-4F3E-89A9-6717F33475F5}">
      <dgm:prSet phldrT="[文本]" custT="1"/>
      <dgm:spPr/>
      <dgm:t>
        <a:bodyPr/>
        <a:lstStyle/>
        <a:p>
          <a:r>
            <a:rPr lang="zh-CN" altLang="en-US" sz="2000" b="1" dirty="0">
              <a:latin typeface="+mn-ea"/>
            </a:rPr>
            <a:t>程序首先是正确，其次是考虑优美和效率。 </a:t>
          </a:r>
          <a:endParaRPr lang="zh-CN" altLang="en-US" sz="2000" b="1" dirty="0"/>
        </a:p>
      </dgm:t>
    </dgm:pt>
    <dgm:pt modelId="{E558E002-CF00-482F-B7AB-4A0B29874EB0}" type="parTrans" cxnId="{188425E4-5C46-47FC-AA81-C68AFC702DE7}">
      <dgm:prSet/>
      <dgm:spPr/>
      <dgm:t>
        <a:bodyPr/>
        <a:lstStyle/>
        <a:p>
          <a:endParaRPr lang="zh-CN" altLang="en-US" sz="2000" b="1"/>
        </a:p>
      </dgm:t>
    </dgm:pt>
    <dgm:pt modelId="{D85EFD0C-248F-4745-A0C4-38DC3DCDB007}" type="sibTrans" cxnId="{188425E4-5C46-47FC-AA81-C68AFC702DE7}">
      <dgm:prSet/>
      <dgm:spPr/>
      <dgm:t>
        <a:bodyPr/>
        <a:lstStyle/>
        <a:p>
          <a:endParaRPr lang="zh-CN" altLang="en-US" sz="2000" b="1"/>
        </a:p>
      </dgm:t>
    </dgm:pt>
    <dgm:pt modelId="{93829041-B0A9-4BB7-8323-63EC204F5EC8}">
      <dgm:prSet custT="1"/>
      <dgm:spPr/>
      <dgm:t>
        <a:bodyPr/>
        <a:lstStyle/>
        <a:p>
          <a:r>
            <a:rPr lang="zh-CN" altLang="en-US" sz="2000" b="1">
              <a:latin typeface="+mn-ea"/>
            </a:rPr>
            <a:t>对所有的用户输入，必须进行合法性和有效性检查。 </a:t>
          </a:r>
          <a:endParaRPr lang="zh-CN" altLang="en-US" sz="2000" b="1" dirty="0">
            <a:latin typeface="+mn-ea"/>
          </a:endParaRPr>
        </a:p>
      </dgm:t>
    </dgm:pt>
    <dgm:pt modelId="{B6351A71-F46C-4144-B530-6BBC2C96B7CD}" type="parTrans" cxnId="{70A84CE1-C069-45EC-88D4-939AA8F8A85F}">
      <dgm:prSet/>
      <dgm:spPr/>
      <dgm:t>
        <a:bodyPr/>
        <a:lstStyle/>
        <a:p>
          <a:endParaRPr lang="zh-CN" altLang="en-US" sz="2000" b="1"/>
        </a:p>
      </dgm:t>
    </dgm:pt>
    <dgm:pt modelId="{1E3E3FC2-D4AB-488B-9E71-D1A1A291E681}" type="sibTrans" cxnId="{70A84CE1-C069-45EC-88D4-939AA8F8A85F}">
      <dgm:prSet/>
      <dgm:spPr/>
      <dgm:t>
        <a:bodyPr/>
        <a:lstStyle/>
        <a:p>
          <a:endParaRPr lang="zh-CN" altLang="en-US" sz="2000" b="1"/>
        </a:p>
      </dgm:t>
    </dgm:pt>
    <dgm:pt modelId="{506E5FA3-32E8-401C-80B9-3559D973B5C5}">
      <dgm:prSet custT="1"/>
      <dgm:spPr/>
      <dgm:t>
        <a:bodyPr/>
        <a:lstStyle/>
        <a:p>
          <a:r>
            <a:rPr lang="zh-CN" altLang="en-US" sz="2000" b="1" dirty="0">
              <a:latin typeface="+mn-ea"/>
            </a:rPr>
            <a:t>不要单独进行浮点数的比较。</a:t>
          </a:r>
        </a:p>
      </dgm:t>
    </dgm:pt>
    <dgm:pt modelId="{1BCD4F6A-67A3-4D8C-AABB-52B2EC0C64F4}" type="parTrans" cxnId="{142A6CA2-CFB9-4D57-A78A-0EE3217A84B9}">
      <dgm:prSet/>
      <dgm:spPr/>
      <dgm:t>
        <a:bodyPr/>
        <a:lstStyle/>
        <a:p>
          <a:endParaRPr lang="zh-CN" altLang="en-US" sz="2000" b="1"/>
        </a:p>
      </dgm:t>
    </dgm:pt>
    <dgm:pt modelId="{382B1E0E-7EC6-40E2-AB19-C4B953D502CE}" type="sibTrans" cxnId="{142A6CA2-CFB9-4D57-A78A-0EE3217A84B9}">
      <dgm:prSet/>
      <dgm:spPr/>
      <dgm:t>
        <a:bodyPr/>
        <a:lstStyle/>
        <a:p>
          <a:endParaRPr lang="zh-CN" altLang="en-US" sz="2000" b="1"/>
        </a:p>
      </dgm:t>
    </dgm:pt>
    <dgm:pt modelId="{8AD981FA-B547-4DFB-BC5D-A132201414A0}">
      <dgm:prSet custT="1"/>
      <dgm:spPr/>
      <dgm:t>
        <a:bodyPr/>
        <a:lstStyle/>
        <a:p>
          <a:r>
            <a:rPr lang="zh-CN" altLang="en-US" sz="2000" b="1">
              <a:latin typeface="+mn-ea"/>
            </a:rPr>
            <a:t>所有变量在调用前必须被初始化。 </a:t>
          </a:r>
          <a:endParaRPr lang="zh-CN" altLang="en-US" sz="2000" b="1" dirty="0">
            <a:latin typeface="+mn-ea"/>
          </a:endParaRPr>
        </a:p>
      </dgm:t>
    </dgm:pt>
    <dgm:pt modelId="{F004FC11-01B4-485F-ACBD-674616845C5B}" type="parTrans" cxnId="{E9D4D0A7-7A34-4274-AB0E-201167FE7663}">
      <dgm:prSet/>
      <dgm:spPr/>
      <dgm:t>
        <a:bodyPr/>
        <a:lstStyle/>
        <a:p>
          <a:endParaRPr lang="zh-CN" altLang="en-US" sz="2000" b="1"/>
        </a:p>
      </dgm:t>
    </dgm:pt>
    <dgm:pt modelId="{81031868-FF0B-45C6-9390-52AA8D2A2B23}" type="sibTrans" cxnId="{E9D4D0A7-7A34-4274-AB0E-201167FE7663}">
      <dgm:prSet/>
      <dgm:spPr/>
      <dgm:t>
        <a:bodyPr/>
        <a:lstStyle/>
        <a:p>
          <a:endParaRPr lang="zh-CN" altLang="en-US" sz="2000" b="1"/>
        </a:p>
      </dgm:t>
    </dgm:pt>
    <dgm:pt modelId="{A6A6A5DB-8491-4F64-BFE1-CB8E43D3AA15}">
      <dgm:prSet custT="1"/>
      <dgm:spPr/>
      <dgm:t>
        <a:bodyPr/>
        <a:lstStyle/>
        <a:p>
          <a:r>
            <a:rPr lang="zh-CN" altLang="en-US" sz="2000" b="1" dirty="0">
              <a:latin typeface="+mn-ea"/>
            </a:rPr>
            <a:t>改一个错误时可能产生新的错误，因此修改前首先考虑其影响。</a:t>
          </a:r>
        </a:p>
      </dgm:t>
    </dgm:pt>
    <dgm:pt modelId="{07E97599-3C46-47C3-9F31-DA0F1C28FE65}" type="parTrans" cxnId="{A9C6AF71-59D5-4C0E-A455-685916AFCFF6}">
      <dgm:prSet/>
      <dgm:spPr/>
      <dgm:t>
        <a:bodyPr/>
        <a:lstStyle/>
        <a:p>
          <a:endParaRPr lang="zh-CN" altLang="en-US" sz="2000" b="1"/>
        </a:p>
      </dgm:t>
    </dgm:pt>
    <dgm:pt modelId="{84DD12D2-A0EB-4FFF-8F19-7ACB5F4C7AAC}" type="sibTrans" cxnId="{A9C6AF71-59D5-4C0E-A455-685916AFCFF6}">
      <dgm:prSet/>
      <dgm:spPr/>
      <dgm:t>
        <a:bodyPr/>
        <a:lstStyle/>
        <a:p>
          <a:endParaRPr lang="zh-CN" altLang="en-US" sz="2000" b="1"/>
        </a:p>
      </dgm:t>
    </dgm:pt>
    <dgm:pt modelId="{2B268600-2C27-4302-8925-E6AB610D5FB6}">
      <dgm:prSet custT="1"/>
      <dgm:spPr/>
      <dgm:t>
        <a:bodyPr/>
        <a:lstStyle/>
        <a:p>
          <a:r>
            <a:rPr lang="zh-CN" altLang="en-US" sz="2000" b="1">
              <a:latin typeface="+mn-ea"/>
            </a:rPr>
            <a:t>单元测试也是编程的一部分，提交联调测试的程序必须通过单元测试。 </a:t>
          </a:r>
          <a:endParaRPr lang="zh-CN" altLang="en-US" sz="2000" b="1" dirty="0">
            <a:latin typeface="+mn-ea"/>
          </a:endParaRPr>
        </a:p>
      </dgm:t>
    </dgm:pt>
    <dgm:pt modelId="{AE52FA1D-CACB-4B27-A878-0E3943931023}" type="parTrans" cxnId="{142B868A-54FB-4BE4-AFE9-30E0291344B8}">
      <dgm:prSet/>
      <dgm:spPr/>
      <dgm:t>
        <a:bodyPr/>
        <a:lstStyle/>
        <a:p>
          <a:endParaRPr lang="zh-CN" altLang="en-US" sz="2000" b="1"/>
        </a:p>
      </dgm:t>
    </dgm:pt>
    <dgm:pt modelId="{D068137F-3D6A-4904-8CFB-3BB3C3B0DE96}" type="sibTrans" cxnId="{142B868A-54FB-4BE4-AFE9-30E0291344B8}">
      <dgm:prSet/>
      <dgm:spPr/>
      <dgm:t>
        <a:bodyPr/>
        <a:lstStyle/>
        <a:p>
          <a:endParaRPr lang="zh-CN" altLang="en-US" sz="2000" b="1"/>
        </a:p>
      </dgm:t>
    </dgm:pt>
    <dgm:pt modelId="{761098CF-AECB-454D-9E7C-86BA9B041FD2}">
      <dgm:prSet custT="1"/>
      <dgm:spPr/>
      <dgm:t>
        <a:bodyPr/>
        <a:lstStyle/>
        <a:p>
          <a:r>
            <a:rPr lang="zh-CN" altLang="en-US" sz="2000" b="1" dirty="0">
              <a:latin typeface="+mn-ea"/>
            </a:rPr>
            <a:t>单元测试时，必须针对类里的每一个</a:t>
          </a:r>
          <a:r>
            <a:rPr lang="en-US" altLang="zh-CN" sz="2000" b="1" dirty="0">
              <a:latin typeface="+mn-ea"/>
            </a:rPr>
            <a:t>public</a:t>
          </a:r>
          <a:r>
            <a:rPr lang="zh-CN" altLang="en-US" sz="2000" b="1" dirty="0">
              <a:latin typeface="+mn-ea"/>
            </a:rPr>
            <a:t>方法进行测试，测试其正确的输入，是否得到正确的输出；错误的输入是否有容错处理。</a:t>
          </a:r>
        </a:p>
      </dgm:t>
    </dgm:pt>
    <dgm:pt modelId="{3EAF64D3-AE08-4AD6-A12D-E7DE9E71054A}" type="parTrans" cxnId="{4499BAFD-55B7-4120-9D2D-1903509DC9A1}">
      <dgm:prSet/>
      <dgm:spPr/>
      <dgm:t>
        <a:bodyPr/>
        <a:lstStyle/>
        <a:p>
          <a:endParaRPr lang="zh-CN" altLang="en-US" sz="2000" b="1"/>
        </a:p>
      </dgm:t>
    </dgm:pt>
    <dgm:pt modelId="{E495A6EF-A807-46E1-91FE-2CE07BF6DFE4}" type="sibTrans" cxnId="{4499BAFD-55B7-4120-9D2D-1903509DC9A1}">
      <dgm:prSet/>
      <dgm:spPr/>
      <dgm:t>
        <a:bodyPr/>
        <a:lstStyle/>
        <a:p>
          <a:endParaRPr lang="zh-CN" altLang="en-US" sz="2000" b="1"/>
        </a:p>
      </dgm:t>
    </dgm:pt>
    <dgm:pt modelId="{EDF4C932-9F1C-4761-B658-A8EEB4E2F98C}" type="pres">
      <dgm:prSet presAssocID="{9DA07E53-0E15-4C6D-8D6C-A9F0BF2CF6E5}" presName="Name0" presStyleCnt="0">
        <dgm:presLayoutVars>
          <dgm:dir/>
          <dgm:resizeHandles val="exact"/>
        </dgm:presLayoutVars>
      </dgm:prSet>
      <dgm:spPr/>
    </dgm:pt>
    <dgm:pt modelId="{91F19E88-ACC5-4120-88CC-705EF4127935}" type="pres">
      <dgm:prSet presAssocID="{66768B2E-FE25-4F3E-89A9-6717F33475F5}" presName="composite" presStyleCnt="0"/>
      <dgm:spPr/>
    </dgm:pt>
    <dgm:pt modelId="{29C49AC5-4FEE-4CBD-B33A-B7D10B2436AF}" type="pres">
      <dgm:prSet presAssocID="{66768B2E-FE25-4F3E-89A9-6717F33475F5}" presName="rect1" presStyleLbl="trAlignAcc1" presStyleIdx="0" presStyleCnt="7">
        <dgm:presLayoutVars>
          <dgm:bulletEnabled val="1"/>
        </dgm:presLayoutVars>
      </dgm:prSet>
      <dgm:spPr/>
    </dgm:pt>
    <dgm:pt modelId="{B7438AC3-6219-4673-9210-0D70D2DF4F82}" type="pres">
      <dgm:prSet presAssocID="{66768B2E-FE25-4F3E-89A9-6717F33475F5}" presName="rect2" presStyleLbl="fgImgPlace1" presStyleIdx="0" presStyleCnt="7"/>
      <dgm:spPr>
        <a:blipFill>
          <a:blip xmlns:r="http://schemas.openxmlformats.org/officeDocument/2006/relationships" r:embed="rId1">
            <a:extLst>
              <a:ext uri="{28A0092B-C50C-407E-A947-70E740481C1C}">
                <a14:useLocalDpi xmlns:a14="http://schemas.microsoft.com/office/drawing/2010/main" val="0"/>
              </a:ext>
            </a:extLst>
          </a:blip>
          <a:srcRect/>
          <a:stretch>
            <a:fillRect l="-25000" r="-25000"/>
          </a:stretch>
        </a:blipFill>
      </dgm:spPr>
    </dgm:pt>
    <dgm:pt modelId="{012A202F-A64A-4E66-92D2-7AC14BA7DF57}" type="pres">
      <dgm:prSet presAssocID="{D85EFD0C-248F-4745-A0C4-38DC3DCDB007}" presName="sibTrans" presStyleCnt="0"/>
      <dgm:spPr/>
    </dgm:pt>
    <dgm:pt modelId="{153B7265-65EF-4D1C-A4D3-C36CB7C49ECA}" type="pres">
      <dgm:prSet presAssocID="{93829041-B0A9-4BB7-8323-63EC204F5EC8}" presName="composite" presStyleCnt="0"/>
      <dgm:spPr/>
    </dgm:pt>
    <dgm:pt modelId="{4AA9BC19-78F0-4289-92C3-C42C03B6F06F}" type="pres">
      <dgm:prSet presAssocID="{93829041-B0A9-4BB7-8323-63EC204F5EC8}" presName="rect1" presStyleLbl="trAlignAcc1" presStyleIdx="1" presStyleCnt="7">
        <dgm:presLayoutVars>
          <dgm:bulletEnabled val="1"/>
        </dgm:presLayoutVars>
      </dgm:prSet>
      <dgm:spPr/>
    </dgm:pt>
    <dgm:pt modelId="{A39C8FAF-5B10-4B58-91D3-0DEEA4E4BC5D}" type="pres">
      <dgm:prSet presAssocID="{93829041-B0A9-4BB7-8323-63EC204F5EC8}" presName="rect2" presStyleLbl="fgImgPlace1" presStyleIdx="1" presStyleCnt="7"/>
      <dgm:spPr>
        <a:blipFill>
          <a:blip xmlns:r="http://schemas.openxmlformats.org/officeDocument/2006/relationships" r:embed="rId1">
            <a:extLst>
              <a:ext uri="{28A0092B-C50C-407E-A947-70E740481C1C}">
                <a14:useLocalDpi xmlns:a14="http://schemas.microsoft.com/office/drawing/2010/main" val="0"/>
              </a:ext>
            </a:extLst>
          </a:blip>
          <a:srcRect/>
          <a:stretch>
            <a:fillRect l="-25000" r="-25000"/>
          </a:stretch>
        </a:blipFill>
      </dgm:spPr>
    </dgm:pt>
    <dgm:pt modelId="{41BEA7E9-675B-4501-87F4-D17AEF4188B3}" type="pres">
      <dgm:prSet presAssocID="{1E3E3FC2-D4AB-488B-9E71-D1A1A291E681}" presName="sibTrans" presStyleCnt="0"/>
      <dgm:spPr/>
    </dgm:pt>
    <dgm:pt modelId="{C3EFA193-E798-4114-B896-B3E3C07D3011}" type="pres">
      <dgm:prSet presAssocID="{506E5FA3-32E8-401C-80B9-3559D973B5C5}" presName="composite" presStyleCnt="0"/>
      <dgm:spPr/>
    </dgm:pt>
    <dgm:pt modelId="{75D6A742-600C-41EC-9112-8EFE1843BD8E}" type="pres">
      <dgm:prSet presAssocID="{506E5FA3-32E8-401C-80B9-3559D973B5C5}" presName="rect1" presStyleLbl="trAlignAcc1" presStyleIdx="2" presStyleCnt="7">
        <dgm:presLayoutVars>
          <dgm:bulletEnabled val="1"/>
        </dgm:presLayoutVars>
      </dgm:prSet>
      <dgm:spPr/>
    </dgm:pt>
    <dgm:pt modelId="{C40F50AC-25B8-4655-B1D7-A3F867348A41}" type="pres">
      <dgm:prSet presAssocID="{506E5FA3-32E8-401C-80B9-3559D973B5C5}" presName="rect2" presStyleLbl="fgImgPlace1" presStyleIdx="2" presStyleCnt="7"/>
      <dgm:spPr>
        <a:blipFill>
          <a:blip xmlns:r="http://schemas.openxmlformats.org/officeDocument/2006/relationships" r:embed="rId1">
            <a:extLst>
              <a:ext uri="{28A0092B-C50C-407E-A947-70E740481C1C}">
                <a14:useLocalDpi xmlns:a14="http://schemas.microsoft.com/office/drawing/2010/main" val="0"/>
              </a:ext>
            </a:extLst>
          </a:blip>
          <a:srcRect/>
          <a:stretch>
            <a:fillRect l="-25000" r="-25000"/>
          </a:stretch>
        </a:blipFill>
      </dgm:spPr>
    </dgm:pt>
    <dgm:pt modelId="{9C6DC81C-5D08-45C0-9B1A-E57339BA9E6C}" type="pres">
      <dgm:prSet presAssocID="{382B1E0E-7EC6-40E2-AB19-C4B953D502CE}" presName="sibTrans" presStyleCnt="0"/>
      <dgm:spPr/>
    </dgm:pt>
    <dgm:pt modelId="{B1CB38E5-00BE-4895-99CE-306771FE8EB3}" type="pres">
      <dgm:prSet presAssocID="{8AD981FA-B547-4DFB-BC5D-A132201414A0}" presName="composite" presStyleCnt="0"/>
      <dgm:spPr/>
    </dgm:pt>
    <dgm:pt modelId="{F1516F72-8882-406B-8089-9E7371B79BBC}" type="pres">
      <dgm:prSet presAssocID="{8AD981FA-B547-4DFB-BC5D-A132201414A0}" presName="rect1" presStyleLbl="trAlignAcc1" presStyleIdx="3" presStyleCnt="7">
        <dgm:presLayoutVars>
          <dgm:bulletEnabled val="1"/>
        </dgm:presLayoutVars>
      </dgm:prSet>
      <dgm:spPr/>
    </dgm:pt>
    <dgm:pt modelId="{6DA205C3-C2F5-48C8-9823-E1E15F948851}" type="pres">
      <dgm:prSet presAssocID="{8AD981FA-B547-4DFB-BC5D-A132201414A0}" presName="rect2" presStyleLbl="fgImgPlace1" presStyleIdx="3" presStyleCnt="7"/>
      <dgm:spPr>
        <a:blipFill>
          <a:blip xmlns:r="http://schemas.openxmlformats.org/officeDocument/2006/relationships" r:embed="rId1">
            <a:extLst>
              <a:ext uri="{28A0092B-C50C-407E-A947-70E740481C1C}">
                <a14:useLocalDpi xmlns:a14="http://schemas.microsoft.com/office/drawing/2010/main" val="0"/>
              </a:ext>
            </a:extLst>
          </a:blip>
          <a:srcRect/>
          <a:stretch>
            <a:fillRect l="-25000" r="-25000"/>
          </a:stretch>
        </a:blipFill>
      </dgm:spPr>
    </dgm:pt>
    <dgm:pt modelId="{EE297503-A695-4DFA-B3C2-7E48B12C1C5B}" type="pres">
      <dgm:prSet presAssocID="{81031868-FF0B-45C6-9390-52AA8D2A2B23}" presName="sibTrans" presStyleCnt="0"/>
      <dgm:spPr/>
    </dgm:pt>
    <dgm:pt modelId="{66386EDA-6439-4FD9-AF31-A5CB04560453}" type="pres">
      <dgm:prSet presAssocID="{A6A6A5DB-8491-4F64-BFE1-CB8E43D3AA15}" presName="composite" presStyleCnt="0"/>
      <dgm:spPr/>
    </dgm:pt>
    <dgm:pt modelId="{187F8B35-62C9-4341-8293-510663657664}" type="pres">
      <dgm:prSet presAssocID="{A6A6A5DB-8491-4F64-BFE1-CB8E43D3AA15}" presName="rect1" presStyleLbl="trAlignAcc1" presStyleIdx="4" presStyleCnt="7">
        <dgm:presLayoutVars>
          <dgm:bulletEnabled val="1"/>
        </dgm:presLayoutVars>
      </dgm:prSet>
      <dgm:spPr/>
    </dgm:pt>
    <dgm:pt modelId="{CAF9FFF8-3772-4E79-A1BE-B0525AE6EE9E}" type="pres">
      <dgm:prSet presAssocID="{A6A6A5DB-8491-4F64-BFE1-CB8E43D3AA15}" presName="rect2" presStyleLbl="fgImgPlace1" presStyleIdx="4" presStyleCnt="7"/>
      <dgm:spPr>
        <a:blipFill>
          <a:blip xmlns:r="http://schemas.openxmlformats.org/officeDocument/2006/relationships" r:embed="rId1">
            <a:extLst>
              <a:ext uri="{28A0092B-C50C-407E-A947-70E740481C1C}">
                <a14:useLocalDpi xmlns:a14="http://schemas.microsoft.com/office/drawing/2010/main" val="0"/>
              </a:ext>
            </a:extLst>
          </a:blip>
          <a:srcRect/>
          <a:stretch>
            <a:fillRect l="-25000" r="-25000"/>
          </a:stretch>
        </a:blipFill>
      </dgm:spPr>
    </dgm:pt>
    <dgm:pt modelId="{D6B3251C-08CB-4360-830D-4A7483CCA37C}" type="pres">
      <dgm:prSet presAssocID="{84DD12D2-A0EB-4FFF-8F19-7ACB5F4C7AAC}" presName="sibTrans" presStyleCnt="0"/>
      <dgm:spPr/>
    </dgm:pt>
    <dgm:pt modelId="{D5F11DD0-C8DF-4D62-8F57-5CE6F3C5195B}" type="pres">
      <dgm:prSet presAssocID="{2B268600-2C27-4302-8925-E6AB610D5FB6}" presName="composite" presStyleCnt="0"/>
      <dgm:spPr/>
    </dgm:pt>
    <dgm:pt modelId="{E4F4C315-E30F-4A9D-9F39-FB1E9442C8C6}" type="pres">
      <dgm:prSet presAssocID="{2B268600-2C27-4302-8925-E6AB610D5FB6}" presName="rect1" presStyleLbl="trAlignAcc1" presStyleIdx="5" presStyleCnt="7">
        <dgm:presLayoutVars>
          <dgm:bulletEnabled val="1"/>
        </dgm:presLayoutVars>
      </dgm:prSet>
      <dgm:spPr/>
    </dgm:pt>
    <dgm:pt modelId="{5532597C-3FB5-4FF1-8B02-857218D3675A}" type="pres">
      <dgm:prSet presAssocID="{2B268600-2C27-4302-8925-E6AB610D5FB6}" presName="rect2" presStyleLbl="fgImgPlace1" presStyleIdx="5" presStyleCnt="7"/>
      <dgm:spPr>
        <a:blipFill>
          <a:blip xmlns:r="http://schemas.openxmlformats.org/officeDocument/2006/relationships" r:embed="rId1">
            <a:extLst>
              <a:ext uri="{28A0092B-C50C-407E-A947-70E740481C1C}">
                <a14:useLocalDpi xmlns:a14="http://schemas.microsoft.com/office/drawing/2010/main" val="0"/>
              </a:ext>
            </a:extLst>
          </a:blip>
          <a:srcRect/>
          <a:stretch>
            <a:fillRect l="-25000" r="-25000"/>
          </a:stretch>
        </a:blipFill>
      </dgm:spPr>
    </dgm:pt>
    <dgm:pt modelId="{0DFB5E39-2C4D-4746-B69A-1AAEC17AA605}" type="pres">
      <dgm:prSet presAssocID="{D068137F-3D6A-4904-8CFB-3BB3C3B0DE96}" presName="sibTrans" presStyleCnt="0"/>
      <dgm:spPr/>
    </dgm:pt>
    <dgm:pt modelId="{1077DD73-54F5-4EDF-A1B6-808711E8584F}" type="pres">
      <dgm:prSet presAssocID="{761098CF-AECB-454D-9E7C-86BA9B041FD2}" presName="composite" presStyleCnt="0"/>
      <dgm:spPr/>
    </dgm:pt>
    <dgm:pt modelId="{A2A4CBAE-014B-461B-B947-7D8EE179DFB7}" type="pres">
      <dgm:prSet presAssocID="{761098CF-AECB-454D-9E7C-86BA9B041FD2}" presName="rect1" presStyleLbl="trAlignAcc1" presStyleIdx="6" presStyleCnt="7" custScaleX="236878" custLinFactNeighborX="354" custLinFactNeighborY="18136">
        <dgm:presLayoutVars>
          <dgm:bulletEnabled val="1"/>
        </dgm:presLayoutVars>
      </dgm:prSet>
      <dgm:spPr/>
    </dgm:pt>
    <dgm:pt modelId="{7E734721-515E-4279-B551-1BFC2169FB74}" type="pres">
      <dgm:prSet presAssocID="{761098CF-AECB-454D-9E7C-86BA9B041FD2}" presName="rect2" presStyleLbl="fgImgPlace1" presStyleIdx="6" presStyleCnt="7" custLinFactX="-114147" custLinFactNeighborX="-200000" custLinFactNeighborY="14035"/>
      <dgm:spPr>
        <a:blipFill>
          <a:blip xmlns:r="http://schemas.openxmlformats.org/officeDocument/2006/relationships" r:embed="rId1">
            <a:extLst>
              <a:ext uri="{28A0092B-C50C-407E-A947-70E740481C1C}">
                <a14:useLocalDpi xmlns:a14="http://schemas.microsoft.com/office/drawing/2010/main" val="0"/>
              </a:ext>
            </a:extLst>
          </a:blip>
          <a:srcRect/>
          <a:stretch>
            <a:fillRect l="-25000" r="-25000"/>
          </a:stretch>
        </a:blipFill>
      </dgm:spPr>
    </dgm:pt>
  </dgm:ptLst>
  <dgm:cxnLst>
    <dgm:cxn modelId="{78831102-DBAE-427F-8C62-66D814BA8E93}" type="presOf" srcId="{9DA07E53-0E15-4C6D-8D6C-A9F0BF2CF6E5}" destId="{EDF4C932-9F1C-4761-B658-A8EEB4E2F98C}" srcOrd="0" destOrd="0" presId="urn:microsoft.com/office/officeart/2008/layout/PictureStrips"/>
    <dgm:cxn modelId="{2F6C1C24-339D-45DF-A7A1-127A94984EEC}" type="presOf" srcId="{506E5FA3-32E8-401C-80B9-3559D973B5C5}" destId="{75D6A742-600C-41EC-9112-8EFE1843BD8E}" srcOrd="0" destOrd="0" presId="urn:microsoft.com/office/officeart/2008/layout/PictureStrips"/>
    <dgm:cxn modelId="{2CF12F6F-EAC9-4732-A3F1-580591503AC0}" type="presOf" srcId="{66768B2E-FE25-4F3E-89A9-6717F33475F5}" destId="{29C49AC5-4FEE-4CBD-B33A-B7D10B2436AF}" srcOrd="0" destOrd="0" presId="urn:microsoft.com/office/officeart/2008/layout/PictureStrips"/>
    <dgm:cxn modelId="{A9C6AF71-59D5-4C0E-A455-685916AFCFF6}" srcId="{9DA07E53-0E15-4C6D-8D6C-A9F0BF2CF6E5}" destId="{A6A6A5DB-8491-4F64-BFE1-CB8E43D3AA15}" srcOrd="4" destOrd="0" parTransId="{07E97599-3C46-47C3-9F31-DA0F1C28FE65}" sibTransId="{84DD12D2-A0EB-4FFF-8F19-7ACB5F4C7AAC}"/>
    <dgm:cxn modelId="{A60FA353-5036-4EE6-96B8-D6DD8B02FE89}" type="presOf" srcId="{761098CF-AECB-454D-9E7C-86BA9B041FD2}" destId="{A2A4CBAE-014B-461B-B947-7D8EE179DFB7}" srcOrd="0" destOrd="0" presId="urn:microsoft.com/office/officeart/2008/layout/PictureStrips"/>
    <dgm:cxn modelId="{919FBE81-23C9-4F5E-858B-83439306288D}" type="presOf" srcId="{93829041-B0A9-4BB7-8323-63EC204F5EC8}" destId="{4AA9BC19-78F0-4289-92C3-C42C03B6F06F}" srcOrd="0" destOrd="0" presId="urn:microsoft.com/office/officeart/2008/layout/PictureStrips"/>
    <dgm:cxn modelId="{142B868A-54FB-4BE4-AFE9-30E0291344B8}" srcId="{9DA07E53-0E15-4C6D-8D6C-A9F0BF2CF6E5}" destId="{2B268600-2C27-4302-8925-E6AB610D5FB6}" srcOrd="5" destOrd="0" parTransId="{AE52FA1D-CACB-4B27-A878-0E3943931023}" sibTransId="{D068137F-3D6A-4904-8CFB-3BB3C3B0DE96}"/>
    <dgm:cxn modelId="{6E54A693-543E-4265-94EE-1E53458D8CE0}" type="presOf" srcId="{2B268600-2C27-4302-8925-E6AB610D5FB6}" destId="{E4F4C315-E30F-4A9D-9F39-FB1E9442C8C6}" srcOrd="0" destOrd="0" presId="urn:microsoft.com/office/officeart/2008/layout/PictureStrips"/>
    <dgm:cxn modelId="{142A6CA2-CFB9-4D57-A78A-0EE3217A84B9}" srcId="{9DA07E53-0E15-4C6D-8D6C-A9F0BF2CF6E5}" destId="{506E5FA3-32E8-401C-80B9-3559D973B5C5}" srcOrd="2" destOrd="0" parTransId="{1BCD4F6A-67A3-4D8C-AABB-52B2EC0C64F4}" sibTransId="{382B1E0E-7EC6-40E2-AB19-C4B953D502CE}"/>
    <dgm:cxn modelId="{E9D4D0A7-7A34-4274-AB0E-201167FE7663}" srcId="{9DA07E53-0E15-4C6D-8D6C-A9F0BF2CF6E5}" destId="{8AD981FA-B547-4DFB-BC5D-A132201414A0}" srcOrd="3" destOrd="0" parTransId="{F004FC11-01B4-485F-ACBD-674616845C5B}" sibTransId="{81031868-FF0B-45C6-9390-52AA8D2A2B23}"/>
    <dgm:cxn modelId="{70A84CE1-C069-45EC-88D4-939AA8F8A85F}" srcId="{9DA07E53-0E15-4C6D-8D6C-A9F0BF2CF6E5}" destId="{93829041-B0A9-4BB7-8323-63EC204F5EC8}" srcOrd="1" destOrd="0" parTransId="{B6351A71-F46C-4144-B530-6BBC2C96B7CD}" sibTransId="{1E3E3FC2-D4AB-488B-9E71-D1A1A291E681}"/>
    <dgm:cxn modelId="{188425E4-5C46-47FC-AA81-C68AFC702DE7}" srcId="{9DA07E53-0E15-4C6D-8D6C-A9F0BF2CF6E5}" destId="{66768B2E-FE25-4F3E-89A9-6717F33475F5}" srcOrd="0" destOrd="0" parTransId="{E558E002-CF00-482F-B7AB-4A0B29874EB0}" sibTransId="{D85EFD0C-248F-4745-A0C4-38DC3DCDB007}"/>
    <dgm:cxn modelId="{988631E7-FD0A-4CC5-8BA6-3F232A49D591}" type="presOf" srcId="{8AD981FA-B547-4DFB-BC5D-A132201414A0}" destId="{F1516F72-8882-406B-8089-9E7371B79BBC}" srcOrd="0" destOrd="0" presId="urn:microsoft.com/office/officeart/2008/layout/PictureStrips"/>
    <dgm:cxn modelId="{AD1871FC-BE6B-415F-8335-FE422E6EB8FC}" type="presOf" srcId="{A6A6A5DB-8491-4F64-BFE1-CB8E43D3AA15}" destId="{187F8B35-62C9-4341-8293-510663657664}" srcOrd="0" destOrd="0" presId="urn:microsoft.com/office/officeart/2008/layout/PictureStrips"/>
    <dgm:cxn modelId="{4499BAFD-55B7-4120-9D2D-1903509DC9A1}" srcId="{9DA07E53-0E15-4C6D-8D6C-A9F0BF2CF6E5}" destId="{761098CF-AECB-454D-9E7C-86BA9B041FD2}" srcOrd="6" destOrd="0" parTransId="{3EAF64D3-AE08-4AD6-A12D-E7DE9E71054A}" sibTransId="{E495A6EF-A807-46E1-91FE-2CE07BF6DFE4}"/>
    <dgm:cxn modelId="{B4FFF348-FC09-4C2F-90FC-44B1E4227E36}" type="presParOf" srcId="{EDF4C932-9F1C-4761-B658-A8EEB4E2F98C}" destId="{91F19E88-ACC5-4120-88CC-705EF4127935}" srcOrd="0" destOrd="0" presId="urn:microsoft.com/office/officeart/2008/layout/PictureStrips"/>
    <dgm:cxn modelId="{20D007D8-2495-4E47-859D-DD1BCA8DE503}" type="presParOf" srcId="{91F19E88-ACC5-4120-88CC-705EF4127935}" destId="{29C49AC5-4FEE-4CBD-B33A-B7D10B2436AF}" srcOrd="0" destOrd="0" presId="urn:microsoft.com/office/officeart/2008/layout/PictureStrips"/>
    <dgm:cxn modelId="{7F760F60-5B3F-41F1-9900-5DA02F490346}" type="presParOf" srcId="{91F19E88-ACC5-4120-88CC-705EF4127935}" destId="{B7438AC3-6219-4673-9210-0D70D2DF4F82}" srcOrd="1" destOrd="0" presId="urn:microsoft.com/office/officeart/2008/layout/PictureStrips"/>
    <dgm:cxn modelId="{78E27BAA-3074-48A8-986E-C1FAA81CCADF}" type="presParOf" srcId="{EDF4C932-9F1C-4761-B658-A8EEB4E2F98C}" destId="{012A202F-A64A-4E66-92D2-7AC14BA7DF57}" srcOrd="1" destOrd="0" presId="urn:microsoft.com/office/officeart/2008/layout/PictureStrips"/>
    <dgm:cxn modelId="{211FD3CA-EA47-4077-A7AE-0E11C41C27A7}" type="presParOf" srcId="{EDF4C932-9F1C-4761-B658-A8EEB4E2F98C}" destId="{153B7265-65EF-4D1C-A4D3-C36CB7C49ECA}" srcOrd="2" destOrd="0" presId="urn:microsoft.com/office/officeart/2008/layout/PictureStrips"/>
    <dgm:cxn modelId="{94979B2F-579C-4864-B9A6-7633526CB95C}" type="presParOf" srcId="{153B7265-65EF-4D1C-A4D3-C36CB7C49ECA}" destId="{4AA9BC19-78F0-4289-92C3-C42C03B6F06F}" srcOrd="0" destOrd="0" presId="urn:microsoft.com/office/officeart/2008/layout/PictureStrips"/>
    <dgm:cxn modelId="{17462D2E-3DD9-4C60-9D95-888BBB7A23BC}" type="presParOf" srcId="{153B7265-65EF-4D1C-A4D3-C36CB7C49ECA}" destId="{A39C8FAF-5B10-4B58-91D3-0DEEA4E4BC5D}" srcOrd="1" destOrd="0" presId="urn:microsoft.com/office/officeart/2008/layout/PictureStrips"/>
    <dgm:cxn modelId="{91B42F9B-FC2D-4AF6-AE5F-0C7007E1FFEB}" type="presParOf" srcId="{EDF4C932-9F1C-4761-B658-A8EEB4E2F98C}" destId="{41BEA7E9-675B-4501-87F4-D17AEF4188B3}" srcOrd="3" destOrd="0" presId="urn:microsoft.com/office/officeart/2008/layout/PictureStrips"/>
    <dgm:cxn modelId="{26E35460-862D-4608-9743-8B43E4F618D4}" type="presParOf" srcId="{EDF4C932-9F1C-4761-B658-A8EEB4E2F98C}" destId="{C3EFA193-E798-4114-B896-B3E3C07D3011}" srcOrd="4" destOrd="0" presId="urn:microsoft.com/office/officeart/2008/layout/PictureStrips"/>
    <dgm:cxn modelId="{F409EB8E-F342-4773-AC00-96314054C341}" type="presParOf" srcId="{C3EFA193-E798-4114-B896-B3E3C07D3011}" destId="{75D6A742-600C-41EC-9112-8EFE1843BD8E}" srcOrd="0" destOrd="0" presId="urn:microsoft.com/office/officeart/2008/layout/PictureStrips"/>
    <dgm:cxn modelId="{EB6B323F-BEC1-4DF4-A809-4A1D3E13F579}" type="presParOf" srcId="{C3EFA193-E798-4114-B896-B3E3C07D3011}" destId="{C40F50AC-25B8-4655-B1D7-A3F867348A41}" srcOrd="1" destOrd="0" presId="urn:microsoft.com/office/officeart/2008/layout/PictureStrips"/>
    <dgm:cxn modelId="{ED1254D2-B2C2-4DF5-A553-5803A601131F}" type="presParOf" srcId="{EDF4C932-9F1C-4761-B658-A8EEB4E2F98C}" destId="{9C6DC81C-5D08-45C0-9B1A-E57339BA9E6C}" srcOrd="5" destOrd="0" presId="urn:microsoft.com/office/officeart/2008/layout/PictureStrips"/>
    <dgm:cxn modelId="{9AD25366-EBD5-46FB-8162-318DF3C20139}" type="presParOf" srcId="{EDF4C932-9F1C-4761-B658-A8EEB4E2F98C}" destId="{B1CB38E5-00BE-4895-99CE-306771FE8EB3}" srcOrd="6" destOrd="0" presId="urn:microsoft.com/office/officeart/2008/layout/PictureStrips"/>
    <dgm:cxn modelId="{0AB94B06-769F-4408-94B1-10379A5F8804}" type="presParOf" srcId="{B1CB38E5-00BE-4895-99CE-306771FE8EB3}" destId="{F1516F72-8882-406B-8089-9E7371B79BBC}" srcOrd="0" destOrd="0" presId="urn:microsoft.com/office/officeart/2008/layout/PictureStrips"/>
    <dgm:cxn modelId="{48B50987-D7F6-4705-9ECD-AA41EA8C158C}" type="presParOf" srcId="{B1CB38E5-00BE-4895-99CE-306771FE8EB3}" destId="{6DA205C3-C2F5-48C8-9823-E1E15F948851}" srcOrd="1" destOrd="0" presId="urn:microsoft.com/office/officeart/2008/layout/PictureStrips"/>
    <dgm:cxn modelId="{37186F86-FCDC-47E0-80FE-CBA9FF0B3658}" type="presParOf" srcId="{EDF4C932-9F1C-4761-B658-A8EEB4E2F98C}" destId="{EE297503-A695-4DFA-B3C2-7E48B12C1C5B}" srcOrd="7" destOrd="0" presId="urn:microsoft.com/office/officeart/2008/layout/PictureStrips"/>
    <dgm:cxn modelId="{DC84C676-9703-43F2-B450-7B8A251150F7}" type="presParOf" srcId="{EDF4C932-9F1C-4761-B658-A8EEB4E2F98C}" destId="{66386EDA-6439-4FD9-AF31-A5CB04560453}" srcOrd="8" destOrd="0" presId="urn:microsoft.com/office/officeart/2008/layout/PictureStrips"/>
    <dgm:cxn modelId="{BC3FB20A-165E-4A18-8212-388DB4E9F030}" type="presParOf" srcId="{66386EDA-6439-4FD9-AF31-A5CB04560453}" destId="{187F8B35-62C9-4341-8293-510663657664}" srcOrd="0" destOrd="0" presId="urn:microsoft.com/office/officeart/2008/layout/PictureStrips"/>
    <dgm:cxn modelId="{B8128D9A-1A2A-47F3-87B0-B823E4A3FC62}" type="presParOf" srcId="{66386EDA-6439-4FD9-AF31-A5CB04560453}" destId="{CAF9FFF8-3772-4E79-A1BE-B0525AE6EE9E}" srcOrd="1" destOrd="0" presId="urn:microsoft.com/office/officeart/2008/layout/PictureStrips"/>
    <dgm:cxn modelId="{7F0DF530-F479-44BE-99E1-B19CADFE32CB}" type="presParOf" srcId="{EDF4C932-9F1C-4761-B658-A8EEB4E2F98C}" destId="{D6B3251C-08CB-4360-830D-4A7483CCA37C}" srcOrd="9" destOrd="0" presId="urn:microsoft.com/office/officeart/2008/layout/PictureStrips"/>
    <dgm:cxn modelId="{B37581FA-3219-4A71-8E64-E31B5BEBAD41}" type="presParOf" srcId="{EDF4C932-9F1C-4761-B658-A8EEB4E2F98C}" destId="{D5F11DD0-C8DF-4D62-8F57-5CE6F3C5195B}" srcOrd="10" destOrd="0" presId="urn:microsoft.com/office/officeart/2008/layout/PictureStrips"/>
    <dgm:cxn modelId="{41DB219E-34C1-44B8-BF0D-7BAA710E935A}" type="presParOf" srcId="{D5F11DD0-C8DF-4D62-8F57-5CE6F3C5195B}" destId="{E4F4C315-E30F-4A9D-9F39-FB1E9442C8C6}" srcOrd="0" destOrd="0" presId="urn:microsoft.com/office/officeart/2008/layout/PictureStrips"/>
    <dgm:cxn modelId="{FF95DF0F-0B82-4051-8C5C-2E8777F50284}" type="presParOf" srcId="{D5F11DD0-C8DF-4D62-8F57-5CE6F3C5195B}" destId="{5532597C-3FB5-4FF1-8B02-857218D3675A}" srcOrd="1" destOrd="0" presId="urn:microsoft.com/office/officeart/2008/layout/PictureStrips"/>
    <dgm:cxn modelId="{46748331-FEBF-466E-BEB3-3AE93A1AB159}" type="presParOf" srcId="{EDF4C932-9F1C-4761-B658-A8EEB4E2F98C}" destId="{0DFB5E39-2C4D-4746-B69A-1AAEC17AA605}" srcOrd="11" destOrd="0" presId="urn:microsoft.com/office/officeart/2008/layout/PictureStrips"/>
    <dgm:cxn modelId="{6C6CB41B-42D4-4F2D-AC5C-106C735F5FD5}" type="presParOf" srcId="{EDF4C932-9F1C-4761-B658-A8EEB4E2F98C}" destId="{1077DD73-54F5-4EDF-A1B6-808711E8584F}" srcOrd="12" destOrd="0" presId="urn:microsoft.com/office/officeart/2008/layout/PictureStrips"/>
    <dgm:cxn modelId="{EA84CD3D-AE76-4601-BF33-ED3D26473C29}" type="presParOf" srcId="{1077DD73-54F5-4EDF-A1B6-808711E8584F}" destId="{A2A4CBAE-014B-461B-B947-7D8EE179DFB7}" srcOrd="0" destOrd="0" presId="urn:microsoft.com/office/officeart/2008/layout/PictureStrips"/>
    <dgm:cxn modelId="{7B992BBD-196B-48B4-8F29-A8B25B87CFD0}" type="presParOf" srcId="{1077DD73-54F5-4EDF-A1B6-808711E8584F}" destId="{7E734721-515E-4279-B551-1BFC2169FB74}" srcOrd="1" destOrd="0" presId="urn:microsoft.com/office/officeart/2008/layout/PictureStrip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16D79B86-2FBF-444C-B251-06A6E3CBE3FA}" type="doc">
      <dgm:prSet loTypeId="urn:microsoft.com/office/officeart/2005/8/layout/vList3" loCatId="picture" qsTypeId="urn:microsoft.com/office/officeart/2005/8/quickstyle/simple1" qsCatId="simple" csTypeId="urn:microsoft.com/office/officeart/2005/8/colors/accent1_2" csCatId="accent1" phldr="1"/>
      <dgm:spPr/>
    </dgm:pt>
    <dgm:pt modelId="{5757EBF5-BC27-428E-99E4-3C82C5F29817}">
      <dgm:prSet phldrT="[文本]"/>
      <dgm:spPr/>
      <dgm:t>
        <a:bodyPr/>
        <a:lstStyle/>
        <a:p>
          <a:pPr algn="l"/>
          <a:r>
            <a:rPr lang="zh-CN" altLang="en-US" b="1" dirty="0">
              <a:latin typeface="+mn-ea"/>
            </a:rPr>
            <a:t>应当尽量使用语言的标准部分，避免使用第三方提供的接口，以确保程序不受具体的运行环境影响，和平台无关。 </a:t>
          </a:r>
          <a:endParaRPr lang="zh-CN" altLang="en-US" dirty="0"/>
        </a:p>
      </dgm:t>
    </dgm:pt>
    <dgm:pt modelId="{E401936A-74D6-42F8-87EB-C44035B9C3E3}" type="parTrans" cxnId="{4AA7CA58-D966-40D6-BAD8-41873663CCC5}">
      <dgm:prSet/>
      <dgm:spPr/>
      <dgm:t>
        <a:bodyPr/>
        <a:lstStyle/>
        <a:p>
          <a:pPr algn="l"/>
          <a:endParaRPr lang="zh-CN" altLang="en-US"/>
        </a:p>
      </dgm:t>
    </dgm:pt>
    <dgm:pt modelId="{99AF2C09-2E37-4941-8D7D-12B9CD6AB3DD}" type="sibTrans" cxnId="{4AA7CA58-D966-40D6-BAD8-41873663CCC5}">
      <dgm:prSet/>
      <dgm:spPr/>
      <dgm:t>
        <a:bodyPr/>
        <a:lstStyle/>
        <a:p>
          <a:pPr algn="l"/>
          <a:endParaRPr lang="zh-CN" altLang="en-US"/>
        </a:p>
      </dgm:t>
    </dgm:pt>
    <dgm:pt modelId="{8B774636-EFA5-409D-AD5A-D1FD861CC567}">
      <dgm:prSet/>
      <dgm:spPr/>
      <dgm:t>
        <a:bodyPr/>
        <a:lstStyle/>
        <a:p>
          <a:pPr algn="l"/>
          <a:r>
            <a:rPr lang="zh-CN" altLang="en-US" b="1">
              <a:latin typeface="+mn-ea"/>
            </a:rPr>
            <a:t>对数据库的操作，使用符合语言规范的标准接口类例如</a:t>
          </a:r>
          <a:r>
            <a:rPr lang="en-US" altLang="zh-CN" b="1">
              <a:latin typeface="+mn-ea"/>
            </a:rPr>
            <a:t>JDBC</a:t>
          </a:r>
          <a:r>
            <a:rPr lang="zh-CN" altLang="en-US" b="1">
              <a:latin typeface="+mn-ea"/>
            </a:rPr>
            <a:t>，除非程序是运行于特定的环境下，并且有很高的性能优化方面的要求。</a:t>
          </a:r>
          <a:endParaRPr lang="zh-CN" altLang="en-US" b="1" dirty="0">
            <a:latin typeface="+mn-ea"/>
          </a:endParaRPr>
        </a:p>
      </dgm:t>
    </dgm:pt>
    <dgm:pt modelId="{82922C68-1573-4C83-90E2-A00E9BD81CE2}" type="parTrans" cxnId="{0505D920-99E6-4E0C-BC1D-0629A3FD833C}">
      <dgm:prSet/>
      <dgm:spPr/>
      <dgm:t>
        <a:bodyPr/>
        <a:lstStyle/>
        <a:p>
          <a:pPr algn="l"/>
          <a:endParaRPr lang="zh-CN" altLang="en-US"/>
        </a:p>
      </dgm:t>
    </dgm:pt>
    <dgm:pt modelId="{B48D461C-6576-4705-A25E-32D85CCEB6FB}" type="sibTrans" cxnId="{0505D920-99E6-4E0C-BC1D-0629A3FD833C}">
      <dgm:prSet/>
      <dgm:spPr/>
      <dgm:t>
        <a:bodyPr/>
        <a:lstStyle/>
        <a:p>
          <a:pPr algn="l"/>
          <a:endParaRPr lang="zh-CN" altLang="en-US"/>
        </a:p>
      </dgm:t>
    </dgm:pt>
    <dgm:pt modelId="{4A5303BB-F168-4A7D-B26E-9C75DE927264}">
      <dgm:prSet/>
      <dgm:spPr/>
      <dgm:t>
        <a:bodyPr/>
        <a:lstStyle/>
        <a:p>
          <a:pPr algn="l"/>
          <a:r>
            <a:rPr lang="zh-CN" altLang="en-US" b="1">
              <a:latin typeface="+mn-ea"/>
            </a:rPr>
            <a:t>程序中涉及到的数据库定义和操纵语句，尽量使用标准 </a:t>
          </a:r>
          <a:r>
            <a:rPr lang="en-US" altLang="zh-CN" b="1">
              <a:latin typeface="+mn-ea"/>
            </a:rPr>
            <a:t>SQL </a:t>
          </a:r>
          <a:r>
            <a:rPr lang="zh-CN" altLang="en-US" b="1">
              <a:latin typeface="+mn-ea"/>
            </a:rPr>
            <a:t>数据类型和 </a:t>
          </a:r>
          <a:r>
            <a:rPr lang="en-US" altLang="zh-CN" b="1">
              <a:latin typeface="+mn-ea"/>
            </a:rPr>
            <a:t>SQL </a:t>
          </a:r>
          <a:r>
            <a:rPr lang="zh-CN" altLang="en-US" b="1">
              <a:latin typeface="+mn-ea"/>
            </a:rPr>
            <a:t>语句</a:t>
          </a:r>
          <a:endParaRPr lang="zh-CN" altLang="en-US" b="1" dirty="0">
            <a:latin typeface="+mn-ea"/>
          </a:endParaRPr>
        </a:p>
      </dgm:t>
    </dgm:pt>
    <dgm:pt modelId="{1A4FA1DF-4FE0-4198-B853-37B2FC3E998A}" type="parTrans" cxnId="{F0F8D44E-CBBC-4712-B3B2-CF8163B671BD}">
      <dgm:prSet/>
      <dgm:spPr/>
      <dgm:t>
        <a:bodyPr/>
        <a:lstStyle/>
        <a:p>
          <a:pPr algn="l"/>
          <a:endParaRPr lang="zh-CN" altLang="en-US"/>
        </a:p>
      </dgm:t>
    </dgm:pt>
    <dgm:pt modelId="{6B3BC654-9056-4720-9B2A-468A0A78AA8B}" type="sibTrans" cxnId="{F0F8D44E-CBBC-4712-B3B2-CF8163B671BD}">
      <dgm:prSet/>
      <dgm:spPr/>
      <dgm:t>
        <a:bodyPr/>
        <a:lstStyle/>
        <a:p>
          <a:pPr algn="l"/>
          <a:endParaRPr lang="zh-CN" altLang="en-US"/>
        </a:p>
      </dgm:t>
    </dgm:pt>
    <dgm:pt modelId="{3C6E687F-5DAE-4BC4-9814-017D67CF9843}" type="pres">
      <dgm:prSet presAssocID="{16D79B86-2FBF-444C-B251-06A6E3CBE3FA}" presName="linearFlow" presStyleCnt="0">
        <dgm:presLayoutVars>
          <dgm:dir/>
          <dgm:resizeHandles val="exact"/>
        </dgm:presLayoutVars>
      </dgm:prSet>
      <dgm:spPr/>
    </dgm:pt>
    <dgm:pt modelId="{E58DDE82-6002-4A22-A71D-26ABCF612922}" type="pres">
      <dgm:prSet presAssocID="{5757EBF5-BC27-428E-99E4-3C82C5F29817}" presName="composite" presStyleCnt="0"/>
      <dgm:spPr/>
    </dgm:pt>
    <dgm:pt modelId="{0659745D-97E5-4543-97D6-76FD654FE732}" type="pres">
      <dgm:prSet presAssocID="{5757EBF5-BC27-428E-99E4-3C82C5F29817}" presName="imgShp" presStyleLbl="fgImgPlace1" presStyleIdx="0" presStyleCnt="3"/>
      <dgm:spPr>
        <a:blipFill>
          <a:blip xmlns:r="http://schemas.openxmlformats.org/officeDocument/2006/relationships" r:embed="rId1">
            <a:extLst>
              <a:ext uri="{28A0092B-C50C-407E-A947-70E740481C1C}">
                <a14:useLocalDpi xmlns:a14="http://schemas.microsoft.com/office/drawing/2010/main" val="0"/>
              </a:ext>
            </a:extLst>
          </a:blip>
          <a:srcRect/>
          <a:stretch>
            <a:fillRect l="-17000" r="-17000"/>
          </a:stretch>
        </a:blipFill>
      </dgm:spPr>
    </dgm:pt>
    <dgm:pt modelId="{97611F73-2D90-497D-B104-8F819138F5FD}" type="pres">
      <dgm:prSet presAssocID="{5757EBF5-BC27-428E-99E4-3C82C5F29817}" presName="txShp" presStyleLbl="node1" presStyleIdx="0" presStyleCnt="3">
        <dgm:presLayoutVars>
          <dgm:bulletEnabled val="1"/>
        </dgm:presLayoutVars>
      </dgm:prSet>
      <dgm:spPr/>
    </dgm:pt>
    <dgm:pt modelId="{EE2BAE4D-300A-45E4-A473-A54C1974C5C3}" type="pres">
      <dgm:prSet presAssocID="{99AF2C09-2E37-4941-8D7D-12B9CD6AB3DD}" presName="spacing" presStyleCnt="0"/>
      <dgm:spPr/>
    </dgm:pt>
    <dgm:pt modelId="{BCFC4152-00DB-4EAA-926F-11195E17FEE3}" type="pres">
      <dgm:prSet presAssocID="{8B774636-EFA5-409D-AD5A-D1FD861CC567}" presName="composite" presStyleCnt="0"/>
      <dgm:spPr/>
    </dgm:pt>
    <dgm:pt modelId="{AFD2D567-CA25-43A0-AC49-A47938312375}" type="pres">
      <dgm:prSet presAssocID="{8B774636-EFA5-409D-AD5A-D1FD861CC567}" presName="imgShp" presStyleLbl="fgImgPlace1" presStyleIdx="1" presStyleCnt="3"/>
      <dgm:spPr>
        <a:blipFill>
          <a:blip xmlns:r="http://schemas.openxmlformats.org/officeDocument/2006/relationships" r:embed="rId1">
            <a:extLst>
              <a:ext uri="{28A0092B-C50C-407E-A947-70E740481C1C}">
                <a14:useLocalDpi xmlns:a14="http://schemas.microsoft.com/office/drawing/2010/main" val="0"/>
              </a:ext>
            </a:extLst>
          </a:blip>
          <a:srcRect/>
          <a:stretch>
            <a:fillRect l="-17000" r="-17000"/>
          </a:stretch>
        </a:blipFill>
      </dgm:spPr>
    </dgm:pt>
    <dgm:pt modelId="{1457014C-C330-4CE2-B9FA-5F58C536DFB4}" type="pres">
      <dgm:prSet presAssocID="{8B774636-EFA5-409D-AD5A-D1FD861CC567}" presName="txShp" presStyleLbl="node1" presStyleIdx="1" presStyleCnt="3">
        <dgm:presLayoutVars>
          <dgm:bulletEnabled val="1"/>
        </dgm:presLayoutVars>
      </dgm:prSet>
      <dgm:spPr/>
    </dgm:pt>
    <dgm:pt modelId="{DA925E0F-1F40-4B04-99EE-9FAD7523EC8D}" type="pres">
      <dgm:prSet presAssocID="{B48D461C-6576-4705-A25E-32D85CCEB6FB}" presName="spacing" presStyleCnt="0"/>
      <dgm:spPr/>
    </dgm:pt>
    <dgm:pt modelId="{2AFF9929-35EB-4C15-AADA-4B81A1614785}" type="pres">
      <dgm:prSet presAssocID="{4A5303BB-F168-4A7D-B26E-9C75DE927264}" presName="composite" presStyleCnt="0"/>
      <dgm:spPr/>
    </dgm:pt>
    <dgm:pt modelId="{FA522E9C-13C7-4B50-B8E2-A6CA6FAD341D}" type="pres">
      <dgm:prSet presAssocID="{4A5303BB-F168-4A7D-B26E-9C75DE927264}" presName="imgShp" presStyleLbl="fgImgPlace1" presStyleIdx="2" presStyleCnt="3"/>
      <dgm:spPr>
        <a:blipFill>
          <a:blip xmlns:r="http://schemas.openxmlformats.org/officeDocument/2006/relationships" r:embed="rId1">
            <a:extLst>
              <a:ext uri="{28A0092B-C50C-407E-A947-70E740481C1C}">
                <a14:useLocalDpi xmlns:a14="http://schemas.microsoft.com/office/drawing/2010/main" val="0"/>
              </a:ext>
            </a:extLst>
          </a:blip>
          <a:srcRect/>
          <a:stretch>
            <a:fillRect l="-17000" r="-17000"/>
          </a:stretch>
        </a:blipFill>
      </dgm:spPr>
    </dgm:pt>
    <dgm:pt modelId="{F64392A1-EDAA-4459-9471-BB5269FC4D66}" type="pres">
      <dgm:prSet presAssocID="{4A5303BB-F168-4A7D-B26E-9C75DE927264}" presName="txShp" presStyleLbl="node1" presStyleIdx="2" presStyleCnt="3">
        <dgm:presLayoutVars>
          <dgm:bulletEnabled val="1"/>
        </dgm:presLayoutVars>
      </dgm:prSet>
      <dgm:spPr/>
    </dgm:pt>
  </dgm:ptLst>
  <dgm:cxnLst>
    <dgm:cxn modelId="{0505D920-99E6-4E0C-BC1D-0629A3FD833C}" srcId="{16D79B86-2FBF-444C-B251-06A6E3CBE3FA}" destId="{8B774636-EFA5-409D-AD5A-D1FD861CC567}" srcOrd="1" destOrd="0" parTransId="{82922C68-1573-4C83-90E2-A00E9BD81CE2}" sibTransId="{B48D461C-6576-4705-A25E-32D85CCEB6FB}"/>
    <dgm:cxn modelId="{0CC1BA2D-7375-4E8A-8AEE-4D3E513146D6}" type="presOf" srcId="{16D79B86-2FBF-444C-B251-06A6E3CBE3FA}" destId="{3C6E687F-5DAE-4BC4-9814-017D67CF9843}" srcOrd="0" destOrd="0" presId="urn:microsoft.com/office/officeart/2005/8/layout/vList3"/>
    <dgm:cxn modelId="{6D6F944B-E15C-4394-8306-7B8BE4DB0ED2}" type="presOf" srcId="{5757EBF5-BC27-428E-99E4-3C82C5F29817}" destId="{97611F73-2D90-497D-B104-8F819138F5FD}" srcOrd="0" destOrd="0" presId="urn:microsoft.com/office/officeart/2005/8/layout/vList3"/>
    <dgm:cxn modelId="{F0F8D44E-CBBC-4712-B3B2-CF8163B671BD}" srcId="{16D79B86-2FBF-444C-B251-06A6E3CBE3FA}" destId="{4A5303BB-F168-4A7D-B26E-9C75DE927264}" srcOrd="2" destOrd="0" parTransId="{1A4FA1DF-4FE0-4198-B853-37B2FC3E998A}" sibTransId="{6B3BC654-9056-4720-9B2A-468A0A78AA8B}"/>
    <dgm:cxn modelId="{4AA7CA58-D966-40D6-BAD8-41873663CCC5}" srcId="{16D79B86-2FBF-444C-B251-06A6E3CBE3FA}" destId="{5757EBF5-BC27-428E-99E4-3C82C5F29817}" srcOrd="0" destOrd="0" parTransId="{E401936A-74D6-42F8-87EB-C44035B9C3E3}" sibTransId="{99AF2C09-2E37-4941-8D7D-12B9CD6AB3DD}"/>
    <dgm:cxn modelId="{CEC3A8B4-1043-44A1-ACB2-0E03A0B26018}" type="presOf" srcId="{4A5303BB-F168-4A7D-B26E-9C75DE927264}" destId="{F64392A1-EDAA-4459-9471-BB5269FC4D66}" srcOrd="0" destOrd="0" presId="urn:microsoft.com/office/officeart/2005/8/layout/vList3"/>
    <dgm:cxn modelId="{493E05C1-1979-4DEB-B3DD-AB603779EF23}" type="presOf" srcId="{8B774636-EFA5-409D-AD5A-D1FD861CC567}" destId="{1457014C-C330-4CE2-B9FA-5F58C536DFB4}" srcOrd="0" destOrd="0" presId="urn:microsoft.com/office/officeart/2005/8/layout/vList3"/>
    <dgm:cxn modelId="{D647CADC-4B54-479F-8B0F-0C9173E72340}" type="presParOf" srcId="{3C6E687F-5DAE-4BC4-9814-017D67CF9843}" destId="{E58DDE82-6002-4A22-A71D-26ABCF612922}" srcOrd="0" destOrd="0" presId="urn:microsoft.com/office/officeart/2005/8/layout/vList3"/>
    <dgm:cxn modelId="{F4E68B1D-3992-4EA1-B413-C4BA8ABBDA76}" type="presParOf" srcId="{E58DDE82-6002-4A22-A71D-26ABCF612922}" destId="{0659745D-97E5-4543-97D6-76FD654FE732}" srcOrd="0" destOrd="0" presId="urn:microsoft.com/office/officeart/2005/8/layout/vList3"/>
    <dgm:cxn modelId="{60DD81AA-C182-4A14-A485-98F781EA4371}" type="presParOf" srcId="{E58DDE82-6002-4A22-A71D-26ABCF612922}" destId="{97611F73-2D90-497D-B104-8F819138F5FD}" srcOrd="1" destOrd="0" presId="urn:microsoft.com/office/officeart/2005/8/layout/vList3"/>
    <dgm:cxn modelId="{64197645-EB94-4000-B0E0-64B8ECECE0FA}" type="presParOf" srcId="{3C6E687F-5DAE-4BC4-9814-017D67CF9843}" destId="{EE2BAE4D-300A-45E4-A473-A54C1974C5C3}" srcOrd="1" destOrd="0" presId="urn:microsoft.com/office/officeart/2005/8/layout/vList3"/>
    <dgm:cxn modelId="{9294C1BE-1266-496F-B9A1-FC7866B6B2C8}" type="presParOf" srcId="{3C6E687F-5DAE-4BC4-9814-017D67CF9843}" destId="{BCFC4152-00DB-4EAA-926F-11195E17FEE3}" srcOrd="2" destOrd="0" presId="urn:microsoft.com/office/officeart/2005/8/layout/vList3"/>
    <dgm:cxn modelId="{2E2D6CFC-A957-4B1B-94F8-3C6B82256370}" type="presParOf" srcId="{BCFC4152-00DB-4EAA-926F-11195E17FEE3}" destId="{AFD2D567-CA25-43A0-AC49-A47938312375}" srcOrd="0" destOrd="0" presId="urn:microsoft.com/office/officeart/2005/8/layout/vList3"/>
    <dgm:cxn modelId="{468C94C6-B272-41D5-9988-5DB2A023E527}" type="presParOf" srcId="{BCFC4152-00DB-4EAA-926F-11195E17FEE3}" destId="{1457014C-C330-4CE2-B9FA-5F58C536DFB4}" srcOrd="1" destOrd="0" presId="urn:microsoft.com/office/officeart/2005/8/layout/vList3"/>
    <dgm:cxn modelId="{12425DEA-02B4-4A66-8400-B56F28E9D331}" type="presParOf" srcId="{3C6E687F-5DAE-4BC4-9814-017D67CF9843}" destId="{DA925E0F-1F40-4B04-99EE-9FAD7523EC8D}" srcOrd="3" destOrd="0" presId="urn:microsoft.com/office/officeart/2005/8/layout/vList3"/>
    <dgm:cxn modelId="{53EBA970-CA13-4AEF-B542-53BD6687CDA8}" type="presParOf" srcId="{3C6E687F-5DAE-4BC4-9814-017D67CF9843}" destId="{2AFF9929-35EB-4C15-AADA-4B81A1614785}" srcOrd="4" destOrd="0" presId="urn:microsoft.com/office/officeart/2005/8/layout/vList3"/>
    <dgm:cxn modelId="{EBF079B1-A758-46DE-94BF-484CFA2695B7}" type="presParOf" srcId="{2AFF9929-35EB-4C15-AADA-4B81A1614785}" destId="{FA522E9C-13C7-4B50-B8E2-A6CA6FAD341D}" srcOrd="0" destOrd="0" presId="urn:microsoft.com/office/officeart/2005/8/layout/vList3"/>
    <dgm:cxn modelId="{1209FFCE-57B7-4E3D-A45D-48701C54500C}" type="presParOf" srcId="{2AFF9929-35EB-4C15-AADA-4B81A1614785}" destId="{F64392A1-EDAA-4459-9471-BB5269FC4D66}" srcOrd="1" destOrd="0" presId="urn:microsoft.com/office/officeart/2005/8/layout/v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57F73DD6-9B08-4BDB-BA07-0E8BB0C0C275}" type="doc">
      <dgm:prSet loTypeId="urn:microsoft.com/office/officeart/2005/8/layout/vList3" loCatId="list" qsTypeId="urn:microsoft.com/office/officeart/2005/8/quickstyle/simple1" qsCatId="simple" csTypeId="urn:microsoft.com/office/officeart/2005/8/colors/accent3_2" csCatId="accent3" phldr="1"/>
      <dgm:spPr/>
    </dgm:pt>
    <dgm:pt modelId="{D2330281-3DE1-46B9-AC81-0D2F2EBCB047}">
      <dgm:prSet phldrT="[文本]" custT="1"/>
      <dgm:spPr/>
      <dgm:t>
        <a:bodyPr/>
        <a:lstStyle/>
        <a:p>
          <a:pPr algn="l"/>
          <a:r>
            <a:rPr lang="zh-CN" altLang="en-US" sz="2400" dirty="0">
              <a:latin typeface="+mn-ea"/>
            </a:rPr>
            <a:t>可重复使用的、功能相对独立的算法或接口。应该考虑封装成公共的控件或类。</a:t>
          </a:r>
          <a:endParaRPr lang="en-US" altLang="zh-CN" sz="2400" dirty="0">
            <a:latin typeface="+mn-ea"/>
          </a:endParaRPr>
        </a:p>
      </dgm:t>
    </dgm:pt>
    <dgm:pt modelId="{010AEC92-AD33-43F4-AB97-05F6BE9148E7}" type="parTrans" cxnId="{CC0E2354-D28B-4239-A458-3F9F8983702E}">
      <dgm:prSet/>
      <dgm:spPr/>
      <dgm:t>
        <a:bodyPr/>
        <a:lstStyle/>
        <a:p>
          <a:pPr algn="l"/>
          <a:endParaRPr lang="zh-CN" altLang="en-US"/>
        </a:p>
      </dgm:t>
    </dgm:pt>
    <dgm:pt modelId="{9CA570FC-EC20-4322-947F-D019F977BABF}" type="sibTrans" cxnId="{CC0E2354-D28B-4239-A458-3F9F8983702E}">
      <dgm:prSet/>
      <dgm:spPr/>
      <dgm:t>
        <a:bodyPr/>
        <a:lstStyle/>
        <a:p>
          <a:pPr algn="l"/>
          <a:endParaRPr lang="zh-CN" altLang="en-US"/>
        </a:p>
      </dgm:t>
    </dgm:pt>
    <dgm:pt modelId="{2BF2905E-A6F0-4360-9554-28361986D8AE}">
      <dgm:prSet custT="1"/>
      <dgm:spPr/>
      <dgm:t>
        <a:bodyPr/>
        <a:lstStyle/>
        <a:p>
          <a:pPr algn="l"/>
          <a:r>
            <a:rPr lang="zh-CN" altLang="en-US" sz="2400" dirty="0">
              <a:latin typeface="+mn-ea"/>
            </a:rPr>
            <a:t>相对固定和独立的程序实现方式和过程，应考虑做成程序模板，增强对程序实现方式的复用</a:t>
          </a:r>
          <a:endParaRPr lang="en-US" altLang="zh-CN" sz="2400" dirty="0">
            <a:latin typeface="+mn-ea"/>
          </a:endParaRPr>
        </a:p>
      </dgm:t>
    </dgm:pt>
    <dgm:pt modelId="{214C7F96-3270-45BD-9D75-E20CCE9885C0}" type="parTrans" cxnId="{43DDA4E1-28AD-4542-B877-D8B74D3BA3E5}">
      <dgm:prSet/>
      <dgm:spPr/>
      <dgm:t>
        <a:bodyPr/>
        <a:lstStyle/>
        <a:p>
          <a:pPr algn="l"/>
          <a:endParaRPr lang="zh-CN" altLang="en-US"/>
        </a:p>
      </dgm:t>
    </dgm:pt>
    <dgm:pt modelId="{15E3A3D0-4C40-4333-AEA6-3FDA207454B8}" type="sibTrans" cxnId="{43DDA4E1-28AD-4542-B877-D8B74D3BA3E5}">
      <dgm:prSet/>
      <dgm:spPr/>
      <dgm:t>
        <a:bodyPr/>
        <a:lstStyle/>
        <a:p>
          <a:pPr algn="l"/>
          <a:endParaRPr lang="zh-CN" altLang="en-US"/>
        </a:p>
      </dgm:t>
    </dgm:pt>
    <dgm:pt modelId="{1151C5FC-B638-4514-AC7E-B8FFD3177947}" type="pres">
      <dgm:prSet presAssocID="{57F73DD6-9B08-4BDB-BA07-0E8BB0C0C275}" presName="linearFlow" presStyleCnt="0">
        <dgm:presLayoutVars>
          <dgm:dir/>
          <dgm:resizeHandles val="exact"/>
        </dgm:presLayoutVars>
      </dgm:prSet>
      <dgm:spPr/>
    </dgm:pt>
    <dgm:pt modelId="{DB7CEF04-A21B-4134-96A3-CC8B8D397E63}" type="pres">
      <dgm:prSet presAssocID="{D2330281-3DE1-46B9-AC81-0D2F2EBCB047}" presName="composite" presStyleCnt="0"/>
      <dgm:spPr/>
    </dgm:pt>
    <dgm:pt modelId="{4C6BE64D-0A98-4D33-BC2A-4DEA338C9F3C}" type="pres">
      <dgm:prSet presAssocID="{D2330281-3DE1-46B9-AC81-0D2F2EBCB047}" presName="imgShp" presStyleLbl="fgImgPlace1" presStyleIdx="0" presStyleCnt="2"/>
      <dgm:spPr>
        <a:blipFill>
          <a:blip xmlns:r="http://schemas.openxmlformats.org/officeDocument/2006/relationships" r:embed="rId1">
            <a:extLst>
              <a:ext uri="{28A0092B-C50C-407E-A947-70E740481C1C}">
                <a14:useLocalDpi xmlns:a14="http://schemas.microsoft.com/office/drawing/2010/main" val="0"/>
              </a:ext>
            </a:extLst>
          </a:blip>
          <a:srcRect/>
          <a:stretch>
            <a:fillRect t="-3000" b="-3000"/>
          </a:stretch>
        </a:blipFill>
      </dgm:spPr>
    </dgm:pt>
    <dgm:pt modelId="{272F1AF9-3A20-40F1-AE89-376AE9A04396}" type="pres">
      <dgm:prSet presAssocID="{D2330281-3DE1-46B9-AC81-0D2F2EBCB047}" presName="txShp" presStyleLbl="node1" presStyleIdx="0" presStyleCnt="2">
        <dgm:presLayoutVars>
          <dgm:bulletEnabled val="1"/>
        </dgm:presLayoutVars>
      </dgm:prSet>
      <dgm:spPr/>
    </dgm:pt>
    <dgm:pt modelId="{C6861781-C319-46AE-BDD2-63B6BD5DED11}" type="pres">
      <dgm:prSet presAssocID="{9CA570FC-EC20-4322-947F-D019F977BABF}" presName="spacing" presStyleCnt="0"/>
      <dgm:spPr/>
    </dgm:pt>
    <dgm:pt modelId="{BBACD1C0-DBB8-4BE7-A193-1EE6520CD4E6}" type="pres">
      <dgm:prSet presAssocID="{2BF2905E-A6F0-4360-9554-28361986D8AE}" presName="composite" presStyleCnt="0"/>
      <dgm:spPr/>
    </dgm:pt>
    <dgm:pt modelId="{6CF8912B-0E43-4524-8F4F-C633CA6C13CE}" type="pres">
      <dgm:prSet presAssocID="{2BF2905E-A6F0-4360-9554-28361986D8AE}" presName="imgShp" presStyleLbl="fgImgPlace1" presStyleIdx="1" presStyleCnt="2"/>
      <dgm:spPr>
        <a:blipFill>
          <a:blip xmlns:r="http://schemas.openxmlformats.org/officeDocument/2006/relationships" r:embed="rId2">
            <a:extLst>
              <a:ext uri="{28A0092B-C50C-407E-A947-70E740481C1C}">
                <a14:useLocalDpi xmlns:a14="http://schemas.microsoft.com/office/drawing/2010/main" val="0"/>
              </a:ext>
            </a:extLst>
          </a:blip>
          <a:srcRect/>
          <a:stretch>
            <a:fillRect/>
          </a:stretch>
        </a:blipFill>
      </dgm:spPr>
    </dgm:pt>
    <dgm:pt modelId="{E49B2002-CE1C-40BA-A2C6-482AEF770480}" type="pres">
      <dgm:prSet presAssocID="{2BF2905E-A6F0-4360-9554-28361986D8AE}" presName="txShp" presStyleLbl="node1" presStyleIdx="1" presStyleCnt="2">
        <dgm:presLayoutVars>
          <dgm:bulletEnabled val="1"/>
        </dgm:presLayoutVars>
      </dgm:prSet>
      <dgm:spPr/>
    </dgm:pt>
  </dgm:ptLst>
  <dgm:cxnLst>
    <dgm:cxn modelId="{AE16BC37-52F2-4CE1-880F-5431ECF86524}" type="presOf" srcId="{2BF2905E-A6F0-4360-9554-28361986D8AE}" destId="{E49B2002-CE1C-40BA-A2C6-482AEF770480}" srcOrd="0" destOrd="0" presId="urn:microsoft.com/office/officeart/2005/8/layout/vList3"/>
    <dgm:cxn modelId="{CC0E2354-D28B-4239-A458-3F9F8983702E}" srcId="{57F73DD6-9B08-4BDB-BA07-0E8BB0C0C275}" destId="{D2330281-3DE1-46B9-AC81-0D2F2EBCB047}" srcOrd="0" destOrd="0" parTransId="{010AEC92-AD33-43F4-AB97-05F6BE9148E7}" sibTransId="{9CA570FC-EC20-4322-947F-D019F977BABF}"/>
    <dgm:cxn modelId="{6030AD79-1EFD-44BB-97A9-7143182B82A3}" type="presOf" srcId="{57F73DD6-9B08-4BDB-BA07-0E8BB0C0C275}" destId="{1151C5FC-B638-4514-AC7E-B8FFD3177947}" srcOrd="0" destOrd="0" presId="urn:microsoft.com/office/officeart/2005/8/layout/vList3"/>
    <dgm:cxn modelId="{2A07787D-489E-40D2-98D3-37B6527E981D}" type="presOf" srcId="{D2330281-3DE1-46B9-AC81-0D2F2EBCB047}" destId="{272F1AF9-3A20-40F1-AE89-376AE9A04396}" srcOrd="0" destOrd="0" presId="urn:microsoft.com/office/officeart/2005/8/layout/vList3"/>
    <dgm:cxn modelId="{43DDA4E1-28AD-4542-B877-D8B74D3BA3E5}" srcId="{57F73DD6-9B08-4BDB-BA07-0E8BB0C0C275}" destId="{2BF2905E-A6F0-4360-9554-28361986D8AE}" srcOrd="1" destOrd="0" parTransId="{214C7F96-3270-45BD-9D75-E20CCE9885C0}" sibTransId="{15E3A3D0-4C40-4333-AEA6-3FDA207454B8}"/>
    <dgm:cxn modelId="{83BDE509-4EB0-4AE2-AF0B-4C85B618A6F7}" type="presParOf" srcId="{1151C5FC-B638-4514-AC7E-B8FFD3177947}" destId="{DB7CEF04-A21B-4134-96A3-CC8B8D397E63}" srcOrd="0" destOrd="0" presId="urn:microsoft.com/office/officeart/2005/8/layout/vList3"/>
    <dgm:cxn modelId="{21A1ACF4-FA5D-454F-B650-5FBFDA593627}" type="presParOf" srcId="{DB7CEF04-A21B-4134-96A3-CC8B8D397E63}" destId="{4C6BE64D-0A98-4D33-BC2A-4DEA338C9F3C}" srcOrd="0" destOrd="0" presId="urn:microsoft.com/office/officeart/2005/8/layout/vList3"/>
    <dgm:cxn modelId="{12D80FA5-AF61-4DFC-A27B-E5A6C0CEB091}" type="presParOf" srcId="{DB7CEF04-A21B-4134-96A3-CC8B8D397E63}" destId="{272F1AF9-3A20-40F1-AE89-376AE9A04396}" srcOrd="1" destOrd="0" presId="urn:microsoft.com/office/officeart/2005/8/layout/vList3"/>
    <dgm:cxn modelId="{11E09DC8-9E7F-46FF-AAF2-6FB9965A9273}" type="presParOf" srcId="{1151C5FC-B638-4514-AC7E-B8FFD3177947}" destId="{C6861781-C319-46AE-BDD2-63B6BD5DED11}" srcOrd="1" destOrd="0" presId="urn:microsoft.com/office/officeart/2005/8/layout/vList3"/>
    <dgm:cxn modelId="{36EB5892-CF0E-4EB6-A879-8D2EC5415E7B}" type="presParOf" srcId="{1151C5FC-B638-4514-AC7E-B8FFD3177947}" destId="{BBACD1C0-DBB8-4BE7-A193-1EE6520CD4E6}" srcOrd="2" destOrd="0" presId="urn:microsoft.com/office/officeart/2005/8/layout/vList3"/>
    <dgm:cxn modelId="{A9DA3126-5AA0-45F8-B4DF-2D90CDF42052}" type="presParOf" srcId="{BBACD1C0-DBB8-4BE7-A193-1EE6520CD4E6}" destId="{6CF8912B-0E43-4524-8F4F-C633CA6C13CE}" srcOrd="0" destOrd="0" presId="urn:microsoft.com/office/officeart/2005/8/layout/vList3"/>
    <dgm:cxn modelId="{D70821DC-BEA5-494C-9B38-6DC08B7393C3}" type="presParOf" srcId="{BBACD1C0-DBB8-4BE7-A193-1EE6520CD4E6}" destId="{E49B2002-CE1C-40BA-A2C6-482AEF770480}" srcOrd="1" destOrd="0" presId="urn:microsoft.com/office/officeart/2005/8/layout/v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2EBB6FF-49B8-4D73-8312-8D4D8D29E68C}" type="doc">
      <dgm:prSet loTypeId="urn:microsoft.com/office/officeart/2005/8/layout/list1" loCatId="list" qsTypeId="urn:microsoft.com/office/officeart/2005/8/quickstyle/simple1" qsCatId="simple" csTypeId="urn:microsoft.com/office/officeart/2005/8/colors/accent1_1" csCatId="accent1" phldr="1"/>
      <dgm:spPr/>
      <dgm:t>
        <a:bodyPr/>
        <a:lstStyle/>
        <a:p>
          <a:endParaRPr lang="zh-CN" altLang="en-US"/>
        </a:p>
      </dgm:t>
    </dgm:pt>
    <dgm:pt modelId="{B48064CB-7588-4932-A2E3-BB375649314C}">
      <dgm:prSet phldrT="[文本]" custT="1"/>
      <dgm:spPr/>
      <dgm:t>
        <a:bodyPr/>
        <a:lstStyle/>
        <a:p>
          <a:r>
            <a:rPr lang="zh-CN" altLang="en-US" sz="2000" b="1" dirty="0">
              <a:latin typeface="Arial" panose="020B0604020202020204" pitchFamily="34" charset="0"/>
            </a:rPr>
            <a:t>详细设计</a:t>
          </a:r>
          <a:endParaRPr lang="zh-CN" altLang="en-US" sz="2000" dirty="0"/>
        </a:p>
      </dgm:t>
    </dgm:pt>
    <dgm:pt modelId="{5A0C8683-7E06-46B3-905D-99FC1546DF0A}" type="parTrans" cxnId="{CE90B893-7C0E-44B8-9BC5-232E2147E088}">
      <dgm:prSet/>
      <dgm:spPr/>
      <dgm:t>
        <a:bodyPr/>
        <a:lstStyle/>
        <a:p>
          <a:endParaRPr lang="zh-CN" altLang="en-US" sz="1800"/>
        </a:p>
      </dgm:t>
    </dgm:pt>
    <dgm:pt modelId="{A3A00E3C-BCD4-4D2F-AC43-1F097FD2F348}" type="sibTrans" cxnId="{CE90B893-7C0E-44B8-9BC5-232E2147E088}">
      <dgm:prSet/>
      <dgm:spPr/>
      <dgm:t>
        <a:bodyPr/>
        <a:lstStyle/>
        <a:p>
          <a:endParaRPr lang="zh-CN" altLang="en-US" sz="1800"/>
        </a:p>
      </dgm:t>
    </dgm:pt>
    <dgm:pt modelId="{DA2927A2-7F11-4E4E-8B7B-14456FC6647A}">
      <dgm:prSet phldrT="[文本]" custT="1"/>
      <dgm:spPr/>
      <dgm:t>
        <a:bodyPr/>
        <a:lstStyle/>
        <a:p>
          <a:r>
            <a:rPr lang="zh-CN" altLang="en-US" sz="2000" b="1" dirty="0">
              <a:latin typeface="Arial" panose="020B0604020202020204" pitchFamily="34" charset="0"/>
            </a:rPr>
            <a:t>源程序的可移植性</a:t>
          </a:r>
          <a:endParaRPr lang="zh-CN" altLang="en-US" sz="2000" dirty="0"/>
        </a:p>
      </dgm:t>
    </dgm:pt>
    <dgm:pt modelId="{F35B79C5-57B7-4E2C-891D-79D297BFFAAD}" type="parTrans" cxnId="{CF87CC43-C96E-495B-A86F-CE6AD4204B5B}">
      <dgm:prSet/>
      <dgm:spPr/>
      <dgm:t>
        <a:bodyPr/>
        <a:lstStyle/>
        <a:p>
          <a:endParaRPr lang="zh-CN" altLang="en-US" sz="1800"/>
        </a:p>
      </dgm:t>
    </dgm:pt>
    <dgm:pt modelId="{F4886CC3-BE15-4A9E-90C5-22BC3E8CB244}" type="sibTrans" cxnId="{CF87CC43-C96E-495B-A86F-CE6AD4204B5B}">
      <dgm:prSet/>
      <dgm:spPr/>
      <dgm:t>
        <a:bodyPr/>
        <a:lstStyle/>
        <a:p>
          <a:endParaRPr lang="zh-CN" altLang="en-US" sz="1800"/>
        </a:p>
      </dgm:t>
    </dgm:pt>
    <dgm:pt modelId="{CAB45ECE-15BF-49DA-A797-2E23E4B36519}">
      <dgm:prSet phldrT="[文本]" custT="1"/>
      <dgm:spPr/>
      <dgm:t>
        <a:bodyPr/>
        <a:lstStyle/>
        <a:p>
          <a:r>
            <a:rPr lang="zh-CN" altLang="en-US" sz="2000" b="1" dirty="0">
              <a:latin typeface="Arial" panose="020B0604020202020204" pitchFamily="34" charset="0"/>
            </a:rPr>
            <a:t>编译程序效率较高</a:t>
          </a:r>
          <a:endParaRPr lang="zh-CN" altLang="en-US" sz="2000" dirty="0"/>
        </a:p>
      </dgm:t>
    </dgm:pt>
    <dgm:pt modelId="{BA8E9B8C-4E8A-4F72-8984-57CD3017D66A}" type="parTrans" cxnId="{C004FDC6-3419-488C-9969-232889CC6D92}">
      <dgm:prSet/>
      <dgm:spPr/>
      <dgm:t>
        <a:bodyPr/>
        <a:lstStyle/>
        <a:p>
          <a:endParaRPr lang="zh-CN" altLang="en-US" sz="1800"/>
        </a:p>
      </dgm:t>
    </dgm:pt>
    <dgm:pt modelId="{AEE4D6E4-E773-48A8-820D-4F3C3AC0E84D}" type="sibTrans" cxnId="{C004FDC6-3419-488C-9969-232889CC6D92}">
      <dgm:prSet/>
      <dgm:spPr/>
      <dgm:t>
        <a:bodyPr/>
        <a:lstStyle/>
        <a:p>
          <a:endParaRPr lang="zh-CN" altLang="en-US" sz="1800"/>
        </a:p>
      </dgm:t>
    </dgm:pt>
    <dgm:pt modelId="{A1E26941-1CC1-4486-8028-88D688A32091}">
      <dgm:prSet custT="1"/>
      <dgm:spPr/>
      <dgm:t>
        <a:bodyPr/>
        <a:lstStyle/>
        <a:p>
          <a:r>
            <a:rPr lang="zh-CN" altLang="en-US" sz="1800" b="1" dirty="0">
              <a:latin typeface="Arial" panose="020B0604020202020204" pitchFamily="34" charset="0"/>
            </a:rPr>
            <a:t>能够直接地翻译成程序代码</a:t>
          </a:r>
          <a:endParaRPr lang="zh-CN" altLang="en-US" sz="1800" dirty="0"/>
        </a:p>
      </dgm:t>
    </dgm:pt>
    <dgm:pt modelId="{4BDE4DB5-F4BB-4D91-8775-4941B4D07288}" type="parTrans" cxnId="{29FACAAA-9509-45E0-BAFF-C3A9D805916A}">
      <dgm:prSet/>
      <dgm:spPr/>
      <dgm:t>
        <a:bodyPr/>
        <a:lstStyle/>
        <a:p>
          <a:endParaRPr lang="zh-CN" altLang="en-US" sz="1800"/>
        </a:p>
      </dgm:t>
    </dgm:pt>
    <dgm:pt modelId="{9BC6C1FD-AAF3-4C56-BF4D-85C05224E78D}" type="sibTrans" cxnId="{29FACAAA-9509-45E0-BAFF-C3A9D805916A}">
      <dgm:prSet/>
      <dgm:spPr/>
      <dgm:t>
        <a:bodyPr/>
        <a:lstStyle/>
        <a:p>
          <a:endParaRPr lang="zh-CN" altLang="en-US" sz="1800"/>
        </a:p>
      </dgm:t>
    </dgm:pt>
    <dgm:pt modelId="{779014A7-4A9C-4F7D-B365-23B610209329}">
      <dgm:prSet custT="1"/>
      <dgm:spPr/>
      <dgm:t>
        <a:bodyPr/>
        <a:lstStyle/>
        <a:p>
          <a:r>
            <a:rPr lang="zh-CN" altLang="en-US" sz="1800" b="1">
              <a:latin typeface="Arial" panose="020B0604020202020204" pitchFamily="34" charset="0"/>
            </a:rPr>
            <a:t>应该严格遵守相应的标准编写程序代码</a:t>
          </a:r>
          <a:endParaRPr lang="zh-CN" altLang="en-US" sz="1800"/>
        </a:p>
      </dgm:t>
    </dgm:pt>
    <dgm:pt modelId="{8A5A75FA-F7CC-45B0-8391-1D8F42C21CF8}" type="parTrans" cxnId="{46626B56-0CE4-48A0-B172-37BA8D905C28}">
      <dgm:prSet/>
      <dgm:spPr/>
      <dgm:t>
        <a:bodyPr/>
        <a:lstStyle/>
        <a:p>
          <a:endParaRPr lang="zh-CN" altLang="en-US" sz="1800"/>
        </a:p>
      </dgm:t>
    </dgm:pt>
    <dgm:pt modelId="{5FDA6382-2DB2-4222-A5AF-6D5EF7211C7C}" type="sibTrans" cxnId="{46626B56-0CE4-48A0-B172-37BA8D905C28}">
      <dgm:prSet/>
      <dgm:spPr/>
      <dgm:t>
        <a:bodyPr/>
        <a:lstStyle/>
        <a:p>
          <a:endParaRPr lang="zh-CN" altLang="en-US" sz="1800"/>
        </a:p>
      </dgm:t>
    </dgm:pt>
    <dgm:pt modelId="{961AA4D4-78EF-451B-ADB7-D520811D3D51}">
      <dgm:prSet custT="1"/>
      <dgm:spPr/>
      <dgm:t>
        <a:bodyPr/>
        <a:lstStyle/>
        <a:p>
          <a:r>
            <a:rPr lang="zh-CN" altLang="en-US" sz="1800" b="1">
              <a:latin typeface="Arial" panose="020B0604020202020204" pitchFamily="34" charset="0"/>
            </a:rPr>
            <a:t>首先应该支持独立编译，纠错功能强，辅助程序员提高程序调试效率</a:t>
          </a:r>
          <a:endParaRPr lang="zh-CN" altLang="en-US" sz="1800" dirty="0"/>
        </a:p>
      </dgm:t>
    </dgm:pt>
    <dgm:pt modelId="{EFC2B1CF-5305-43E8-BA49-1B6D6AF803CD}" type="parTrans" cxnId="{3DD44B05-C246-4BC3-8F04-588ABA2D31BD}">
      <dgm:prSet/>
      <dgm:spPr/>
      <dgm:t>
        <a:bodyPr/>
        <a:lstStyle/>
        <a:p>
          <a:endParaRPr lang="zh-CN" altLang="en-US" sz="1800"/>
        </a:p>
      </dgm:t>
    </dgm:pt>
    <dgm:pt modelId="{668D09A9-8822-4742-99E2-6A81EB0511E8}" type="sibTrans" cxnId="{3DD44B05-C246-4BC3-8F04-588ABA2D31BD}">
      <dgm:prSet/>
      <dgm:spPr/>
      <dgm:t>
        <a:bodyPr/>
        <a:lstStyle/>
        <a:p>
          <a:endParaRPr lang="zh-CN" altLang="en-US" sz="1800"/>
        </a:p>
      </dgm:t>
    </dgm:pt>
    <dgm:pt modelId="{04224800-8B93-4E7A-84F1-A4AEAC5CAD75}">
      <dgm:prSet custT="1"/>
      <dgm:spPr/>
      <dgm:t>
        <a:bodyPr/>
        <a:lstStyle/>
        <a:p>
          <a:r>
            <a:rPr lang="zh-CN" altLang="en-US" sz="2000" b="1" dirty="0">
              <a:latin typeface="Arial" panose="020B0604020202020204" pitchFamily="34" charset="0"/>
            </a:rPr>
            <a:t>应用代码生成工具</a:t>
          </a:r>
          <a:endParaRPr lang="zh-CN" altLang="en-US" sz="2000" dirty="0"/>
        </a:p>
      </dgm:t>
    </dgm:pt>
    <dgm:pt modelId="{A615C12D-8484-4197-AA0A-87064F16ADF6}" type="parTrans" cxnId="{F9737DFF-3310-4AA9-8BF2-911857E76946}">
      <dgm:prSet/>
      <dgm:spPr/>
      <dgm:t>
        <a:bodyPr/>
        <a:lstStyle/>
        <a:p>
          <a:endParaRPr lang="zh-CN" altLang="en-US" sz="1800"/>
        </a:p>
      </dgm:t>
    </dgm:pt>
    <dgm:pt modelId="{8278E59B-26EA-43B5-8AE1-1BDC20AA5AE0}" type="sibTrans" cxnId="{F9737DFF-3310-4AA9-8BF2-911857E76946}">
      <dgm:prSet/>
      <dgm:spPr/>
      <dgm:t>
        <a:bodyPr/>
        <a:lstStyle/>
        <a:p>
          <a:endParaRPr lang="zh-CN" altLang="en-US" sz="1800"/>
        </a:p>
      </dgm:t>
    </dgm:pt>
    <dgm:pt modelId="{3683BDE9-4370-4819-A767-6F4F82338261}">
      <dgm:prSet custT="1"/>
      <dgm:spPr/>
      <dgm:t>
        <a:bodyPr/>
        <a:lstStyle/>
        <a:p>
          <a:r>
            <a:rPr lang="zh-CN" altLang="en-US" sz="1800" b="1">
              <a:latin typeface="Arial" panose="020B0604020202020204" pitchFamily="34" charset="0"/>
            </a:rPr>
            <a:t>许多语言都有与它相应的编译程序、连接程序、调试程序、代码格式化程序、交叉编译程序、宏处理程序和标准子程序库等</a:t>
          </a:r>
          <a:endParaRPr lang="zh-CN" altLang="en-US" sz="1800" dirty="0"/>
        </a:p>
      </dgm:t>
    </dgm:pt>
    <dgm:pt modelId="{F92FAB66-C5C7-4BB2-9A01-13D56ECC1477}" type="parTrans" cxnId="{B25D2E64-27DD-405E-A6AF-364E05EF6782}">
      <dgm:prSet/>
      <dgm:spPr/>
      <dgm:t>
        <a:bodyPr/>
        <a:lstStyle/>
        <a:p>
          <a:endParaRPr lang="zh-CN" altLang="en-US" sz="1800"/>
        </a:p>
      </dgm:t>
    </dgm:pt>
    <dgm:pt modelId="{3D7B115C-3852-4913-9E87-72D9E7057D8C}" type="sibTrans" cxnId="{B25D2E64-27DD-405E-A6AF-364E05EF6782}">
      <dgm:prSet/>
      <dgm:spPr/>
      <dgm:t>
        <a:bodyPr/>
        <a:lstStyle/>
        <a:p>
          <a:endParaRPr lang="zh-CN" altLang="en-US" sz="1800"/>
        </a:p>
      </dgm:t>
    </dgm:pt>
    <dgm:pt modelId="{AF35B074-8159-429F-B3D4-25AB0CF0EAD0}">
      <dgm:prSet custT="1"/>
      <dgm:spPr/>
      <dgm:t>
        <a:bodyPr/>
        <a:lstStyle/>
        <a:p>
          <a:r>
            <a:rPr lang="zh-CN" altLang="en-US" sz="2000" b="1" dirty="0">
              <a:latin typeface="Arial" panose="020B0604020202020204" pitchFamily="34" charset="0"/>
            </a:rPr>
            <a:t>可维护性</a:t>
          </a:r>
          <a:endParaRPr lang="zh-CN" altLang="en-US" sz="2000" dirty="0"/>
        </a:p>
      </dgm:t>
    </dgm:pt>
    <dgm:pt modelId="{1A01FCB9-B1FF-47FE-AB2B-9132D7572008}" type="parTrans" cxnId="{1372539D-07EC-4CD1-86C1-62E19B8C4E12}">
      <dgm:prSet/>
      <dgm:spPr/>
      <dgm:t>
        <a:bodyPr/>
        <a:lstStyle/>
        <a:p>
          <a:endParaRPr lang="zh-CN" altLang="en-US" sz="1800"/>
        </a:p>
      </dgm:t>
    </dgm:pt>
    <dgm:pt modelId="{E1556E93-7A05-4A35-A1F7-E7EF99054650}" type="sibTrans" cxnId="{1372539D-07EC-4CD1-86C1-62E19B8C4E12}">
      <dgm:prSet/>
      <dgm:spPr/>
      <dgm:t>
        <a:bodyPr/>
        <a:lstStyle/>
        <a:p>
          <a:endParaRPr lang="zh-CN" altLang="en-US" sz="1800"/>
        </a:p>
      </dgm:t>
    </dgm:pt>
    <dgm:pt modelId="{DE6F724C-6D96-438F-BDB8-2F8D88CB07F2}">
      <dgm:prSet custT="1"/>
      <dgm:spPr/>
      <dgm:t>
        <a:bodyPr/>
        <a:lstStyle/>
        <a:p>
          <a:r>
            <a:rPr lang="zh-CN" altLang="en-US" sz="1800" b="1">
              <a:latin typeface="Arial" panose="020B0604020202020204" pitchFamily="34" charset="0"/>
            </a:rPr>
            <a:t>源程序的可读性、语言的文档化特性是影响可维护性的重要因素</a:t>
          </a:r>
          <a:endParaRPr lang="zh-CN" altLang="en-US" sz="1800"/>
        </a:p>
      </dgm:t>
    </dgm:pt>
    <dgm:pt modelId="{C9997234-2B40-4507-BFF3-DD93433DB855}" type="parTrans" cxnId="{30B9FB88-E0E1-4333-A478-43939A6C08D7}">
      <dgm:prSet/>
      <dgm:spPr/>
      <dgm:t>
        <a:bodyPr/>
        <a:lstStyle/>
        <a:p>
          <a:endParaRPr lang="zh-CN" altLang="en-US" sz="1800"/>
        </a:p>
      </dgm:t>
    </dgm:pt>
    <dgm:pt modelId="{15E4779E-7526-43DA-B172-357FEA8A20B4}" type="sibTrans" cxnId="{30B9FB88-E0E1-4333-A478-43939A6C08D7}">
      <dgm:prSet/>
      <dgm:spPr/>
      <dgm:t>
        <a:bodyPr/>
        <a:lstStyle/>
        <a:p>
          <a:endParaRPr lang="zh-CN" altLang="en-US" sz="1800"/>
        </a:p>
      </dgm:t>
    </dgm:pt>
    <dgm:pt modelId="{3585A4D5-2B1E-49C8-8A15-0B8CB70D2497}" type="pres">
      <dgm:prSet presAssocID="{A2EBB6FF-49B8-4D73-8312-8D4D8D29E68C}" presName="linear" presStyleCnt="0">
        <dgm:presLayoutVars>
          <dgm:dir/>
          <dgm:animLvl val="lvl"/>
          <dgm:resizeHandles val="exact"/>
        </dgm:presLayoutVars>
      </dgm:prSet>
      <dgm:spPr/>
    </dgm:pt>
    <dgm:pt modelId="{A7034D38-700E-4D77-A95A-B1437D225625}" type="pres">
      <dgm:prSet presAssocID="{B48064CB-7588-4932-A2E3-BB375649314C}" presName="parentLin" presStyleCnt="0"/>
      <dgm:spPr/>
    </dgm:pt>
    <dgm:pt modelId="{0316E348-3123-4CB0-B3D3-2997638095E5}" type="pres">
      <dgm:prSet presAssocID="{B48064CB-7588-4932-A2E3-BB375649314C}" presName="parentLeftMargin" presStyleLbl="node1" presStyleIdx="0" presStyleCnt="5"/>
      <dgm:spPr/>
    </dgm:pt>
    <dgm:pt modelId="{0C4F89A8-22D5-4F63-B782-827A1E656A40}" type="pres">
      <dgm:prSet presAssocID="{B48064CB-7588-4932-A2E3-BB375649314C}" presName="parentText" presStyleLbl="node1" presStyleIdx="0" presStyleCnt="5">
        <dgm:presLayoutVars>
          <dgm:chMax val="0"/>
          <dgm:bulletEnabled val="1"/>
        </dgm:presLayoutVars>
      </dgm:prSet>
      <dgm:spPr/>
    </dgm:pt>
    <dgm:pt modelId="{95F65408-3BE8-40A9-B8AC-80DE252553EC}" type="pres">
      <dgm:prSet presAssocID="{B48064CB-7588-4932-A2E3-BB375649314C}" presName="negativeSpace" presStyleCnt="0"/>
      <dgm:spPr/>
    </dgm:pt>
    <dgm:pt modelId="{F72176CF-08BE-4727-8CCE-1A48968049CB}" type="pres">
      <dgm:prSet presAssocID="{B48064CB-7588-4932-A2E3-BB375649314C}" presName="childText" presStyleLbl="conFgAcc1" presStyleIdx="0" presStyleCnt="5">
        <dgm:presLayoutVars>
          <dgm:bulletEnabled val="1"/>
        </dgm:presLayoutVars>
      </dgm:prSet>
      <dgm:spPr/>
    </dgm:pt>
    <dgm:pt modelId="{27674231-004E-499A-BC8C-85D8EEE22AD4}" type="pres">
      <dgm:prSet presAssocID="{A3A00E3C-BCD4-4D2F-AC43-1F097FD2F348}" presName="spaceBetweenRectangles" presStyleCnt="0"/>
      <dgm:spPr/>
    </dgm:pt>
    <dgm:pt modelId="{A6228FDD-99F2-43DB-B363-AAE7E9448EF4}" type="pres">
      <dgm:prSet presAssocID="{DA2927A2-7F11-4E4E-8B7B-14456FC6647A}" presName="parentLin" presStyleCnt="0"/>
      <dgm:spPr/>
    </dgm:pt>
    <dgm:pt modelId="{1115C6B0-6E4B-490C-9265-2EC8C678F663}" type="pres">
      <dgm:prSet presAssocID="{DA2927A2-7F11-4E4E-8B7B-14456FC6647A}" presName="parentLeftMargin" presStyleLbl="node1" presStyleIdx="0" presStyleCnt="5"/>
      <dgm:spPr/>
    </dgm:pt>
    <dgm:pt modelId="{132995CC-5A61-4C3D-BBD8-59DD52F5A73D}" type="pres">
      <dgm:prSet presAssocID="{DA2927A2-7F11-4E4E-8B7B-14456FC6647A}" presName="parentText" presStyleLbl="node1" presStyleIdx="1" presStyleCnt="5">
        <dgm:presLayoutVars>
          <dgm:chMax val="0"/>
          <dgm:bulletEnabled val="1"/>
        </dgm:presLayoutVars>
      </dgm:prSet>
      <dgm:spPr/>
    </dgm:pt>
    <dgm:pt modelId="{41945774-68C1-4A64-82A7-5B96190440C6}" type="pres">
      <dgm:prSet presAssocID="{DA2927A2-7F11-4E4E-8B7B-14456FC6647A}" presName="negativeSpace" presStyleCnt="0"/>
      <dgm:spPr/>
    </dgm:pt>
    <dgm:pt modelId="{C99232EA-A720-4AC9-94D7-33E5D620CF2E}" type="pres">
      <dgm:prSet presAssocID="{DA2927A2-7F11-4E4E-8B7B-14456FC6647A}" presName="childText" presStyleLbl="conFgAcc1" presStyleIdx="1" presStyleCnt="5">
        <dgm:presLayoutVars>
          <dgm:bulletEnabled val="1"/>
        </dgm:presLayoutVars>
      </dgm:prSet>
      <dgm:spPr/>
    </dgm:pt>
    <dgm:pt modelId="{5B72472E-BD52-4882-92CE-44103FAFEC68}" type="pres">
      <dgm:prSet presAssocID="{F4886CC3-BE15-4A9E-90C5-22BC3E8CB244}" presName="spaceBetweenRectangles" presStyleCnt="0"/>
      <dgm:spPr/>
    </dgm:pt>
    <dgm:pt modelId="{7F524567-231A-4B4F-87ED-C7DADACD6918}" type="pres">
      <dgm:prSet presAssocID="{CAB45ECE-15BF-49DA-A797-2E23E4B36519}" presName="parentLin" presStyleCnt="0"/>
      <dgm:spPr/>
    </dgm:pt>
    <dgm:pt modelId="{46C5E319-26B6-4847-AE57-FEBDD5B08112}" type="pres">
      <dgm:prSet presAssocID="{CAB45ECE-15BF-49DA-A797-2E23E4B36519}" presName="parentLeftMargin" presStyleLbl="node1" presStyleIdx="1" presStyleCnt="5"/>
      <dgm:spPr/>
    </dgm:pt>
    <dgm:pt modelId="{1D6E063E-C818-4687-8A91-D895F04E6987}" type="pres">
      <dgm:prSet presAssocID="{CAB45ECE-15BF-49DA-A797-2E23E4B36519}" presName="parentText" presStyleLbl="node1" presStyleIdx="2" presStyleCnt="5">
        <dgm:presLayoutVars>
          <dgm:chMax val="0"/>
          <dgm:bulletEnabled val="1"/>
        </dgm:presLayoutVars>
      </dgm:prSet>
      <dgm:spPr/>
    </dgm:pt>
    <dgm:pt modelId="{B06CBCE6-55AF-4906-BDCD-95AC2CC05B99}" type="pres">
      <dgm:prSet presAssocID="{CAB45ECE-15BF-49DA-A797-2E23E4B36519}" presName="negativeSpace" presStyleCnt="0"/>
      <dgm:spPr/>
    </dgm:pt>
    <dgm:pt modelId="{31950C3A-0BC0-4E3D-9EBE-8AA80DE1B07F}" type="pres">
      <dgm:prSet presAssocID="{CAB45ECE-15BF-49DA-A797-2E23E4B36519}" presName="childText" presStyleLbl="conFgAcc1" presStyleIdx="2" presStyleCnt="5">
        <dgm:presLayoutVars>
          <dgm:bulletEnabled val="1"/>
        </dgm:presLayoutVars>
      </dgm:prSet>
      <dgm:spPr/>
    </dgm:pt>
    <dgm:pt modelId="{2E8C98C1-4EDD-4869-9CB9-18A88CC4E6FC}" type="pres">
      <dgm:prSet presAssocID="{AEE4D6E4-E773-48A8-820D-4F3C3AC0E84D}" presName="spaceBetweenRectangles" presStyleCnt="0"/>
      <dgm:spPr/>
    </dgm:pt>
    <dgm:pt modelId="{A27029AE-346A-4235-A4E3-8E056AA324B1}" type="pres">
      <dgm:prSet presAssocID="{04224800-8B93-4E7A-84F1-A4AEAC5CAD75}" presName="parentLin" presStyleCnt="0"/>
      <dgm:spPr/>
    </dgm:pt>
    <dgm:pt modelId="{740ADFF0-6A6B-4A1B-B08E-45B5CFBD7E1A}" type="pres">
      <dgm:prSet presAssocID="{04224800-8B93-4E7A-84F1-A4AEAC5CAD75}" presName="parentLeftMargin" presStyleLbl="node1" presStyleIdx="2" presStyleCnt="5"/>
      <dgm:spPr/>
    </dgm:pt>
    <dgm:pt modelId="{6CDEF2C6-B31F-4F11-942E-C04DF070DB0F}" type="pres">
      <dgm:prSet presAssocID="{04224800-8B93-4E7A-84F1-A4AEAC5CAD75}" presName="parentText" presStyleLbl="node1" presStyleIdx="3" presStyleCnt="5">
        <dgm:presLayoutVars>
          <dgm:chMax val="0"/>
          <dgm:bulletEnabled val="1"/>
        </dgm:presLayoutVars>
      </dgm:prSet>
      <dgm:spPr/>
    </dgm:pt>
    <dgm:pt modelId="{19465A9A-5BD6-4E0A-88AC-B96EBF4774E2}" type="pres">
      <dgm:prSet presAssocID="{04224800-8B93-4E7A-84F1-A4AEAC5CAD75}" presName="negativeSpace" presStyleCnt="0"/>
      <dgm:spPr/>
    </dgm:pt>
    <dgm:pt modelId="{C8FC2567-709B-47D9-B25A-BF42BB467753}" type="pres">
      <dgm:prSet presAssocID="{04224800-8B93-4E7A-84F1-A4AEAC5CAD75}" presName="childText" presStyleLbl="conFgAcc1" presStyleIdx="3" presStyleCnt="5">
        <dgm:presLayoutVars>
          <dgm:bulletEnabled val="1"/>
        </dgm:presLayoutVars>
      </dgm:prSet>
      <dgm:spPr/>
    </dgm:pt>
    <dgm:pt modelId="{8626A0A7-4379-4CA9-B1CD-C2BFCF7846D6}" type="pres">
      <dgm:prSet presAssocID="{8278E59B-26EA-43B5-8AE1-1BDC20AA5AE0}" presName="spaceBetweenRectangles" presStyleCnt="0"/>
      <dgm:spPr/>
    </dgm:pt>
    <dgm:pt modelId="{ABC4F6D9-A5A1-4070-8F2F-7C63353040EA}" type="pres">
      <dgm:prSet presAssocID="{AF35B074-8159-429F-B3D4-25AB0CF0EAD0}" presName="parentLin" presStyleCnt="0"/>
      <dgm:spPr/>
    </dgm:pt>
    <dgm:pt modelId="{E364EEC0-2F45-44A8-A84E-6A935677EE17}" type="pres">
      <dgm:prSet presAssocID="{AF35B074-8159-429F-B3D4-25AB0CF0EAD0}" presName="parentLeftMargin" presStyleLbl="node1" presStyleIdx="3" presStyleCnt="5"/>
      <dgm:spPr/>
    </dgm:pt>
    <dgm:pt modelId="{745541F3-1C1C-4749-93CB-EFEAFB0686A2}" type="pres">
      <dgm:prSet presAssocID="{AF35B074-8159-429F-B3D4-25AB0CF0EAD0}" presName="parentText" presStyleLbl="node1" presStyleIdx="4" presStyleCnt="5">
        <dgm:presLayoutVars>
          <dgm:chMax val="0"/>
          <dgm:bulletEnabled val="1"/>
        </dgm:presLayoutVars>
      </dgm:prSet>
      <dgm:spPr/>
    </dgm:pt>
    <dgm:pt modelId="{46FFAF58-DF3A-4FCC-B6A2-991BB5689A50}" type="pres">
      <dgm:prSet presAssocID="{AF35B074-8159-429F-B3D4-25AB0CF0EAD0}" presName="negativeSpace" presStyleCnt="0"/>
      <dgm:spPr/>
    </dgm:pt>
    <dgm:pt modelId="{53972D71-4D7A-49C9-8D03-2EA655D3756C}" type="pres">
      <dgm:prSet presAssocID="{AF35B074-8159-429F-B3D4-25AB0CF0EAD0}" presName="childText" presStyleLbl="conFgAcc1" presStyleIdx="4" presStyleCnt="5">
        <dgm:presLayoutVars>
          <dgm:bulletEnabled val="1"/>
        </dgm:presLayoutVars>
      </dgm:prSet>
      <dgm:spPr/>
    </dgm:pt>
  </dgm:ptLst>
  <dgm:cxnLst>
    <dgm:cxn modelId="{3DD44B05-C246-4BC3-8F04-588ABA2D31BD}" srcId="{CAB45ECE-15BF-49DA-A797-2E23E4B36519}" destId="{961AA4D4-78EF-451B-ADB7-D520811D3D51}" srcOrd="0" destOrd="0" parTransId="{EFC2B1CF-5305-43E8-BA49-1B6D6AF803CD}" sibTransId="{668D09A9-8822-4742-99E2-6A81EB0511E8}"/>
    <dgm:cxn modelId="{5B5DA90F-6172-40F3-8748-71BCB159EB9A}" type="presOf" srcId="{04224800-8B93-4E7A-84F1-A4AEAC5CAD75}" destId="{6CDEF2C6-B31F-4F11-942E-C04DF070DB0F}" srcOrd="1" destOrd="0" presId="urn:microsoft.com/office/officeart/2005/8/layout/list1"/>
    <dgm:cxn modelId="{F6193911-D307-4D40-B8F9-CF8C645CAC0C}" type="presOf" srcId="{B48064CB-7588-4932-A2E3-BB375649314C}" destId="{0316E348-3123-4CB0-B3D3-2997638095E5}" srcOrd="0" destOrd="0" presId="urn:microsoft.com/office/officeart/2005/8/layout/list1"/>
    <dgm:cxn modelId="{13096115-9ABB-43F9-9D1F-7C8DE070F861}" type="presOf" srcId="{779014A7-4A9C-4F7D-B365-23B610209329}" destId="{C99232EA-A720-4AC9-94D7-33E5D620CF2E}" srcOrd="0" destOrd="0" presId="urn:microsoft.com/office/officeart/2005/8/layout/list1"/>
    <dgm:cxn modelId="{D54E5325-B0CA-4785-B903-8DD7CE2C68A0}" type="presOf" srcId="{AF35B074-8159-429F-B3D4-25AB0CF0EAD0}" destId="{E364EEC0-2F45-44A8-A84E-6A935677EE17}" srcOrd="0" destOrd="0" presId="urn:microsoft.com/office/officeart/2005/8/layout/list1"/>
    <dgm:cxn modelId="{FC2A4331-B2A7-46D2-8874-53535B8D0B99}" type="presOf" srcId="{DA2927A2-7F11-4E4E-8B7B-14456FC6647A}" destId="{1115C6B0-6E4B-490C-9265-2EC8C678F663}" srcOrd="0" destOrd="0" presId="urn:microsoft.com/office/officeart/2005/8/layout/list1"/>
    <dgm:cxn modelId="{8A7A4B33-9B5B-4F84-A223-8770670F0A4C}" type="presOf" srcId="{CAB45ECE-15BF-49DA-A797-2E23E4B36519}" destId="{1D6E063E-C818-4687-8A91-D895F04E6987}" srcOrd="1" destOrd="0" presId="urn:microsoft.com/office/officeart/2005/8/layout/list1"/>
    <dgm:cxn modelId="{CF87CC43-C96E-495B-A86F-CE6AD4204B5B}" srcId="{A2EBB6FF-49B8-4D73-8312-8D4D8D29E68C}" destId="{DA2927A2-7F11-4E4E-8B7B-14456FC6647A}" srcOrd="1" destOrd="0" parTransId="{F35B79C5-57B7-4E2C-891D-79D297BFFAAD}" sibTransId="{F4886CC3-BE15-4A9E-90C5-22BC3E8CB244}"/>
    <dgm:cxn modelId="{B25D2E64-27DD-405E-A6AF-364E05EF6782}" srcId="{04224800-8B93-4E7A-84F1-A4AEAC5CAD75}" destId="{3683BDE9-4370-4819-A767-6F4F82338261}" srcOrd="0" destOrd="0" parTransId="{F92FAB66-C5C7-4BB2-9A01-13D56ECC1477}" sibTransId="{3D7B115C-3852-4913-9E87-72D9E7057D8C}"/>
    <dgm:cxn modelId="{97097D6B-6268-4F63-8AF4-7AA38B7E37C0}" type="presOf" srcId="{3683BDE9-4370-4819-A767-6F4F82338261}" destId="{C8FC2567-709B-47D9-B25A-BF42BB467753}" srcOrd="0" destOrd="0" presId="urn:microsoft.com/office/officeart/2005/8/layout/list1"/>
    <dgm:cxn modelId="{98E55A6D-1AE9-437A-97D3-8712159265BA}" type="presOf" srcId="{B48064CB-7588-4932-A2E3-BB375649314C}" destId="{0C4F89A8-22D5-4F63-B782-827A1E656A40}" srcOrd="1" destOrd="0" presId="urn:microsoft.com/office/officeart/2005/8/layout/list1"/>
    <dgm:cxn modelId="{46626B56-0CE4-48A0-B172-37BA8D905C28}" srcId="{DA2927A2-7F11-4E4E-8B7B-14456FC6647A}" destId="{779014A7-4A9C-4F7D-B365-23B610209329}" srcOrd="0" destOrd="0" parTransId="{8A5A75FA-F7CC-45B0-8391-1D8F42C21CF8}" sibTransId="{5FDA6382-2DB2-4222-A5AF-6D5EF7211C7C}"/>
    <dgm:cxn modelId="{5D25B384-3B8F-4751-9B19-471F30E1D56D}" type="presOf" srcId="{04224800-8B93-4E7A-84F1-A4AEAC5CAD75}" destId="{740ADFF0-6A6B-4A1B-B08E-45B5CFBD7E1A}" srcOrd="0" destOrd="0" presId="urn:microsoft.com/office/officeart/2005/8/layout/list1"/>
    <dgm:cxn modelId="{30B9FB88-E0E1-4333-A478-43939A6C08D7}" srcId="{AF35B074-8159-429F-B3D4-25AB0CF0EAD0}" destId="{DE6F724C-6D96-438F-BDB8-2F8D88CB07F2}" srcOrd="0" destOrd="0" parTransId="{C9997234-2B40-4507-BFF3-DD93433DB855}" sibTransId="{15E4779E-7526-43DA-B172-357FEA8A20B4}"/>
    <dgm:cxn modelId="{80C1B48C-8123-4C42-AC6E-F2880390E41C}" type="presOf" srcId="{DA2927A2-7F11-4E4E-8B7B-14456FC6647A}" destId="{132995CC-5A61-4C3D-BBD8-59DD52F5A73D}" srcOrd="1" destOrd="0" presId="urn:microsoft.com/office/officeart/2005/8/layout/list1"/>
    <dgm:cxn modelId="{B2224A8F-327D-41EF-AC28-C53E73E467A8}" type="presOf" srcId="{A1E26941-1CC1-4486-8028-88D688A32091}" destId="{F72176CF-08BE-4727-8CCE-1A48968049CB}" srcOrd="0" destOrd="0" presId="urn:microsoft.com/office/officeart/2005/8/layout/list1"/>
    <dgm:cxn modelId="{375BD192-4E32-4831-A442-5826169C8B21}" type="presOf" srcId="{AF35B074-8159-429F-B3D4-25AB0CF0EAD0}" destId="{745541F3-1C1C-4749-93CB-EFEAFB0686A2}" srcOrd="1" destOrd="0" presId="urn:microsoft.com/office/officeart/2005/8/layout/list1"/>
    <dgm:cxn modelId="{CE90B893-7C0E-44B8-9BC5-232E2147E088}" srcId="{A2EBB6FF-49B8-4D73-8312-8D4D8D29E68C}" destId="{B48064CB-7588-4932-A2E3-BB375649314C}" srcOrd="0" destOrd="0" parTransId="{5A0C8683-7E06-46B3-905D-99FC1546DF0A}" sibTransId="{A3A00E3C-BCD4-4D2F-AC43-1F097FD2F348}"/>
    <dgm:cxn modelId="{1372539D-07EC-4CD1-86C1-62E19B8C4E12}" srcId="{A2EBB6FF-49B8-4D73-8312-8D4D8D29E68C}" destId="{AF35B074-8159-429F-B3D4-25AB0CF0EAD0}" srcOrd="4" destOrd="0" parTransId="{1A01FCB9-B1FF-47FE-AB2B-9132D7572008}" sibTransId="{E1556E93-7A05-4A35-A1F7-E7EF99054650}"/>
    <dgm:cxn modelId="{29FACAAA-9509-45E0-BAFF-C3A9D805916A}" srcId="{B48064CB-7588-4932-A2E3-BB375649314C}" destId="{A1E26941-1CC1-4486-8028-88D688A32091}" srcOrd="0" destOrd="0" parTransId="{4BDE4DB5-F4BB-4D91-8775-4941B4D07288}" sibTransId="{9BC6C1FD-AAF3-4C56-BF4D-85C05224E78D}"/>
    <dgm:cxn modelId="{CC2BC3AE-3126-4A35-B30B-220343539EE4}" type="presOf" srcId="{A2EBB6FF-49B8-4D73-8312-8D4D8D29E68C}" destId="{3585A4D5-2B1E-49C8-8A15-0B8CB70D2497}" srcOrd="0" destOrd="0" presId="urn:microsoft.com/office/officeart/2005/8/layout/list1"/>
    <dgm:cxn modelId="{979225B8-3B0A-4770-BBA8-8F9604A8C591}" type="presOf" srcId="{CAB45ECE-15BF-49DA-A797-2E23E4B36519}" destId="{46C5E319-26B6-4847-AE57-FEBDD5B08112}" srcOrd="0" destOrd="0" presId="urn:microsoft.com/office/officeart/2005/8/layout/list1"/>
    <dgm:cxn modelId="{FD4830BA-26B6-48F3-B882-D1CE11ADE3B7}" type="presOf" srcId="{DE6F724C-6D96-438F-BDB8-2F8D88CB07F2}" destId="{53972D71-4D7A-49C9-8D03-2EA655D3756C}" srcOrd="0" destOrd="0" presId="urn:microsoft.com/office/officeart/2005/8/layout/list1"/>
    <dgm:cxn modelId="{C004FDC6-3419-488C-9969-232889CC6D92}" srcId="{A2EBB6FF-49B8-4D73-8312-8D4D8D29E68C}" destId="{CAB45ECE-15BF-49DA-A797-2E23E4B36519}" srcOrd="2" destOrd="0" parTransId="{BA8E9B8C-4E8A-4F72-8984-57CD3017D66A}" sibTransId="{AEE4D6E4-E773-48A8-820D-4F3C3AC0E84D}"/>
    <dgm:cxn modelId="{EE1BC1C8-4306-44C8-BA8E-BCDCF7FDEDE8}" type="presOf" srcId="{961AA4D4-78EF-451B-ADB7-D520811D3D51}" destId="{31950C3A-0BC0-4E3D-9EBE-8AA80DE1B07F}" srcOrd="0" destOrd="0" presId="urn:microsoft.com/office/officeart/2005/8/layout/list1"/>
    <dgm:cxn modelId="{F9737DFF-3310-4AA9-8BF2-911857E76946}" srcId="{A2EBB6FF-49B8-4D73-8312-8D4D8D29E68C}" destId="{04224800-8B93-4E7A-84F1-A4AEAC5CAD75}" srcOrd="3" destOrd="0" parTransId="{A615C12D-8484-4197-AA0A-87064F16ADF6}" sibTransId="{8278E59B-26EA-43B5-8AE1-1BDC20AA5AE0}"/>
    <dgm:cxn modelId="{105A8857-46AE-4D21-A083-BD48173BB8AF}" type="presParOf" srcId="{3585A4D5-2B1E-49C8-8A15-0B8CB70D2497}" destId="{A7034D38-700E-4D77-A95A-B1437D225625}" srcOrd="0" destOrd="0" presId="urn:microsoft.com/office/officeart/2005/8/layout/list1"/>
    <dgm:cxn modelId="{FAB08A63-2359-41CC-A2AE-14B2904CDB12}" type="presParOf" srcId="{A7034D38-700E-4D77-A95A-B1437D225625}" destId="{0316E348-3123-4CB0-B3D3-2997638095E5}" srcOrd="0" destOrd="0" presId="urn:microsoft.com/office/officeart/2005/8/layout/list1"/>
    <dgm:cxn modelId="{D11E59DA-D6F3-4390-9587-F16F3B1338F9}" type="presParOf" srcId="{A7034D38-700E-4D77-A95A-B1437D225625}" destId="{0C4F89A8-22D5-4F63-B782-827A1E656A40}" srcOrd="1" destOrd="0" presId="urn:microsoft.com/office/officeart/2005/8/layout/list1"/>
    <dgm:cxn modelId="{F81CF1B8-2F51-4BEA-8A59-4B6FCF13CE9B}" type="presParOf" srcId="{3585A4D5-2B1E-49C8-8A15-0B8CB70D2497}" destId="{95F65408-3BE8-40A9-B8AC-80DE252553EC}" srcOrd="1" destOrd="0" presId="urn:microsoft.com/office/officeart/2005/8/layout/list1"/>
    <dgm:cxn modelId="{CDB78FAB-4636-435C-9195-3417A7BF8F9F}" type="presParOf" srcId="{3585A4D5-2B1E-49C8-8A15-0B8CB70D2497}" destId="{F72176CF-08BE-4727-8CCE-1A48968049CB}" srcOrd="2" destOrd="0" presId="urn:microsoft.com/office/officeart/2005/8/layout/list1"/>
    <dgm:cxn modelId="{9FFA810D-B024-495A-B608-6F8E087DC889}" type="presParOf" srcId="{3585A4D5-2B1E-49C8-8A15-0B8CB70D2497}" destId="{27674231-004E-499A-BC8C-85D8EEE22AD4}" srcOrd="3" destOrd="0" presId="urn:microsoft.com/office/officeart/2005/8/layout/list1"/>
    <dgm:cxn modelId="{42DBD4E1-44AD-4A03-8EA2-704B4D757205}" type="presParOf" srcId="{3585A4D5-2B1E-49C8-8A15-0B8CB70D2497}" destId="{A6228FDD-99F2-43DB-B363-AAE7E9448EF4}" srcOrd="4" destOrd="0" presId="urn:microsoft.com/office/officeart/2005/8/layout/list1"/>
    <dgm:cxn modelId="{23A79E67-4DD1-4DC8-947E-159ECB6D02B3}" type="presParOf" srcId="{A6228FDD-99F2-43DB-B363-AAE7E9448EF4}" destId="{1115C6B0-6E4B-490C-9265-2EC8C678F663}" srcOrd="0" destOrd="0" presId="urn:microsoft.com/office/officeart/2005/8/layout/list1"/>
    <dgm:cxn modelId="{4A260C53-85C6-401B-9B75-466728D80FB0}" type="presParOf" srcId="{A6228FDD-99F2-43DB-B363-AAE7E9448EF4}" destId="{132995CC-5A61-4C3D-BBD8-59DD52F5A73D}" srcOrd="1" destOrd="0" presId="urn:microsoft.com/office/officeart/2005/8/layout/list1"/>
    <dgm:cxn modelId="{430ADD9E-C00F-491D-A859-44EEFB5B5BC8}" type="presParOf" srcId="{3585A4D5-2B1E-49C8-8A15-0B8CB70D2497}" destId="{41945774-68C1-4A64-82A7-5B96190440C6}" srcOrd="5" destOrd="0" presId="urn:microsoft.com/office/officeart/2005/8/layout/list1"/>
    <dgm:cxn modelId="{49380B4D-7ED1-4AA5-8561-D072F9277AEB}" type="presParOf" srcId="{3585A4D5-2B1E-49C8-8A15-0B8CB70D2497}" destId="{C99232EA-A720-4AC9-94D7-33E5D620CF2E}" srcOrd="6" destOrd="0" presId="urn:microsoft.com/office/officeart/2005/8/layout/list1"/>
    <dgm:cxn modelId="{DD309DD5-8834-45CE-B68D-3D7C8A0E5A53}" type="presParOf" srcId="{3585A4D5-2B1E-49C8-8A15-0B8CB70D2497}" destId="{5B72472E-BD52-4882-92CE-44103FAFEC68}" srcOrd="7" destOrd="0" presId="urn:microsoft.com/office/officeart/2005/8/layout/list1"/>
    <dgm:cxn modelId="{71324434-D169-4722-8DCA-C3A3E19D26FD}" type="presParOf" srcId="{3585A4D5-2B1E-49C8-8A15-0B8CB70D2497}" destId="{7F524567-231A-4B4F-87ED-C7DADACD6918}" srcOrd="8" destOrd="0" presId="urn:microsoft.com/office/officeart/2005/8/layout/list1"/>
    <dgm:cxn modelId="{369F2DC9-6BC1-4AF8-A9DB-659D70B4EBAD}" type="presParOf" srcId="{7F524567-231A-4B4F-87ED-C7DADACD6918}" destId="{46C5E319-26B6-4847-AE57-FEBDD5B08112}" srcOrd="0" destOrd="0" presId="urn:microsoft.com/office/officeart/2005/8/layout/list1"/>
    <dgm:cxn modelId="{39707FEB-45ED-4466-9B3B-AEBDEE7D7338}" type="presParOf" srcId="{7F524567-231A-4B4F-87ED-C7DADACD6918}" destId="{1D6E063E-C818-4687-8A91-D895F04E6987}" srcOrd="1" destOrd="0" presId="urn:microsoft.com/office/officeart/2005/8/layout/list1"/>
    <dgm:cxn modelId="{0BE08EA1-7677-4330-A60E-822C32E26546}" type="presParOf" srcId="{3585A4D5-2B1E-49C8-8A15-0B8CB70D2497}" destId="{B06CBCE6-55AF-4906-BDCD-95AC2CC05B99}" srcOrd="9" destOrd="0" presId="urn:microsoft.com/office/officeart/2005/8/layout/list1"/>
    <dgm:cxn modelId="{9BCC9A23-3005-49DC-A410-11EB2A83FA35}" type="presParOf" srcId="{3585A4D5-2B1E-49C8-8A15-0B8CB70D2497}" destId="{31950C3A-0BC0-4E3D-9EBE-8AA80DE1B07F}" srcOrd="10" destOrd="0" presId="urn:microsoft.com/office/officeart/2005/8/layout/list1"/>
    <dgm:cxn modelId="{C3D23825-E320-4C27-AAAA-321CF8204C79}" type="presParOf" srcId="{3585A4D5-2B1E-49C8-8A15-0B8CB70D2497}" destId="{2E8C98C1-4EDD-4869-9CB9-18A88CC4E6FC}" srcOrd="11" destOrd="0" presId="urn:microsoft.com/office/officeart/2005/8/layout/list1"/>
    <dgm:cxn modelId="{95BC1AEC-EEC1-46CC-9BB3-71ACD0D90D83}" type="presParOf" srcId="{3585A4D5-2B1E-49C8-8A15-0B8CB70D2497}" destId="{A27029AE-346A-4235-A4E3-8E056AA324B1}" srcOrd="12" destOrd="0" presId="urn:microsoft.com/office/officeart/2005/8/layout/list1"/>
    <dgm:cxn modelId="{BC36B11D-D9A2-4181-AB89-40ED940129B1}" type="presParOf" srcId="{A27029AE-346A-4235-A4E3-8E056AA324B1}" destId="{740ADFF0-6A6B-4A1B-B08E-45B5CFBD7E1A}" srcOrd="0" destOrd="0" presId="urn:microsoft.com/office/officeart/2005/8/layout/list1"/>
    <dgm:cxn modelId="{94E164BC-FD4E-430F-974A-ED28D8EB364B}" type="presParOf" srcId="{A27029AE-346A-4235-A4E3-8E056AA324B1}" destId="{6CDEF2C6-B31F-4F11-942E-C04DF070DB0F}" srcOrd="1" destOrd="0" presId="urn:microsoft.com/office/officeart/2005/8/layout/list1"/>
    <dgm:cxn modelId="{0D3521EE-CBAE-49A9-813F-F0BC55FB1482}" type="presParOf" srcId="{3585A4D5-2B1E-49C8-8A15-0B8CB70D2497}" destId="{19465A9A-5BD6-4E0A-88AC-B96EBF4774E2}" srcOrd="13" destOrd="0" presId="urn:microsoft.com/office/officeart/2005/8/layout/list1"/>
    <dgm:cxn modelId="{6F419009-B060-4F13-8D43-D2AEC014A5C5}" type="presParOf" srcId="{3585A4D5-2B1E-49C8-8A15-0B8CB70D2497}" destId="{C8FC2567-709B-47D9-B25A-BF42BB467753}" srcOrd="14" destOrd="0" presId="urn:microsoft.com/office/officeart/2005/8/layout/list1"/>
    <dgm:cxn modelId="{B5099DAD-DD82-427A-8602-9A0FDCEC0100}" type="presParOf" srcId="{3585A4D5-2B1E-49C8-8A15-0B8CB70D2497}" destId="{8626A0A7-4379-4CA9-B1CD-C2BFCF7846D6}" srcOrd="15" destOrd="0" presId="urn:microsoft.com/office/officeart/2005/8/layout/list1"/>
    <dgm:cxn modelId="{1AB5D598-33A6-4585-90AE-47D559FADCB7}" type="presParOf" srcId="{3585A4D5-2B1E-49C8-8A15-0B8CB70D2497}" destId="{ABC4F6D9-A5A1-4070-8F2F-7C63353040EA}" srcOrd="16" destOrd="0" presId="urn:microsoft.com/office/officeart/2005/8/layout/list1"/>
    <dgm:cxn modelId="{CAB9FA95-A77D-464B-96DE-94C0C5D609F3}" type="presParOf" srcId="{ABC4F6D9-A5A1-4070-8F2F-7C63353040EA}" destId="{E364EEC0-2F45-44A8-A84E-6A935677EE17}" srcOrd="0" destOrd="0" presId="urn:microsoft.com/office/officeart/2005/8/layout/list1"/>
    <dgm:cxn modelId="{B77274A6-B8CD-4991-8B5F-D6DDA98FD051}" type="presParOf" srcId="{ABC4F6D9-A5A1-4070-8F2F-7C63353040EA}" destId="{745541F3-1C1C-4749-93CB-EFEAFB0686A2}" srcOrd="1" destOrd="0" presId="urn:microsoft.com/office/officeart/2005/8/layout/list1"/>
    <dgm:cxn modelId="{3EACE288-F969-4F8D-AD76-A7EDD8B32770}" type="presParOf" srcId="{3585A4D5-2B1E-49C8-8A15-0B8CB70D2497}" destId="{46FFAF58-DF3A-4FCC-B6A2-991BB5689A50}" srcOrd="17" destOrd="0" presId="urn:microsoft.com/office/officeart/2005/8/layout/list1"/>
    <dgm:cxn modelId="{DED9DD04-40C9-4E39-BD67-C1D1E3C06E85}" type="presParOf" srcId="{3585A4D5-2B1E-49C8-8A15-0B8CB70D2497}" destId="{53972D71-4D7A-49C9-8D03-2EA655D3756C}" srcOrd="18"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FB6977CB-5257-48F3-BE67-D745FC4EA776}"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zh-CN" altLang="en-US"/>
        </a:p>
      </dgm:t>
    </dgm:pt>
    <dgm:pt modelId="{F6A93F11-F555-4529-80F8-8BABF8F41C14}">
      <dgm:prSet phldrT="[文本]" custT="1"/>
      <dgm:spPr/>
      <dgm:t>
        <a:bodyPr/>
        <a:lstStyle/>
        <a:p>
          <a:r>
            <a:rPr lang="zh-CN" altLang="en-US" sz="2800" b="1" dirty="0">
              <a:solidFill>
                <a:srgbClr val="C00000"/>
              </a:solidFill>
              <a:latin typeface="+mn-ea"/>
            </a:rPr>
            <a:t>程序效率的几条准则</a:t>
          </a:r>
          <a:endParaRPr lang="zh-CN" altLang="en-US" sz="2800" b="1" dirty="0">
            <a:solidFill>
              <a:srgbClr val="C00000"/>
            </a:solidFill>
          </a:endParaRPr>
        </a:p>
      </dgm:t>
    </dgm:pt>
    <dgm:pt modelId="{323FFA99-F408-490B-B02F-D87ECC491A27}" type="parTrans" cxnId="{4972D9AF-E14D-45AB-B0AF-3C13815710CB}">
      <dgm:prSet/>
      <dgm:spPr/>
      <dgm:t>
        <a:bodyPr/>
        <a:lstStyle/>
        <a:p>
          <a:endParaRPr lang="zh-CN" altLang="en-US"/>
        </a:p>
      </dgm:t>
    </dgm:pt>
    <dgm:pt modelId="{1EB915CB-112B-4701-9DAD-B9A1A0C1FF1C}" type="sibTrans" cxnId="{4972D9AF-E14D-45AB-B0AF-3C13815710CB}">
      <dgm:prSet/>
      <dgm:spPr/>
      <dgm:t>
        <a:bodyPr/>
        <a:lstStyle/>
        <a:p>
          <a:endParaRPr lang="zh-CN" altLang="en-US"/>
        </a:p>
      </dgm:t>
    </dgm:pt>
    <dgm:pt modelId="{6B734308-FC17-431E-8A1C-33E9516ADA77}">
      <dgm:prSet custT="1"/>
      <dgm:spPr/>
      <dgm:t>
        <a:bodyPr/>
        <a:lstStyle/>
        <a:p>
          <a:r>
            <a:rPr lang="zh-CN" altLang="en-US" sz="2400" b="1" dirty="0">
              <a:latin typeface="+mn-ea"/>
            </a:rPr>
            <a:t>效率是一个性能要求，应当在需求分析阶段给出。软件效率以需求为准，不应以人力所及为准。</a:t>
          </a:r>
        </a:p>
      </dgm:t>
    </dgm:pt>
    <dgm:pt modelId="{7BAA5C76-3D6B-4FA7-8AF3-CF36789B89F1}" type="parTrans" cxnId="{248BB920-767C-4F28-9B2E-FEA324E519A1}">
      <dgm:prSet/>
      <dgm:spPr/>
      <dgm:t>
        <a:bodyPr/>
        <a:lstStyle/>
        <a:p>
          <a:endParaRPr lang="zh-CN" altLang="en-US"/>
        </a:p>
      </dgm:t>
    </dgm:pt>
    <dgm:pt modelId="{7B32E465-BBB5-4F1F-B48F-0D6ABDB5F68B}" type="sibTrans" cxnId="{248BB920-767C-4F28-9B2E-FEA324E519A1}">
      <dgm:prSet/>
      <dgm:spPr/>
      <dgm:t>
        <a:bodyPr/>
        <a:lstStyle/>
        <a:p>
          <a:endParaRPr lang="zh-CN" altLang="en-US"/>
        </a:p>
      </dgm:t>
    </dgm:pt>
    <dgm:pt modelId="{F99C4123-67A8-4BAF-8FAC-1D0937281ABE}">
      <dgm:prSet custT="1"/>
      <dgm:spPr/>
      <dgm:t>
        <a:bodyPr/>
        <a:lstStyle/>
        <a:p>
          <a:r>
            <a:rPr lang="zh-CN" altLang="en-US" sz="2400" b="1" dirty="0">
              <a:latin typeface="+mn-ea"/>
            </a:rPr>
            <a:t>好的设计可以提高效率。</a:t>
          </a:r>
        </a:p>
      </dgm:t>
    </dgm:pt>
    <dgm:pt modelId="{0C12B7B5-C4D3-4A27-A08B-E31B52B79A81}" type="parTrans" cxnId="{B823CD7A-2471-4052-A79C-E7FB06EFA828}">
      <dgm:prSet/>
      <dgm:spPr/>
      <dgm:t>
        <a:bodyPr/>
        <a:lstStyle/>
        <a:p>
          <a:endParaRPr lang="zh-CN" altLang="en-US"/>
        </a:p>
      </dgm:t>
    </dgm:pt>
    <dgm:pt modelId="{8A560E3A-A306-42C1-A52C-35E0B8801258}" type="sibTrans" cxnId="{B823CD7A-2471-4052-A79C-E7FB06EFA828}">
      <dgm:prSet/>
      <dgm:spPr/>
      <dgm:t>
        <a:bodyPr/>
        <a:lstStyle/>
        <a:p>
          <a:endParaRPr lang="zh-CN" altLang="en-US"/>
        </a:p>
      </dgm:t>
    </dgm:pt>
    <dgm:pt modelId="{7A410630-74F9-4BF8-8A40-FAF64ECB2A58}">
      <dgm:prSet custT="1"/>
      <dgm:spPr/>
      <dgm:t>
        <a:bodyPr/>
        <a:lstStyle/>
        <a:p>
          <a:r>
            <a:rPr lang="zh-CN" altLang="en-US" sz="2400" b="1" dirty="0">
              <a:latin typeface="+mn-ea"/>
            </a:rPr>
            <a:t>程序的效率与程序的简单性相关。</a:t>
          </a:r>
        </a:p>
      </dgm:t>
    </dgm:pt>
    <dgm:pt modelId="{4CE1F2E0-7C34-44D5-A70B-1DF0D97E7572}" type="parTrans" cxnId="{0C676CE2-518B-4C3F-8701-4A855E727BC9}">
      <dgm:prSet/>
      <dgm:spPr/>
      <dgm:t>
        <a:bodyPr/>
        <a:lstStyle/>
        <a:p>
          <a:endParaRPr lang="zh-CN" altLang="en-US"/>
        </a:p>
      </dgm:t>
    </dgm:pt>
    <dgm:pt modelId="{9F0CD0A2-11E8-49B6-A99A-11BF8C6123ED}" type="sibTrans" cxnId="{0C676CE2-518B-4C3F-8701-4A855E727BC9}">
      <dgm:prSet/>
      <dgm:spPr/>
      <dgm:t>
        <a:bodyPr/>
        <a:lstStyle/>
        <a:p>
          <a:endParaRPr lang="zh-CN" altLang="en-US"/>
        </a:p>
      </dgm:t>
    </dgm:pt>
    <dgm:pt modelId="{6A435B68-E2BC-4B70-9130-B0D9543A59FB}">
      <dgm:prSet custT="1"/>
      <dgm:spPr/>
      <dgm:t>
        <a:bodyPr/>
        <a:lstStyle/>
        <a:p>
          <a:r>
            <a:rPr lang="zh-CN" altLang="en-US" sz="2400" b="1" dirty="0">
              <a:latin typeface="+mn-ea"/>
            </a:rPr>
            <a:t>一般说来，任何对效率无重要改善，且对程序的简单性、可读性和正确性不利的程序设计方法都是不可取的。</a:t>
          </a:r>
        </a:p>
      </dgm:t>
    </dgm:pt>
    <dgm:pt modelId="{7B309A49-E202-4748-9B97-217377E88EF9}" type="parTrans" cxnId="{9CF5F4F3-A9F2-4244-B1FB-7FCCC61A95F5}">
      <dgm:prSet/>
      <dgm:spPr/>
      <dgm:t>
        <a:bodyPr/>
        <a:lstStyle/>
        <a:p>
          <a:endParaRPr lang="zh-CN" altLang="en-US"/>
        </a:p>
      </dgm:t>
    </dgm:pt>
    <dgm:pt modelId="{83EEDB8B-E32C-458F-825A-10D057C16425}" type="sibTrans" cxnId="{9CF5F4F3-A9F2-4244-B1FB-7FCCC61A95F5}">
      <dgm:prSet/>
      <dgm:spPr/>
      <dgm:t>
        <a:bodyPr/>
        <a:lstStyle/>
        <a:p>
          <a:endParaRPr lang="zh-CN" altLang="en-US"/>
        </a:p>
      </dgm:t>
    </dgm:pt>
    <dgm:pt modelId="{771606D5-0E3F-427F-965C-E044E561CCE9}" type="pres">
      <dgm:prSet presAssocID="{FB6977CB-5257-48F3-BE67-D745FC4EA776}" presName="vert0" presStyleCnt="0">
        <dgm:presLayoutVars>
          <dgm:dir/>
          <dgm:animOne val="branch"/>
          <dgm:animLvl val="lvl"/>
        </dgm:presLayoutVars>
      </dgm:prSet>
      <dgm:spPr/>
    </dgm:pt>
    <dgm:pt modelId="{2B9A7438-F680-4771-A897-D64ECA6DC2F1}" type="pres">
      <dgm:prSet presAssocID="{F6A93F11-F555-4529-80F8-8BABF8F41C14}" presName="thickLine" presStyleLbl="alignNode1" presStyleIdx="0" presStyleCnt="1"/>
      <dgm:spPr/>
    </dgm:pt>
    <dgm:pt modelId="{B1201CBD-9A2D-4852-8230-BF61AFCE36F6}" type="pres">
      <dgm:prSet presAssocID="{F6A93F11-F555-4529-80F8-8BABF8F41C14}" presName="horz1" presStyleCnt="0"/>
      <dgm:spPr/>
    </dgm:pt>
    <dgm:pt modelId="{2DF53E07-D7FB-4153-A82D-0B132DD4D6FB}" type="pres">
      <dgm:prSet presAssocID="{F6A93F11-F555-4529-80F8-8BABF8F41C14}" presName="tx1" presStyleLbl="revTx" presStyleIdx="0" presStyleCnt="5" custScaleX="79565"/>
      <dgm:spPr/>
    </dgm:pt>
    <dgm:pt modelId="{226A3AAC-A4B6-4FF9-9E5D-05DFE75721D9}" type="pres">
      <dgm:prSet presAssocID="{F6A93F11-F555-4529-80F8-8BABF8F41C14}" presName="vert1" presStyleCnt="0"/>
      <dgm:spPr/>
    </dgm:pt>
    <dgm:pt modelId="{2E247BBE-B7D1-4163-A30C-75E7BCA3D210}" type="pres">
      <dgm:prSet presAssocID="{6B734308-FC17-431E-8A1C-33E9516ADA77}" presName="vertSpace2a" presStyleCnt="0"/>
      <dgm:spPr/>
    </dgm:pt>
    <dgm:pt modelId="{53E5382E-A230-43B4-AC35-983BE9569934}" type="pres">
      <dgm:prSet presAssocID="{6B734308-FC17-431E-8A1C-33E9516ADA77}" presName="horz2" presStyleCnt="0"/>
      <dgm:spPr/>
    </dgm:pt>
    <dgm:pt modelId="{553ED1D7-B371-4D97-820C-0703877CB6A4}" type="pres">
      <dgm:prSet presAssocID="{6B734308-FC17-431E-8A1C-33E9516ADA77}" presName="horzSpace2" presStyleCnt="0"/>
      <dgm:spPr/>
    </dgm:pt>
    <dgm:pt modelId="{8997FD5B-C9FF-40C6-8AAB-5A9E68708FC2}" type="pres">
      <dgm:prSet presAssocID="{6B734308-FC17-431E-8A1C-33E9516ADA77}" presName="tx2" presStyleLbl="revTx" presStyleIdx="1" presStyleCnt="5"/>
      <dgm:spPr/>
    </dgm:pt>
    <dgm:pt modelId="{7A5A18B6-5BEF-42F5-92FD-906051683DBB}" type="pres">
      <dgm:prSet presAssocID="{6B734308-FC17-431E-8A1C-33E9516ADA77}" presName="vert2" presStyleCnt="0"/>
      <dgm:spPr/>
    </dgm:pt>
    <dgm:pt modelId="{035293B0-8A00-4F16-87CA-827F710809A0}" type="pres">
      <dgm:prSet presAssocID="{6B734308-FC17-431E-8A1C-33E9516ADA77}" presName="thinLine2b" presStyleLbl="callout" presStyleIdx="0" presStyleCnt="4"/>
      <dgm:spPr/>
    </dgm:pt>
    <dgm:pt modelId="{FBC5B3D3-CBB2-4242-97E9-8CE9B66D8EDB}" type="pres">
      <dgm:prSet presAssocID="{6B734308-FC17-431E-8A1C-33E9516ADA77}" presName="vertSpace2b" presStyleCnt="0"/>
      <dgm:spPr/>
    </dgm:pt>
    <dgm:pt modelId="{AA65CCF6-1EA3-4138-91FF-8D1E3219CB33}" type="pres">
      <dgm:prSet presAssocID="{F99C4123-67A8-4BAF-8FAC-1D0937281ABE}" presName="horz2" presStyleCnt="0"/>
      <dgm:spPr/>
    </dgm:pt>
    <dgm:pt modelId="{ACCCBCD7-B0CF-4552-9D14-EFCC42880483}" type="pres">
      <dgm:prSet presAssocID="{F99C4123-67A8-4BAF-8FAC-1D0937281ABE}" presName="horzSpace2" presStyleCnt="0"/>
      <dgm:spPr/>
    </dgm:pt>
    <dgm:pt modelId="{BAC62112-AA7D-4EFD-8464-F69A3ABCA853}" type="pres">
      <dgm:prSet presAssocID="{F99C4123-67A8-4BAF-8FAC-1D0937281ABE}" presName="tx2" presStyleLbl="revTx" presStyleIdx="2" presStyleCnt="5" custScaleY="40830"/>
      <dgm:spPr/>
    </dgm:pt>
    <dgm:pt modelId="{62493DE9-76FE-4EED-8613-52314E1F0183}" type="pres">
      <dgm:prSet presAssocID="{F99C4123-67A8-4BAF-8FAC-1D0937281ABE}" presName="vert2" presStyleCnt="0"/>
      <dgm:spPr/>
    </dgm:pt>
    <dgm:pt modelId="{5BD8320C-CFE3-4A37-BFC8-B6FC58925093}" type="pres">
      <dgm:prSet presAssocID="{F99C4123-67A8-4BAF-8FAC-1D0937281ABE}" presName="thinLine2b" presStyleLbl="callout" presStyleIdx="1" presStyleCnt="4"/>
      <dgm:spPr/>
    </dgm:pt>
    <dgm:pt modelId="{813BBE5A-7ADF-4B57-AA99-B5587D81A856}" type="pres">
      <dgm:prSet presAssocID="{F99C4123-67A8-4BAF-8FAC-1D0937281ABE}" presName="vertSpace2b" presStyleCnt="0"/>
      <dgm:spPr/>
    </dgm:pt>
    <dgm:pt modelId="{EF5F2A5D-A56E-40DD-887D-61B8D881CCFC}" type="pres">
      <dgm:prSet presAssocID="{7A410630-74F9-4BF8-8A40-FAF64ECB2A58}" presName="horz2" presStyleCnt="0"/>
      <dgm:spPr/>
    </dgm:pt>
    <dgm:pt modelId="{E736CA5B-18A9-48FF-B7ED-4F89DC129260}" type="pres">
      <dgm:prSet presAssocID="{7A410630-74F9-4BF8-8A40-FAF64ECB2A58}" presName="horzSpace2" presStyleCnt="0"/>
      <dgm:spPr/>
    </dgm:pt>
    <dgm:pt modelId="{346D2CD3-E8F0-425E-B526-DEECA2B94B54}" type="pres">
      <dgm:prSet presAssocID="{7A410630-74F9-4BF8-8A40-FAF64ECB2A58}" presName="tx2" presStyleLbl="revTx" presStyleIdx="3" presStyleCnt="5" custScaleY="46995"/>
      <dgm:spPr/>
    </dgm:pt>
    <dgm:pt modelId="{E1CCBBDF-F42E-4502-A9D9-329CBA81497A}" type="pres">
      <dgm:prSet presAssocID="{7A410630-74F9-4BF8-8A40-FAF64ECB2A58}" presName="vert2" presStyleCnt="0"/>
      <dgm:spPr/>
    </dgm:pt>
    <dgm:pt modelId="{1CC68725-5D05-448C-B0AA-E48CF59A3997}" type="pres">
      <dgm:prSet presAssocID="{7A410630-74F9-4BF8-8A40-FAF64ECB2A58}" presName="thinLine2b" presStyleLbl="callout" presStyleIdx="2" presStyleCnt="4"/>
      <dgm:spPr/>
    </dgm:pt>
    <dgm:pt modelId="{817ECF55-0F06-4147-B9A1-B0B3DF1EE5A9}" type="pres">
      <dgm:prSet presAssocID="{7A410630-74F9-4BF8-8A40-FAF64ECB2A58}" presName="vertSpace2b" presStyleCnt="0"/>
      <dgm:spPr/>
    </dgm:pt>
    <dgm:pt modelId="{CA38FE3D-DB5A-4FB3-98FE-F41FCC74308B}" type="pres">
      <dgm:prSet presAssocID="{6A435B68-E2BC-4B70-9130-B0D9543A59FB}" presName="horz2" presStyleCnt="0"/>
      <dgm:spPr/>
    </dgm:pt>
    <dgm:pt modelId="{62B2E2A9-2B4B-4E55-B60F-A5EDF55AA573}" type="pres">
      <dgm:prSet presAssocID="{6A435B68-E2BC-4B70-9130-B0D9543A59FB}" presName="horzSpace2" presStyleCnt="0"/>
      <dgm:spPr/>
    </dgm:pt>
    <dgm:pt modelId="{8EDA1CCE-1581-448B-839D-F04881831252}" type="pres">
      <dgm:prSet presAssocID="{6A435B68-E2BC-4B70-9130-B0D9543A59FB}" presName="tx2" presStyleLbl="revTx" presStyleIdx="4" presStyleCnt="5"/>
      <dgm:spPr/>
    </dgm:pt>
    <dgm:pt modelId="{E4C3A9CE-22F7-4808-B6C7-9D56AA14C4B1}" type="pres">
      <dgm:prSet presAssocID="{6A435B68-E2BC-4B70-9130-B0D9543A59FB}" presName="vert2" presStyleCnt="0"/>
      <dgm:spPr/>
    </dgm:pt>
    <dgm:pt modelId="{873D6F56-C98F-45FE-AA56-FD3BEEA0AFD8}" type="pres">
      <dgm:prSet presAssocID="{6A435B68-E2BC-4B70-9130-B0D9543A59FB}" presName="thinLine2b" presStyleLbl="callout" presStyleIdx="3" presStyleCnt="4"/>
      <dgm:spPr/>
    </dgm:pt>
    <dgm:pt modelId="{612E9F07-EBBF-4BDA-8C87-29D453E1C28C}" type="pres">
      <dgm:prSet presAssocID="{6A435B68-E2BC-4B70-9130-B0D9543A59FB}" presName="vertSpace2b" presStyleCnt="0"/>
      <dgm:spPr/>
    </dgm:pt>
  </dgm:ptLst>
  <dgm:cxnLst>
    <dgm:cxn modelId="{248BB920-767C-4F28-9B2E-FEA324E519A1}" srcId="{F6A93F11-F555-4529-80F8-8BABF8F41C14}" destId="{6B734308-FC17-431E-8A1C-33E9516ADA77}" srcOrd="0" destOrd="0" parTransId="{7BAA5C76-3D6B-4FA7-8AF3-CF36789B89F1}" sibTransId="{7B32E465-BBB5-4F1F-B48F-0D6ABDB5F68B}"/>
    <dgm:cxn modelId="{DC8AC923-8DB5-4EEB-A13E-22C0B9806CA2}" type="presOf" srcId="{F99C4123-67A8-4BAF-8FAC-1D0937281ABE}" destId="{BAC62112-AA7D-4EFD-8464-F69A3ABCA853}" srcOrd="0" destOrd="0" presId="urn:microsoft.com/office/officeart/2008/layout/LinedList"/>
    <dgm:cxn modelId="{D802E12F-9DE3-47B0-BD85-809ADFF57025}" type="presOf" srcId="{F6A93F11-F555-4529-80F8-8BABF8F41C14}" destId="{2DF53E07-D7FB-4153-A82D-0B132DD4D6FB}" srcOrd="0" destOrd="0" presId="urn:microsoft.com/office/officeart/2008/layout/LinedList"/>
    <dgm:cxn modelId="{E5C1A54A-1EEC-4517-A9C8-8CCFDE0641A4}" type="presOf" srcId="{6A435B68-E2BC-4B70-9130-B0D9543A59FB}" destId="{8EDA1CCE-1581-448B-839D-F04881831252}" srcOrd="0" destOrd="0" presId="urn:microsoft.com/office/officeart/2008/layout/LinedList"/>
    <dgm:cxn modelId="{B823CD7A-2471-4052-A79C-E7FB06EFA828}" srcId="{F6A93F11-F555-4529-80F8-8BABF8F41C14}" destId="{F99C4123-67A8-4BAF-8FAC-1D0937281ABE}" srcOrd="1" destOrd="0" parTransId="{0C12B7B5-C4D3-4A27-A08B-E31B52B79A81}" sibTransId="{8A560E3A-A306-42C1-A52C-35E0B8801258}"/>
    <dgm:cxn modelId="{83C560A7-023A-413E-8FED-E5FE69DD9B1D}" type="presOf" srcId="{6B734308-FC17-431E-8A1C-33E9516ADA77}" destId="{8997FD5B-C9FF-40C6-8AAB-5A9E68708FC2}" srcOrd="0" destOrd="0" presId="urn:microsoft.com/office/officeart/2008/layout/LinedList"/>
    <dgm:cxn modelId="{4972D9AF-E14D-45AB-B0AF-3C13815710CB}" srcId="{FB6977CB-5257-48F3-BE67-D745FC4EA776}" destId="{F6A93F11-F555-4529-80F8-8BABF8F41C14}" srcOrd="0" destOrd="0" parTransId="{323FFA99-F408-490B-B02F-D87ECC491A27}" sibTransId="{1EB915CB-112B-4701-9DAD-B9A1A0C1FF1C}"/>
    <dgm:cxn modelId="{9EB60BCE-C29D-4FD1-B4D6-821B903E2409}" type="presOf" srcId="{FB6977CB-5257-48F3-BE67-D745FC4EA776}" destId="{771606D5-0E3F-427F-965C-E044E561CCE9}" srcOrd="0" destOrd="0" presId="urn:microsoft.com/office/officeart/2008/layout/LinedList"/>
    <dgm:cxn modelId="{0C676CE2-518B-4C3F-8701-4A855E727BC9}" srcId="{F6A93F11-F555-4529-80F8-8BABF8F41C14}" destId="{7A410630-74F9-4BF8-8A40-FAF64ECB2A58}" srcOrd="2" destOrd="0" parTransId="{4CE1F2E0-7C34-44D5-A70B-1DF0D97E7572}" sibTransId="{9F0CD0A2-11E8-49B6-A99A-11BF8C6123ED}"/>
    <dgm:cxn modelId="{9CF5F4F3-A9F2-4244-B1FB-7FCCC61A95F5}" srcId="{F6A93F11-F555-4529-80F8-8BABF8F41C14}" destId="{6A435B68-E2BC-4B70-9130-B0D9543A59FB}" srcOrd="3" destOrd="0" parTransId="{7B309A49-E202-4748-9B97-217377E88EF9}" sibTransId="{83EEDB8B-E32C-458F-825A-10D057C16425}"/>
    <dgm:cxn modelId="{7A34F3F7-F3DC-429A-8882-F1A69DA63FD8}" type="presOf" srcId="{7A410630-74F9-4BF8-8A40-FAF64ECB2A58}" destId="{346D2CD3-E8F0-425E-B526-DEECA2B94B54}" srcOrd="0" destOrd="0" presId="urn:microsoft.com/office/officeart/2008/layout/LinedList"/>
    <dgm:cxn modelId="{F0856974-CCF9-4FDE-A58B-C6FDB9096CB4}" type="presParOf" srcId="{771606D5-0E3F-427F-965C-E044E561CCE9}" destId="{2B9A7438-F680-4771-A897-D64ECA6DC2F1}" srcOrd="0" destOrd="0" presId="urn:microsoft.com/office/officeart/2008/layout/LinedList"/>
    <dgm:cxn modelId="{F34D7E38-0554-4BD7-AA70-729A86AAA74B}" type="presParOf" srcId="{771606D5-0E3F-427F-965C-E044E561CCE9}" destId="{B1201CBD-9A2D-4852-8230-BF61AFCE36F6}" srcOrd="1" destOrd="0" presId="urn:microsoft.com/office/officeart/2008/layout/LinedList"/>
    <dgm:cxn modelId="{8042699A-61A0-4650-A8D2-5F774DCB33CA}" type="presParOf" srcId="{B1201CBD-9A2D-4852-8230-BF61AFCE36F6}" destId="{2DF53E07-D7FB-4153-A82D-0B132DD4D6FB}" srcOrd="0" destOrd="0" presId="urn:microsoft.com/office/officeart/2008/layout/LinedList"/>
    <dgm:cxn modelId="{3C13B714-D5E4-4A93-B022-55FE5D7C94A0}" type="presParOf" srcId="{B1201CBD-9A2D-4852-8230-BF61AFCE36F6}" destId="{226A3AAC-A4B6-4FF9-9E5D-05DFE75721D9}" srcOrd="1" destOrd="0" presId="urn:microsoft.com/office/officeart/2008/layout/LinedList"/>
    <dgm:cxn modelId="{7D30B114-25EA-4DAD-97C5-FB447A905FF8}" type="presParOf" srcId="{226A3AAC-A4B6-4FF9-9E5D-05DFE75721D9}" destId="{2E247BBE-B7D1-4163-A30C-75E7BCA3D210}" srcOrd="0" destOrd="0" presId="urn:microsoft.com/office/officeart/2008/layout/LinedList"/>
    <dgm:cxn modelId="{802F67AD-34DC-4C24-AA3C-89BFEFEB6D1B}" type="presParOf" srcId="{226A3AAC-A4B6-4FF9-9E5D-05DFE75721D9}" destId="{53E5382E-A230-43B4-AC35-983BE9569934}" srcOrd="1" destOrd="0" presId="urn:microsoft.com/office/officeart/2008/layout/LinedList"/>
    <dgm:cxn modelId="{981AADF4-6669-4AD6-B1B7-532CD04593E2}" type="presParOf" srcId="{53E5382E-A230-43B4-AC35-983BE9569934}" destId="{553ED1D7-B371-4D97-820C-0703877CB6A4}" srcOrd="0" destOrd="0" presId="urn:microsoft.com/office/officeart/2008/layout/LinedList"/>
    <dgm:cxn modelId="{B828E1CB-BD14-4732-B504-4B92376D7433}" type="presParOf" srcId="{53E5382E-A230-43B4-AC35-983BE9569934}" destId="{8997FD5B-C9FF-40C6-8AAB-5A9E68708FC2}" srcOrd="1" destOrd="0" presId="urn:microsoft.com/office/officeart/2008/layout/LinedList"/>
    <dgm:cxn modelId="{7BD87BBD-0B7D-4417-94A2-91A53F6FDBF6}" type="presParOf" srcId="{53E5382E-A230-43B4-AC35-983BE9569934}" destId="{7A5A18B6-5BEF-42F5-92FD-906051683DBB}" srcOrd="2" destOrd="0" presId="urn:microsoft.com/office/officeart/2008/layout/LinedList"/>
    <dgm:cxn modelId="{347BC0FD-76F5-4D5E-9B0D-E7C81E2C279F}" type="presParOf" srcId="{226A3AAC-A4B6-4FF9-9E5D-05DFE75721D9}" destId="{035293B0-8A00-4F16-87CA-827F710809A0}" srcOrd="2" destOrd="0" presId="urn:microsoft.com/office/officeart/2008/layout/LinedList"/>
    <dgm:cxn modelId="{D5521EAF-3EEE-4A7B-B6CA-A494AAB916BB}" type="presParOf" srcId="{226A3AAC-A4B6-4FF9-9E5D-05DFE75721D9}" destId="{FBC5B3D3-CBB2-4242-97E9-8CE9B66D8EDB}" srcOrd="3" destOrd="0" presId="urn:microsoft.com/office/officeart/2008/layout/LinedList"/>
    <dgm:cxn modelId="{EB326BB6-9230-48A0-8319-8E9F076FE9AE}" type="presParOf" srcId="{226A3AAC-A4B6-4FF9-9E5D-05DFE75721D9}" destId="{AA65CCF6-1EA3-4138-91FF-8D1E3219CB33}" srcOrd="4" destOrd="0" presId="urn:microsoft.com/office/officeart/2008/layout/LinedList"/>
    <dgm:cxn modelId="{21EC67F5-828B-4519-B9F0-E24D529C1C39}" type="presParOf" srcId="{AA65CCF6-1EA3-4138-91FF-8D1E3219CB33}" destId="{ACCCBCD7-B0CF-4552-9D14-EFCC42880483}" srcOrd="0" destOrd="0" presId="urn:microsoft.com/office/officeart/2008/layout/LinedList"/>
    <dgm:cxn modelId="{FA40EEA5-FF38-4C35-A165-C778BBF58E4F}" type="presParOf" srcId="{AA65CCF6-1EA3-4138-91FF-8D1E3219CB33}" destId="{BAC62112-AA7D-4EFD-8464-F69A3ABCA853}" srcOrd="1" destOrd="0" presId="urn:microsoft.com/office/officeart/2008/layout/LinedList"/>
    <dgm:cxn modelId="{1AF42FC5-6308-481F-B3A2-DD340B6F7C38}" type="presParOf" srcId="{AA65CCF6-1EA3-4138-91FF-8D1E3219CB33}" destId="{62493DE9-76FE-4EED-8613-52314E1F0183}" srcOrd="2" destOrd="0" presId="urn:microsoft.com/office/officeart/2008/layout/LinedList"/>
    <dgm:cxn modelId="{705EB665-CF49-4B5B-97EC-1BB1BB9D0192}" type="presParOf" srcId="{226A3AAC-A4B6-4FF9-9E5D-05DFE75721D9}" destId="{5BD8320C-CFE3-4A37-BFC8-B6FC58925093}" srcOrd="5" destOrd="0" presId="urn:microsoft.com/office/officeart/2008/layout/LinedList"/>
    <dgm:cxn modelId="{3DFA212C-C218-45F2-A076-50CEC8604AD4}" type="presParOf" srcId="{226A3AAC-A4B6-4FF9-9E5D-05DFE75721D9}" destId="{813BBE5A-7ADF-4B57-AA99-B5587D81A856}" srcOrd="6" destOrd="0" presId="urn:microsoft.com/office/officeart/2008/layout/LinedList"/>
    <dgm:cxn modelId="{0E0C5A98-C32B-442D-A605-6A5C3D7DC294}" type="presParOf" srcId="{226A3AAC-A4B6-4FF9-9E5D-05DFE75721D9}" destId="{EF5F2A5D-A56E-40DD-887D-61B8D881CCFC}" srcOrd="7" destOrd="0" presId="urn:microsoft.com/office/officeart/2008/layout/LinedList"/>
    <dgm:cxn modelId="{3A17388F-CF00-4A32-B401-6A2256952DBC}" type="presParOf" srcId="{EF5F2A5D-A56E-40DD-887D-61B8D881CCFC}" destId="{E736CA5B-18A9-48FF-B7ED-4F89DC129260}" srcOrd="0" destOrd="0" presId="urn:microsoft.com/office/officeart/2008/layout/LinedList"/>
    <dgm:cxn modelId="{AB601C53-07F0-4710-BE5E-AFD35E5AB33E}" type="presParOf" srcId="{EF5F2A5D-A56E-40DD-887D-61B8D881CCFC}" destId="{346D2CD3-E8F0-425E-B526-DEECA2B94B54}" srcOrd="1" destOrd="0" presId="urn:microsoft.com/office/officeart/2008/layout/LinedList"/>
    <dgm:cxn modelId="{E862537A-2043-470C-827C-8CCF9A9C047B}" type="presParOf" srcId="{EF5F2A5D-A56E-40DD-887D-61B8D881CCFC}" destId="{E1CCBBDF-F42E-4502-A9D9-329CBA81497A}" srcOrd="2" destOrd="0" presId="urn:microsoft.com/office/officeart/2008/layout/LinedList"/>
    <dgm:cxn modelId="{61E4D655-7700-4550-839B-F213B62D7F48}" type="presParOf" srcId="{226A3AAC-A4B6-4FF9-9E5D-05DFE75721D9}" destId="{1CC68725-5D05-448C-B0AA-E48CF59A3997}" srcOrd="8" destOrd="0" presId="urn:microsoft.com/office/officeart/2008/layout/LinedList"/>
    <dgm:cxn modelId="{F79FAF74-EBDC-496F-95AA-FD8BD2CADF87}" type="presParOf" srcId="{226A3AAC-A4B6-4FF9-9E5D-05DFE75721D9}" destId="{817ECF55-0F06-4147-B9A1-B0B3DF1EE5A9}" srcOrd="9" destOrd="0" presId="urn:microsoft.com/office/officeart/2008/layout/LinedList"/>
    <dgm:cxn modelId="{98095A6A-495B-4360-B3C4-0EDC10E776C8}" type="presParOf" srcId="{226A3AAC-A4B6-4FF9-9E5D-05DFE75721D9}" destId="{CA38FE3D-DB5A-4FB3-98FE-F41FCC74308B}" srcOrd="10" destOrd="0" presId="urn:microsoft.com/office/officeart/2008/layout/LinedList"/>
    <dgm:cxn modelId="{ADC2EC31-7F6C-414C-8A03-F1068C2A1008}" type="presParOf" srcId="{CA38FE3D-DB5A-4FB3-98FE-F41FCC74308B}" destId="{62B2E2A9-2B4B-4E55-B60F-A5EDF55AA573}" srcOrd="0" destOrd="0" presId="urn:microsoft.com/office/officeart/2008/layout/LinedList"/>
    <dgm:cxn modelId="{64A651B4-11FD-4B39-9DA9-38F3B0E67981}" type="presParOf" srcId="{CA38FE3D-DB5A-4FB3-98FE-F41FCC74308B}" destId="{8EDA1CCE-1581-448B-839D-F04881831252}" srcOrd="1" destOrd="0" presId="urn:microsoft.com/office/officeart/2008/layout/LinedList"/>
    <dgm:cxn modelId="{115A9497-1A31-4C99-9AE0-0DF58A383DD3}" type="presParOf" srcId="{CA38FE3D-DB5A-4FB3-98FE-F41FCC74308B}" destId="{E4C3A9CE-22F7-4808-B6C7-9D56AA14C4B1}" srcOrd="2" destOrd="0" presId="urn:microsoft.com/office/officeart/2008/layout/LinedList"/>
    <dgm:cxn modelId="{E0E03F8D-3570-4BF9-B48D-B076DB4EC2CD}" type="presParOf" srcId="{226A3AAC-A4B6-4FF9-9E5D-05DFE75721D9}" destId="{873D6F56-C98F-45FE-AA56-FD3BEEA0AFD8}" srcOrd="11" destOrd="0" presId="urn:microsoft.com/office/officeart/2008/layout/LinedList"/>
    <dgm:cxn modelId="{9462B4E3-7C2A-410C-ABF5-94913F9F4CB5}" type="presParOf" srcId="{226A3AAC-A4B6-4FF9-9E5D-05DFE75721D9}" destId="{612E9F07-EBBF-4BDA-8C87-29D453E1C28C}" srcOrd="12"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4CD7AE49-6B78-4700-A21C-682A8DA3DBF7}" type="doc">
      <dgm:prSet loTypeId="urn:microsoft.com/office/officeart/2005/8/layout/lProcess3" loCatId="process" qsTypeId="urn:microsoft.com/office/officeart/2005/8/quickstyle/simple1" qsCatId="simple" csTypeId="urn:microsoft.com/office/officeart/2005/8/colors/accent1_2" csCatId="accent1" phldr="1"/>
      <dgm:spPr/>
      <dgm:t>
        <a:bodyPr/>
        <a:lstStyle/>
        <a:p>
          <a:endParaRPr lang="zh-CN" altLang="en-US"/>
        </a:p>
      </dgm:t>
    </dgm:pt>
    <dgm:pt modelId="{0079BB8F-E310-4411-81B0-71DDC8492238}">
      <dgm:prSet phldrT="[文本]" custT="1"/>
      <dgm:spPr/>
      <dgm:t>
        <a:bodyPr/>
        <a:lstStyle/>
        <a:p>
          <a:r>
            <a:rPr lang="zh-CN" altLang="en-US" sz="2000" b="1" dirty="0">
              <a:latin typeface="+mn-ea"/>
            </a:rPr>
            <a:t>大中型计算机系统</a:t>
          </a:r>
          <a:r>
            <a:rPr lang="en-US" altLang="zh-CN" sz="2000" b="1" dirty="0">
              <a:latin typeface="+mn-ea"/>
            </a:rPr>
            <a:t>,</a:t>
          </a:r>
          <a:r>
            <a:rPr lang="zh-CN" altLang="en-US" sz="2000" b="1" dirty="0">
              <a:latin typeface="+mn-ea"/>
            </a:rPr>
            <a:t>存储限制不是主要问题</a:t>
          </a:r>
          <a:endParaRPr lang="zh-CN" altLang="en-US" sz="2000" b="1" dirty="0"/>
        </a:p>
      </dgm:t>
    </dgm:pt>
    <dgm:pt modelId="{FB952C87-DA47-411C-BA7C-73FA5873AEAB}" type="parTrans" cxnId="{FAEB4097-F547-4F53-8BA3-695A4B6D5063}">
      <dgm:prSet/>
      <dgm:spPr/>
      <dgm:t>
        <a:bodyPr/>
        <a:lstStyle/>
        <a:p>
          <a:endParaRPr lang="zh-CN" altLang="en-US" sz="2000" b="1"/>
        </a:p>
      </dgm:t>
    </dgm:pt>
    <dgm:pt modelId="{83104FEF-81C3-4F8A-BA9F-9A04B593E3CF}" type="sibTrans" cxnId="{FAEB4097-F547-4F53-8BA3-695A4B6D5063}">
      <dgm:prSet/>
      <dgm:spPr/>
      <dgm:t>
        <a:bodyPr/>
        <a:lstStyle/>
        <a:p>
          <a:endParaRPr lang="zh-CN" altLang="en-US" sz="2000" b="1"/>
        </a:p>
      </dgm:t>
    </dgm:pt>
    <dgm:pt modelId="{9AAC378F-0F56-4E6B-A6CD-17E0FC10FED3}">
      <dgm:prSet phldrT="[文本]" custT="1"/>
      <dgm:spPr/>
      <dgm:t>
        <a:bodyPr/>
        <a:lstStyle/>
        <a:p>
          <a:r>
            <a:rPr lang="zh-CN" altLang="en-US" sz="2000" b="1" dirty="0">
              <a:latin typeface="+mn-ea"/>
            </a:rPr>
            <a:t>内存分页功能的虚拟存储管理。效率与系统的分页功能相关。</a:t>
          </a:r>
          <a:endParaRPr lang="zh-CN" altLang="en-US" sz="2000" b="1" dirty="0"/>
        </a:p>
      </dgm:t>
    </dgm:pt>
    <dgm:pt modelId="{7BBCBDEF-08FC-4069-BC3C-ABA91D6419BB}" type="parTrans" cxnId="{0D3B28E9-01B5-419C-BB29-B780EFFC2A76}">
      <dgm:prSet/>
      <dgm:spPr/>
      <dgm:t>
        <a:bodyPr/>
        <a:lstStyle/>
        <a:p>
          <a:endParaRPr lang="zh-CN" altLang="en-US" sz="2000" b="1"/>
        </a:p>
      </dgm:t>
    </dgm:pt>
    <dgm:pt modelId="{AD78CB06-503E-4406-8907-811645CC6B33}" type="sibTrans" cxnId="{0D3B28E9-01B5-419C-BB29-B780EFFC2A76}">
      <dgm:prSet/>
      <dgm:spPr/>
      <dgm:t>
        <a:bodyPr/>
        <a:lstStyle/>
        <a:p>
          <a:endParaRPr lang="zh-CN" altLang="en-US" sz="2000" b="1"/>
        </a:p>
      </dgm:t>
    </dgm:pt>
    <dgm:pt modelId="{41029EE7-559E-4473-AFBA-19C3A3FF022C}">
      <dgm:prSet phldrT="[文本]" custT="1"/>
      <dgm:spPr/>
      <dgm:t>
        <a:bodyPr/>
        <a:lstStyle/>
        <a:p>
          <a:r>
            <a:rPr lang="zh-CN" altLang="en-US" sz="2000" b="1" dirty="0">
              <a:latin typeface="+mn-ea"/>
            </a:rPr>
            <a:t>结构化程序设计，将程序功能合理分块，模块（群）体积与页容量相匹配，减少调度。</a:t>
          </a:r>
          <a:endParaRPr lang="zh-CN" altLang="en-US" sz="2000" b="1" dirty="0"/>
        </a:p>
      </dgm:t>
    </dgm:pt>
    <dgm:pt modelId="{5A70AAC5-7C57-4938-B90A-1821B1A931AC}" type="parTrans" cxnId="{13809DFD-B971-4BBF-A9F6-8FDDF82096D5}">
      <dgm:prSet/>
      <dgm:spPr/>
      <dgm:t>
        <a:bodyPr/>
        <a:lstStyle/>
        <a:p>
          <a:endParaRPr lang="zh-CN" altLang="en-US" sz="2000" b="1"/>
        </a:p>
      </dgm:t>
    </dgm:pt>
    <dgm:pt modelId="{199B928C-6E09-4A13-B3D3-0EB5CD7AA531}" type="sibTrans" cxnId="{13809DFD-B971-4BBF-A9F6-8FDDF82096D5}">
      <dgm:prSet/>
      <dgm:spPr/>
      <dgm:t>
        <a:bodyPr/>
        <a:lstStyle/>
        <a:p>
          <a:endParaRPr lang="zh-CN" altLang="en-US" sz="2000" b="1"/>
        </a:p>
      </dgm:t>
    </dgm:pt>
    <dgm:pt modelId="{C28456DA-DC1D-4BCD-8896-AE8020730FC2}">
      <dgm:prSet phldrT="[文本]" custT="1"/>
      <dgm:spPr/>
      <dgm:t>
        <a:bodyPr/>
        <a:lstStyle/>
        <a:p>
          <a:r>
            <a:rPr lang="zh-CN" altLang="en-US" sz="2000" b="1" dirty="0">
              <a:latin typeface="+mn-ea"/>
            </a:rPr>
            <a:t>在微型计算机系统，存储容量对软件设计和编码的制约很大。</a:t>
          </a:r>
          <a:endParaRPr lang="zh-CN" altLang="en-US" sz="2000" b="1" dirty="0"/>
        </a:p>
      </dgm:t>
    </dgm:pt>
    <dgm:pt modelId="{48784D59-A30B-4C3A-A91F-142E10E1BD7F}" type="parTrans" cxnId="{036315DA-71BB-4C85-B918-4D2CC4747552}">
      <dgm:prSet/>
      <dgm:spPr/>
      <dgm:t>
        <a:bodyPr/>
        <a:lstStyle/>
        <a:p>
          <a:endParaRPr lang="zh-CN" altLang="en-US" sz="2000" b="1"/>
        </a:p>
      </dgm:t>
    </dgm:pt>
    <dgm:pt modelId="{15D5EED1-3E4C-47B1-8E1F-09378D302342}" type="sibTrans" cxnId="{036315DA-71BB-4C85-B918-4D2CC4747552}">
      <dgm:prSet/>
      <dgm:spPr/>
      <dgm:t>
        <a:bodyPr/>
        <a:lstStyle/>
        <a:p>
          <a:endParaRPr lang="zh-CN" altLang="en-US" sz="2000" b="1"/>
        </a:p>
      </dgm:t>
    </dgm:pt>
    <dgm:pt modelId="{28CB9128-652F-4C40-AEA0-2BF2736E51D9}">
      <dgm:prSet phldrT="[文本]" custT="1"/>
      <dgm:spPr/>
      <dgm:t>
        <a:bodyPr/>
        <a:lstStyle/>
        <a:p>
          <a:r>
            <a:rPr lang="zh-CN" altLang="en-US" sz="2000" b="1" dirty="0">
              <a:latin typeface="+mn-ea"/>
            </a:rPr>
            <a:t>选择可生成较短目标代码且存储压缩性能优良的编译程序，甚至汇编程序。</a:t>
          </a:r>
          <a:endParaRPr lang="zh-CN" altLang="en-US" sz="2000" b="1" dirty="0"/>
        </a:p>
      </dgm:t>
    </dgm:pt>
    <dgm:pt modelId="{0CE30A65-928B-4BF4-B22E-36BB937AF7B8}" type="parTrans" cxnId="{06A4A09A-08A2-499D-84CB-C266DE342B59}">
      <dgm:prSet/>
      <dgm:spPr/>
      <dgm:t>
        <a:bodyPr/>
        <a:lstStyle/>
        <a:p>
          <a:endParaRPr lang="zh-CN" altLang="en-US" sz="2000" b="1"/>
        </a:p>
      </dgm:t>
    </dgm:pt>
    <dgm:pt modelId="{E287D59A-84E0-4C74-97CA-22CF081B04C2}" type="sibTrans" cxnId="{06A4A09A-08A2-499D-84CB-C266DE342B59}">
      <dgm:prSet/>
      <dgm:spPr/>
      <dgm:t>
        <a:bodyPr/>
        <a:lstStyle/>
        <a:p>
          <a:endParaRPr lang="zh-CN" altLang="en-US" sz="2000" b="1"/>
        </a:p>
      </dgm:t>
    </dgm:pt>
    <dgm:pt modelId="{7FD61501-A89C-4DF2-A0F7-B3147DAB3436}">
      <dgm:prSet phldrT="[文本]" custT="1"/>
      <dgm:spPr/>
      <dgm:t>
        <a:bodyPr/>
        <a:lstStyle/>
        <a:p>
          <a:r>
            <a:rPr lang="zh-CN" altLang="en-US" sz="2000" b="1" dirty="0">
              <a:latin typeface="+mn-ea"/>
            </a:rPr>
            <a:t>提高存储器效率的关键是程序的简单性。</a:t>
          </a:r>
          <a:endParaRPr lang="zh-CN" altLang="en-US" sz="2000" b="1" dirty="0"/>
        </a:p>
      </dgm:t>
    </dgm:pt>
    <dgm:pt modelId="{01A6D353-C71A-440D-A959-D56970595B0A}" type="parTrans" cxnId="{22A27F0C-B1B6-4AF3-B80F-860804A32F60}">
      <dgm:prSet/>
      <dgm:spPr/>
      <dgm:t>
        <a:bodyPr/>
        <a:lstStyle/>
        <a:p>
          <a:endParaRPr lang="zh-CN" altLang="en-US" sz="2000" b="1"/>
        </a:p>
      </dgm:t>
    </dgm:pt>
    <dgm:pt modelId="{6DACF831-2E67-42FB-ABFF-606B8BAC86D5}" type="sibTrans" cxnId="{22A27F0C-B1B6-4AF3-B80F-860804A32F60}">
      <dgm:prSet/>
      <dgm:spPr/>
      <dgm:t>
        <a:bodyPr/>
        <a:lstStyle/>
        <a:p>
          <a:endParaRPr lang="zh-CN" altLang="en-US" sz="2000" b="1"/>
        </a:p>
      </dgm:t>
    </dgm:pt>
    <dgm:pt modelId="{FD7069F3-63E3-4289-A3EF-83936A536D69}" type="pres">
      <dgm:prSet presAssocID="{4CD7AE49-6B78-4700-A21C-682A8DA3DBF7}" presName="Name0" presStyleCnt="0">
        <dgm:presLayoutVars>
          <dgm:chPref val="3"/>
          <dgm:dir/>
          <dgm:animLvl val="lvl"/>
          <dgm:resizeHandles/>
        </dgm:presLayoutVars>
      </dgm:prSet>
      <dgm:spPr/>
    </dgm:pt>
    <dgm:pt modelId="{7156DA43-4B50-4AD0-9C0A-8B7EA42AEB11}" type="pres">
      <dgm:prSet presAssocID="{0079BB8F-E310-4411-81B0-71DDC8492238}" presName="horFlow" presStyleCnt="0"/>
      <dgm:spPr/>
    </dgm:pt>
    <dgm:pt modelId="{2356AF7C-488F-4F6E-BF2E-F7CA3755FDB4}" type="pres">
      <dgm:prSet presAssocID="{0079BB8F-E310-4411-81B0-71DDC8492238}" presName="bigChev" presStyleLbl="node1" presStyleIdx="0" presStyleCnt="2" custScaleX="101343" custScaleY="121097" custLinFactNeighborX="26983" custLinFactNeighborY="-731"/>
      <dgm:spPr/>
    </dgm:pt>
    <dgm:pt modelId="{131A8CDB-426F-41B1-9536-B1937CB836B7}" type="pres">
      <dgm:prSet presAssocID="{7BBCBDEF-08FC-4069-BC3C-ABA91D6419BB}" presName="parTrans" presStyleCnt="0"/>
      <dgm:spPr/>
    </dgm:pt>
    <dgm:pt modelId="{CF3AD58F-5F71-49A9-B21D-C8353B8832D1}" type="pres">
      <dgm:prSet presAssocID="{9AAC378F-0F56-4E6B-A6CD-17E0FC10FED3}" presName="node" presStyleLbl="alignAccFollowNode1" presStyleIdx="0" presStyleCnt="4" custScaleX="104784" custScaleY="139688">
        <dgm:presLayoutVars>
          <dgm:bulletEnabled val="1"/>
        </dgm:presLayoutVars>
      </dgm:prSet>
      <dgm:spPr/>
    </dgm:pt>
    <dgm:pt modelId="{98DB89F0-45A9-4892-B8D0-36E2EE254A4F}" type="pres">
      <dgm:prSet presAssocID="{AD78CB06-503E-4406-8907-811645CC6B33}" presName="sibTrans" presStyleCnt="0"/>
      <dgm:spPr/>
    </dgm:pt>
    <dgm:pt modelId="{022907D4-001A-427B-AF50-4FE04FAC388E}" type="pres">
      <dgm:prSet presAssocID="{41029EE7-559E-4473-AFBA-19C3A3FF022C}" presName="node" presStyleLbl="alignAccFollowNode1" presStyleIdx="1" presStyleCnt="4" custScaleX="105552" custScaleY="142059" custLinFactNeighborX="-52649">
        <dgm:presLayoutVars>
          <dgm:bulletEnabled val="1"/>
        </dgm:presLayoutVars>
      </dgm:prSet>
      <dgm:spPr/>
    </dgm:pt>
    <dgm:pt modelId="{D2CE712A-2F79-4475-9B60-57A8F3CF74CD}" type="pres">
      <dgm:prSet presAssocID="{0079BB8F-E310-4411-81B0-71DDC8492238}" presName="vSp" presStyleCnt="0"/>
      <dgm:spPr/>
    </dgm:pt>
    <dgm:pt modelId="{3E9E6BE4-3A6D-47FE-9CBB-8E237EF4F5F4}" type="pres">
      <dgm:prSet presAssocID="{C28456DA-DC1D-4BCD-8896-AE8020730FC2}" presName="horFlow" presStyleCnt="0"/>
      <dgm:spPr/>
    </dgm:pt>
    <dgm:pt modelId="{98D37859-F8A5-49C4-B3FF-38E248F0A1D0}" type="pres">
      <dgm:prSet presAssocID="{C28456DA-DC1D-4BCD-8896-AE8020730FC2}" presName="bigChev" presStyleLbl="node1" presStyleIdx="1" presStyleCnt="2" custScaleY="116647" custLinFactNeighborX="40480"/>
      <dgm:spPr/>
    </dgm:pt>
    <dgm:pt modelId="{3B5D3096-25BE-456A-9FCA-0F85CA9B4718}" type="pres">
      <dgm:prSet presAssocID="{0CE30A65-928B-4BF4-B22E-36BB937AF7B8}" presName="parTrans" presStyleCnt="0"/>
      <dgm:spPr/>
    </dgm:pt>
    <dgm:pt modelId="{9B9311C3-D658-45FF-A98C-4FDCE63B0B4A}" type="pres">
      <dgm:prSet presAssocID="{28CB9128-652F-4C40-AEA0-2BF2736E51D9}" presName="node" presStyleLbl="alignAccFollowNode1" presStyleIdx="2" presStyleCnt="4" custScaleX="112256" custScaleY="140031">
        <dgm:presLayoutVars>
          <dgm:bulletEnabled val="1"/>
        </dgm:presLayoutVars>
      </dgm:prSet>
      <dgm:spPr/>
    </dgm:pt>
    <dgm:pt modelId="{628C9E22-C6F2-45B0-AFF3-EEE5B1193F3E}" type="pres">
      <dgm:prSet presAssocID="{E287D59A-84E0-4C74-97CA-22CF081B04C2}" presName="sibTrans" presStyleCnt="0"/>
      <dgm:spPr/>
    </dgm:pt>
    <dgm:pt modelId="{EA3C482B-4F12-4126-ACE8-AB22ABDEE55A}" type="pres">
      <dgm:prSet presAssocID="{7FD61501-A89C-4DF2-A0F7-B3147DAB3436}" presName="node" presStyleLbl="alignAccFollowNode1" presStyleIdx="3" presStyleCnt="4" custScaleX="97322" custScaleY="134828" custLinFactNeighborX="-57867">
        <dgm:presLayoutVars>
          <dgm:bulletEnabled val="1"/>
        </dgm:presLayoutVars>
      </dgm:prSet>
      <dgm:spPr/>
    </dgm:pt>
  </dgm:ptLst>
  <dgm:cxnLst>
    <dgm:cxn modelId="{B9203103-6407-4F1D-8B7C-58A440C20054}" type="presOf" srcId="{41029EE7-559E-4473-AFBA-19C3A3FF022C}" destId="{022907D4-001A-427B-AF50-4FE04FAC388E}" srcOrd="0" destOrd="0" presId="urn:microsoft.com/office/officeart/2005/8/layout/lProcess3"/>
    <dgm:cxn modelId="{22A27F0C-B1B6-4AF3-B80F-860804A32F60}" srcId="{C28456DA-DC1D-4BCD-8896-AE8020730FC2}" destId="{7FD61501-A89C-4DF2-A0F7-B3147DAB3436}" srcOrd="1" destOrd="0" parTransId="{01A6D353-C71A-440D-A959-D56970595B0A}" sibTransId="{6DACF831-2E67-42FB-ABFF-606B8BAC86D5}"/>
    <dgm:cxn modelId="{47ADE82B-7A24-4E7C-83B5-A693F4FF0BBE}" type="presOf" srcId="{28CB9128-652F-4C40-AEA0-2BF2736E51D9}" destId="{9B9311C3-D658-45FF-A98C-4FDCE63B0B4A}" srcOrd="0" destOrd="0" presId="urn:microsoft.com/office/officeart/2005/8/layout/lProcess3"/>
    <dgm:cxn modelId="{5213343B-4F05-438A-8E01-60CCFD2BC087}" type="presOf" srcId="{9AAC378F-0F56-4E6B-A6CD-17E0FC10FED3}" destId="{CF3AD58F-5F71-49A9-B21D-C8353B8832D1}" srcOrd="0" destOrd="0" presId="urn:microsoft.com/office/officeart/2005/8/layout/lProcess3"/>
    <dgm:cxn modelId="{FE7BD146-2B6C-4911-8B60-B258A76E13C7}" type="presOf" srcId="{7FD61501-A89C-4DF2-A0F7-B3147DAB3436}" destId="{EA3C482B-4F12-4126-ACE8-AB22ABDEE55A}" srcOrd="0" destOrd="0" presId="urn:microsoft.com/office/officeart/2005/8/layout/lProcess3"/>
    <dgm:cxn modelId="{8CFF2656-C33E-413C-9DEC-1747618C3410}" type="presOf" srcId="{4CD7AE49-6B78-4700-A21C-682A8DA3DBF7}" destId="{FD7069F3-63E3-4289-A3EF-83936A536D69}" srcOrd="0" destOrd="0" presId="urn:microsoft.com/office/officeart/2005/8/layout/lProcess3"/>
    <dgm:cxn modelId="{FAEB4097-F547-4F53-8BA3-695A4B6D5063}" srcId="{4CD7AE49-6B78-4700-A21C-682A8DA3DBF7}" destId="{0079BB8F-E310-4411-81B0-71DDC8492238}" srcOrd="0" destOrd="0" parTransId="{FB952C87-DA47-411C-BA7C-73FA5873AEAB}" sibTransId="{83104FEF-81C3-4F8A-BA9F-9A04B593E3CF}"/>
    <dgm:cxn modelId="{06A4A09A-08A2-499D-84CB-C266DE342B59}" srcId="{C28456DA-DC1D-4BCD-8896-AE8020730FC2}" destId="{28CB9128-652F-4C40-AEA0-2BF2736E51D9}" srcOrd="0" destOrd="0" parTransId="{0CE30A65-928B-4BF4-B22E-36BB937AF7B8}" sibTransId="{E287D59A-84E0-4C74-97CA-22CF081B04C2}"/>
    <dgm:cxn modelId="{126CCFD8-0B9B-4BFB-A015-3779EED1075D}" type="presOf" srcId="{0079BB8F-E310-4411-81B0-71DDC8492238}" destId="{2356AF7C-488F-4F6E-BF2E-F7CA3755FDB4}" srcOrd="0" destOrd="0" presId="urn:microsoft.com/office/officeart/2005/8/layout/lProcess3"/>
    <dgm:cxn modelId="{036315DA-71BB-4C85-B918-4D2CC4747552}" srcId="{4CD7AE49-6B78-4700-A21C-682A8DA3DBF7}" destId="{C28456DA-DC1D-4BCD-8896-AE8020730FC2}" srcOrd="1" destOrd="0" parTransId="{48784D59-A30B-4C3A-A91F-142E10E1BD7F}" sibTransId="{15D5EED1-3E4C-47B1-8E1F-09378D302342}"/>
    <dgm:cxn modelId="{0D3B28E9-01B5-419C-BB29-B780EFFC2A76}" srcId="{0079BB8F-E310-4411-81B0-71DDC8492238}" destId="{9AAC378F-0F56-4E6B-A6CD-17E0FC10FED3}" srcOrd="0" destOrd="0" parTransId="{7BBCBDEF-08FC-4069-BC3C-ABA91D6419BB}" sibTransId="{AD78CB06-503E-4406-8907-811645CC6B33}"/>
    <dgm:cxn modelId="{04B9BEF5-172A-4A78-AED2-8D070612047C}" type="presOf" srcId="{C28456DA-DC1D-4BCD-8896-AE8020730FC2}" destId="{98D37859-F8A5-49C4-B3FF-38E248F0A1D0}" srcOrd="0" destOrd="0" presId="urn:microsoft.com/office/officeart/2005/8/layout/lProcess3"/>
    <dgm:cxn modelId="{13809DFD-B971-4BBF-A9F6-8FDDF82096D5}" srcId="{0079BB8F-E310-4411-81B0-71DDC8492238}" destId="{41029EE7-559E-4473-AFBA-19C3A3FF022C}" srcOrd="1" destOrd="0" parTransId="{5A70AAC5-7C57-4938-B90A-1821B1A931AC}" sibTransId="{199B928C-6E09-4A13-B3D3-0EB5CD7AA531}"/>
    <dgm:cxn modelId="{00FE564C-C2EF-4C9B-A478-C0A5FA5A5169}" type="presParOf" srcId="{FD7069F3-63E3-4289-A3EF-83936A536D69}" destId="{7156DA43-4B50-4AD0-9C0A-8B7EA42AEB11}" srcOrd="0" destOrd="0" presId="urn:microsoft.com/office/officeart/2005/8/layout/lProcess3"/>
    <dgm:cxn modelId="{68E0F5B4-F143-4466-AABC-EB728D47287E}" type="presParOf" srcId="{7156DA43-4B50-4AD0-9C0A-8B7EA42AEB11}" destId="{2356AF7C-488F-4F6E-BF2E-F7CA3755FDB4}" srcOrd="0" destOrd="0" presId="urn:microsoft.com/office/officeart/2005/8/layout/lProcess3"/>
    <dgm:cxn modelId="{3DC44720-B426-4A14-B92A-F37B625DB0B0}" type="presParOf" srcId="{7156DA43-4B50-4AD0-9C0A-8B7EA42AEB11}" destId="{131A8CDB-426F-41B1-9536-B1937CB836B7}" srcOrd="1" destOrd="0" presId="urn:microsoft.com/office/officeart/2005/8/layout/lProcess3"/>
    <dgm:cxn modelId="{EEE6883E-EDED-4D3F-A563-E0CC31B1B0A8}" type="presParOf" srcId="{7156DA43-4B50-4AD0-9C0A-8B7EA42AEB11}" destId="{CF3AD58F-5F71-49A9-B21D-C8353B8832D1}" srcOrd="2" destOrd="0" presId="urn:microsoft.com/office/officeart/2005/8/layout/lProcess3"/>
    <dgm:cxn modelId="{D331A5B7-5844-40E2-BA4E-BA5FC6BA50FF}" type="presParOf" srcId="{7156DA43-4B50-4AD0-9C0A-8B7EA42AEB11}" destId="{98DB89F0-45A9-4892-B8D0-36E2EE254A4F}" srcOrd="3" destOrd="0" presId="urn:microsoft.com/office/officeart/2005/8/layout/lProcess3"/>
    <dgm:cxn modelId="{99A64D47-59CA-4264-B951-D76DC1E39FF9}" type="presParOf" srcId="{7156DA43-4B50-4AD0-9C0A-8B7EA42AEB11}" destId="{022907D4-001A-427B-AF50-4FE04FAC388E}" srcOrd="4" destOrd="0" presId="urn:microsoft.com/office/officeart/2005/8/layout/lProcess3"/>
    <dgm:cxn modelId="{8B7C9E01-D456-42FF-A7DB-5A6793D3CC76}" type="presParOf" srcId="{FD7069F3-63E3-4289-A3EF-83936A536D69}" destId="{D2CE712A-2F79-4475-9B60-57A8F3CF74CD}" srcOrd="1" destOrd="0" presId="urn:microsoft.com/office/officeart/2005/8/layout/lProcess3"/>
    <dgm:cxn modelId="{6FAFEA5D-6713-43C7-A77A-F014A31A3A04}" type="presParOf" srcId="{FD7069F3-63E3-4289-A3EF-83936A536D69}" destId="{3E9E6BE4-3A6D-47FE-9CBB-8E237EF4F5F4}" srcOrd="2" destOrd="0" presId="urn:microsoft.com/office/officeart/2005/8/layout/lProcess3"/>
    <dgm:cxn modelId="{30990749-7964-4B51-BCEB-5A8B28B5D8BB}" type="presParOf" srcId="{3E9E6BE4-3A6D-47FE-9CBB-8E237EF4F5F4}" destId="{98D37859-F8A5-49C4-B3FF-38E248F0A1D0}" srcOrd="0" destOrd="0" presId="urn:microsoft.com/office/officeart/2005/8/layout/lProcess3"/>
    <dgm:cxn modelId="{920E86BB-72A8-4D94-9459-159A14806D5D}" type="presParOf" srcId="{3E9E6BE4-3A6D-47FE-9CBB-8E237EF4F5F4}" destId="{3B5D3096-25BE-456A-9FCA-0F85CA9B4718}" srcOrd="1" destOrd="0" presId="urn:microsoft.com/office/officeart/2005/8/layout/lProcess3"/>
    <dgm:cxn modelId="{D529843E-E331-4B1E-99DF-8DE23B044FBC}" type="presParOf" srcId="{3E9E6BE4-3A6D-47FE-9CBB-8E237EF4F5F4}" destId="{9B9311C3-D658-45FF-A98C-4FDCE63B0B4A}" srcOrd="2" destOrd="0" presId="urn:microsoft.com/office/officeart/2005/8/layout/lProcess3"/>
    <dgm:cxn modelId="{4AF14CBA-AEFE-403C-A935-F287AC7AD6C1}" type="presParOf" srcId="{3E9E6BE4-3A6D-47FE-9CBB-8E237EF4F5F4}" destId="{628C9E22-C6F2-45B0-AFF3-EEE5B1193F3E}" srcOrd="3" destOrd="0" presId="urn:microsoft.com/office/officeart/2005/8/layout/lProcess3"/>
    <dgm:cxn modelId="{1FEDC12E-98C3-440E-80A7-CF71C0C527A2}" type="presParOf" srcId="{3E9E6BE4-3A6D-47FE-9CBB-8E237EF4F5F4}" destId="{EA3C482B-4F12-4126-ACE8-AB22ABDEE55A}" srcOrd="4" destOrd="0" presId="urn:microsoft.com/office/officeart/2005/8/layout/l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D00F3744-3453-45CC-BA49-6A54D26B9DF3}" type="doc">
      <dgm:prSet loTypeId="urn:microsoft.com/office/officeart/2008/layout/VerticalCurvedList" loCatId="list" qsTypeId="urn:microsoft.com/office/officeart/2005/8/quickstyle/simple1" qsCatId="simple" csTypeId="urn:microsoft.com/office/officeart/2005/8/colors/accent3_2" csCatId="accent3" phldr="1"/>
      <dgm:spPr/>
      <dgm:t>
        <a:bodyPr/>
        <a:lstStyle/>
        <a:p>
          <a:endParaRPr lang="zh-CN" altLang="en-US"/>
        </a:p>
      </dgm:t>
    </dgm:pt>
    <dgm:pt modelId="{B18307DA-635C-4788-BB26-5243A4F2FEC2}">
      <dgm:prSet phldrT="[文本]"/>
      <dgm:spPr/>
      <dgm:t>
        <a:bodyPr/>
        <a:lstStyle/>
        <a:p>
          <a:r>
            <a:rPr lang="zh-CN" altLang="en-US" dirty="0"/>
            <a:t>目的：标识、控制和追踪软件开发和实施过程中产生的各种软件产品版本。</a:t>
          </a:r>
        </a:p>
      </dgm:t>
    </dgm:pt>
    <dgm:pt modelId="{3F4C7C87-A69D-442C-A462-CA553879D219}" type="parTrans" cxnId="{A44AD6CB-E397-4F01-A2DE-68FB270718B7}">
      <dgm:prSet/>
      <dgm:spPr/>
      <dgm:t>
        <a:bodyPr/>
        <a:lstStyle/>
        <a:p>
          <a:endParaRPr lang="zh-CN" altLang="en-US"/>
        </a:p>
      </dgm:t>
    </dgm:pt>
    <dgm:pt modelId="{50FDCE38-B425-4791-BEDB-C9A12193356A}" type="sibTrans" cxnId="{A44AD6CB-E397-4F01-A2DE-68FB270718B7}">
      <dgm:prSet/>
      <dgm:spPr/>
      <dgm:t>
        <a:bodyPr/>
        <a:lstStyle/>
        <a:p>
          <a:endParaRPr lang="zh-CN" altLang="en-US"/>
        </a:p>
      </dgm:t>
    </dgm:pt>
    <dgm:pt modelId="{CBE590FE-E558-42C4-9CD0-787425CB6D77}">
      <dgm:prSet phldrT="[文本]"/>
      <dgm:spPr/>
      <dgm:t>
        <a:bodyPr/>
        <a:lstStyle/>
        <a:p>
          <a:r>
            <a:rPr lang="zh-CN" altLang="en-US" dirty="0"/>
            <a:t>适用范围：适用于软件源代码、产品版本的管理。通常内部使用，不对外发布。</a:t>
          </a:r>
        </a:p>
      </dgm:t>
    </dgm:pt>
    <dgm:pt modelId="{AF2D1D68-B24F-4F4D-8BBE-1F80BA1F03C5}" type="parTrans" cxnId="{A13A5565-5B3C-430B-9BB7-71D74F9D9008}">
      <dgm:prSet/>
      <dgm:spPr/>
      <dgm:t>
        <a:bodyPr/>
        <a:lstStyle/>
        <a:p>
          <a:endParaRPr lang="zh-CN" altLang="en-US"/>
        </a:p>
      </dgm:t>
    </dgm:pt>
    <dgm:pt modelId="{13AA2D79-872D-4EB0-9913-CACF7638795F}" type="sibTrans" cxnId="{A13A5565-5B3C-430B-9BB7-71D74F9D9008}">
      <dgm:prSet/>
      <dgm:spPr/>
      <dgm:t>
        <a:bodyPr/>
        <a:lstStyle/>
        <a:p>
          <a:endParaRPr lang="zh-CN" altLang="en-US"/>
        </a:p>
      </dgm:t>
    </dgm:pt>
    <dgm:pt modelId="{AD9E6230-F2FE-452A-9A13-02F9FDC8ACEC}">
      <dgm:prSet phldrT="[文本]"/>
      <dgm:spPr/>
      <dgm:t>
        <a:bodyPr/>
        <a:lstStyle/>
        <a:p>
          <a:r>
            <a:rPr lang="zh-CN" altLang="en-US" b="0" dirty="0">
              <a:latin typeface="+mn-ea"/>
            </a:rPr>
            <a:t>作用：主要是开发者自己对产品进行测试，检查产品是否存在缺陷、错误，验证产品功能与说明书、用户手册是否一致。</a:t>
          </a:r>
          <a:endParaRPr lang="zh-CN" altLang="en-US" dirty="0"/>
        </a:p>
      </dgm:t>
    </dgm:pt>
    <dgm:pt modelId="{CADC362C-7495-47E6-A9CD-4CECF6D0CAE4}" type="parTrans" cxnId="{C94EB155-3E95-4BF5-B6C6-D06C4D7B6726}">
      <dgm:prSet/>
      <dgm:spPr/>
      <dgm:t>
        <a:bodyPr/>
        <a:lstStyle/>
        <a:p>
          <a:endParaRPr lang="zh-CN" altLang="en-US"/>
        </a:p>
      </dgm:t>
    </dgm:pt>
    <dgm:pt modelId="{14B0FC22-9D8F-438C-9A2B-0C3C03E5A7E8}" type="sibTrans" cxnId="{C94EB155-3E95-4BF5-B6C6-D06C4D7B6726}">
      <dgm:prSet/>
      <dgm:spPr/>
      <dgm:t>
        <a:bodyPr/>
        <a:lstStyle/>
        <a:p>
          <a:endParaRPr lang="zh-CN" altLang="en-US"/>
        </a:p>
      </dgm:t>
    </dgm:pt>
    <dgm:pt modelId="{586F3169-4B17-4A2F-A028-679B379E6C83}" type="pres">
      <dgm:prSet presAssocID="{D00F3744-3453-45CC-BA49-6A54D26B9DF3}" presName="Name0" presStyleCnt="0">
        <dgm:presLayoutVars>
          <dgm:chMax val="7"/>
          <dgm:chPref val="7"/>
          <dgm:dir/>
        </dgm:presLayoutVars>
      </dgm:prSet>
      <dgm:spPr/>
    </dgm:pt>
    <dgm:pt modelId="{DBD54C6A-A729-42B2-95D2-E19132D4B6E1}" type="pres">
      <dgm:prSet presAssocID="{D00F3744-3453-45CC-BA49-6A54D26B9DF3}" presName="Name1" presStyleCnt="0"/>
      <dgm:spPr/>
    </dgm:pt>
    <dgm:pt modelId="{87D0F34E-6521-468E-A197-FF45F465BEDC}" type="pres">
      <dgm:prSet presAssocID="{D00F3744-3453-45CC-BA49-6A54D26B9DF3}" presName="cycle" presStyleCnt="0"/>
      <dgm:spPr/>
    </dgm:pt>
    <dgm:pt modelId="{799F8E1B-7E18-416F-9C29-401870A1D504}" type="pres">
      <dgm:prSet presAssocID="{D00F3744-3453-45CC-BA49-6A54D26B9DF3}" presName="srcNode" presStyleLbl="node1" presStyleIdx="0" presStyleCnt="3"/>
      <dgm:spPr/>
    </dgm:pt>
    <dgm:pt modelId="{F4978A4D-69CB-442D-B6B7-04E31A241882}" type="pres">
      <dgm:prSet presAssocID="{D00F3744-3453-45CC-BA49-6A54D26B9DF3}" presName="conn" presStyleLbl="parChTrans1D2" presStyleIdx="0" presStyleCnt="1"/>
      <dgm:spPr/>
    </dgm:pt>
    <dgm:pt modelId="{CFDE3973-32E7-428B-8CFE-5D12CCEEB659}" type="pres">
      <dgm:prSet presAssocID="{D00F3744-3453-45CC-BA49-6A54D26B9DF3}" presName="extraNode" presStyleLbl="node1" presStyleIdx="0" presStyleCnt="3"/>
      <dgm:spPr/>
    </dgm:pt>
    <dgm:pt modelId="{48D0FEA8-95EA-43CD-9C48-8DD64F27297C}" type="pres">
      <dgm:prSet presAssocID="{D00F3744-3453-45CC-BA49-6A54D26B9DF3}" presName="dstNode" presStyleLbl="node1" presStyleIdx="0" presStyleCnt="3"/>
      <dgm:spPr/>
    </dgm:pt>
    <dgm:pt modelId="{C2392F5F-7492-4AE5-88B6-253E233D0C5B}" type="pres">
      <dgm:prSet presAssocID="{B18307DA-635C-4788-BB26-5243A4F2FEC2}" presName="text_1" presStyleLbl="node1" presStyleIdx="0" presStyleCnt="3">
        <dgm:presLayoutVars>
          <dgm:bulletEnabled val="1"/>
        </dgm:presLayoutVars>
      </dgm:prSet>
      <dgm:spPr/>
    </dgm:pt>
    <dgm:pt modelId="{4737403A-0451-411D-A8BF-29B63BF822C4}" type="pres">
      <dgm:prSet presAssocID="{B18307DA-635C-4788-BB26-5243A4F2FEC2}" presName="accent_1" presStyleCnt="0"/>
      <dgm:spPr/>
    </dgm:pt>
    <dgm:pt modelId="{798E35E6-9A25-4EE5-9DBC-E1502EA6F922}" type="pres">
      <dgm:prSet presAssocID="{B18307DA-635C-4788-BB26-5243A4F2FEC2}" presName="accentRepeatNode" presStyleLbl="solidFgAcc1" presStyleIdx="0" presStyleCnt="3"/>
      <dgm:spPr/>
    </dgm:pt>
    <dgm:pt modelId="{DCE3BA7A-72E0-4E93-83E8-9B0E1BF62314}" type="pres">
      <dgm:prSet presAssocID="{CBE590FE-E558-42C4-9CD0-787425CB6D77}" presName="text_2" presStyleLbl="node1" presStyleIdx="1" presStyleCnt="3">
        <dgm:presLayoutVars>
          <dgm:bulletEnabled val="1"/>
        </dgm:presLayoutVars>
      </dgm:prSet>
      <dgm:spPr/>
    </dgm:pt>
    <dgm:pt modelId="{381ACD59-0A4D-4222-89BA-F7FE8A6B69DD}" type="pres">
      <dgm:prSet presAssocID="{CBE590FE-E558-42C4-9CD0-787425CB6D77}" presName="accent_2" presStyleCnt="0"/>
      <dgm:spPr/>
    </dgm:pt>
    <dgm:pt modelId="{F30C60C7-A92A-4214-8645-EB9FD7B86E98}" type="pres">
      <dgm:prSet presAssocID="{CBE590FE-E558-42C4-9CD0-787425CB6D77}" presName="accentRepeatNode" presStyleLbl="solidFgAcc1" presStyleIdx="1" presStyleCnt="3"/>
      <dgm:spPr/>
    </dgm:pt>
    <dgm:pt modelId="{63B3516D-D104-452A-A9B0-BB5A387E2CA9}" type="pres">
      <dgm:prSet presAssocID="{AD9E6230-F2FE-452A-9A13-02F9FDC8ACEC}" presName="text_3" presStyleLbl="node1" presStyleIdx="2" presStyleCnt="3">
        <dgm:presLayoutVars>
          <dgm:bulletEnabled val="1"/>
        </dgm:presLayoutVars>
      </dgm:prSet>
      <dgm:spPr/>
    </dgm:pt>
    <dgm:pt modelId="{701FC613-860A-400A-8B9A-64189F1AAA51}" type="pres">
      <dgm:prSet presAssocID="{AD9E6230-F2FE-452A-9A13-02F9FDC8ACEC}" presName="accent_3" presStyleCnt="0"/>
      <dgm:spPr/>
    </dgm:pt>
    <dgm:pt modelId="{095E9BD1-4090-487B-8320-0AC5B1AD3909}" type="pres">
      <dgm:prSet presAssocID="{AD9E6230-F2FE-452A-9A13-02F9FDC8ACEC}" presName="accentRepeatNode" presStyleLbl="solidFgAcc1" presStyleIdx="2" presStyleCnt="3"/>
      <dgm:spPr/>
    </dgm:pt>
  </dgm:ptLst>
  <dgm:cxnLst>
    <dgm:cxn modelId="{9BAA0D0C-035E-4A2A-834F-81E51ACE3A36}" type="presOf" srcId="{B18307DA-635C-4788-BB26-5243A4F2FEC2}" destId="{C2392F5F-7492-4AE5-88B6-253E233D0C5B}" srcOrd="0" destOrd="0" presId="urn:microsoft.com/office/officeart/2008/layout/VerticalCurvedList"/>
    <dgm:cxn modelId="{58E6483C-A568-4583-88D0-0B29F5999BA2}" type="presOf" srcId="{AD9E6230-F2FE-452A-9A13-02F9FDC8ACEC}" destId="{63B3516D-D104-452A-A9B0-BB5A387E2CA9}" srcOrd="0" destOrd="0" presId="urn:microsoft.com/office/officeart/2008/layout/VerticalCurvedList"/>
    <dgm:cxn modelId="{A13A5565-5B3C-430B-9BB7-71D74F9D9008}" srcId="{D00F3744-3453-45CC-BA49-6A54D26B9DF3}" destId="{CBE590FE-E558-42C4-9CD0-787425CB6D77}" srcOrd="1" destOrd="0" parTransId="{AF2D1D68-B24F-4F4D-8BBE-1F80BA1F03C5}" sibTransId="{13AA2D79-872D-4EB0-9913-CACF7638795F}"/>
    <dgm:cxn modelId="{C94EB155-3E95-4BF5-B6C6-D06C4D7B6726}" srcId="{D00F3744-3453-45CC-BA49-6A54D26B9DF3}" destId="{AD9E6230-F2FE-452A-9A13-02F9FDC8ACEC}" srcOrd="2" destOrd="0" parTransId="{CADC362C-7495-47E6-A9CD-4CECF6D0CAE4}" sibTransId="{14B0FC22-9D8F-438C-9A2B-0C3C03E5A7E8}"/>
    <dgm:cxn modelId="{3B1E9478-B1C7-4143-93D9-36110CE02751}" type="presOf" srcId="{CBE590FE-E558-42C4-9CD0-787425CB6D77}" destId="{DCE3BA7A-72E0-4E93-83E8-9B0E1BF62314}" srcOrd="0" destOrd="0" presId="urn:microsoft.com/office/officeart/2008/layout/VerticalCurvedList"/>
    <dgm:cxn modelId="{8ADBDC9F-9457-47A8-A73F-4AACBA0882E9}" type="presOf" srcId="{50FDCE38-B425-4791-BEDB-C9A12193356A}" destId="{F4978A4D-69CB-442D-B6B7-04E31A241882}" srcOrd="0" destOrd="0" presId="urn:microsoft.com/office/officeart/2008/layout/VerticalCurvedList"/>
    <dgm:cxn modelId="{A44AD6CB-E397-4F01-A2DE-68FB270718B7}" srcId="{D00F3744-3453-45CC-BA49-6A54D26B9DF3}" destId="{B18307DA-635C-4788-BB26-5243A4F2FEC2}" srcOrd="0" destOrd="0" parTransId="{3F4C7C87-A69D-442C-A462-CA553879D219}" sibTransId="{50FDCE38-B425-4791-BEDB-C9A12193356A}"/>
    <dgm:cxn modelId="{58E3B7D4-3122-4793-A2CB-D53D1D43AC26}" type="presOf" srcId="{D00F3744-3453-45CC-BA49-6A54D26B9DF3}" destId="{586F3169-4B17-4A2F-A028-679B379E6C83}" srcOrd="0" destOrd="0" presId="urn:microsoft.com/office/officeart/2008/layout/VerticalCurvedList"/>
    <dgm:cxn modelId="{CD3F0BC5-90B9-44EC-9CC7-443CF643B94F}" type="presParOf" srcId="{586F3169-4B17-4A2F-A028-679B379E6C83}" destId="{DBD54C6A-A729-42B2-95D2-E19132D4B6E1}" srcOrd="0" destOrd="0" presId="urn:microsoft.com/office/officeart/2008/layout/VerticalCurvedList"/>
    <dgm:cxn modelId="{01E96C37-1944-423D-9E4D-B56245BB6425}" type="presParOf" srcId="{DBD54C6A-A729-42B2-95D2-E19132D4B6E1}" destId="{87D0F34E-6521-468E-A197-FF45F465BEDC}" srcOrd="0" destOrd="0" presId="urn:microsoft.com/office/officeart/2008/layout/VerticalCurvedList"/>
    <dgm:cxn modelId="{E731C9D9-3E03-4B8F-AF54-2E98086F1AF8}" type="presParOf" srcId="{87D0F34E-6521-468E-A197-FF45F465BEDC}" destId="{799F8E1B-7E18-416F-9C29-401870A1D504}" srcOrd="0" destOrd="0" presId="urn:microsoft.com/office/officeart/2008/layout/VerticalCurvedList"/>
    <dgm:cxn modelId="{5F7E8D59-9947-4B4C-8CC9-1B738D446AF9}" type="presParOf" srcId="{87D0F34E-6521-468E-A197-FF45F465BEDC}" destId="{F4978A4D-69CB-442D-B6B7-04E31A241882}" srcOrd="1" destOrd="0" presId="urn:microsoft.com/office/officeart/2008/layout/VerticalCurvedList"/>
    <dgm:cxn modelId="{01746393-EA9C-446F-9650-DCF431CF60B1}" type="presParOf" srcId="{87D0F34E-6521-468E-A197-FF45F465BEDC}" destId="{CFDE3973-32E7-428B-8CFE-5D12CCEEB659}" srcOrd="2" destOrd="0" presId="urn:microsoft.com/office/officeart/2008/layout/VerticalCurvedList"/>
    <dgm:cxn modelId="{34BBE4D9-5B52-469A-8C92-D99D7BE3105F}" type="presParOf" srcId="{87D0F34E-6521-468E-A197-FF45F465BEDC}" destId="{48D0FEA8-95EA-43CD-9C48-8DD64F27297C}" srcOrd="3" destOrd="0" presId="urn:microsoft.com/office/officeart/2008/layout/VerticalCurvedList"/>
    <dgm:cxn modelId="{0338D2A2-B4CB-4E09-A396-62515025C9E5}" type="presParOf" srcId="{DBD54C6A-A729-42B2-95D2-E19132D4B6E1}" destId="{C2392F5F-7492-4AE5-88B6-253E233D0C5B}" srcOrd="1" destOrd="0" presId="urn:microsoft.com/office/officeart/2008/layout/VerticalCurvedList"/>
    <dgm:cxn modelId="{C7B081A6-351C-4E17-AA6E-7901EF58495D}" type="presParOf" srcId="{DBD54C6A-A729-42B2-95D2-E19132D4B6E1}" destId="{4737403A-0451-411D-A8BF-29B63BF822C4}" srcOrd="2" destOrd="0" presId="urn:microsoft.com/office/officeart/2008/layout/VerticalCurvedList"/>
    <dgm:cxn modelId="{1F5BC3F2-2AAB-465C-81F2-B14C83DFD499}" type="presParOf" srcId="{4737403A-0451-411D-A8BF-29B63BF822C4}" destId="{798E35E6-9A25-4EE5-9DBC-E1502EA6F922}" srcOrd="0" destOrd="0" presId="urn:microsoft.com/office/officeart/2008/layout/VerticalCurvedList"/>
    <dgm:cxn modelId="{1AD4F977-BCF2-4EAF-8F1C-60B2FE0F4986}" type="presParOf" srcId="{DBD54C6A-A729-42B2-95D2-E19132D4B6E1}" destId="{DCE3BA7A-72E0-4E93-83E8-9B0E1BF62314}" srcOrd="3" destOrd="0" presId="urn:microsoft.com/office/officeart/2008/layout/VerticalCurvedList"/>
    <dgm:cxn modelId="{3359A025-CDAD-4CE0-84F4-8D4F31566785}" type="presParOf" srcId="{DBD54C6A-A729-42B2-95D2-E19132D4B6E1}" destId="{381ACD59-0A4D-4222-89BA-F7FE8A6B69DD}" srcOrd="4" destOrd="0" presId="urn:microsoft.com/office/officeart/2008/layout/VerticalCurvedList"/>
    <dgm:cxn modelId="{1B20CA95-F3E8-40F8-9BF9-5173890F5D64}" type="presParOf" srcId="{381ACD59-0A4D-4222-89BA-F7FE8A6B69DD}" destId="{F30C60C7-A92A-4214-8645-EB9FD7B86E98}" srcOrd="0" destOrd="0" presId="urn:microsoft.com/office/officeart/2008/layout/VerticalCurvedList"/>
    <dgm:cxn modelId="{770C5D5F-3158-4A17-9107-08A4F546C575}" type="presParOf" srcId="{DBD54C6A-A729-42B2-95D2-E19132D4B6E1}" destId="{63B3516D-D104-452A-A9B0-BB5A387E2CA9}" srcOrd="5" destOrd="0" presId="urn:microsoft.com/office/officeart/2008/layout/VerticalCurvedList"/>
    <dgm:cxn modelId="{54163C82-25AF-479B-A30F-102FAB5C213F}" type="presParOf" srcId="{DBD54C6A-A729-42B2-95D2-E19132D4B6E1}" destId="{701FC613-860A-400A-8B9A-64189F1AAA51}" srcOrd="6" destOrd="0" presId="urn:microsoft.com/office/officeart/2008/layout/VerticalCurvedList"/>
    <dgm:cxn modelId="{18054E78-BB74-4C67-A36E-1399DDFB079C}" type="presParOf" srcId="{701FC613-860A-400A-8B9A-64189F1AAA51}" destId="{095E9BD1-4090-487B-8320-0AC5B1AD3909}"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7A058794-5603-46CE-B0A1-5FC5E67C9C16}" type="doc">
      <dgm:prSet loTypeId="urn:microsoft.com/office/officeart/2008/layout/VerticalAccentList" loCatId="list" qsTypeId="urn:microsoft.com/office/officeart/2005/8/quickstyle/simple1" qsCatId="simple" csTypeId="urn:microsoft.com/office/officeart/2005/8/colors/accent1_2" csCatId="accent1" phldr="1"/>
      <dgm:spPr/>
      <dgm:t>
        <a:bodyPr/>
        <a:lstStyle/>
        <a:p>
          <a:endParaRPr lang="zh-CN" altLang="en-US"/>
        </a:p>
      </dgm:t>
    </dgm:pt>
    <dgm:pt modelId="{E5D6A66D-8F83-4DBA-9FB8-DBF73348B0D3}">
      <dgm:prSet phldrT="[文本]" custT="1"/>
      <dgm:spPr/>
      <dgm:t>
        <a:bodyPr/>
        <a:lstStyle/>
        <a:p>
          <a:r>
            <a:rPr lang="en-US" altLang="zh-CN" sz="2000" b="0" dirty="0">
              <a:latin typeface="+mn-ea"/>
            </a:rPr>
            <a:t>Alpha</a:t>
          </a:r>
          <a:r>
            <a:rPr lang="zh-CN" altLang="en-US" sz="2000" b="0" dirty="0">
              <a:latin typeface="+mn-ea"/>
            </a:rPr>
            <a:t>版</a:t>
          </a:r>
          <a:endParaRPr lang="zh-CN" altLang="en-US" sz="2000" dirty="0">
            <a:latin typeface="+mj-ea"/>
            <a:ea typeface="+mj-ea"/>
          </a:endParaRPr>
        </a:p>
      </dgm:t>
    </dgm:pt>
    <dgm:pt modelId="{FE64E052-41BC-41E5-ABDC-0C8B5ABE573A}" type="parTrans" cxnId="{5A6ADED9-F331-429C-B549-4577EE034408}">
      <dgm:prSet/>
      <dgm:spPr/>
      <dgm:t>
        <a:bodyPr/>
        <a:lstStyle/>
        <a:p>
          <a:endParaRPr lang="zh-CN" altLang="en-US" sz="2000">
            <a:latin typeface="+mj-ea"/>
            <a:ea typeface="+mj-ea"/>
          </a:endParaRPr>
        </a:p>
      </dgm:t>
    </dgm:pt>
    <dgm:pt modelId="{0AC5902D-C4E4-4D2B-ACED-74BBE7281579}" type="sibTrans" cxnId="{5A6ADED9-F331-429C-B549-4577EE034408}">
      <dgm:prSet/>
      <dgm:spPr/>
      <dgm:t>
        <a:bodyPr/>
        <a:lstStyle/>
        <a:p>
          <a:endParaRPr lang="zh-CN" altLang="en-US" sz="2000">
            <a:latin typeface="+mj-ea"/>
            <a:ea typeface="+mj-ea"/>
          </a:endParaRPr>
        </a:p>
      </dgm:t>
    </dgm:pt>
    <dgm:pt modelId="{E510F5DA-2B54-48D1-898A-DA56C9C50F9D}">
      <dgm:prSet phldrT="[文本]" custT="1"/>
      <dgm:spPr/>
      <dgm:t>
        <a:bodyPr/>
        <a:lstStyle/>
        <a:p>
          <a:r>
            <a:rPr lang="zh-CN" altLang="en-US" sz="2000" b="0" dirty="0">
              <a:latin typeface="+mn-ea"/>
            </a:rPr>
            <a:t>内部测试版，</a:t>
          </a:r>
          <a:r>
            <a:rPr lang="zh-CN" altLang="en-US" sz="2000" b="0" i="0" dirty="0"/>
            <a:t>用作内部测试</a:t>
          </a:r>
          <a:endParaRPr lang="zh-CN" altLang="en-US" sz="2000" dirty="0">
            <a:latin typeface="+mj-ea"/>
            <a:ea typeface="+mj-ea"/>
          </a:endParaRPr>
        </a:p>
      </dgm:t>
    </dgm:pt>
    <dgm:pt modelId="{D1197F85-D7D5-4974-A125-BB80354EFAA0}" type="parTrans" cxnId="{BC7F78D0-E1C3-465C-841F-5FE20DE11D16}">
      <dgm:prSet/>
      <dgm:spPr/>
      <dgm:t>
        <a:bodyPr/>
        <a:lstStyle/>
        <a:p>
          <a:endParaRPr lang="zh-CN" altLang="en-US" sz="2000">
            <a:latin typeface="+mj-ea"/>
            <a:ea typeface="+mj-ea"/>
          </a:endParaRPr>
        </a:p>
      </dgm:t>
    </dgm:pt>
    <dgm:pt modelId="{0256E9E6-62BA-4F52-9EC9-05CA49AD75D5}" type="sibTrans" cxnId="{BC7F78D0-E1C3-465C-841F-5FE20DE11D16}">
      <dgm:prSet/>
      <dgm:spPr/>
      <dgm:t>
        <a:bodyPr/>
        <a:lstStyle/>
        <a:p>
          <a:endParaRPr lang="zh-CN" altLang="en-US" sz="2000">
            <a:latin typeface="+mj-ea"/>
            <a:ea typeface="+mj-ea"/>
          </a:endParaRPr>
        </a:p>
      </dgm:t>
    </dgm:pt>
    <dgm:pt modelId="{37686C0C-4997-451A-A697-45990FF0075B}">
      <dgm:prSet phldrT="[文本]" custT="1"/>
      <dgm:spPr/>
      <dgm:t>
        <a:bodyPr/>
        <a:lstStyle/>
        <a:p>
          <a:r>
            <a:rPr lang="en-US" altLang="zh-CN" sz="2000" b="0" dirty="0">
              <a:latin typeface="+mn-ea"/>
            </a:rPr>
            <a:t>Beta</a:t>
          </a:r>
          <a:r>
            <a:rPr lang="zh-CN" altLang="en-US" sz="2000" b="0" dirty="0">
              <a:latin typeface="+mn-ea"/>
            </a:rPr>
            <a:t>版</a:t>
          </a:r>
          <a:endParaRPr lang="zh-CN" altLang="en-US" sz="2000" dirty="0">
            <a:latin typeface="+mj-ea"/>
            <a:ea typeface="+mj-ea"/>
          </a:endParaRPr>
        </a:p>
      </dgm:t>
    </dgm:pt>
    <dgm:pt modelId="{016C993E-CEE7-41C4-AEE6-337C02276D40}" type="parTrans" cxnId="{AEBE1BAC-2B00-4D98-8497-6127FD5E457D}">
      <dgm:prSet/>
      <dgm:spPr/>
      <dgm:t>
        <a:bodyPr/>
        <a:lstStyle/>
        <a:p>
          <a:endParaRPr lang="zh-CN" altLang="en-US" sz="2000">
            <a:latin typeface="+mj-ea"/>
            <a:ea typeface="+mj-ea"/>
          </a:endParaRPr>
        </a:p>
      </dgm:t>
    </dgm:pt>
    <dgm:pt modelId="{C9C5A51B-9E80-4473-8DE0-A25C8395080F}" type="sibTrans" cxnId="{AEBE1BAC-2B00-4D98-8497-6127FD5E457D}">
      <dgm:prSet/>
      <dgm:spPr/>
      <dgm:t>
        <a:bodyPr/>
        <a:lstStyle/>
        <a:p>
          <a:endParaRPr lang="zh-CN" altLang="en-US" sz="2000">
            <a:latin typeface="+mj-ea"/>
            <a:ea typeface="+mj-ea"/>
          </a:endParaRPr>
        </a:p>
      </dgm:t>
    </dgm:pt>
    <dgm:pt modelId="{EA05765E-E941-4C81-A26D-DF0C3C293E8C}">
      <dgm:prSet phldrT="[文本]" custT="1"/>
      <dgm:spPr/>
      <dgm:t>
        <a:bodyPr/>
        <a:lstStyle/>
        <a:p>
          <a:r>
            <a:rPr lang="zh-CN" altLang="en-US" sz="2000" b="0" dirty="0">
              <a:latin typeface="+mn-ea"/>
            </a:rPr>
            <a:t>外部测试版，</a:t>
          </a:r>
          <a:r>
            <a:rPr lang="zh-CN" altLang="en-US" sz="2000" b="0" i="0" dirty="0"/>
            <a:t>典型性用户的外部测试</a:t>
          </a:r>
          <a:endParaRPr lang="zh-CN" altLang="en-US" sz="2000" dirty="0">
            <a:latin typeface="+mj-ea"/>
            <a:ea typeface="+mj-ea"/>
          </a:endParaRPr>
        </a:p>
      </dgm:t>
    </dgm:pt>
    <dgm:pt modelId="{FF4779C6-1004-4236-AF2E-390A45A2B6F2}" type="parTrans" cxnId="{C74F05A5-22A8-4EAD-B074-699DEE4E3B3C}">
      <dgm:prSet/>
      <dgm:spPr/>
      <dgm:t>
        <a:bodyPr/>
        <a:lstStyle/>
        <a:p>
          <a:endParaRPr lang="zh-CN" altLang="en-US" sz="2000">
            <a:latin typeface="+mj-ea"/>
            <a:ea typeface="+mj-ea"/>
          </a:endParaRPr>
        </a:p>
      </dgm:t>
    </dgm:pt>
    <dgm:pt modelId="{D492DA7A-ED8F-4BF1-AAA0-A4EDBC601759}" type="sibTrans" cxnId="{C74F05A5-22A8-4EAD-B074-699DEE4E3B3C}">
      <dgm:prSet/>
      <dgm:spPr/>
      <dgm:t>
        <a:bodyPr/>
        <a:lstStyle/>
        <a:p>
          <a:endParaRPr lang="zh-CN" altLang="en-US" sz="2000">
            <a:latin typeface="+mj-ea"/>
            <a:ea typeface="+mj-ea"/>
          </a:endParaRPr>
        </a:p>
      </dgm:t>
    </dgm:pt>
    <dgm:pt modelId="{97454C80-7554-49FC-B95A-CBF43BA08815}">
      <dgm:prSet phldrT="[文本]" custT="1"/>
      <dgm:spPr/>
      <dgm:t>
        <a:bodyPr/>
        <a:lstStyle/>
        <a:p>
          <a:r>
            <a:rPr lang="en-US" altLang="zh-CN" sz="2000" b="0" dirty="0">
              <a:latin typeface="+mn-ea"/>
            </a:rPr>
            <a:t>Demo</a:t>
          </a:r>
          <a:r>
            <a:rPr lang="zh-CN" altLang="en-US" sz="2000" b="0" dirty="0">
              <a:latin typeface="+mn-ea"/>
            </a:rPr>
            <a:t>版</a:t>
          </a:r>
          <a:endParaRPr lang="zh-CN" altLang="en-US" sz="2000" dirty="0">
            <a:latin typeface="+mj-ea"/>
            <a:ea typeface="+mj-ea"/>
          </a:endParaRPr>
        </a:p>
      </dgm:t>
    </dgm:pt>
    <dgm:pt modelId="{EF58FCC4-CC99-48AC-A381-286961D025B4}" type="parTrans" cxnId="{85BD246F-BA4C-4689-AE97-056AF37C4C79}">
      <dgm:prSet/>
      <dgm:spPr/>
      <dgm:t>
        <a:bodyPr/>
        <a:lstStyle/>
        <a:p>
          <a:endParaRPr lang="zh-CN" altLang="en-US" sz="2000">
            <a:latin typeface="+mj-ea"/>
            <a:ea typeface="+mj-ea"/>
          </a:endParaRPr>
        </a:p>
      </dgm:t>
    </dgm:pt>
    <dgm:pt modelId="{147AA5FD-BC39-4C04-953C-CCAA93B3C4E5}" type="sibTrans" cxnId="{85BD246F-BA4C-4689-AE97-056AF37C4C79}">
      <dgm:prSet/>
      <dgm:spPr/>
      <dgm:t>
        <a:bodyPr/>
        <a:lstStyle/>
        <a:p>
          <a:endParaRPr lang="zh-CN" altLang="en-US" sz="2000">
            <a:latin typeface="+mj-ea"/>
            <a:ea typeface="+mj-ea"/>
          </a:endParaRPr>
        </a:p>
      </dgm:t>
    </dgm:pt>
    <dgm:pt modelId="{9512385B-6E3B-4120-AF2D-7263E4A1C907}">
      <dgm:prSet phldrT="[文本]" custT="1"/>
      <dgm:spPr/>
      <dgm:t>
        <a:bodyPr/>
        <a:lstStyle/>
        <a:p>
          <a:r>
            <a:rPr lang="zh-CN" altLang="en-US" sz="2000" b="0" dirty="0">
              <a:latin typeface="+mn-ea"/>
            </a:rPr>
            <a:t>演示版，</a:t>
          </a:r>
          <a:r>
            <a:rPr lang="zh-CN" altLang="en-US" sz="2000" b="0" i="0" dirty="0"/>
            <a:t>演示部分功能，为发售造势</a:t>
          </a:r>
          <a:endParaRPr lang="zh-CN" altLang="en-US" sz="2000" dirty="0">
            <a:latin typeface="+mj-ea"/>
            <a:ea typeface="+mj-ea"/>
          </a:endParaRPr>
        </a:p>
      </dgm:t>
    </dgm:pt>
    <dgm:pt modelId="{BB4494A8-3CBA-4607-8D2E-454B32EB12AD}" type="parTrans" cxnId="{A329A1F2-3E89-4232-BDD7-FC280351ADBB}">
      <dgm:prSet/>
      <dgm:spPr/>
      <dgm:t>
        <a:bodyPr/>
        <a:lstStyle/>
        <a:p>
          <a:endParaRPr lang="zh-CN" altLang="en-US" sz="2000">
            <a:latin typeface="+mj-ea"/>
            <a:ea typeface="+mj-ea"/>
          </a:endParaRPr>
        </a:p>
      </dgm:t>
    </dgm:pt>
    <dgm:pt modelId="{61185BBC-AD3A-40AA-AF6F-A27E6B430399}" type="sibTrans" cxnId="{A329A1F2-3E89-4232-BDD7-FC280351ADBB}">
      <dgm:prSet/>
      <dgm:spPr/>
      <dgm:t>
        <a:bodyPr/>
        <a:lstStyle/>
        <a:p>
          <a:endParaRPr lang="zh-CN" altLang="en-US" sz="2000">
            <a:latin typeface="+mj-ea"/>
            <a:ea typeface="+mj-ea"/>
          </a:endParaRPr>
        </a:p>
      </dgm:t>
    </dgm:pt>
    <dgm:pt modelId="{4D7F6898-3363-4271-BB94-6F525E7E8E50}">
      <dgm:prSet phldrT="[文本]" custT="1"/>
      <dgm:spPr/>
      <dgm:t>
        <a:bodyPr/>
        <a:lstStyle/>
        <a:p>
          <a:r>
            <a:rPr lang="en-US" altLang="zh-CN" sz="2000" b="0" dirty="0">
              <a:latin typeface="+mn-ea"/>
            </a:rPr>
            <a:t>Enhanced</a:t>
          </a:r>
          <a:r>
            <a:rPr lang="zh-CN" altLang="en-US" sz="2000" b="0" dirty="0">
              <a:latin typeface="+mn-ea"/>
            </a:rPr>
            <a:t>版</a:t>
          </a:r>
          <a:endParaRPr lang="zh-CN" altLang="en-US" sz="2000" dirty="0">
            <a:latin typeface="+mj-ea"/>
            <a:ea typeface="+mj-ea"/>
          </a:endParaRPr>
        </a:p>
      </dgm:t>
    </dgm:pt>
    <dgm:pt modelId="{ABDF4A85-99FF-4B8D-9300-A057A9839BEC}" type="parTrans" cxnId="{DFE667E3-A735-4C0B-947E-6E30F99C9366}">
      <dgm:prSet/>
      <dgm:spPr/>
      <dgm:t>
        <a:bodyPr/>
        <a:lstStyle/>
        <a:p>
          <a:endParaRPr lang="zh-CN" altLang="en-US" sz="2000">
            <a:latin typeface="+mj-ea"/>
            <a:ea typeface="+mj-ea"/>
          </a:endParaRPr>
        </a:p>
      </dgm:t>
    </dgm:pt>
    <dgm:pt modelId="{94EE0CB6-E55C-4494-9C09-F531444F92D1}" type="sibTrans" cxnId="{DFE667E3-A735-4C0B-947E-6E30F99C9366}">
      <dgm:prSet/>
      <dgm:spPr/>
      <dgm:t>
        <a:bodyPr/>
        <a:lstStyle/>
        <a:p>
          <a:endParaRPr lang="zh-CN" altLang="en-US" sz="2000">
            <a:latin typeface="+mj-ea"/>
            <a:ea typeface="+mj-ea"/>
          </a:endParaRPr>
        </a:p>
      </dgm:t>
    </dgm:pt>
    <dgm:pt modelId="{74126850-2D83-4FE2-B9FE-1F20A1A77FF7}">
      <dgm:prSet phldrT="[文本]" custT="1"/>
      <dgm:spPr/>
      <dgm:t>
        <a:bodyPr/>
        <a:lstStyle/>
        <a:p>
          <a:r>
            <a:rPr lang="zh-CN" altLang="en-US" sz="2000" b="0" dirty="0">
              <a:latin typeface="+mn-ea"/>
            </a:rPr>
            <a:t>增强版或加强版，增加了新功能、新游戏场景的正式发售版本。</a:t>
          </a:r>
          <a:endParaRPr lang="zh-CN" altLang="en-US" sz="2000" dirty="0">
            <a:latin typeface="+mj-ea"/>
            <a:ea typeface="+mj-ea"/>
          </a:endParaRPr>
        </a:p>
      </dgm:t>
    </dgm:pt>
    <dgm:pt modelId="{97B945A7-8C9E-4936-BFF7-2BB521F60596}" type="parTrans" cxnId="{FB58E4F7-4389-4C2E-847A-C23508F07BDA}">
      <dgm:prSet/>
      <dgm:spPr/>
      <dgm:t>
        <a:bodyPr/>
        <a:lstStyle/>
        <a:p>
          <a:endParaRPr lang="zh-CN" altLang="en-US" sz="2000">
            <a:latin typeface="+mj-ea"/>
            <a:ea typeface="+mj-ea"/>
          </a:endParaRPr>
        </a:p>
      </dgm:t>
    </dgm:pt>
    <dgm:pt modelId="{8DBA235D-F2EA-47F1-AED3-0AAF0BEF382A}" type="sibTrans" cxnId="{FB58E4F7-4389-4C2E-847A-C23508F07BDA}">
      <dgm:prSet/>
      <dgm:spPr/>
      <dgm:t>
        <a:bodyPr/>
        <a:lstStyle/>
        <a:p>
          <a:endParaRPr lang="zh-CN" altLang="en-US" sz="2000">
            <a:latin typeface="+mj-ea"/>
            <a:ea typeface="+mj-ea"/>
          </a:endParaRPr>
        </a:p>
      </dgm:t>
    </dgm:pt>
    <dgm:pt modelId="{38C636DD-51A6-4E70-94C2-9095D6AB5B38}" type="pres">
      <dgm:prSet presAssocID="{7A058794-5603-46CE-B0A1-5FC5E67C9C16}" presName="Name0" presStyleCnt="0">
        <dgm:presLayoutVars>
          <dgm:chMax/>
          <dgm:chPref/>
          <dgm:dir/>
        </dgm:presLayoutVars>
      </dgm:prSet>
      <dgm:spPr/>
    </dgm:pt>
    <dgm:pt modelId="{1855EEF7-36FD-4B80-8960-9D54971F170F}" type="pres">
      <dgm:prSet presAssocID="{E5D6A66D-8F83-4DBA-9FB8-DBF73348B0D3}" presName="parenttextcomposite" presStyleCnt="0"/>
      <dgm:spPr/>
    </dgm:pt>
    <dgm:pt modelId="{29AD68E6-3E8D-4801-A770-BAE7A793070B}" type="pres">
      <dgm:prSet presAssocID="{E5D6A66D-8F83-4DBA-9FB8-DBF73348B0D3}" presName="parenttext" presStyleLbl="revTx" presStyleIdx="0" presStyleCnt="4">
        <dgm:presLayoutVars>
          <dgm:chMax/>
          <dgm:chPref val="2"/>
          <dgm:bulletEnabled val="1"/>
        </dgm:presLayoutVars>
      </dgm:prSet>
      <dgm:spPr/>
    </dgm:pt>
    <dgm:pt modelId="{4797DF8E-6E14-45D3-9A6F-5890AB037059}" type="pres">
      <dgm:prSet presAssocID="{E5D6A66D-8F83-4DBA-9FB8-DBF73348B0D3}" presName="composite" presStyleCnt="0"/>
      <dgm:spPr/>
    </dgm:pt>
    <dgm:pt modelId="{BB6CA77A-8124-42B5-A45F-AC3FF1F0F54E}" type="pres">
      <dgm:prSet presAssocID="{E5D6A66D-8F83-4DBA-9FB8-DBF73348B0D3}" presName="chevron1" presStyleLbl="alignNode1" presStyleIdx="0" presStyleCnt="28"/>
      <dgm:spPr/>
    </dgm:pt>
    <dgm:pt modelId="{DB893CF7-857B-4547-9A16-C7013F14E450}" type="pres">
      <dgm:prSet presAssocID="{E5D6A66D-8F83-4DBA-9FB8-DBF73348B0D3}" presName="chevron2" presStyleLbl="alignNode1" presStyleIdx="1" presStyleCnt="28"/>
      <dgm:spPr/>
    </dgm:pt>
    <dgm:pt modelId="{173CB30E-C4EB-425D-9669-1E7BCEFBCB23}" type="pres">
      <dgm:prSet presAssocID="{E5D6A66D-8F83-4DBA-9FB8-DBF73348B0D3}" presName="chevron3" presStyleLbl="alignNode1" presStyleIdx="2" presStyleCnt="28"/>
      <dgm:spPr/>
    </dgm:pt>
    <dgm:pt modelId="{DF4FCD16-F551-4209-A1BC-73BE87203BDA}" type="pres">
      <dgm:prSet presAssocID="{E5D6A66D-8F83-4DBA-9FB8-DBF73348B0D3}" presName="chevron4" presStyleLbl="alignNode1" presStyleIdx="3" presStyleCnt="28"/>
      <dgm:spPr/>
    </dgm:pt>
    <dgm:pt modelId="{F6B959CC-56B9-4F6C-A53E-943D776A62A2}" type="pres">
      <dgm:prSet presAssocID="{E5D6A66D-8F83-4DBA-9FB8-DBF73348B0D3}" presName="chevron5" presStyleLbl="alignNode1" presStyleIdx="4" presStyleCnt="28"/>
      <dgm:spPr/>
    </dgm:pt>
    <dgm:pt modelId="{6DD4E0C5-BDD7-4C34-BE8C-A5B6F27C34F1}" type="pres">
      <dgm:prSet presAssocID="{E5D6A66D-8F83-4DBA-9FB8-DBF73348B0D3}" presName="chevron6" presStyleLbl="alignNode1" presStyleIdx="5" presStyleCnt="28"/>
      <dgm:spPr/>
    </dgm:pt>
    <dgm:pt modelId="{10CB9375-08DA-4A8F-B250-318BA55BF82A}" type="pres">
      <dgm:prSet presAssocID="{E5D6A66D-8F83-4DBA-9FB8-DBF73348B0D3}" presName="chevron7" presStyleLbl="alignNode1" presStyleIdx="6" presStyleCnt="28"/>
      <dgm:spPr/>
    </dgm:pt>
    <dgm:pt modelId="{93DB0170-E4FB-4BBC-948E-B51C3C213A5F}" type="pres">
      <dgm:prSet presAssocID="{E5D6A66D-8F83-4DBA-9FB8-DBF73348B0D3}" presName="childtext" presStyleLbl="solidFgAcc1" presStyleIdx="0" presStyleCnt="4">
        <dgm:presLayoutVars>
          <dgm:chMax/>
          <dgm:chPref val="0"/>
          <dgm:bulletEnabled val="1"/>
        </dgm:presLayoutVars>
      </dgm:prSet>
      <dgm:spPr/>
    </dgm:pt>
    <dgm:pt modelId="{1EE1341E-CD6A-4B12-A7F9-0EF1479BBC98}" type="pres">
      <dgm:prSet presAssocID="{0AC5902D-C4E4-4D2B-ACED-74BBE7281579}" presName="sibTrans" presStyleCnt="0"/>
      <dgm:spPr/>
    </dgm:pt>
    <dgm:pt modelId="{DB325923-6AC0-45A6-94CF-047F85B7A858}" type="pres">
      <dgm:prSet presAssocID="{37686C0C-4997-451A-A697-45990FF0075B}" presName="parenttextcomposite" presStyleCnt="0"/>
      <dgm:spPr/>
    </dgm:pt>
    <dgm:pt modelId="{1780272A-1E14-447C-B2DD-7B30679C88A9}" type="pres">
      <dgm:prSet presAssocID="{37686C0C-4997-451A-A697-45990FF0075B}" presName="parenttext" presStyleLbl="revTx" presStyleIdx="1" presStyleCnt="4">
        <dgm:presLayoutVars>
          <dgm:chMax/>
          <dgm:chPref val="2"/>
          <dgm:bulletEnabled val="1"/>
        </dgm:presLayoutVars>
      </dgm:prSet>
      <dgm:spPr/>
    </dgm:pt>
    <dgm:pt modelId="{7430E494-B5A4-4031-8DAD-42B5D3AF63A5}" type="pres">
      <dgm:prSet presAssocID="{37686C0C-4997-451A-A697-45990FF0075B}" presName="composite" presStyleCnt="0"/>
      <dgm:spPr/>
    </dgm:pt>
    <dgm:pt modelId="{976E8574-5CB5-4806-8AD0-FE81545D149E}" type="pres">
      <dgm:prSet presAssocID="{37686C0C-4997-451A-A697-45990FF0075B}" presName="chevron1" presStyleLbl="alignNode1" presStyleIdx="7" presStyleCnt="28"/>
      <dgm:spPr/>
    </dgm:pt>
    <dgm:pt modelId="{C9F9C976-2B01-4C1D-B3E0-76CE72A7FBC7}" type="pres">
      <dgm:prSet presAssocID="{37686C0C-4997-451A-A697-45990FF0075B}" presName="chevron2" presStyleLbl="alignNode1" presStyleIdx="8" presStyleCnt="28"/>
      <dgm:spPr/>
    </dgm:pt>
    <dgm:pt modelId="{0F6AA0FF-1510-4685-AC73-86E0A2F327CD}" type="pres">
      <dgm:prSet presAssocID="{37686C0C-4997-451A-A697-45990FF0075B}" presName="chevron3" presStyleLbl="alignNode1" presStyleIdx="9" presStyleCnt="28"/>
      <dgm:spPr/>
    </dgm:pt>
    <dgm:pt modelId="{1F41B049-91E5-401E-BAC1-794ED4AA356F}" type="pres">
      <dgm:prSet presAssocID="{37686C0C-4997-451A-A697-45990FF0075B}" presName="chevron4" presStyleLbl="alignNode1" presStyleIdx="10" presStyleCnt="28"/>
      <dgm:spPr/>
    </dgm:pt>
    <dgm:pt modelId="{D5767841-40C6-4AD8-8522-801F6AB96211}" type="pres">
      <dgm:prSet presAssocID="{37686C0C-4997-451A-A697-45990FF0075B}" presName="chevron5" presStyleLbl="alignNode1" presStyleIdx="11" presStyleCnt="28"/>
      <dgm:spPr/>
    </dgm:pt>
    <dgm:pt modelId="{B0C25399-C2D1-428B-9F47-86645C3B9F97}" type="pres">
      <dgm:prSet presAssocID="{37686C0C-4997-451A-A697-45990FF0075B}" presName="chevron6" presStyleLbl="alignNode1" presStyleIdx="12" presStyleCnt="28"/>
      <dgm:spPr/>
    </dgm:pt>
    <dgm:pt modelId="{F68FADAE-EA7F-4F7F-9B0D-6F2A09C63DC5}" type="pres">
      <dgm:prSet presAssocID="{37686C0C-4997-451A-A697-45990FF0075B}" presName="chevron7" presStyleLbl="alignNode1" presStyleIdx="13" presStyleCnt="28"/>
      <dgm:spPr/>
    </dgm:pt>
    <dgm:pt modelId="{1A340DDE-AC37-4D1C-83D5-F6C3EEE1A8B5}" type="pres">
      <dgm:prSet presAssocID="{37686C0C-4997-451A-A697-45990FF0075B}" presName="childtext" presStyleLbl="solidFgAcc1" presStyleIdx="1" presStyleCnt="4">
        <dgm:presLayoutVars>
          <dgm:chMax/>
          <dgm:chPref val="0"/>
          <dgm:bulletEnabled val="1"/>
        </dgm:presLayoutVars>
      </dgm:prSet>
      <dgm:spPr/>
    </dgm:pt>
    <dgm:pt modelId="{3B4008D6-F563-471A-84AE-79B8C76228B7}" type="pres">
      <dgm:prSet presAssocID="{C9C5A51B-9E80-4473-8DE0-A25C8395080F}" presName="sibTrans" presStyleCnt="0"/>
      <dgm:spPr/>
    </dgm:pt>
    <dgm:pt modelId="{420F302C-2CE1-4D9F-9EED-A263A307F64A}" type="pres">
      <dgm:prSet presAssocID="{97454C80-7554-49FC-B95A-CBF43BA08815}" presName="parenttextcomposite" presStyleCnt="0"/>
      <dgm:spPr/>
    </dgm:pt>
    <dgm:pt modelId="{298D0832-7A3D-4852-9270-2D4FB2C62C40}" type="pres">
      <dgm:prSet presAssocID="{97454C80-7554-49FC-B95A-CBF43BA08815}" presName="parenttext" presStyleLbl="revTx" presStyleIdx="2" presStyleCnt="4">
        <dgm:presLayoutVars>
          <dgm:chMax/>
          <dgm:chPref val="2"/>
          <dgm:bulletEnabled val="1"/>
        </dgm:presLayoutVars>
      </dgm:prSet>
      <dgm:spPr/>
    </dgm:pt>
    <dgm:pt modelId="{A028819E-C608-490E-AF2D-FE9920962090}" type="pres">
      <dgm:prSet presAssocID="{97454C80-7554-49FC-B95A-CBF43BA08815}" presName="composite" presStyleCnt="0"/>
      <dgm:spPr/>
    </dgm:pt>
    <dgm:pt modelId="{8427DDA0-34FD-41AB-9D41-DF263D3CC606}" type="pres">
      <dgm:prSet presAssocID="{97454C80-7554-49FC-B95A-CBF43BA08815}" presName="chevron1" presStyleLbl="alignNode1" presStyleIdx="14" presStyleCnt="28"/>
      <dgm:spPr/>
    </dgm:pt>
    <dgm:pt modelId="{E037F667-E5FF-417C-AAA9-E27B92E51806}" type="pres">
      <dgm:prSet presAssocID="{97454C80-7554-49FC-B95A-CBF43BA08815}" presName="chevron2" presStyleLbl="alignNode1" presStyleIdx="15" presStyleCnt="28"/>
      <dgm:spPr/>
    </dgm:pt>
    <dgm:pt modelId="{4C86DFFF-07F4-4D6C-8994-4B2FF7666E6E}" type="pres">
      <dgm:prSet presAssocID="{97454C80-7554-49FC-B95A-CBF43BA08815}" presName="chevron3" presStyleLbl="alignNode1" presStyleIdx="16" presStyleCnt="28"/>
      <dgm:spPr/>
    </dgm:pt>
    <dgm:pt modelId="{F0403F53-5C83-46C0-B95C-4A1AD51EA0E2}" type="pres">
      <dgm:prSet presAssocID="{97454C80-7554-49FC-B95A-CBF43BA08815}" presName="chevron4" presStyleLbl="alignNode1" presStyleIdx="17" presStyleCnt="28"/>
      <dgm:spPr/>
    </dgm:pt>
    <dgm:pt modelId="{ACFBD9EA-DD36-448A-94BA-B84C7B4C4A15}" type="pres">
      <dgm:prSet presAssocID="{97454C80-7554-49FC-B95A-CBF43BA08815}" presName="chevron5" presStyleLbl="alignNode1" presStyleIdx="18" presStyleCnt="28"/>
      <dgm:spPr/>
    </dgm:pt>
    <dgm:pt modelId="{F5CC7B7C-AD1E-4B3F-AE12-6BF7D76B94B6}" type="pres">
      <dgm:prSet presAssocID="{97454C80-7554-49FC-B95A-CBF43BA08815}" presName="chevron6" presStyleLbl="alignNode1" presStyleIdx="19" presStyleCnt="28"/>
      <dgm:spPr/>
    </dgm:pt>
    <dgm:pt modelId="{381EF5DA-5D17-4FE4-83B7-0F685DBF3DC7}" type="pres">
      <dgm:prSet presAssocID="{97454C80-7554-49FC-B95A-CBF43BA08815}" presName="chevron7" presStyleLbl="alignNode1" presStyleIdx="20" presStyleCnt="28"/>
      <dgm:spPr/>
    </dgm:pt>
    <dgm:pt modelId="{EF78FFDB-5317-48CA-B01E-065506EE8359}" type="pres">
      <dgm:prSet presAssocID="{97454C80-7554-49FC-B95A-CBF43BA08815}" presName="childtext" presStyleLbl="solidFgAcc1" presStyleIdx="2" presStyleCnt="4">
        <dgm:presLayoutVars>
          <dgm:chMax/>
          <dgm:chPref val="0"/>
          <dgm:bulletEnabled val="1"/>
        </dgm:presLayoutVars>
      </dgm:prSet>
      <dgm:spPr/>
    </dgm:pt>
    <dgm:pt modelId="{D6A1F0DC-4215-4C10-9140-5E931380BA29}" type="pres">
      <dgm:prSet presAssocID="{147AA5FD-BC39-4C04-953C-CCAA93B3C4E5}" presName="sibTrans" presStyleCnt="0"/>
      <dgm:spPr/>
    </dgm:pt>
    <dgm:pt modelId="{6EC6786C-C604-42EE-B06C-9C9875A044D9}" type="pres">
      <dgm:prSet presAssocID="{4D7F6898-3363-4271-BB94-6F525E7E8E50}" presName="parenttextcomposite" presStyleCnt="0"/>
      <dgm:spPr/>
    </dgm:pt>
    <dgm:pt modelId="{E0F8D71D-A916-4F00-952A-914E827AF0C5}" type="pres">
      <dgm:prSet presAssocID="{4D7F6898-3363-4271-BB94-6F525E7E8E50}" presName="parenttext" presStyleLbl="revTx" presStyleIdx="3" presStyleCnt="4">
        <dgm:presLayoutVars>
          <dgm:chMax/>
          <dgm:chPref val="2"/>
          <dgm:bulletEnabled val="1"/>
        </dgm:presLayoutVars>
      </dgm:prSet>
      <dgm:spPr/>
    </dgm:pt>
    <dgm:pt modelId="{61A31F3E-98E2-4451-828A-34487ADE5D4B}" type="pres">
      <dgm:prSet presAssocID="{4D7F6898-3363-4271-BB94-6F525E7E8E50}" presName="composite" presStyleCnt="0"/>
      <dgm:spPr/>
    </dgm:pt>
    <dgm:pt modelId="{2BEE61F0-B315-421B-80B8-AC82207A9353}" type="pres">
      <dgm:prSet presAssocID="{4D7F6898-3363-4271-BB94-6F525E7E8E50}" presName="chevron1" presStyleLbl="alignNode1" presStyleIdx="21" presStyleCnt="28"/>
      <dgm:spPr/>
    </dgm:pt>
    <dgm:pt modelId="{B911FE7E-7C26-48FD-AA47-2A8F655C4453}" type="pres">
      <dgm:prSet presAssocID="{4D7F6898-3363-4271-BB94-6F525E7E8E50}" presName="chevron2" presStyleLbl="alignNode1" presStyleIdx="22" presStyleCnt="28"/>
      <dgm:spPr/>
    </dgm:pt>
    <dgm:pt modelId="{D121BEBE-C77B-4E29-A6A3-BD58096E19AD}" type="pres">
      <dgm:prSet presAssocID="{4D7F6898-3363-4271-BB94-6F525E7E8E50}" presName="chevron3" presStyleLbl="alignNode1" presStyleIdx="23" presStyleCnt="28"/>
      <dgm:spPr/>
    </dgm:pt>
    <dgm:pt modelId="{78E3A824-D50E-469C-9348-7EFC72871C07}" type="pres">
      <dgm:prSet presAssocID="{4D7F6898-3363-4271-BB94-6F525E7E8E50}" presName="chevron4" presStyleLbl="alignNode1" presStyleIdx="24" presStyleCnt="28"/>
      <dgm:spPr/>
    </dgm:pt>
    <dgm:pt modelId="{9159BAFD-51FE-4CA3-9890-344A4B152E50}" type="pres">
      <dgm:prSet presAssocID="{4D7F6898-3363-4271-BB94-6F525E7E8E50}" presName="chevron5" presStyleLbl="alignNode1" presStyleIdx="25" presStyleCnt="28"/>
      <dgm:spPr/>
    </dgm:pt>
    <dgm:pt modelId="{EE9B8433-AAE2-4041-B367-9F120EE446A0}" type="pres">
      <dgm:prSet presAssocID="{4D7F6898-3363-4271-BB94-6F525E7E8E50}" presName="chevron6" presStyleLbl="alignNode1" presStyleIdx="26" presStyleCnt="28"/>
      <dgm:spPr/>
    </dgm:pt>
    <dgm:pt modelId="{B5590DDD-3BE8-4F87-9120-C1BA2434C942}" type="pres">
      <dgm:prSet presAssocID="{4D7F6898-3363-4271-BB94-6F525E7E8E50}" presName="chevron7" presStyleLbl="alignNode1" presStyleIdx="27" presStyleCnt="28"/>
      <dgm:spPr/>
    </dgm:pt>
    <dgm:pt modelId="{EEE7854E-5610-4BDE-B2AA-038F115EC384}" type="pres">
      <dgm:prSet presAssocID="{4D7F6898-3363-4271-BB94-6F525E7E8E50}" presName="childtext" presStyleLbl="solidFgAcc1" presStyleIdx="3" presStyleCnt="4" custScaleY="109067">
        <dgm:presLayoutVars>
          <dgm:chMax/>
          <dgm:chPref val="0"/>
          <dgm:bulletEnabled val="1"/>
        </dgm:presLayoutVars>
      </dgm:prSet>
      <dgm:spPr/>
    </dgm:pt>
  </dgm:ptLst>
  <dgm:cxnLst>
    <dgm:cxn modelId="{879E0416-28DD-41F9-B5F7-CA7229DCA083}" type="presOf" srcId="{EA05765E-E941-4C81-A26D-DF0C3C293E8C}" destId="{1A340DDE-AC37-4D1C-83D5-F6C3EEE1A8B5}" srcOrd="0" destOrd="0" presId="urn:microsoft.com/office/officeart/2008/layout/VerticalAccentList"/>
    <dgm:cxn modelId="{54574545-F9A6-4BFD-8F03-E3023C28F150}" type="presOf" srcId="{9512385B-6E3B-4120-AF2D-7263E4A1C907}" destId="{EF78FFDB-5317-48CA-B01E-065506EE8359}" srcOrd="0" destOrd="0" presId="urn:microsoft.com/office/officeart/2008/layout/VerticalAccentList"/>
    <dgm:cxn modelId="{85BD246F-BA4C-4689-AE97-056AF37C4C79}" srcId="{7A058794-5603-46CE-B0A1-5FC5E67C9C16}" destId="{97454C80-7554-49FC-B95A-CBF43BA08815}" srcOrd="2" destOrd="0" parTransId="{EF58FCC4-CC99-48AC-A381-286961D025B4}" sibTransId="{147AA5FD-BC39-4C04-953C-CCAA93B3C4E5}"/>
    <dgm:cxn modelId="{5479EC73-2E38-4C50-9EB1-4244DC7157C5}" type="presOf" srcId="{E510F5DA-2B54-48D1-898A-DA56C9C50F9D}" destId="{93DB0170-E4FB-4BBC-948E-B51C3C213A5F}" srcOrd="0" destOrd="0" presId="urn:microsoft.com/office/officeart/2008/layout/VerticalAccentList"/>
    <dgm:cxn modelId="{23FBD27E-6AAB-4460-877D-B6BF5310E35C}" type="presOf" srcId="{37686C0C-4997-451A-A697-45990FF0075B}" destId="{1780272A-1E14-447C-B2DD-7B30679C88A9}" srcOrd="0" destOrd="0" presId="urn:microsoft.com/office/officeart/2008/layout/VerticalAccentList"/>
    <dgm:cxn modelId="{C74F05A5-22A8-4EAD-B074-699DEE4E3B3C}" srcId="{37686C0C-4997-451A-A697-45990FF0075B}" destId="{EA05765E-E941-4C81-A26D-DF0C3C293E8C}" srcOrd="0" destOrd="0" parTransId="{FF4779C6-1004-4236-AF2E-390A45A2B6F2}" sibTransId="{D492DA7A-ED8F-4BF1-AAA0-A4EDBC601759}"/>
    <dgm:cxn modelId="{79A0E8AA-4B84-4E3F-8C12-3E2EF6B6DE94}" type="presOf" srcId="{E5D6A66D-8F83-4DBA-9FB8-DBF73348B0D3}" destId="{29AD68E6-3E8D-4801-A770-BAE7A793070B}" srcOrd="0" destOrd="0" presId="urn:microsoft.com/office/officeart/2008/layout/VerticalAccentList"/>
    <dgm:cxn modelId="{AEBE1BAC-2B00-4D98-8497-6127FD5E457D}" srcId="{7A058794-5603-46CE-B0A1-5FC5E67C9C16}" destId="{37686C0C-4997-451A-A697-45990FF0075B}" srcOrd="1" destOrd="0" parTransId="{016C993E-CEE7-41C4-AEE6-337C02276D40}" sibTransId="{C9C5A51B-9E80-4473-8DE0-A25C8395080F}"/>
    <dgm:cxn modelId="{FE4B65BB-A829-439A-84D1-77B3FD7C6A88}" type="presOf" srcId="{4D7F6898-3363-4271-BB94-6F525E7E8E50}" destId="{E0F8D71D-A916-4F00-952A-914E827AF0C5}" srcOrd="0" destOrd="0" presId="urn:microsoft.com/office/officeart/2008/layout/VerticalAccentList"/>
    <dgm:cxn modelId="{A3701CC0-6BD2-40F6-8EB2-B8FE68F1C558}" type="presOf" srcId="{7A058794-5603-46CE-B0A1-5FC5E67C9C16}" destId="{38C636DD-51A6-4E70-94C2-9095D6AB5B38}" srcOrd="0" destOrd="0" presId="urn:microsoft.com/office/officeart/2008/layout/VerticalAccentList"/>
    <dgm:cxn modelId="{D111FACB-C8E1-4AED-8E3E-F52CEF4FD9E0}" type="presOf" srcId="{97454C80-7554-49FC-B95A-CBF43BA08815}" destId="{298D0832-7A3D-4852-9270-2D4FB2C62C40}" srcOrd="0" destOrd="0" presId="urn:microsoft.com/office/officeart/2008/layout/VerticalAccentList"/>
    <dgm:cxn modelId="{BC7F78D0-E1C3-465C-841F-5FE20DE11D16}" srcId="{E5D6A66D-8F83-4DBA-9FB8-DBF73348B0D3}" destId="{E510F5DA-2B54-48D1-898A-DA56C9C50F9D}" srcOrd="0" destOrd="0" parTransId="{D1197F85-D7D5-4974-A125-BB80354EFAA0}" sibTransId="{0256E9E6-62BA-4F52-9EC9-05CA49AD75D5}"/>
    <dgm:cxn modelId="{B02CC5D3-7098-43C4-9958-4DC5ACC80A90}" type="presOf" srcId="{74126850-2D83-4FE2-B9FE-1F20A1A77FF7}" destId="{EEE7854E-5610-4BDE-B2AA-038F115EC384}" srcOrd="0" destOrd="0" presId="urn:microsoft.com/office/officeart/2008/layout/VerticalAccentList"/>
    <dgm:cxn modelId="{5A6ADED9-F331-429C-B549-4577EE034408}" srcId="{7A058794-5603-46CE-B0A1-5FC5E67C9C16}" destId="{E5D6A66D-8F83-4DBA-9FB8-DBF73348B0D3}" srcOrd="0" destOrd="0" parTransId="{FE64E052-41BC-41E5-ABDC-0C8B5ABE573A}" sibTransId="{0AC5902D-C4E4-4D2B-ACED-74BBE7281579}"/>
    <dgm:cxn modelId="{DFE667E3-A735-4C0B-947E-6E30F99C9366}" srcId="{7A058794-5603-46CE-B0A1-5FC5E67C9C16}" destId="{4D7F6898-3363-4271-BB94-6F525E7E8E50}" srcOrd="3" destOrd="0" parTransId="{ABDF4A85-99FF-4B8D-9300-A057A9839BEC}" sibTransId="{94EE0CB6-E55C-4494-9C09-F531444F92D1}"/>
    <dgm:cxn modelId="{A329A1F2-3E89-4232-BDD7-FC280351ADBB}" srcId="{97454C80-7554-49FC-B95A-CBF43BA08815}" destId="{9512385B-6E3B-4120-AF2D-7263E4A1C907}" srcOrd="0" destOrd="0" parTransId="{BB4494A8-3CBA-4607-8D2E-454B32EB12AD}" sibTransId="{61185BBC-AD3A-40AA-AF6F-A27E6B430399}"/>
    <dgm:cxn modelId="{FB58E4F7-4389-4C2E-847A-C23508F07BDA}" srcId="{4D7F6898-3363-4271-BB94-6F525E7E8E50}" destId="{74126850-2D83-4FE2-B9FE-1F20A1A77FF7}" srcOrd="0" destOrd="0" parTransId="{97B945A7-8C9E-4936-BFF7-2BB521F60596}" sibTransId="{8DBA235D-F2EA-47F1-AED3-0AAF0BEF382A}"/>
    <dgm:cxn modelId="{6DD21C62-08B0-4094-BEB3-3A0C00851DF9}" type="presParOf" srcId="{38C636DD-51A6-4E70-94C2-9095D6AB5B38}" destId="{1855EEF7-36FD-4B80-8960-9D54971F170F}" srcOrd="0" destOrd="0" presId="urn:microsoft.com/office/officeart/2008/layout/VerticalAccentList"/>
    <dgm:cxn modelId="{275DD667-584F-4737-B282-6DC835C83826}" type="presParOf" srcId="{1855EEF7-36FD-4B80-8960-9D54971F170F}" destId="{29AD68E6-3E8D-4801-A770-BAE7A793070B}" srcOrd="0" destOrd="0" presId="urn:microsoft.com/office/officeart/2008/layout/VerticalAccentList"/>
    <dgm:cxn modelId="{45873B0F-F085-4AD5-BCA6-8666B7B92675}" type="presParOf" srcId="{38C636DD-51A6-4E70-94C2-9095D6AB5B38}" destId="{4797DF8E-6E14-45D3-9A6F-5890AB037059}" srcOrd="1" destOrd="0" presId="urn:microsoft.com/office/officeart/2008/layout/VerticalAccentList"/>
    <dgm:cxn modelId="{B3BD5A77-B460-412D-9A33-8B85E6B5DD44}" type="presParOf" srcId="{4797DF8E-6E14-45D3-9A6F-5890AB037059}" destId="{BB6CA77A-8124-42B5-A45F-AC3FF1F0F54E}" srcOrd="0" destOrd="0" presId="urn:microsoft.com/office/officeart/2008/layout/VerticalAccentList"/>
    <dgm:cxn modelId="{E7BC8334-B3C5-4628-A0D8-B30BDE9FD61B}" type="presParOf" srcId="{4797DF8E-6E14-45D3-9A6F-5890AB037059}" destId="{DB893CF7-857B-4547-9A16-C7013F14E450}" srcOrd="1" destOrd="0" presId="urn:microsoft.com/office/officeart/2008/layout/VerticalAccentList"/>
    <dgm:cxn modelId="{7106B706-8872-4CF6-BB18-C2DBDF0E2887}" type="presParOf" srcId="{4797DF8E-6E14-45D3-9A6F-5890AB037059}" destId="{173CB30E-C4EB-425D-9669-1E7BCEFBCB23}" srcOrd="2" destOrd="0" presId="urn:microsoft.com/office/officeart/2008/layout/VerticalAccentList"/>
    <dgm:cxn modelId="{856895E0-E8A3-4E38-B9C6-424F7F4E0CAA}" type="presParOf" srcId="{4797DF8E-6E14-45D3-9A6F-5890AB037059}" destId="{DF4FCD16-F551-4209-A1BC-73BE87203BDA}" srcOrd="3" destOrd="0" presId="urn:microsoft.com/office/officeart/2008/layout/VerticalAccentList"/>
    <dgm:cxn modelId="{F736B669-739D-4C39-8862-AD8B4403FFA1}" type="presParOf" srcId="{4797DF8E-6E14-45D3-9A6F-5890AB037059}" destId="{F6B959CC-56B9-4F6C-A53E-943D776A62A2}" srcOrd="4" destOrd="0" presId="urn:microsoft.com/office/officeart/2008/layout/VerticalAccentList"/>
    <dgm:cxn modelId="{A3B63A64-052E-445C-A1C7-9F047AB4F727}" type="presParOf" srcId="{4797DF8E-6E14-45D3-9A6F-5890AB037059}" destId="{6DD4E0C5-BDD7-4C34-BE8C-A5B6F27C34F1}" srcOrd="5" destOrd="0" presId="urn:microsoft.com/office/officeart/2008/layout/VerticalAccentList"/>
    <dgm:cxn modelId="{F234CFA3-42CE-42C8-892B-292CBDD0DAF6}" type="presParOf" srcId="{4797DF8E-6E14-45D3-9A6F-5890AB037059}" destId="{10CB9375-08DA-4A8F-B250-318BA55BF82A}" srcOrd="6" destOrd="0" presId="urn:microsoft.com/office/officeart/2008/layout/VerticalAccentList"/>
    <dgm:cxn modelId="{7929D1DF-6EAA-43A4-B30A-3F552FDF4989}" type="presParOf" srcId="{4797DF8E-6E14-45D3-9A6F-5890AB037059}" destId="{93DB0170-E4FB-4BBC-948E-B51C3C213A5F}" srcOrd="7" destOrd="0" presId="urn:microsoft.com/office/officeart/2008/layout/VerticalAccentList"/>
    <dgm:cxn modelId="{F68BA1FF-76A4-4B61-B50A-87764E0220CD}" type="presParOf" srcId="{38C636DD-51A6-4E70-94C2-9095D6AB5B38}" destId="{1EE1341E-CD6A-4B12-A7F9-0EF1479BBC98}" srcOrd="2" destOrd="0" presId="urn:microsoft.com/office/officeart/2008/layout/VerticalAccentList"/>
    <dgm:cxn modelId="{33BE21F9-CBDF-45B2-8EC7-D707C5FE17B4}" type="presParOf" srcId="{38C636DD-51A6-4E70-94C2-9095D6AB5B38}" destId="{DB325923-6AC0-45A6-94CF-047F85B7A858}" srcOrd="3" destOrd="0" presId="urn:microsoft.com/office/officeart/2008/layout/VerticalAccentList"/>
    <dgm:cxn modelId="{90698BED-361D-4D73-8874-8A693498CBC5}" type="presParOf" srcId="{DB325923-6AC0-45A6-94CF-047F85B7A858}" destId="{1780272A-1E14-447C-B2DD-7B30679C88A9}" srcOrd="0" destOrd="0" presId="urn:microsoft.com/office/officeart/2008/layout/VerticalAccentList"/>
    <dgm:cxn modelId="{AEA5816F-717A-4500-BD84-BBCA2C0B1D1F}" type="presParOf" srcId="{38C636DD-51A6-4E70-94C2-9095D6AB5B38}" destId="{7430E494-B5A4-4031-8DAD-42B5D3AF63A5}" srcOrd="4" destOrd="0" presId="urn:microsoft.com/office/officeart/2008/layout/VerticalAccentList"/>
    <dgm:cxn modelId="{F9DBA2A6-F9AE-41C7-8720-F224E4470D3D}" type="presParOf" srcId="{7430E494-B5A4-4031-8DAD-42B5D3AF63A5}" destId="{976E8574-5CB5-4806-8AD0-FE81545D149E}" srcOrd="0" destOrd="0" presId="urn:microsoft.com/office/officeart/2008/layout/VerticalAccentList"/>
    <dgm:cxn modelId="{04375EE4-5106-4DED-BAAA-3CCC86351B4B}" type="presParOf" srcId="{7430E494-B5A4-4031-8DAD-42B5D3AF63A5}" destId="{C9F9C976-2B01-4C1D-B3E0-76CE72A7FBC7}" srcOrd="1" destOrd="0" presId="urn:microsoft.com/office/officeart/2008/layout/VerticalAccentList"/>
    <dgm:cxn modelId="{93CE3C17-2521-45B9-A532-24E1F3BEE57A}" type="presParOf" srcId="{7430E494-B5A4-4031-8DAD-42B5D3AF63A5}" destId="{0F6AA0FF-1510-4685-AC73-86E0A2F327CD}" srcOrd="2" destOrd="0" presId="urn:microsoft.com/office/officeart/2008/layout/VerticalAccentList"/>
    <dgm:cxn modelId="{5AC2D5EF-AD76-4842-A67B-C6229F4540BE}" type="presParOf" srcId="{7430E494-B5A4-4031-8DAD-42B5D3AF63A5}" destId="{1F41B049-91E5-401E-BAC1-794ED4AA356F}" srcOrd="3" destOrd="0" presId="urn:microsoft.com/office/officeart/2008/layout/VerticalAccentList"/>
    <dgm:cxn modelId="{23FB950D-9B07-46B2-A69F-70DD6587BFFD}" type="presParOf" srcId="{7430E494-B5A4-4031-8DAD-42B5D3AF63A5}" destId="{D5767841-40C6-4AD8-8522-801F6AB96211}" srcOrd="4" destOrd="0" presId="urn:microsoft.com/office/officeart/2008/layout/VerticalAccentList"/>
    <dgm:cxn modelId="{2463130E-934D-4C54-A7E6-97B839F67F47}" type="presParOf" srcId="{7430E494-B5A4-4031-8DAD-42B5D3AF63A5}" destId="{B0C25399-C2D1-428B-9F47-86645C3B9F97}" srcOrd="5" destOrd="0" presId="urn:microsoft.com/office/officeart/2008/layout/VerticalAccentList"/>
    <dgm:cxn modelId="{EB75C7B6-2127-4C21-BF33-F57097CFD920}" type="presParOf" srcId="{7430E494-B5A4-4031-8DAD-42B5D3AF63A5}" destId="{F68FADAE-EA7F-4F7F-9B0D-6F2A09C63DC5}" srcOrd="6" destOrd="0" presId="urn:microsoft.com/office/officeart/2008/layout/VerticalAccentList"/>
    <dgm:cxn modelId="{F5EEF624-E825-4EF1-A6BE-58E91685AC2F}" type="presParOf" srcId="{7430E494-B5A4-4031-8DAD-42B5D3AF63A5}" destId="{1A340DDE-AC37-4D1C-83D5-F6C3EEE1A8B5}" srcOrd="7" destOrd="0" presId="urn:microsoft.com/office/officeart/2008/layout/VerticalAccentList"/>
    <dgm:cxn modelId="{F82D0CC9-A2F3-4445-B32C-072F673C191A}" type="presParOf" srcId="{38C636DD-51A6-4E70-94C2-9095D6AB5B38}" destId="{3B4008D6-F563-471A-84AE-79B8C76228B7}" srcOrd="5" destOrd="0" presId="urn:microsoft.com/office/officeart/2008/layout/VerticalAccentList"/>
    <dgm:cxn modelId="{4F4FBFAA-679B-414B-96E1-5264F5549ED8}" type="presParOf" srcId="{38C636DD-51A6-4E70-94C2-9095D6AB5B38}" destId="{420F302C-2CE1-4D9F-9EED-A263A307F64A}" srcOrd="6" destOrd="0" presId="urn:microsoft.com/office/officeart/2008/layout/VerticalAccentList"/>
    <dgm:cxn modelId="{D7EF2D92-6E47-4D99-B9C5-92E906D7F9E7}" type="presParOf" srcId="{420F302C-2CE1-4D9F-9EED-A263A307F64A}" destId="{298D0832-7A3D-4852-9270-2D4FB2C62C40}" srcOrd="0" destOrd="0" presId="urn:microsoft.com/office/officeart/2008/layout/VerticalAccentList"/>
    <dgm:cxn modelId="{F84689DB-430C-4986-B272-3DB3445BBC34}" type="presParOf" srcId="{38C636DD-51A6-4E70-94C2-9095D6AB5B38}" destId="{A028819E-C608-490E-AF2D-FE9920962090}" srcOrd="7" destOrd="0" presId="urn:microsoft.com/office/officeart/2008/layout/VerticalAccentList"/>
    <dgm:cxn modelId="{33C25373-2CF7-4887-849D-CB23F96D36BF}" type="presParOf" srcId="{A028819E-C608-490E-AF2D-FE9920962090}" destId="{8427DDA0-34FD-41AB-9D41-DF263D3CC606}" srcOrd="0" destOrd="0" presId="urn:microsoft.com/office/officeart/2008/layout/VerticalAccentList"/>
    <dgm:cxn modelId="{76FC2D38-9D3D-4EC5-BE22-AB48004CC203}" type="presParOf" srcId="{A028819E-C608-490E-AF2D-FE9920962090}" destId="{E037F667-E5FF-417C-AAA9-E27B92E51806}" srcOrd="1" destOrd="0" presId="urn:microsoft.com/office/officeart/2008/layout/VerticalAccentList"/>
    <dgm:cxn modelId="{A056D6CF-35F8-42D1-A96A-0A80F32521B9}" type="presParOf" srcId="{A028819E-C608-490E-AF2D-FE9920962090}" destId="{4C86DFFF-07F4-4D6C-8994-4B2FF7666E6E}" srcOrd="2" destOrd="0" presId="urn:microsoft.com/office/officeart/2008/layout/VerticalAccentList"/>
    <dgm:cxn modelId="{3FC7A539-7233-4A95-865D-DD64B596CF9E}" type="presParOf" srcId="{A028819E-C608-490E-AF2D-FE9920962090}" destId="{F0403F53-5C83-46C0-B95C-4A1AD51EA0E2}" srcOrd="3" destOrd="0" presId="urn:microsoft.com/office/officeart/2008/layout/VerticalAccentList"/>
    <dgm:cxn modelId="{4FE7A5D7-981F-48C0-BD82-355F700161EB}" type="presParOf" srcId="{A028819E-C608-490E-AF2D-FE9920962090}" destId="{ACFBD9EA-DD36-448A-94BA-B84C7B4C4A15}" srcOrd="4" destOrd="0" presId="urn:microsoft.com/office/officeart/2008/layout/VerticalAccentList"/>
    <dgm:cxn modelId="{3FF19EF7-5942-4D6B-A4DF-C0DFD0071D99}" type="presParOf" srcId="{A028819E-C608-490E-AF2D-FE9920962090}" destId="{F5CC7B7C-AD1E-4B3F-AE12-6BF7D76B94B6}" srcOrd="5" destOrd="0" presId="urn:microsoft.com/office/officeart/2008/layout/VerticalAccentList"/>
    <dgm:cxn modelId="{1D7F4A88-CC71-4E02-A676-2EB028454EC1}" type="presParOf" srcId="{A028819E-C608-490E-AF2D-FE9920962090}" destId="{381EF5DA-5D17-4FE4-83B7-0F685DBF3DC7}" srcOrd="6" destOrd="0" presId="urn:microsoft.com/office/officeart/2008/layout/VerticalAccentList"/>
    <dgm:cxn modelId="{D8FE3D8D-1EEE-464D-AFA4-53EBE90141DA}" type="presParOf" srcId="{A028819E-C608-490E-AF2D-FE9920962090}" destId="{EF78FFDB-5317-48CA-B01E-065506EE8359}" srcOrd="7" destOrd="0" presId="urn:microsoft.com/office/officeart/2008/layout/VerticalAccentList"/>
    <dgm:cxn modelId="{2981C935-878A-4333-98D1-9D7098F4273B}" type="presParOf" srcId="{38C636DD-51A6-4E70-94C2-9095D6AB5B38}" destId="{D6A1F0DC-4215-4C10-9140-5E931380BA29}" srcOrd="8" destOrd="0" presId="urn:microsoft.com/office/officeart/2008/layout/VerticalAccentList"/>
    <dgm:cxn modelId="{7A0B8349-A07C-4988-9D22-F69A723C760B}" type="presParOf" srcId="{38C636DD-51A6-4E70-94C2-9095D6AB5B38}" destId="{6EC6786C-C604-42EE-B06C-9C9875A044D9}" srcOrd="9" destOrd="0" presId="urn:microsoft.com/office/officeart/2008/layout/VerticalAccentList"/>
    <dgm:cxn modelId="{E8E66B68-A3DF-4AD9-99C8-56B6C7225FBB}" type="presParOf" srcId="{6EC6786C-C604-42EE-B06C-9C9875A044D9}" destId="{E0F8D71D-A916-4F00-952A-914E827AF0C5}" srcOrd="0" destOrd="0" presId="urn:microsoft.com/office/officeart/2008/layout/VerticalAccentList"/>
    <dgm:cxn modelId="{50A615C5-7D67-4C6C-9DC9-225DB3A44612}" type="presParOf" srcId="{38C636DD-51A6-4E70-94C2-9095D6AB5B38}" destId="{61A31F3E-98E2-4451-828A-34487ADE5D4B}" srcOrd="10" destOrd="0" presId="urn:microsoft.com/office/officeart/2008/layout/VerticalAccentList"/>
    <dgm:cxn modelId="{1CADFCCA-408C-4E2C-AB57-195B20AFEF98}" type="presParOf" srcId="{61A31F3E-98E2-4451-828A-34487ADE5D4B}" destId="{2BEE61F0-B315-421B-80B8-AC82207A9353}" srcOrd="0" destOrd="0" presId="urn:microsoft.com/office/officeart/2008/layout/VerticalAccentList"/>
    <dgm:cxn modelId="{9277931B-FE17-4205-9E08-7C6E24908325}" type="presParOf" srcId="{61A31F3E-98E2-4451-828A-34487ADE5D4B}" destId="{B911FE7E-7C26-48FD-AA47-2A8F655C4453}" srcOrd="1" destOrd="0" presId="urn:microsoft.com/office/officeart/2008/layout/VerticalAccentList"/>
    <dgm:cxn modelId="{2A041DB2-AE2E-44AD-A655-35E6C43E8AB3}" type="presParOf" srcId="{61A31F3E-98E2-4451-828A-34487ADE5D4B}" destId="{D121BEBE-C77B-4E29-A6A3-BD58096E19AD}" srcOrd="2" destOrd="0" presId="urn:microsoft.com/office/officeart/2008/layout/VerticalAccentList"/>
    <dgm:cxn modelId="{161C4BE1-3417-4D05-8D6F-4519F43A8684}" type="presParOf" srcId="{61A31F3E-98E2-4451-828A-34487ADE5D4B}" destId="{78E3A824-D50E-469C-9348-7EFC72871C07}" srcOrd="3" destOrd="0" presId="urn:microsoft.com/office/officeart/2008/layout/VerticalAccentList"/>
    <dgm:cxn modelId="{334710D5-3061-410B-A52D-AD3A80906758}" type="presParOf" srcId="{61A31F3E-98E2-4451-828A-34487ADE5D4B}" destId="{9159BAFD-51FE-4CA3-9890-344A4B152E50}" srcOrd="4" destOrd="0" presId="urn:microsoft.com/office/officeart/2008/layout/VerticalAccentList"/>
    <dgm:cxn modelId="{29B5C198-CE08-4540-9D86-B9BE6DF1278D}" type="presParOf" srcId="{61A31F3E-98E2-4451-828A-34487ADE5D4B}" destId="{EE9B8433-AAE2-4041-B367-9F120EE446A0}" srcOrd="5" destOrd="0" presId="urn:microsoft.com/office/officeart/2008/layout/VerticalAccentList"/>
    <dgm:cxn modelId="{DC3FBC1E-A6AF-47A5-83C4-0E64926A15DF}" type="presParOf" srcId="{61A31F3E-98E2-4451-828A-34487ADE5D4B}" destId="{B5590DDD-3BE8-4F87-9120-C1BA2434C942}" srcOrd="6" destOrd="0" presId="urn:microsoft.com/office/officeart/2008/layout/VerticalAccentList"/>
    <dgm:cxn modelId="{BC4CC4D2-692C-49B9-9B9B-41911616F067}" type="presParOf" srcId="{61A31F3E-98E2-4451-828A-34487ADE5D4B}" destId="{EEE7854E-5610-4BDE-B2AA-038F115EC384}" srcOrd="7" destOrd="0" presId="urn:microsoft.com/office/officeart/2008/layout/VerticalAccent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4.xml><?xml version="1.0" encoding="utf-8"?>
<dgm:dataModel xmlns:dgm="http://schemas.openxmlformats.org/drawingml/2006/diagram" xmlns:a="http://schemas.openxmlformats.org/drawingml/2006/main">
  <dgm:ptLst>
    <dgm:pt modelId="{7A058794-5603-46CE-B0A1-5FC5E67C9C16}" type="doc">
      <dgm:prSet loTypeId="urn:microsoft.com/office/officeart/2008/layout/VerticalAccentList" loCatId="list" qsTypeId="urn:microsoft.com/office/officeart/2005/8/quickstyle/simple1" qsCatId="simple" csTypeId="urn:microsoft.com/office/officeart/2005/8/colors/accent1_2" csCatId="accent1" phldr="1"/>
      <dgm:spPr/>
      <dgm:t>
        <a:bodyPr/>
        <a:lstStyle/>
        <a:p>
          <a:endParaRPr lang="zh-CN" altLang="en-US"/>
        </a:p>
      </dgm:t>
    </dgm:pt>
    <dgm:pt modelId="{E5D6A66D-8F83-4DBA-9FB8-DBF73348B0D3}">
      <dgm:prSet phldrT="[文本]" custT="1"/>
      <dgm:spPr/>
      <dgm:t>
        <a:bodyPr/>
        <a:lstStyle/>
        <a:p>
          <a:r>
            <a:rPr lang="en-US" altLang="zh-CN" sz="2000" b="0" dirty="0">
              <a:latin typeface="+mn-ea"/>
            </a:rPr>
            <a:t>Free</a:t>
          </a:r>
          <a:r>
            <a:rPr lang="zh-CN" altLang="en-US" sz="2000" b="0" dirty="0">
              <a:latin typeface="+mn-ea"/>
            </a:rPr>
            <a:t>版</a:t>
          </a:r>
          <a:endParaRPr lang="zh-CN" altLang="en-US" sz="2000" dirty="0">
            <a:latin typeface="+mj-ea"/>
            <a:ea typeface="+mj-ea"/>
          </a:endParaRPr>
        </a:p>
      </dgm:t>
    </dgm:pt>
    <dgm:pt modelId="{FE64E052-41BC-41E5-ABDC-0C8B5ABE573A}" type="parTrans" cxnId="{5A6ADED9-F331-429C-B549-4577EE034408}">
      <dgm:prSet/>
      <dgm:spPr/>
      <dgm:t>
        <a:bodyPr/>
        <a:lstStyle/>
        <a:p>
          <a:endParaRPr lang="zh-CN" altLang="en-US" sz="2000">
            <a:latin typeface="+mj-ea"/>
            <a:ea typeface="+mj-ea"/>
          </a:endParaRPr>
        </a:p>
      </dgm:t>
    </dgm:pt>
    <dgm:pt modelId="{0AC5902D-C4E4-4D2B-ACED-74BBE7281579}" type="sibTrans" cxnId="{5A6ADED9-F331-429C-B549-4577EE034408}">
      <dgm:prSet/>
      <dgm:spPr/>
      <dgm:t>
        <a:bodyPr/>
        <a:lstStyle/>
        <a:p>
          <a:endParaRPr lang="zh-CN" altLang="en-US" sz="2000">
            <a:latin typeface="+mj-ea"/>
            <a:ea typeface="+mj-ea"/>
          </a:endParaRPr>
        </a:p>
      </dgm:t>
    </dgm:pt>
    <dgm:pt modelId="{E510F5DA-2B54-48D1-898A-DA56C9C50F9D}">
      <dgm:prSet phldrT="[文本]" custT="1"/>
      <dgm:spPr/>
      <dgm:t>
        <a:bodyPr/>
        <a:lstStyle/>
        <a:p>
          <a:r>
            <a:rPr lang="zh-CN" altLang="en-US" sz="2000" b="0" dirty="0">
              <a:latin typeface="+mn-ea"/>
            </a:rPr>
            <a:t>自由版，没有版权，</a:t>
          </a:r>
          <a:r>
            <a:rPr lang="zh-CN" altLang="en-US" sz="2000" b="0" i="0" dirty="0"/>
            <a:t>免费给大家使用的版本。</a:t>
          </a:r>
          <a:endParaRPr lang="zh-CN" altLang="en-US" sz="2000" dirty="0">
            <a:latin typeface="+mj-ea"/>
            <a:ea typeface="+mj-ea"/>
          </a:endParaRPr>
        </a:p>
      </dgm:t>
    </dgm:pt>
    <dgm:pt modelId="{D1197F85-D7D5-4974-A125-BB80354EFAA0}" type="parTrans" cxnId="{BC7F78D0-E1C3-465C-841F-5FE20DE11D16}">
      <dgm:prSet/>
      <dgm:spPr/>
      <dgm:t>
        <a:bodyPr/>
        <a:lstStyle/>
        <a:p>
          <a:endParaRPr lang="zh-CN" altLang="en-US" sz="2000">
            <a:latin typeface="+mj-ea"/>
            <a:ea typeface="+mj-ea"/>
          </a:endParaRPr>
        </a:p>
      </dgm:t>
    </dgm:pt>
    <dgm:pt modelId="{0256E9E6-62BA-4F52-9EC9-05CA49AD75D5}" type="sibTrans" cxnId="{BC7F78D0-E1C3-465C-841F-5FE20DE11D16}">
      <dgm:prSet/>
      <dgm:spPr/>
      <dgm:t>
        <a:bodyPr/>
        <a:lstStyle/>
        <a:p>
          <a:endParaRPr lang="zh-CN" altLang="en-US" sz="2000">
            <a:latin typeface="+mj-ea"/>
            <a:ea typeface="+mj-ea"/>
          </a:endParaRPr>
        </a:p>
      </dgm:t>
    </dgm:pt>
    <dgm:pt modelId="{37686C0C-4997-451A-A697-45990FF0075B}">
      <dgm:prSet phldrT="[文本]" custT="1"/>
      <dgm:spPr/>
      <dgm:t>
        <a:bodyPr/>
        <a:lstStyle/>
        <a:p>
          <a:r>
            <a:rPr lang="en-US" altLang="zh-CN" sz="2000" b="0" dirty="0">
              <a:latin typeface="+mn-ea"/>
            </a:rPr>
            <a:t>Full Version</a:t>
          </a:r>
          <a:r>
            <a:rPr lang="zh-CN" altLang="en-US" sz="2000" b="0" dirty="0">
              <a:latin typeface="+mn-ea"/>
            </a:rPr>
            <a:t>版</a:t>
          </a:r>
          <a:endParaRPr lang="zh-CN" altLang="en-US" sz="2000" dirty="0">
            <a:latin typeface="+mj-ea"/>
            <a:ea typeface="+mj-ea"/>
          </a:endParaRPr>
        </a:p>
      </dgm:t>
    </dgm:pt>
    <dgm:pt modelId="{016C993E-CEE7-41C4-AEE6-337C02276D40}" type="parTrans" cxnId="{AEBE1BAC-2B00-4D98-8497-6127FD5E457D}">
      <dgm:prSet/>
      <dgm:spPr/>
      <dgm:t>
        <a:bodyPr/>
        <a:lstStyle/>
        <a:p>
          <a:endParaRPr lang="zh-CN" altLang="en-US" sz="2000">
            <a:latin typeface="+mj-ea"/>
            <a:ea typeface="+mj-ea"/>
          </a:endParaRPr>
        </a:p>
      </dgm:t>
    </dgm:pt>
    <dgm:pt modelId="{C9C5A51B-9E80-4473-8DE0-A25C8395080F}" type="sibTrans" cxnId="{AEBE1BAC-2B00-4D98-8497-6127FD5E457D}">
      <dgm:prSet/>
      <dgm:spPr/>
      <dgm:t>
        <a:bodyPr/>
        <a:lstStyle/>
        <a:p>
          <a:endParaRPr lang="zh-CN" altLang="en-US" sz="2000">
            <a:latin typeface="+mj-ea"/>
            <a:ea typeface="+mj-ea"/>
          </a:endParaRPr>
        </a:p>
      </dgm:t>
    </dgm:pt>
    <dgm:pt modelId="{72820433-BAE4-4E8D-A67B-91233FFD8A6C}">
      <dgm:prSet phldrT="[文本]" custT="1"/>
      <dgm:spPr/>
      <dgm:t>
        <a:bodyPr/>
        <a:lstStyle/>
        <a:p>
          <a:r>
            <a:rPr lang="zh-CN" altLang="en-US" sz="2000" b="0" dirty="0">
              <a:latin typeface="+mn-ea"/>
            </a:rPr>
            <a:t>完全版，</a:t>
          </a:r>
          <a:r>
            <a:rPr lang="zh-CN" altLang="en-US" sz="2000" b="0" i="0" dirty="0"/>
            <a:t>最终正式发售的版本。</a:t>
          </a:r>
          <a:endParaRPr lang="zh-CN" altLang="en-US" sz="2000" dirty="0">
            <a:latin typeface="+mj-ea"/>
            <a:ea typeface="+mj-ea"/>
          </a:endParaRPr>
        </a:p>
      </dgm:t>
    </dgm:pt>
    <dgm:pt modelId="{C8F25806-6D2B-4B0A-B4BE-5059719463D1}" type="parTrans" cxnId="{7C162981-B0D3-47BD-9AFE-2942BDA83EE3}">
      <dgm:prSet/>
      <dgm:spPr/>
      <dgm:t>
        <a:bodyPr/>
        <a:lstStyle/>
        <a:p>
          <a:endParaRPr lang="zh-CN" altLang="en-US"/>
        </a:p>
      </dgm:t>
    </dgm:pt>
    <dgm:pt modelId="{1CA0ACFD-C474-4276-A82A-9AB67ACA5FD4}" type="sibTrans" cxnId="{7C162981-B0D3-47BD-9AFE-2942BDA83EE3}">
      <dgm:prSet/>
      <dgm:spPr/>
      <dgm:t>
        <a:bodyPr/>
        <a:lstStyle/>
        <a:p>
          <a:endParaRPr lang="zh-CN" altLang="en-US"/>
        </a:p>
      </dgm:t>
    </dgm:pt>
    <dgm:pt modelId="{40560108-E392-4052-ADE8-C5B9F4FDB278}">
      <dgm:prSet phldrT="[文本]" custT="1"/>
      <dgm:spPr/>
      <dgm:t>
        <a:bodyPr/>
        <a:lstStyle/>
        <a:p>
          <a:r>
            <a:rPr lang="en-US" altLang="zh-CN" sz="2000" b="0" dirty="0">
              <a:latin typeface="+mn-ea"/>
            </a:rPr>
            <a:t>Shareware</a:t>
          </a:r>
          <a:r>
            <a:rPr lang="zh-CN" altLang="en-US" sz="2000" b="0" dirty="0">
              <a:latin typeface="+mn-ea"/>
            </a:rPr>
            <a:t>版</a:t>
          </a:r>
          <a:endParaRPr lang="zh-CN" altLang="en-US" sz="2000" dirty="0">
            <a:latin typeface="+mj-ea"/>
            <a:ea typeface="+mj-ea"/>
          </a:endParaRPr>
        </a:p>
      </dgm:t>
    </dgm:pt>
    <dgm:pt modelId="{D259982E-976D-41F6-BE24-DCB0808AE62F}" type="parTrans" cxnId="{13A75E8E-7F08-4203-ABA2-846C81331A76}">
      <dgm:prSet/>
      <dgm:spPr/>
      <dgm:t>
        <a:bodyPr/>
        <a:lstStyle/>
        <a:p>
          <a:endParaRPr lang="zh-CN" altLang="en-US"/>
        </a:p>
      </dgm:t>
    </dgm:pt>
    <dgm:pt modelId="{037BE4EF-7801-4CB6-A5D0-0B5C2938E700}" type="sibTrans" cxnId="{13A75E8E-7F08-4203-ABA2-846C81331A76}">
      <dgm:prSet/>
      <dgm:spPr/>
      <dgm:t>
        <a:bodyPr/>
        <a:lstStyle/>
        <a:p>
          <a:endParaRPr lang="zh-CN" altLang="en-US"/>
        </a:p>
      </dgm:t>
    </dgm:pt>
    <dgm:pt modelId="{C243DF68-1DEE-4A9D-B329-47F09B937803}">
      <dgm:prSet phldrT="[文本]" custT="1"/>
      <dgm:spPr/>
      <dgm:t>
        <a:bodyPr/>
        <a:lstStyle/>
        <a:p>
          <a:r>
            <a:rPr lang="zh-CN" altLang="en-US" sz="2000" b="0" dirty="0">
              <a:latin typeface="+mn-ea"/>
            </a:rPr>
            <a:t>共享版，</a:t>
          </a:r>
          <a:r>
            <a:rPr lang="zh-CN" altLang="en-US" sz="2000" b="0" i="0" dirty="0"/>
            <a:t>为了吸引客户，带有限制的版本。</a:t>
          </a:r>
          <a:endParaRPr lang="zh-CN" altLang="en-US" sz="2000" dirty="0">
            <a:latin typeface="+mj-ea"/>
            <a:ea typeface="+mj-ea"/>
          </a:endParaRPr>
        </a:p>
      </dgm:t>
    </dgm:pt>
    <dgm:pt modelId="{CF81AA3D-184E-4191-A175-11A022B45E7E}" type="parTrans" cxnId="{0D1C12DF-CC9C-4B86-8F8B-99EE83D9CCF5}">
      <dgm:prSet/>
      <dgm:spPr/>
      <dgm:t>
        <a:bodyPr/>
        <a:lstStyle/>
        <a:p>
          <a:endParaRPr lang="zh-CN" altLang="en-US"/>
        </a:p>
      </dgm:t>
    </dgm:pt>
    <dgm:pt modelId="{AE671A78-2889-40E3-B74B-FF8A34FC7C61}" type="sibTrans" cxnId="{0D1C12DF-CC9C-4B86-8F8B-99EE83D9CCF5}">
      <dgm:prSet/>
      <dgm:spPr/>
      <dgm:t>
        <a:bodyPr/>
        <a:lstStyle/>
        <a:p>
          <a:endParaRPr lang="zh-CN" altLang="en-US"/>
        </a:p>
      </dgm:t>
    </dgm:pt>
    <dgm:pt modelId="{ED728F49-04AA-4A4C-9A36-91512D80B847}">
      <dgm:prSet phldrT="[文本]" custT="1"/>
      <dgm:spPr/>
      <dgm:t>
        <a:bodyPr/>
        <a:lstStyle/>
        <a:p>
          <a:r>
            <a:rPr lang="en-US" altLang="zh-CN" sz="2000" b="0" dirty="0">
              <a:latin typeface="+mn-ea"/>
            </a:rPr>
            <a:t>Release</a:t>
          </a:r>
          <a:r>
            <a:rPr lang="zh-CN" altLang="en-US" sz="2000" b="0" dirty="0">
              <a:latin typeface="+mn-ea"/>
            </a:rPr>
            <a:t>版等。</a:t>
          </a:r>
          <a:endParaRPr lang="zh-CN" altLang="en-US" sz="2000" dirty="0">
            <a:latin typeface="+mj-ea"/>
            <a:ea typeface="+mj-ea"/>
          </a:endParaRPr>
        </a:p>
      </dgm:t>
    </dgm:pt>
    <dgm:pt modelId="{ED0C1103-E216-42B9-AE45-2AFE2DBED61B}" type="parTrans" cxnId="{691B6439-A01C-4E15-89B6-B3C1344F8E4A}">
      <dgm:prSet/>
      <dgm:spPr/>
      <dgm:t>
        <a:bodyPr/>
        <a:lstStyle/>
        <a:p>
          <a:endParaRPr lang="zh-CN" altLang="en-US"/>
        </a:p>
      </dgm:t>
    </dgm:pt>
    <dgm:pt modelId="{4CECCF50-4475-4BA3-84BC-6AC856F7E44F}" type="sibTrans" cxnId="{691B6439-A01C-4E15-89B6-B3C1344F8E4A}">
      <dgm:prSet/>
      <dgm:spPr/>
      <dgm:t>
        <a:bodyPr/>
        <a:lstStyle/>
        <a:p>
          <a:endParaRPr lang="zh-CN" altLang="en-US"/>
        </a:p>
      </dgm:t>
    </dgm:pt>
    <dgm:pt modelId="{E752805E-FC1F-470B-A38B-7A0A1B176048}">
      <dgm:prSet phldrT="[文本]" custT="1"/>
      <dgm:spPr/>
      <dgm:t>
        <a:bodyPr/>
        <a:lstStyle/>
        <a:p>
          <a:r>
            <a:rPr lang="zh-CN" altLang="en-US" sz="2000" b="0" dirty="0">
              <a:latin typeface="+mn-ea"/>
            </a:rPr>
            <a:t>发行版，</a:t>
          </a:r>
          <a:r>
            <a:rPr lang="zh-CN" altLang="en-US" sz="2000" b="0" i="0" dirty="0"/>
            <a:t>可从</a:t>
          </a:r>
          <a:r>
            <a:rPr lang="en-US" altLang="zh-CN" sz="2000" b="0" i="0" dirty="0"/>
            <a:t>Internet</a:t>
          </a:r>
          <a:r>
            <a:rPr lang="zh-CN" altLang="en-US" sz="2000" b="0" i="0" dirty="0"/>
            <a:t>上免费下载</a:t>
          </a:r>
          <a:endParaRPr lang="zh-CN" altLang="en-US" sz="2000" dirty="0">
            <a:latin typeface="+mj-ea"/>
            <a:ea typeface="+mj-ea"/>
          </a:endParaRPr>
        </a:p>
      </dgm:t>
    </dgm:pt>
    <dgm:pt modelId="{5CF2BEEB-7300-4400-8A44-1F4026C0E62E}" type="parTrans" cxnId="{E8214190-E96A-42A6-8D0A-4CDDF64218B6}">
      <dgm:prSet/>
      <dgm:spPr/>
      <dgm:t>
        <a:bodyPr/>
        <a:lstStyle/>
        <a:p>
          <a:endParaRPr lang="zh-CN" altLang="en-US"/>
        </a:p>
      </dgm:t>
    </dgm:pt>
    <dgm:pt modelId="{BEE93008-8B07-473A-AFAA-4916589E6491}" type="sibTrans" cxnId="{E8214190-E96A-42A6-8D0A-4CDDF64218B6}">
      <dgm:prSet/>
      <dgm:spPr/>
      <dgm:t>
        <a:bodyPr/>
        <a:lstStyle/>
        <a:p>
          <a:endParaRPr lang="zh-CN" altLang="en-US"/>
        </a:p>
      </dgm:t>
    </dgm:pt>
    <dgm:pt modelId="{38C636DD-51A6-4E70-94C2-9095D6AB5B38}" type="pres">
      <dgm:prSet presAssocID="{7A058794-5603-46CE-B0A1-5FC5E67C9C16}" presName="Name0" presStyleCnt="0">
        <dgm:presLayoutVars>
          <dgm:chMax/>
          <dgm:chPref/>
          <dgm:dir/>
        </dgm:presLayoutVars>
      </dgm:prSet>
      <dgm:spPr/>
    </dgm:pt>
    <dgm:pt modelId="{1855EEF7-36FD-4B80-8960-9D54971F170F}" type="pres">
      <dgm:prSet presAssocID="{E5D6A66D-8F83-4DBA-9FB8-DBF73348B0D3}" presName="parenttextcomposite" presStyleCnt="0"/>
      <dgm:spPr/>
    </dgm:pt>
    <dgm:pt modelId="{29AD68E6-3E8D-4801-A770-BAE7A793070B}" type="pres">
      <dgm:prSet presAssocID="{E5D6A66D-8F83-4DBA-9FB8-DBF73348B0D3}" presName="parenttext" presStyleLbl="revTx" presStyleIdx="0" presStyleCnt="4">
        <dgm:presLayoutVars>
          <dgm:chMax/>
          <dgm:chPref val="2"/>
          <dgm:bulletEnabled val="1"/>
        </dgm:presLayoutVars>
      </dgm:prSet>
      <dgm:spPr/>
    </dgm:pt>
    <dgm:pt modelId="{4797DF8E-6E14-45D3-9A6F-5890AB037059}" type="pres">
      <dgm:prSet presAssocID="{E5D6A66D-8F83-4DBA-9FB8-DBF73348B0D3}" presName="composite" presStyleCnt="0"/>
      <dgm:spPr/>
    </dgm:pt>
    <dgm:pt modelId="{BB6CA77A-8124-42B5-A45F-AC3FF1F0F54E}" type="pres">
      <dgm:prSet presAssocID="{E5D6A66D-8F83-4DBA-9FB8-DBF73348B0D3}" presName="chevron1" presStyleLbl="alignNode1" presStyleIdx="0" presStyleCnt="28"/>
      <dgm:spPr/>
    </dgm:pt>
    <dgm:pt modelId="{DB893CF7-857B-4547-9A16-C7013F14E450}" type="pres">
      <dgm:prSet presAssocID="{E5D6A66D-8F83-4DBA-9FB8-DBF73348B0D3}" presName="chevron2" presStyleLbl="alignNode1" presStyleIdx="1" presStyleCnt="28"/>
      <dgm:spPr/>
    </dgm:pt>
    <dgm:pt modelId="{173CB30E-C4EB-425D-9669-1E7BCEFBCB23}" type="pres">
      <dgm:prSet presAssocID="{E5D6A66D-8F83-4DBA-9FB8-DBF73348B0D3}" presName="chevron3" presStyleLbl="alignNode1" presStyleIdx="2" presStyleCnt="28"/>
      <dgm:spPr/>
    </dgm:pt>
    <dgm:pt modelId="{DF4FCD16-F551-4209-A1BC-73BE87203BDA}" type="pres">
      <dgm:prSet presAssocID="{E5D6A66D-8F83-4DBA-9FB8-DBF73348B0D3}" presName="chevron4" presStyleLbl="alignNode1" presStyleIdx="3" presStyleCnt="28"/>
      <dgm:spPr/>
    </dgm:pt>
    <dgm:pt modelId="{F6B959CC-56B9-4F6C-A53E-943D776A62A2}" type="pres">
      <dgm:prSet presAssocID="{E5D6A66D-8F83-4DBA-9FB8-DBF73348B0D3}" presName="chevron5" presStyleLbl="alignNode1" presStyleIdx="4" presStyleCnt="28"/>
      <dgm:spPr/>
    </dgm:pt>
    <dgm:pt modelId="{6DD4E0C5-BDD7-4C34-BE8C-A5B6F27C34F1}" type="pres">
      <dgm:prSet presAssocID="{E5D6A66D-8F83-4DBA-9FB8-DBF73348B0D3}" presName="chevron6" presStyleLbl="alignNode1" presStyleIdx="5" presStyleCnt="28"/>
      <dgm:spPr/>
    </dgm:pt>
    <dgm:pt modelId="{10CB9375-08DA-4A8F-B250-318BA55BF82A}" type="pres">
      <dgm:prSet presAssocID="{E5D6A66D-8F83-4DBA-9FB8-DBF73348B0D3}" presName="chevron7" presStyleLbl="alignNode1" presStyleIdx="6" presStyleCnt="28"/>
      <dgm:spPr/>
    </dgm:pt>
    <dgm:pt modelId="{93DB0170-E4FB-4BBC-948E-B51C3C213A5F}" type="pres">
      <dgm:prSet presAssocID="{E5D6A66D-8F83-4DBA-9FB8-DBF73348B0D3}" presName="childtext" presStyleLbl="solidFgAcc1" presStyleIdx="0" presStyleCnt="4">
        <dgm:presLayoutVars>
          <dgm:chMax/>
          <dgm:chPref val="0"/>
          <dgm:bulletEnabled val="1"/>
        </dgm:presLayoutVars>
      </dgm:prSet>
      <dgm:spPr/>
    </dgm:pt>
    <dgm:pt modelId="{1EE1341E-CD6A-4B12-A7F9-0EF1479BBC98}" type="pres">
      <dgm:prSet presAssocID="{0AC5902D-C4E4-4D2B-ACED-74BBE7281579}" presName="sibTrans" presStyleCnt="0"/>
      <dgm:spPr/>
    </dgm:pt>
    <dgm:pt modelId="{DB325923-6AC0-45A6-94CF-047F85B7A858}" type="pres">
      <dgm:prSet presAssocID="{37686C0C-4997-451A-A697-45990FF0075B}" presName="parenttextcomposite" presStyleCnt="0"/>
      <dgm:spPr/>
    </dgm:pt>
    <dgm:pt modelId="{1780272A-1E14-447C-B2DD-7B30679C88A9}" type="pres">
      <dgm:prSet presAssocID="{37686C0C-4997-451A-A697-45990FF0075B}" presName="parenttext" presStyleLbl="revTx" presStyleIdx="1" presStyleCnt="4">
        <dgm:presLayoutVars>
          <dgm:chMax/>
          <dgm:chPref val="2"/>
          <dgm:bulletEnabled val="1"/>
        </dgm:presLayoutVars>
      </dgm:prSet>
      <dgm:spPr/>
    </dgm:pt>
    <dgm:pt modelId="{7430E494-B5A4-4031-8DAD-42B5D3AF63A5}" type="pres">
      <dgm:prSet presAssocID="{37686C0C-4997-451A-A697-45990FF0075B}" presName="composite" presStyleCnt="0"/>
      <dgm:spPr/>
    </dgm:pt>
    <dgm:pt modelId="{976E8574-5CB5-4806-8AD0-FE81545D149E}" type="pres">
      <dgm:prSet presAssocID="{37686C0C-4997-451A-A697-45990FF0075B}" presName="chevron1" presStyleLbl="alignNode1" presStyleIdx="7" presStyleCnt="28"/>
      <dgm:spPr/>
    </dgm:pt>
    <dgm:pt modelId="{C9F9C976-2B01-4C1D-B3E0-76CE72A7FBC7}" type="pres">
      <dgm:prSet presAssocID="{37686C0C-4997-451A-A697-45990FF0075B}" presName="chevron2" presStyleLbl="alignNode1" presStyleIdx="8" presStyleCnt="28"/>
      <dgm:spPr/>
    </dgm:pt>
    <dgm:pt modelId="{0F6AA0FF-1510-4685-AC73-86E0A2F327CD}" type="pres">
      <dgm:prSet presAssocID="{37686C0C-4997-451A-A697-45990FF0075B}" presName="chevron3" presStyleLbl="alignNode1" presStyleIdx="9" presStyleCnt="28"/>
      <dgm:spPr/>
    </dgm:pt>
    <dgm:pt modelId="{1F41B049-91E5-401E-BAC1-794ED4AA356F}" type="pres">
      <dgm:prSet presAssocID="{37686C0C-4997-451A-A697-45990FF0075B}" presName="chevron4" presStyleLbl="alignNode1" presStyleIdx="10" presStyleCnt="28"/>
      <dgm:spPr/>
    </dgm:pt>
    <dgm:pt modelId="{D5767841-40C6-4AD8-8522-801F6AB96211}" type="pres">
      <dgm:prSet presAssocID="{37686C0C-4997-451A-A697-45990FF0075B}" presName="chevron5" presStyleLbl="alignNode1" presStyleIdx="11" presStyleCnt="28"/>
      <dgm:spPr/>
    </dgm:pt>
    <dgm:pt modelId="{B0C25399-C2D1-428B-9F47-86645C3B9F97}" type="pres">
      <dgm:prSet presAssocID="{37686C0C-4997-451A-A697-45990FF0075B}" presName="chevron6" presStyleLbl="alignNode1" presStyleIdx="12" presStyleCnt="28"/>
      <dgm:spPr/>
    </dgm:pt>
    <dgm:pt modelId="{F68FADAE-EA7F-4F7F-9B0D-6F2A09C63DC5}" type="pres">
      <dgm:prSet presAssocID="{37686C0C-4997-451A-A697-45990FF0075B}" presName="chevron7" presStyleLbl="alignNode1" presStyleIdx="13" presStyleCnt="28"/>
      <dgm:spPr/>
    </dgm:pt>
    <dgm:pt modelId="{1A340DDE-AC37-4D1C-83D5-F6C3EEE1A8B5}" type="pres">
      <dgm:prSet presAssocID="{37686C0C-4997-451A-A697-45990FF0075B}" presName="childtext" presStyleLbl="solidFgAcc1" presStyleIdx="1" presStyleCnt="4">
        <dgm:presLayoutVars>
          <dgm:chMax/>
          <dgm:chPref val="0"/>
          <dgm:bulletEnabled val="1"/>
        </dgm:presLayoutVars>
      </dgm:prSet>
      <dgm:spPr/>
    </dgm:pt>
    <dgm:pt modelId="{3B4008D6-F563-471A-84AE-79B8C76228B7}" type="pres">
      <dgm:prSet presAssocID="{C9C5A51B-9E80-4473-8DE0-A25C8395080F}" presName="sibTrans" presStyleCnt="0"/>
      <dgm:spPr/>
    </dgm:pt>
    <dgm:pt modelId="{520B4111-69E9-4C83-A5F7-76B67A0B7AB4}" type="pres">
      <dgm:prSet presAssocID="{40560108-E392-4052-ADE8-C5B9F4FDB278}" presName="parenttextcomposite" presStyleCnt="0"/>
      <dgm:spPr/>
    </dgm:pt>
    <dgm:pt modelId="{6C7090E1-A37F-475D-ABE6-CD4DCB33DFD9}" type="pres">
      <dgm:prSet presAssocID="{40560108-E392-4052-ADE8-C5B9F4FDB278}" presName="parenttext" presStyleLbl="revTx" presStyleIdx="2" presStyleCnt="4">
        <dgm:presLayoutVars>
          <dgm:chMax/>
          <dgm:chPref val="2"/>
          <dgm:bulletEnabled val="1"/>
        </dgm:presLayoutVars>
      </dgm:prSet>
      <dgm:spPr/>
    </dgm:pt>
    <dgm:pt modelId="{551B6C39-A15D-4F91-B7B6-0699F3BB0C7D}" type="pres">
      <dgm:prSet presAssocID="{40560108-E392-4052-ADE8-C5B9F4FDB278}" presName="composite" presStyleCnt="0"/>
      <dgm:spPr/>
    </dgm:pt>
    <dgm:pt modelId="{D9D8FCFC-6AAD-4E2A-84A0-13D43C43BD7C}" type="pres">
      <dgm:prSet presAssocID="{40560108-E392-4052-ADE8-C5B9F4FDB278}" presName="chevron1" presStyleLbl="alignNode1" presStyleIdx="14" presStyleCnt="28"/>
      <dgm:spPr/>
    </dgm:pt>
    <dgm:pt modelId="{5619DE8D-45E8-4BB1-BC9A-971CC7158E21}" type="pres">
      <dgm:prSet presAssocID="{40560108-E392-4052-ADE8-C5B9F4FDB278}" presName="chevron2" presStyleLbl="alignNode1" presStyleIdx="15" presStyleCnt="28"/>
      <dgm:spPr/>
    </dgm:pt>
    <dgm:pt modelId="{B36C0AE9-87D7-4412-9079-6AD545B53538}" type="pres">
      <dgm:prSet presAssocID="{40560108-E392-4052-ADE8-C5B9F4FDB278}" presName="chevron3" presStyleLbl="alignNode1" presStyleIdx="16" presStyleCnt="28"/>
      <dgm:spPr/>
    </dgm:pt>
    <dgm:pt modelId="{9C7A1126-DB41-46A2-AE93-A286045171DE}" type="pres">
      <dgm:prSet presAssocID="{40560108-E392-4052-ADE8-C5B9F4FDB278}" presName="chevron4" presStyleLbl="alignNode1" presStyleIdx="17" presStyleCnt="28"/>
      <dgm:spPr/>
    </dgm:pt>
    <dgm:pt modelId="{6643731D-802C-44F5-BEE9-5282461800F4}" type="pres">
      <dgm:prSet presAssocID="{40560108-E392-4052-ADE8-C5B9F4FDB278}" presName="chevron5" presStyleLbl="alignNode1" presStyleIdx="18" presStyleCnt="28"/>
      <dgm:spPr/>
    </dgm:pt>
    <dgm:pt modelId="{87B4CD6B-273E-40A1-96F2-9AE65EE54D43}" type="pres">
      <dgm:prSet presAssocID="{40560108-E392-4052-ADE8-C5B9F4FDB278}" presName="chevron6" presStyleLbl="alignNode1" presStyleIdx="19" presStyleCnt="28"/>
      <dgm:spPr/>
    </dgm:pt>
    <dgm:pt modelId="{A4743F2E-DB0E-41A3-A854-6C3A2E60F5AB}" type="pres">
      <dgm:prSet presAssocID="{40560108-E392-4052-ADE8-C5B9F4FDB278}" presName="chevron7" presStyleLbl="alignNode1" presStyleIdx="20" presStyleCnt="28"/>
      <dgm:spPr/>
    </dgm:pt>
    <dgm:pt modelId="{39A28396-DCC6-445F-B9C7-99C52BAC321B}" type="pres">
      <dgm:prSet presAssocID="{40560108-E392-4052-ADE8-C5B9F4FDB278}" presName="childtext" presStyleLbl="solidFgAcc1" presStyleIdx="2" presStyleCnt="4">
        <dgm:presLayoutVars>
          <dgm:chMax/>
          <dgm:chPref val="0"/>
          <dgm:bulletEnabled val="1"/>
        </dgm:presLayoutVars>
      </dgm:prSet>
      <dgm:spPr/>
    </dgm:pt>
    <dgm:pt modelId="{1757F649-9544-45B0-8C26-59767CC68CFE}" type="pres">
      <dgm:prSet presAssocID="{037BE4EF-7801-4CB6-A5D0-0B5C2938E700}" presName="sibTrans" presStyleCnt="0"/>
      <dgm:spPr/>
    </dgm:pt>
    <dgm:pt modelId="{D561ADED-043D-4282-9EC5-D7AE1BCE023B}" type="pres">
      <dgm:prSet presAssocID="{ED728F49-04AA-4A4C-9A36-91512D80B847}" presName="parenttextcomposite" presStyleCnt="0"/>
      <dgm:spPr/>
    </dgm:pt>
    <dgm:pt modelId="{C9101DAE-3105-44B3-9075-1E719C96B1E9}" type="pres">
      <dgm:prSet presAssocID="{ED728F49-04AA-4A4C-9A36-91512D80B847}" presName="parenttext" presStyleLbl="revTx" presStyleIdx="3" presStyleCnt="4">
        <dgm:presLayoutVars>
          <dgm:chMax/>
          <dgm:chPref val="2"/>
          <dgm:bulletEnabled val="1"/>
        </dgm:presLayoutVars>
      </dgm:prSet>
      <dgm:spPr/>
    </dgm:pt>
    <dgm:pt modelId="{4DE0C5F8-4C01-433F-B62D-152A3DEC4FE2}" type="pres">
      <dgm:prSet presAssocID="{ED728F49-04AA-4A4C-9A36-91512D80B847}" presName="composite" presStyleCnt="0"/>
      <dgm:spPr/>
    </dgm:pt>
    <dgm:pt modelId="{C6455348-347F-4A1A-8919-3D05028FA51D}" type="pres">
      <dgm:prSet presAssocID="{ED728F49-04AA-4A4C-9A36-91512D80B847}" presName="chevron1" presStyleLbl="alignNode1" presStyleIdx="21" presStyleCnt="28"/>
      <dgm:spPr/>
    </dgm:pt>
    <dgm:pt modelId="{48C18477-43AD-4A21-96BF-C36B4BE38D32}" type="pres">
      <dgm:prSet presAssocID="{ED728F49-04AA-4A4C-9A36-91512D80B847}" presName="chevron2" presStyleLbl="alignNode1" presStyleIdx="22" presStyleCnt="28"/>
      <dgm:spPr/>
    </dgm:pt>
    <dgm:pt modelId="{EFBFA501-E3AE-407F-A07F-5326BDA6DC59}" type="pres">
      <dgm:prSet presAssocID="{ED728F49-04AA-4A4C-9A36-91512D80B847}" presName="chevron3" presStyleLbl="alignNode1" presStyleIdx="23" presStyleCnt="28"/>
      <dgm:spPr/>
    </dgm:pt>
    <dgm:pt modelId="{C3AAFF9F-A979-4830-B482-698BF587614A}" type="pres">
      <dgm:prSet presAssocID="{ED728F49-04AA-4A4C-9A36-91512D80B847}" presName="chevron4" presStyleLbl="alignNode1" presStyleIdx="24" presStyleCnt="28"/>
      <dgm:spPr/>
    </dgm:pt>
    <dgm:pt modelId="{9A0407ED-B542-4437-85DF-1B398344BC26}" type="pres">
      <dgm:prSet presAssocID="{ED728F49-04AA-4A4C-9A36-91512D80B847}" presName="chevron5" presStyleLbl="alignNode1" presStyleIdx="25" presStyleCnt="28"/>
      <dgm:spPr/>
    </dgm:pt>
    <dgm:pt modelId="{6AEAEE3E-51BD-45CB-B0C2-3A92022AF079}" type="pres">
      <dgm:prSet presAssocID="{ED728F49-04AA-4A4C-9A36-91512D80B847}" presName="chevron6" presStyleLbl="alignNode1" presStyleIdx="26" presStyleCnt="28"/>
      <dgm:spPr/>
    </dgm:pt>
    <dgm:pt modelId="{431EEF08-4209-43FB-ACB1-D19DCDA0A961}" type="pres">
      <dgm:prSet presAssocID="{ED728F49-04AA-4A4C-9A36-91512D80B847}" presName="chevron7" presStyleLbl="alignNode1" presStyleIdx="27" presStyleCnt="28"/>
      <dgm:spPr/>
    </dgm:pt>
    <dgm:pt modelId="{6F7A46EC-D5A6-4C03-A096-F5641495E5D3}" type="pres">
      <dgm:prSet presAssocID="{ED728F49-04AA-4A4C-9A36-91512D80B847}" presName="childtext" presStyleLbl="solidFgAcc1" presStyleIdx="3" presStyleCnt="4">
        <dgm:presLayoutVars>
          <dgm:chMax/>
          <dgm:chPref val="0"/>
          <dgm:bulletEnabled val="1"/>
        </dgm:presLayoutVars>
      </dgm:prSet>
      <dgm:spPr/>
    </dgm:pt>
  </dgm:ptLst>
  <dgm:cxnLst>
    <dgm:cxn modelId="{691B6439-A01C-4E15-89B6-B3C1344F8E4A}" srcId="{7A058794-5603-46CE-B0A1-5FC5E67C9C16}" destId="{ED728F49-04AA-4A4C-9A36-91512D80B847}" srcOrd="3" destOrd="0" parTransId="{ED0C1103-E216-42B9-AE45-2AFE2DBED61B}" sibTransId="{4CECCF50-4475-4BA3-84BC-6AC856F7E44F}"/>
    <dgm:cxn modelId="{D9BEA349-1398-4CE7-8096-E9E1D1297894}" type="presOf" srcId="{40560108-E392-4052-ADE8-C5B9F4FDB278}" destId="{6C7090E1-A37F-475D-ABE6-CD4DCB33DFD9}" srcOrd="0" destOrd="0" presId="urn:microsoft.com/office/officeart/2008/layout/VerticalAccentList"/>
    <dgm:cxn modelId="{5479EC73-2E38-4C50-9EB1-4244DC7157C5}" type="presOf" srcId="{E510F5DA-2B54-48D1-898A-DA56C9C50F9D}" destId="{93DB0170-E4FB-4BBC-948E-B51C3C213A5F}" srcOrd="0" destOrd="0" presId="urn:microsoft.com/office/officeart/2008/layout/VerticalAccentList"/>
    <dgm:cxn modelId="{23FBD27E-6AAB-4460-877D-B6BF5310E35C}" type="presOf" srcId="{37686C0C-4997-451A-A697-45990FF0075B}" destId="{1780272A-1E14-447C-B2DD-7B30679C88A9}" srcOrd="0" destOrd="0" presId="urn:microsoft.com/office/officeart/2008/layout/VerticalAccentList"/>
    <dgm:cxn modelId="{7C162981-B0D3-47BD-9AFE-2942BDA83EE3}" srcId="{37686C0C-4997-451A-A697-45990FF0075B}" destId="{72820433-BAE4-4E8D-A67B-91233FFD8A6C}" srcOrd="0" destOrd="0" parTransId="{C8F25806-6D2B-4B0A-B4BE-5059719463D1}" sibTransId="{1CA0ACFD-C474-4276-A82A-9AB67ACA5FD4}"/>
    <dgm:cxn modelId="{8A327786-3445-4EB9-AC74-A75CCA19C044}" type="presOf" srcId="{72820433-BAE4-4E8D-A67B-91233FFD8A6C}" destId="{1A340DDE-AC37-4D1C-83D5-F6C3EEE1A8B5}" srcOrd="0" destOrd="0" presId="urn:microsoft.com/office/officeart/2008/layout/VerticalAccentList"/>
    <dgm:cxn modelId="{13A75E8E-7F08-4203-ABA2-846C81331A76}" srcId="{7A058794-5603-46CE-B0A1-5FC5E67C9C16}" destId="{40560108-E392-4052-ADE8-C5B9F4FDB278}" srcOrd="2" destOrd="0" parTransId="{D259982E-976D-41F6-BE24-DCB0808AE62F}" sibTransId="{037BE4EF-7801-4CB6-A5D0-0B5C2938E700}"/>
    <dgm:cxn modelId="{E8214190-E96A-42A6-8D0A-4CDDF64218B6}" srcId="{ED728F49-04AA-4A4C-9A36-91512D80B847}" destId="{E752805E-FC1F-470B-A38B-7A0A1B176048}" srcOrd="0" destOrd="0" parTransId="{5CF2BEEB-7300-4400-8A44-1F4026C0E62E}" sibTransId="{BEE93008-8B07-473A-AFAA-4916589E6491}"/>
    <dgm:cxn modelId="{79A0E8AA-4B84-4E3F-8C12-3E2EF6B6DE94}" type="presOf" srcId="{E5D6A66D-8F83-4DBA-9FB8-DBF73348B0D3}" destId="{29AD68E6-3E8D-4801-A770-BAE7A793070B}" srcOrd="0" destOrd="0" presId="urn:microsoft.com/office/officeart/2008/layout/VerticalAccentList"/>
    <dgm:cxn modelId="{AEBE1BAC-2B00-4D98-8497-6127FD5E457D}" srcId="{7A058794-5603-46CE-B0A1-5FC5E67C9C16}" destId="{37686C0C-4997-451A-A697-45990FF0075B}" srcOrd="1" destOrd="0" parTransId="{016C993E-CEE7-41C4-AEE6-337C02276D40}" sibTransId="{C9C5A51B-9E80-4473-8DE0-A25C8395080F}"/>
    <dgm:cxn modelId="{24472AAD-5741-430F-9A8C-D74F5E722653}" type="presOf" srcId="{ED728F49-04AA-4A4C-9A36-91512D80B847}" destId="{C9101DAE-3105-44B3-9075-1E719C96B1E9}" srcOrd="0" destOrd="0" presId="urn:microsoft.com/office/officeart/2008/layout/VerticalAccentList"/>
    <dgm:cxn modelId="{503A9AAE-ACBF-44FB-A705-2176EBF588B0}" type="presOf" srcId="{C243DF68-1DEE-4A9D-B329-47F09B937803}" destId="{39A28396-DCC6-445F-B9C7-99C52BAC321B}" srcOrd="0" destOrd="0" presId="urn:microsoft.com/office/officeart/2008/layout/VerticalAccentList"/>
    <dgm:cxn modelId="{A3701CC0-6BD2-40F6-8EB2-B8FE68F1C558}" type="presOf" srcId="{7A058794-5603-46CE-B0A1-5FC5E67C9C16}" destId="{38C636DD-51A6-4E70-94C2-9095D6AB5B38}" srcOrd="0" destOrd="0" presId="urn:microsoft.com/office/officeart/2008/layout/VerticalAccentList"/>
    <dgm:cxn modelId="{BC7F78D0-E1C3-465C-841F-5FE20DE11D16}" srcId="{E5D6A66D-8F83-4DBA-9FB8-DBF73348B0D3}" destId="{E510F5DA-2B54-48D1-898A-DA56C9C50F9D}" srcOrd="0" destOrd="0" parTransId="{D1197F85-D7D5-4974-A125-BB80354EFAA0}" sibTransId="{0256E9E6-62BA-4F52-9EC9-05CA49AD75D5}"/>
    <dgm:cxn modelId="{5A6ADED9-F331-429C-B549-4577EE034408}" srcId="{7A058794-5603-46CE-B0A1-5FC5E67C9C16}" destId="{E5D6A66D-8F83-4DBA-9FB8-DBF73348B0D3}" srcOrd="0" destOrd="0" parTransId="{FE64E052-41BC-41E5-ABDC-0C8B5ABE573A}" sibTransId="{0AC5902D-C4E4-4D2B-ACED-74BBE7281579}"/>
    <dgm:cxn modelId="{0D1C12DF-CC9C-4B86-8F8B-99EE83D9CCF5}" srcId="{40560108-E392-4052-ADE8-C5B9F4FDB278}" destId="{C243DF68-1DEE-4A9D-B329-47F09B937803}" srcOrd="0" destOrd="0" parTransId="{CF81AA3D-184E-4191-A175-11A022B45E7E}" sibTransId="{AE671A78-2889-40E3-B74B-FF8A34FC7C61}"/>
    <dgm:cxn modelId="{BB19D0FE-F784-4D31-8930-CA8A477C15B3}" type="presOf" srcId="{E752805E-FC1F-470B-A38B-7A0A1B176048}" destId="{6F7A46EC-D5A6-4C03-A096-F5641495E5D3}" srcOrd="0" destOrd="0" presId="urn:microsoft.com/office/officeart/2008/layout/VerticalAccentList"/>
    <dgm:cxn modelId="{6DD21C62-08B0-4094-BEB3-3A0C00851DF9}" type="presParOf" srcId="{38C636DD-51A6-4E70-94C2-9095D6AB5B38}" destId="{1855EEF7-36FD-4B80-8960-9D54971F170F}" srcOrd="0" destOrd="0" presId="urn:microsoft.com/office/officeart/2008/layout/VerticalAccentList"/>
    <dgm:cxn modelId="{275DD667-584F-4737-B282-6DC835C83826}" type="presParOf" srcId="{1855EEF7-36FD-4B80-8960-9D54971F170F}" destId="{29AD68E6-3E8D-4801-A770-BAE7A793070B}" srcOrd="0" destOrd="0" presId="urn:microsoft.com/office/officeart/2008/layout/VerticalAccentList"/>
    <dgm:cxn modelId="{45873B0F-F085-4AD5-BCA6-8666B7B92675}" type="presParOf" srcId="{38C636DD-51A6-4E70-94C2-9095D6AB5B38}" destId="{4797DF8E-6E14-45D3-9A6F-5890AB037059}" srcOrd="1" destOrd="0" presId="urn:microsoft.com/office/officeart/2008/layout/VerticalAccentList"/>
    <dgm:cxn modelId="{B3BD5A77-B460-412D-9A33-8B85E6B5DD44}" type="presParOf" srcId="{4797DF8E-6E14-45D3-9A6F-5890AB037059}" destId="{BB6CA77A-8124-42B5-A45F-AC3FF1F0F54E}" srcOrd="0" destOrd="0" presId="urn:microsoft.com/office/officeart/2008/layout/VerticalAccentList"/>
    <dgm:cxn modelId="{E7BC8334-B3C5-4628-A0D8-B30BDE9FD61B}" type="presParOf" srcId="{4797DF8E-6E14-45D3-9A6F-5890AB037059}" destId="{DB893CF7-857B-4547-9A16-C7013F14E450}" srcOrd="1" destOrd="0" presId="urn:microsoft.com/office/officeart/2008/layout/VerticalAccentList"/>
    <dgm:cxn modelId="{7106B706-8872-4CF6-BB18-C2DBDF0E2887}" type="presParOf" srcId="{4797DF8E-6E14-45D3-9A6F-5890AB037059}" destId="{173CB30E-C4EB-425D-9669-1E7BCEFBCB23}" srcOrd="2" destOrd="0" presId="urn:microsoft.com/office/officeart/2008/layout/VerticalAccentList"/>
    <dgm:cxn modelId="{856895E0-E8A3-4E38-B9C6-424F7F4E0CAA}" type="presParOf" srcId="{4797DF8E-6E14-45D3-9A6F-5890AB037059}" destId="{DF4FCD16-F551-4209-A1BC-73BE87203BDA}" srcOrd="3" destOrd="0" presId="urn:microsoft.com/office/officeart/2008/layout/VerticalAccentList"/>
    <dgm:cxn modelId="{F736B669-739D-4C39-8862-AD8B4403FFA1}" type="presParOf" srcId="{4797DF8E-6E14-45D3-9A6F-5890AB037059}" destId="{F6B959CC-56B9-4F6C-A53E-943D776A62A2}" srcOrd="4" destOrd="0" presId="urn:microsoft.com/office/officeart/2008/layout/VerticalAccentList"/>
    <dgm:cxn modelId="{A3B63A64-052E-445C-A1C7-9F047AB4F727}" type="presParOf" srcId="{4797DF8E-6E14-45D3-9A6F-5890AB037059}" destId="{6DD4E0C5-BDD7-4C34-BE8C-A5B6F27C34F1}" srcOrd="5" destOrd="0" presId="urn:microsoft.com/office/officeart/2008/layout/VerticalAccentList"/>
    <dgm:cxn modelId="{F234CFA3-42CE-42C8-892B-292CBDD0DAF6}" type="presParOf" srcId="{4797DF8E-6E14-45D3-9A6F-5890AB037059}" destId="{10CB9375-08DA-4A8F-B250-318BA55BF82A}" srcOrd="6" destOrd="0" presId="urn:microsoft.com/office/officeart/2008/layout/VerticalAccentList"/>
    <dgm:cxn modelId="{7929D1DF-6EAA-43A4-B30A-3F552FDF4989}" type="presParOf" srcId="{4797DF8E-6E14-45D3-9A6F-5890AB037059}" destId="{93DB0170-E4FB-4BBC-948E-B51C3C213A5F}" srcOrd="7" destOrd="0" presId="urn:microsoft.com/office/officeart/2008/layout/VerticalAccentList"/>
    <dgm:cxn modelId="{F68BA1FF-76A4-4B61-B50A-87764E0220CD}" type="presParOf" srcId="{38C636DD-51A6-4E70-94C2-9095D6AB5B38}" destId="{1EE1341E-CD6A-4B12-A7F9-0EF1479BBC98}" srcOrd="2" destOrd="0" presId="urn:microsoft.com/office/officeart/2008/layout/VerticalAccentList"/>
    <dgm:cxn modelId="{33BE21F9-CBDF-45B2-8EC7-D707C5FE17B4}" type="presParOf" srcId="{38C636DD-51A6-4E70-94C2-9095D6AB5B38}" destId="{DB325923-6AC0-45A6-94CF-047F85B7A858}" srcOrd="3" destOrd="0" presId="urn:microsoft.com/office/officeart/2008/layout/VerticalAccentList"/>
    <dgm:cxn modelId="{90698BED-361D-4D73-8874-8A693498CBC5}" type="presParOf" srcId="{DB325923-6AC0-45A6-94CF-047F85B7A858}" destId="{1780272A-1E14-447C-B2DD-7B30679C88A9}" srcOrd="0" destOrd="0" presId="urn:microsoft.com/office/officeart/2008/layout/VerticalAccentList"/>
    <dgm:cxn modelId="{449DB150-0138-41C0-AA3A-CB4BF0F8CC04}" type="presParOf" srcId="{38C636DD-51A6-4E70-94C2-9095D6AB5B38}" destId="{7430E494-B5A4-4031-8DAD-42B5D3AF63A5}" srcOrd="4" destOrd="0" presId="urn:microsoft.com/office/officeart/2008/layout/VerticalAccentList"/>
    <dgm:cxn modelId="{475185E2-0799-46A0-971B-DE1A853A5798}" type="presParOf" srcId="{7430E494-B5A4-4031-8DAD-42B5D3AF63A5}" destId="{976E8574-5CB5-4806-8AD0-FE81545D149E}" srcOrd="0" destOrd="0" presId="urn:microsoft.com/office/officeart/2008/layout/VerticalAccentList"/>
    <dgm:cxn modelId="{08B87304-72D8-4D7B-8824-5F202100008E}" type="presParOf" srcId="{7430E494-B5A4-4031-8DAD-42B5D3AF63A5}" destId="{C9F9C976-2B01-4C1D-B3E0-76CE72A7FBC7}" srcOrd="1" destOrd="0" presId="urn:microsoft.com/office/officeart/2008/layout/VerticalAccentList"/>
    <dgm:cxn modelId="{FE1D8EBE-A3BE-4696-A117-872FADB41762}" type="presParOf" srcId="{7430E494-B5A4-4031-8DAD-42B5D3AF63A5}" destId="{0F6AA0FF-1510-4685-AC73-86E0A2F327CD}" srcOrd="2" destOrd="0" presId="urn:microsoft.com/office/officeart/2008/layout/VerticalAccentList"/>
    <dgm:cxn modelId="{81A904EE-D2F7-4505-8DC3-3F9DFEC0ADC5}" type="presParOf" srcId="{7430E494-B5A4-4031-8DAD-42B5D3AF63A5}" destId="{1F41B049-91E5-401E-BAC1-794ED4AA356F}" srcOrd="3" destOrd="0" presId="urn:microsoft.com/office/officeart/2008/layout/VerticalAccentList"/>
    <dgm:cxn modelId="{566A1087-C568-4A42-A1D1-4AF332D103A6}" type="presParOf" srcId="{7430E494-B5A4-4031-8DAD-42B5D3AF63A5}" destId="{D5767841-40C6-4AD8-8522-801F6AB96211}" srcOrd="4" destOrd="0" presId="urn:microsoft.com/office/officeart/2008/layout/VerticalAccentList"/>
    <dgm:cxn modelId="{C391EB1D-3119-4AD4-B0F4-460A67C2B2F6}" type="presParOf" srcId="{7430E494-B5A4-4031-8DAD-42B5D3AF63A5}" destId="{B0C25399-C2D1-428B-9F47-86645C3B9F97}" srcOrd="5" destOrd="0" presId="urn:microsoft.com/office/officeart/2008/layout/VerticalAccentList"/>
    <dgm:cxn modelId="{F078A8DD-E1F8-4B46-B583-0FF314CF9304}" type="presParOf" srcId="{7430E494-B5A4-4031-8DAD-42B5D3AF63A5}" destId="{F68FADAE-EA7F-4F7F-9B0D-6F2A09C63DC5}" srcOrd="6" destOrd="0" presId="urn:microsoft.com/office/officeart/2008/layout/VerticalAccentList"/>
    <dgm:cxn modelId="{3933E5C5-2F42-43AB-A71E-C8334B189CC5}" type="presParOf" srcId="{7430E494-B5A4-4031-8DAD-42B5D3AF63A5}" destId="{1A340DDE-AC37-4D1C-83D5-F6C3EEE1A8B5}" srcOrd="7" destOrd="0" presId="urn:microsoft.com/office/officeart/2008/layout/VerticalAccentList"/>
    <dgm:cxn modelId="{9023E51D-7164-4CD4-90D0-CAD13DBF9E84}" type="presParOf" srcId="{38C636DD-51A6-4E70-94C2-9095D6AB5B38}" destId="{3B4008D6-F563-471A-84AE-79B8C76228B7}" srcOrd="5" destOrd="0" presId="urn:microsoft.com/office/officeart/2008/layout/VerticalAccentList"/>
    <dgm:cxn modelId="{A932259F-76A6-4417-B361-524224915AD8}" type="presParOf" srcId="{38C636DD-51A6-4E70-94C2-9095D6AB5B38}" destId="{520B4111-69E9-4C83-A5F7-76B67A0B7AB4}" srcOrd="6" destOrd="0" presId="urn:microsoft.com/office/officeart/2008/layout/VerticalAccentList"/>
    <dgm:cxn modelId="{5F97C1FD-BFDA-4086-A8CD-76ED09CA5420}" type="presParOf" srcId="{520B4111-69E9-4C83-A5F7-76B67A0B7AB4}" destId="{6C7090E1-A37F-475D-ABE6-CD4DCB33DFD9}" srcOrd="0" destOrd="0" presId="urn:microsoft.com/office/officeart/2008/layout/VerticalAccentList"/>
    <dgm:cxn modelId="{9C06C341-A401-4EAD-A083-5FABC193CFD9}" type="presParOf" srcId="{38C636DD-51A6-4E70-94C2-9095D6AB5B38}" destId="{551B6C39-A15D-4F91-B7B6-0699F3BB0C7D}" srcOrd="7" destOrd="0" presId="urn:microsoft.com/office/officeart/2008/layout/VerticalAccentList"/>
    <dgm:cxn modelId="{EF3AB12B-FBFC-45C2-992A-CB4BDC52375C}" type="presParOf" srcId="{551B6C39-A15D-4F91-B7B6-0699F3BB0C7D}" destId="{D9D8FCFC-6AAD-4E2A-84A0-13D43C43BD7C}" srcOrd="0" destOrd="0" presId="urn:microsoft.com/office/officeart/2008/layout/VerticalAccentList"/>
    <dgm:cxn modelId="{782E0191-FB99-4958-B578-CC2A6A85E35B}" type="presParOf" srcId="{551B6C39-A15D-4F91-B7B6-0699F3BB0C7D}" destId="{5619DE8D-45E8-4BB1-BC9A-971CC7158E21}" srcOrd="1" destOrd="0" presId="urn:microsoft.com/office/officeart/2008/layout/VerticalAccentList"/>
    <dgm:cxn modelId="{DE754EC0-6039-4065-A719-5C6D36983A98}" type="presParOf" srcId="{551B6C39-A15D-4F91-B7B6-0699F3BB0C7D}" destId="{B36C0AE9-87D7-4412-9079-6AD545B53538}" srcOrd="2" destOrd="0" presId="urn:microsoft.com/office/officeart/2008/layout/VerticalAccentList"/>
    <dgm:cxn modelId="{EA9E1408-78D6-4AA9-A1D2-43633DAD332B}" type="presParOf" srcId="{551B6C39-A15D-4F91-B7B6-0699F3BB0C7D}" destId="{9C7A1126-DB41-46A2-AE93-A286045171DE}" srcOrd="3" destOrd="0" presId="urn:microsoft.com/office/officeart/2008/layout/VerticalAccentList"/>
    <dgm:cxn modelId="{D7CAFDA2-FF70-4822-B33E-C0D70585B051}" type="presParOf" srcId="{551B6C39-A15D-4F91-B7B6-0699F3BB0C7D}" destId="{6643731D-802C-44F5-BEE9-5282461800F4}" srcOrd="4" destOrd="0" presId="urn:microsoft.com/office/officeart/2008/layout/VerticalAccentList"/>
    <dgm:cxn modelId="{F555A6F4-0D12-4B35-9123-784BAA3C297A}" type="presParOf" srcId="{551B6C39-A15D-4F91-B7B6-0699F3BB0C7D}" destId="{87B4CD6B-273E-40A1-96F2-9AE65EE54D43}" srcOrd="5" destOrd="0" presId="urn:microsoft.com/office/officeart/2008/layout/VerticalAccentList"/>
    <dgm:cxn modelId="{EE8F3081-610B-4488-80D3-685FB15F61DA}" type="presParOf" srcId="{551B6C39-A15D-4F91-B7B6-0699F3BB0C7D}" destId="{A4743F2E-DB0E-41A3-A854-6C3A2E60F5AB}" srcOrd="6" destOrd="0" presId="urn:microsoft.com/office/officeart/2008/layout/VerticalAccentList"/>
    <dgm:cxn modelId="{77FD2D57-6AAF-4C46-8945-1849E3A2C790}" type="presParOf" srcId="{551B6C39-A15D-4F91-B7B6-0699F3BB0C7D}" destId="{39A28396-DCC6-445F-B9C7-99C52BAC321B}" srcOrd="7" destOrd="0" presId="urn:microsoft.com/office/officeart/2008/layout/VerticalAccentList"/>
    <dgm:cxn modelId="{E9D94082-E307-4FA3-BF19-E685E1C85198}" type="presParOf" srcId="{38C636DD-51A6-4E70-94C2-9095D6AB5B38}" destId="{1757F649-9544-45B0-8C26-59767CC68CFE}" srcOrd="8" destOrd="0" presId="urn:microsoft.com/office/officeart/2008/layout/VerticalAccentList"/>
    <dgm:cxn modelId="{E68507BB-B73E-4E1F-95E4-6099A3046507}" type="presParOf" srcId="{38C636DD-51A6-4E70-94C2-9095D6AB5B38}" destId="{D561ADED-043D-4282-9EC5-D7AE1BCE023B}" srcOrd="9" destOrd="0" presId="urn:microsoft.com/office/officeart/2008/layout/VerticalAccentList"/>
    <dgm:cxn modelId="{8E3411F2-B870-4AA7-B3D2-3677CCCF7896}" type="presParOf" srcId="{D561ADED-043D-4282-9EC5-D7AE1BCE023B}" destId="{C9101DAE-3105-44B3-9075-1E719C96B1E9}" srcOrd="0" destOrd="0" presId="urn:microsoft.com/office/officeart/2008/layout/VerticalAccentList"/>
    <dgm:cxn modelId="{FFA9F0BB-0311-4F04-83C6-E51626ABF9FA}" type="presParOf" srcId="{38C636DD-51A6-4E70-94C2-9095D6AB5B38}" destId="{4DE0C5F8-4C01-433F-B62D-152A3DEC4FE2}" srcOrd="10" destOrd="0" presId="urn:microsoft.com/office/officeart/2008/layout/VerticalAccentList"/>
    <dgm:cxn modelId="{3DD21957-BCAA-4C78-8B14-BA9E1A712134}" type="presParOf" srcId="{4DE0C5F8-4C01-433F-B62D-152A3DEC4FE2}" destId="{C6455348-347F-4A1A-8919-3D05028FA51D}" srcOrd="0" destOrd="0" presId="urn:microsoft.com/office/officeart/2008/layout/VerticalAccentList"/>
    <dgm:cxn modelId="{80B748CE-1B5F-4C32-BC04-05F829E22359}" type="presParOf" srcId="{4DE0C5F8-4C01-433F-B62D-152A3DEC4FE2}" destId="{48C18477-43AD-4A21-96BF-C36B4BE38D32}" srcOrd="1" destOrd="0" presId="urn:microsoft.com/office/officeart/2008/layout/VerticalAccentList"/>
    <dgm:cxn modelId="{7C1C0457-56A4-43B1-8764-8D688F867418}" type="presParOf" srcId="{4DE0C5F8-4C01-433F-B62D-152A3DEC4FE2}" destId="{EFBFA501-E3AE-407F-A07F-5326BDA6DC59}" srcOrd="2" destOrd="0" presId="urn:microsoft.com/office/officeart/2008/layout/VerticalAccentList"/>
    <dgm:cxn modelId="{125C1B83-2537-411A-85AF-51D752870BC8}" type="presParOf" srcId="{4DE0C5F8-4C01-433F-B62D-152A3DEC4FE2}" destId="{C3AAFF9F-A979-4830-B482-698BF587614A}" srcOrd="3" destOrd="0" presId="urn:microsoft.com/office/officeart/2008/layout/VerticalAccentList"/>
    <dgm:cxn modelId="{B423342E-80F9-4992-914B-4B405977C2E1}" type="presParOf" srcId="{4DE0C5F8-4C01-433F-B62D-152A3DEC4FE2}" destId="{9A0407ED-B542-4437-85DF-1B398344BC26}" srcOrd="4" destOrd="0" presId="urn:microsoft.com/office/officeart/2008/layout/VerticalAccentList"/>
    <dgm:cxn modelId="{D5424C62-2194-4EC0-934F-70BA381E3562}" type="presParOf" srcId="{4DE0C5F8-4C01-433F-B62D-152A3DEC4FE2}" destId="{6AEAEE3E-51BD-45CB-B0C2-3A92022AF079}" srcOrd="5" destOrd="0" presId="urn:microsoft.com/office/officeart/2008/layout/VerticalAccentList"/>
    <dgm:cxn modelId="{26E460E9-A3E8-4787-B7F8-3BFB59E47536}" type="presParOf" srcId="{4DE0C5F8-4C01-433F-B62D-152A3DEC4FE2}" destId="{431EEF08-4209-43FB-ACB1-D19DCDA0A961}" srcOrd="6" destOrd="0" presId="urn:microsoft.com/office/officeart/2008/layout/VerticalAccentList"/>
    <dgm:cxn modelId="{CFC37848-E420-41FC-85C5-795612808A31}" type="presParOf" srcId="{4DE0C5F8-4C01-433F-B62D-152A3DEC4FE2}" destId="{6F7A46EC-D5A6-4C03-A096-F5641495E5D3}" srcOrd="7" destOrd="0" presId="urn:microsoft.com/office/officeart/2008/layout/VerticalAccentList"/>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25.xml><?xml version="1.0" encoding="utf-8"?>
<dgm:dataModel xmlns:dgm="http://schemas.openxmlformats.org/drawingml/2006/diagram" xmlns:a="http://schemas.openxmlformats.org/drawingml/2006/main">
  <dgm:ptLst>
    <dgm:pt modelId="{459F4534-5369-49A5-85F5-951A87420AAD}" type="doc">
      <dgm:prSet loTypeId="urn:microsoft.com/office/officeart/2005/8/layout/lProcess3" loCatId="process" qsTypeId="urn:microsoft.com/office/officeart/2005/8/quickstyle/simple1" qsCatId="simple" csTypeId="urn:microsoft.com/office/officeart/2005/8/colors/accent3_2" csCatId="accent3" phldr="1"/>
      <dgm:spPr/>
      <dgm:t>
        <a:bodyPr/>
        <a:lstStyle/>
        <a:p>
          <a:endParaRPr lang="zh-CN" altLang="en-US"/>
        </a:p>
      </dgm:t>
    </dgm:pt>
    <dgm:pt modelId="{7CDA994C-C4FA-4F89-900E-5097FBE356EB}">
      <dgm:prSet phldrT="[文本]" custT="1"/>
      <dgm:spPr/>
      <dgm:t>
        <a:bodyPr/>
        <a:lstStyle/>
        <a:p>
          <a:r>
            <a:rPr lang="en-US" altLang="zh-CN" sz="2000" b="1" dirty="0">
              <a:latin typeface="+mn-ea"/>
              <a:ea typeface="+mn-ea"/>
            </a:rPr>
            <a:t>GNU</a:t>
          </a:r>
          <a:r>
            <a:rPr lang="zh-CN" altLang="en-US" sz="2000" b="1" dirty="0">
              <a:latin typeface="+mn-ea"/>
              <a:ea typeface="+mn-ea"/>
            </a:rPr>
            <a:t>版</a:t>
          </a:r>
        </a:p>
      </dgm:t>
    </dgm:pt>
    <dgm:pt modelId="{82C07B13-12F9-49B7-9764-AB725B47A09F}" type="parTrans" cxnId="{AA128331-F576-40C7-9FFE-AAB28E3D7E44}">
      <dgm:prSet/>
      <dgm:spPr/>
      <dgm:t>
        <a:bodyPr/>
        <a:lstStyle/>
        <a:p>
          <a:endParaRPr lang="zh-CN" altLang="en-US" sz="2000" b="1">
            <a:latin typeface="+mn-ea"/>
            <a:ea typeface="+mn-ea"/>
          </a:endParaRPr>
        </a:p>
      </dgm:t>
    </dgm:pt>
    <dgm:pt modelId="{94FAFEDE-6AD0-4BEB-830A-4EB9B4FE9A7A}" type="sibTrans" cxnId="{AA128331-F576-40C7-9FFE-AAB28E3D7E44}">
      <dgm:prSet/>
      <dgm:spPr/>
      <dgm:t>
        <a:bodyPr/>
        <a:lstStyle/>
        <a:p>
          <a:endParaRPr lang="zh-CN" altLang="en-US" sz="2000" b="1">
            <a:latin typeface="+mn-ea"/>
            <a:ea typeface="+mn-ea"/>
          </a:endParaRPr>
        </a:p>
      </dgm:t>
    </dgm:pt>
    <dgm:pt modelId="{93AE041D-ED02-431E-93CF-BC9E6D2D4735}">
      <dgm:prSet custT="1"/>
      <dgm:spPr/>
      <dgm:t>
        <a:bodyPr/>
        <a:lstStyle/>
        <a:p>
          <a:r>
            <a:rPr lang="zh-CN" altLang="en-US" sz="2000" b="1" dirty="0">
              <a:latin typeface="+mn-ea"/>
              <a:ea typeface="+mn-ea"/>
            </a:rPr>
            <a:t>主版本号 </a:t>
          </a:r>
          <a:r>
            <a:rPr lang="en-US" altLang="zh-CN" sz="2000" b="1" dirty="0">
              <a:latin typeface="+mn-ea"/>
              <a:ea typeface="+mn-ea"/>
            </a:rPr>
            <a:t>. </a:t>
          </a:r>
          <a:r>
            <a:rPr lang="zh-CN" altLang="en-US" sz="2000" b="1" dirty="0">
              <a:latin typeface="+mn-ea"/>
              <a:ea typeface="+mn-ea"/>
            </a:rPr>
            <a:t>子版本号 </a:t>
          </a:r>
          <a:r>
            <a:rPr lang="en-US" altLang="zh-CN" sz="2000" b="1" dirty="0">
              <a:latin typeface="+mn-ea"/>
              <a:ea typeface="+mn-ea"/>
            </a:rPr>
            <a:t>[. </a:t>
          </a:r>
          <a:r>
            <a:rPr lang="zh-CN" altLang="en-US" sz="2000" b="1" dirty="0">
              <a:latin typeface="+mn-ea"/>
              <a:ea typeface="+mn-ea"/>
            </a:rPr>
            <a:t>修正版本号 </a:t>
          </a:r>
          <a:r>
            <a:rPr lang="en-US" altLang="zh-CN" sz="2000" b="1" dirty="0">
              <a:latin typeface="+mn-ea"/>
              <a:ea typeface="+mn-ea"/>
            </a:rPr>
            <a:t>[. </a:t>
          </a:r>
          <a:r>
            <a:rPr lang="zh-CN" altLang="en-US" sz="2000" b="1" dirty="0">
              <a:latin typeface="+mn-ea"/>
              <a:ea typeface="+mn-ea"/>
            </a:rPr>
            <a:t>编译版本号 </a:t>
          </a:r>
          <a:r>
            <a:rPr lang="en-US" altLang="zh-CN" sz="2000" b="1" dirty="0">
              <a:latin typeface="+mn-ea"/>
              <a:ea typeface="+mn-ea"/>
            </a:rPr>
            <a:t>]]</a:t>
          </a:r>
        </a:p>
      </dgm:t>
    </dgm:pt>
    <dgm:pt modelId="{E56BC297-F384-4DC9-838F-02F3614D6FEA}" type="parTrans" cxnId="{92CCF024-A158-4DBC-B45F-E362B5E6EDC0}">
      <dgm:prSet/>
      <dgm:spPr/>
      <dgm:t>
        <a:bodyPr/>
        <a:lstStyle/>
        <a:p>
          <a:endParaRPr lang="zh-CN" altLang="en-US" sz="2000" b="1">
            <a:latin typeface="+mn-ea"/>
            <a:ea typeface="+mn-ea"/>
          </a:endParaRPr>
        </a:p>
      </dgm:t>
    </dgm:pt>
    <dgm:pt modelId="{601E4E83-C80C-46AA-86BC-A1A829151368}" type="sibTrans" cxnId="{92CCF024-A158-4DBC-B45F-E362B5E6EDC0}">
      <dgm:prSet/>
      <dgm:spPr/>
      <dgm:t>
        <a:bodyPr/>
        <a:lstStyle/>
        <a:p>
          <a:endParaRPr lang="zh-CN" altLang="en-US" sz="2000" b="1">
            <a:latin typeface="+mn-ea"/>
            <a:ea typeface="+mn-ea"/>
          </a:endParaRPr>
        </a:p>
      </dgm:t>
    </dgm:pt>
    <dgm:pt modelId="{D21FE89F-DB17-4FE8-B931-84F499596FDC}">
      <dgm:prSet custT="1"/>
      <dgm:spPr/>
      <dgm:t>
        <a:bodyPr/>
        <a:lstStyle/>
        <a:p>
          <a:r>
            <a:rPr lang="zh-CN" altLang="en-US" sz="2000" b="1" dirty="0">
              <a:latin typeface="+mn-ea"/>
              <a:ea typeface="+mn-ea"/>
            </a:rPr>
            <a:t>示例 </a:t>
          </a:r>
          <a:r>
            <a:rPr lang="en-US" altLang="zh-CN" sz="2000" b="1" dirty="0">
              <a:latin typeface="+mn-ea"/>
              <a:ea typeface="+mn-ea"/>
            </a:rPr>
            <a:t>: 1.2.1, 2.0, 5.0.0 build-13124</a:t>
          </a:r>
          <a:endParaRPr lang="en-US" altLang="zh-CN" sz="2000" b="1" i="0" dirty="0">
            <a:effectLst/>
            <a:latin typeface="+mn-ea"/>
            <a:ea typeface="+mn-ea"/>
          </a:endParaRPr>
        </a:p>
      </dgm:t>
    </dgm:pt>
    <dgm:pt modelId="{15030090-BD9A-4C87-B471-B9AE67796A74}" type="parTrans" cxnId="{AC4FD7B9-3D22-4ABF-9E1D-FEFC4CD00A84}">
      <dgm:prSet/>
      <dgm:spPr/>
      <dgm:t>
        <a:bodyPr/>
        <a:lstStyle/>
        <a:p>
          <a:endParaRPr lang="zh-CN" altLang="en-US" sz="2000" b="1">
            <a:latin typeface="+mn-ea"/>
            <a:ea typeface="+mn-ea"/>
          </a:endParaRPr>
        </a:p>
      </dgm:t>
    </dgm:pt>
    <dgm:pt modelId="{9CA6F96E-7D49-4BA7-A475-8FB10F358297}" type="sibTrans" cxnId="{AC4FD7B9-3D22-4ABF-9E1D-FEFC4CD00A84}">
      <dgm:prSet/>
      <dgm:spPr/>
      <dgm:t>
        <a:bodyPr/>
        <a:lstStyle/>
        <a:p>
          <a:endParaRPr lang="zh-CN" altLang="en-US" sz="2000" b="1">
            <a:latin typeface="+mn-ea"/>
            <a:ea typeface="+mn-ea"/>
          </a:endParaRPr>
        </a:p>
      </dgm:t>
    </dgm:pt>
    <dgm:pt modelId="{D4995973-5A69-4C6F-94C0-594B824ACED8}">
      <dgm:prSet phldrT="[文本]" custT="1"/>
      <dgm:spPr/>
      <dgm:t>
        <a:bodyPr/>
        <a:lstStyle/>
        <a:p>
          <a:r>
            <a:rPr lang="en-US" altLang="zh-CN" sz="2000" b="1">
              <a:latin typeface="+mn-ea"/>
              <a:ea typeface="+mn-ea"/>
            </a:rPr>
            <a:t>Net.Framework</a:t>
          </a:r>
          <a:r>
            <a:rPr lang="zh-CN" altLang="en-US" sz="2000" b="1">
              <a:latin typeface="+mn-ea"/>
              <a:ea typeface="+mn-ea"/>
            </a:rPr>
            <a:t>版</a:t>
          </a:r>
          <a:endParaRPr lang="zh-CN" altLang="en-US" sz="2000" b="1" dirty="0">
            <a:latin typeface="+mn-ea"/>
            <a:ea typeface="+mn-ea"/>
          </a:endParaRPr>
        </a:p>
      </dgm:t>
    </dgm:pt>
    <dgm:pt modelId="{FC83950C-5425-4AD7-BE1A-2F49ED0C56B3}" type="sibTrans" cxnId="{10722174-465D-4672-8002-9FBCBE238353}">
      <dgm:prSet/>
      <dgm:spPr/>
      <dgm:t>
        <a:bodyPr/>
        <a:lstStyle/>
        <a:p>
          <a:endParaRPr lang="zh-CN" altLang="en-US" sz="2000" b="1">
            <a:latin typeface="+mn-ea"/>
            <a:ea typeface="+mn-ea"/>
          </a:endParaRPr>
        </a:p>
      </dgm:t>
    </dgm:pt>
    <dgm:pt modelId="{C5914CCC-6749-4326-B3C7-3E1C6505DE08}" type="parTrans" cxnId="{10722174-465D-4672-8002-9FBCBE238353}">
      <dgm:prSet/>
      <dgm:spPr/>
      <dgm:t>
        <a:bodyPr/>
        <a:lstStyle/>
        <a:p>
          <a:endParaRPr lang="zh-CN" altLang="en-US" sz="2000" b="1">
            <a:latin typeface="+mn-ea"/>
            <a:ea typeface="+mn-ea"/>
          </a:endParaRPr>
        </a:p>
      </dgm:t>
    </dgm:pt>
    <dgm:pt modelId="{330D6681-9063-42B4-A1E5-1A5D6ECE9931}">
      <dgm:prSet phldrT="[文本]" custT="1"/>
      <dgm:spPr/>
      <dgm:t>
        <a:bodyPr/>
        <a:lstStyle/>
        <a:p>
          <a:r>
            <a:rPr lang="en-US" altLang="zh-CN" sz="2000" b="1">
              <a:latin typeface="+mn-ea"/>
              <a:ea typeface="+mn-ea"/>
            </a:rPr>
            <a:t>Windows</a:t>
          </a:r>
          <a:r>
            <a:rPr lang="zh-CN" altLang="en-US" sz="2000" b="1">
              <a:latin typeface="+mn-ea"/>
              <a:ea typeface="+mn-ea"/>
            </a:rPr>
            <a:t>版</a:t>
          </a:r>
          <a:endParaRPr lang="zh-CN" altLang="en-US" sz="2000" b="1" dirty="0">
            <a:latin typeface="+mn-ea"/>
            <a:ea typeface="+mn-ea"/>
          </a:endParaRPr>
        </a:p>
      </dgm:t>
    </dgm:pt>
    <dgm:pt modelId="{680AD272-885F-429D-BFCC-2AE5C041251B}" type="sibTrans" cxnId="{997A4458-996F-43C0-B3F8-E869B1E58B23}">
      <dgm:prSet/>
      <dgm:spPr/>
      <dgm:t>
        <a:bodyPr/>
        <a:lstStyle/>
        <a:p>
          <a:endParaRPr lang="zh-CN" altLang="en-US" sz="2000" b="1">
            <a:latin typeface="+mn-ea"/>
            <a:ea typeface="+mn-ea"/>
          </a:endParaRPr>
        </a:p>
      </dgm:t>
    </dgm:pt>
    <dgm:pt modelId="{23B92622-9ADA-4AF7-B81C-B86F90A185E9}" type="parTrans" cxnId="{997A4458-996F-43C0-B3F8-E869B1E58B23}">
      <dgm:prSet/>
      <dgm:spPr/>
      <dgm:t>
        <a:bodyPr/>
        <a:lstStyle/>
        <a:p>
          <a:endParaRPr lang="zh-CN" altLang="en-US" sz="2000" b="1">
            <a:latin typeface="+mn-ea"/>
            <a:ea typeface="+mn-ea"/>
          </a:endParaRPr>
        </a:p>
      </dgm:t>
    </dgm:pt>
    <dgm:pt modelId="{C42C0602-114B-4BE0-B03B-4377D3C05B94}">
      <dgm:prSet custT="1"/>
      <dgm:spPr/>
      <dgm:t>
        <a:bodyPr/>
        <a:lstStyle/>
        <a:p>
          <a:r>
            <a:rPr lang="zh-CN" altLang="en-US" sz="2000" b="1">
              <a:latin typeface="+mn-ea"/>
              <a:ea typeface="+mn-ea"/>
            </a:rPr>
            <a:t>主版本号 </a:t>
          </a:r>
          <a:r>
            <a:rPr lang="en-US" altLang="zh-CN" sz="2000" b="1">
              <a:latin typeface="+mn-ea"/>
              <a:ea typeface="+mn-ea"/>
            </a:rPr>
            <a:t>. </a:t>
          </a:r>
          <a:r>
            <a:rPr lang="zh-CN" altLang="en-US" sz="2000" b="1">
              <a:latin typeface="+mn-ea"/>
              <a:ea typeface="+mn-ea"/>
            </a:rPr>
            <a:t>子版本号 </a:t>
          </a:r>
          <a:r>
            <a:rPr lang="en-US" altLang="zh-CN" sz="2000" b="1">
              <a:latin typeface="+mn-ea"/>
              <a:ea typeface="+mn-ea"/>
            </a:rPr>
            <a:t>[ </a:t>
          </a:r>
          <a:r>
            <a:rPr lang="zh-CN" altLang="en-US" sz="2000" b="1">
              <a:latin typeface="+mn-ea"/>
              <a:ea typeface="+mn-ea"/>
            </a:rPr>
            <a:t>修正版本号 </a:t>
          </a:r>
          <a:r>
            <a:rPr lang="en-US" altLang="zh-CN" sz="2000" b="1">
              <a:latin typeface="+mn-ea"/>
              <a:ea typeface="+mn-ea"/>
            </a:rPr>
            <a:t>[. </a:t>
          </a:r>
          <a:r>
            <a:rPr lang="zh-CN" altLang="en-US" sz="2000" b="1">
              <a:latin typeface="+mn-ea"/>
              <a:ea typeface="+mn-ea"/>
            </a:rPr>
            <a:t>编译版本号 </a:t>
          </a:r>
          <a:r>
            <a:rPr lang="en-US" altLang="zh-CN" sz="2000" b="1">
              <a:latin typeface="+mn-ea"/>
              <a:ea typeface="+mn-ea"/>
            </a:rPr>
            <a:t>]]</a:t>
          </a:r>
          <a:endParaRPr lang="en-US" altLang="zh-CN" sz="2000" b="1" dirty="0">
            <a:latin typeface="+mn-ea"/>
            <a:ea typeface="+mn-ea"/>
          </a:endParaRPr>
        </a:p>
      </dgm:t>
    </dgm:pt>
    <dgm:pt modelId="{B5CFBC9D-F56D-4DF0-9132-2931F4AB37E4}" type="parTrans" cxnId="{204B3F22-5C8D-4D0F-B0CE-FE527243F856}">
      <dgm:prSet/>
      <dgm:spPr/>
      <dgm:t>
        <a:bodyPr/>
        <a:lstStyle/>
        <a:p>
          <a:endParaRPr lang="zh-CN" altLang="en-US" sz="2000" b="1">
            <a:latin typeface="+mn-ea"/>
            <a:ea typeface="+mn-ea"/>
          </a:endParaRPr>
        </a:p>
      </dgm:t>
    </dgm:pt>
    <dgm:pt modelId="{B3DB3E3E-A6B1-4102-9FA2-C865224328C8}" type="sibTrans" cxnId="{204B3F22-5C8D-4D0F-B0CE-FE527243F856}">
      <dgm:prSet/>
      <dgm:spPr/>
      <dgm:t>
        <a:bodyPr/>
        <a:lstStyle/>
        <a:p>
          <a:endParaRPr lang="zh-CN" altLang="en-US" sz="2000" b="1">
            <a:latin typeface="+mn-ea"/>
            <a:ea typeface="+mn-ea"/>
          </a:endParaRPr>
        </a:p>
      </dgm:t>
    </dgm:pt>
    <dgm:pt modelId="{240DC458-0D02-4747-BA32-4B15D8E28BC4}">
      <dgm:prSet custT="1"/>
      <dgm:spPr/>
      <dgm:t>
        <a:bodyPr/>
        <a:lstStyle/>
        <a:p>
          <a:r>
            <a:rPr lang="zh-CN" altLang="en-US" sz="2000" b="1" dirty="0">
              <a:latin typeface="+mn-ea"/>
              <a:ea typeface="+mn-ea"/>
            </a:rPr>
            <a:t>示例</a:t>
          </a:r>
          <a:r>
            <a:rPr lang="en-US" altLang="zh-CN" sz="2000" b="1" dirty="0">
              <a:latin typeface="+mn-ea"/>
              <a:ea typeface="+mn-ea"/>
            </a:rPr>
            <a:t>: 1.21, 2.0</a:t>
          </a:r>
          <a:endParaRPr lang="en-US" altLang="zh-CN" sz="2000" b="1" i="0" dirty="0">
            <a:effectLst/>
            <a:latin typeface="+mn-ea"/>
            <a:ea typeface="+mn-ea"/>
          </a:endParaRPr>
        </a:p>
      </dgm:t>
    </dgm:pt>
    <dgm:pt modelId="{92F87D24-1DFF-4F9A-86EC-6EAC312A8850}" type="parTrans" cxnId="{0AF9C404-A41D-48E7-B583-3D896FB3932D}">
      <dgm:prSet/>
      <dgm:spPr/>
      <dgm:t>
        <a:bodyPr/>
        <a:lstStyle/>
        <a:p>
          <a:endParaRPr lang="zh-CN" altLang="en-US" sz="2000" b="1">
            <a:latin typeface="+mn-ea"/>
            <a:ea typeface="+mn-ea"/>
          </a:endParaRPr>
        </a:p>
      </dgm:t>
    </dgm:pt>
    <dgm:pt modelId="{5584AE74-0ADA-49CA-A667-EBE804F37D46}" type="sibTrans" cxnId="{0AF9C404-A41D-48E7-B583-3D896FB3932D}">
      <dgm:prSet/>
      <dgm:spPr/>
      <dgm:t>
        <a:bodyPr/>
        <a:lstStyle/>
        <a:p>
          <a:endParaRPr lang="zh-CN" altLang="en-US" sz="2000" b="1">
            <a:latin typeface="+mn-ea"/>
            <a:ea typeface="+mn-ea"/>
          </a:endParaRPr>
        </a:p>
      </dgm:t>
    </dgm:pt>
    <dgm:pt modelId="{E8F75F48-5B4E-441A-A34B-3C7762A4DC00}">
      <dgm:prSet custT="1"/>
      <dgm:spPr/>
      <dgm:t>
        <a:bodyPr/>
        <a:lstStyle/>
        <a:p>
          <a:r>
            <a:rPr lang="zh-CN" altLang="en-US" sz="2000" b="1">
              <a:latin typeface="+mn-ea"/>
              <a:ea typeface="+mn-ea"/>
            </a:rPr>
            <a:t>主版本号</a:t>
          </a:r>
          <a:r>
            <a:rPr lang="en-US" altLang="zh-CN" sz="2000" b="1">
              <a:latin typeface="+mn-ea"/>
              <a:ea typeface="+mn-ea"/>
            </a:rPr>
            <a:t>.</a:t>
          </a:r>
          <a:r>
            <a:rPr lang="zh-CN" altLang="en-US" sz="2000" b="1">
              <a:latin typeface="+mn-ea"/>
              <a:ea typeface="+mn-ea"/>
            </a:rPr>
            <a:t>子版本号</a:t>
          </a:r>
          <a:r>
            <a:rPr lang="en-US" altLang="zh-CN" sz="2000" b="1">
              <a:latin typeface="+mn-ea"/>
              <a:ea typeface="+mn-ea"/>
            </a:rPr>
            <a:t>[.</a:t>
          </a:r>
          <a:r>
            <a:rPr lang="zh-CN" altLang="en-US" sz="2000" b="1">
              <a:latin typeface="+mn-ea"/>
              <a:ea typeface="+mn-ea"/>
            </a:rPr>
            <a:t>编译版本号</a:t>
          </a:r>
          <a:r>
            <a:rPr lang="en-US" altLang="zh-CN" sz="2000" b="1">
              <a:latin typeface="+mn-ea"/>
              <a:ea typeface="+mn-ea"/>
            </a:rPr>
            <a:t>[.</a:t>
          </a:r>
          <a:r>
            <a:rPr lang="zh-CN" altLang="en-US" sz="2000" b="1">
              <a:latin typeface="+mn-ea"/>
              <a:ea typeface="+mn-ea"/>
            </a:rPr>
            <a:t>修正版本号</a:t>
          </a:r>
          <a:r>
            <a:rPr lang="en-US" altLang="zh-CN" sz="2000" b="1">
              <a:latin typeface="+mn-ea"/>
              <a:ea typeface="+mn-ea"/>
            </a:rPr>
            <a:t>]]</a:t>
          </a:r>
          <a:endParaRPr lang="en-US" altLang="zh-CN" sz="2000" b="1" dirty="0">
            <a:latin typeface="+mn-ea"/>
            <a:ea typeface="+mn-ea"/>
          </a:endParaRPr>
        </a:p>
      </dgm:t>
    </dgm:pt>
    <dgm:pt modelId="{812A6346-3DE1-4723-A280-0E4370354078}" type="parTrans" cxnId="{48EF8E5B-23C5-43E5-8DE6-D0C771C53723}">
      <dgm:prSet/>
      <dgm:spPr/>
      <dgm:t>
        <a:bodyPr/>
        <a:lstStyle/>
        <a:p>
          <a:endParaRPr lang="zh-CN" altLang="en-US" sz="2000" b="1">
            <a:latin typeface="+mn-ea"/>
            <a:ea typeface="+mn-ea"/>
          </a:endParaRPr>
        </a:p>
      </dgm:t>
    </dgm:pt>
    <dgm:pt modelId="{4742EA72-0684-4C0C-966E-53A3676C44B4}" type="sibTrans" cxnId="{48EF8E5B-23C5-43E5-8DE6-D0C771C53723}">
      <dgm:prSet/>
      <dgm:spPr/>
      <dgm:t>
        <a:bodyPr/>
        <a:lstStyle/>
        <a:p>
          <a:endParaRPr lang="zh-CN" altLang="en-US" sz="2000" b="1">
            <a:latin typeface="+mn-ea"/>
            <a:ea typeface="+mn-ea"/>
          </a:endParaRPr>
        </a:p>
      </dgm:t>
    </dgm:pt>
    <dgm:pt modelId="{83D2C12E-178A-4E30-8826-1AD78B402444}">
      <dgm:prSet custT="1"/>
      <dgm:spPr/>
      <dgm:t>
        <a:bodyPr/>
        <a:lstStyle/>
        <a:p>
          <a:r>
            <a:rPr lang="zh-CN" altLang="en-US" sz="2000" b="1" dirty="0">
              <a:latin typeface="+mn-ea"/>
              <a:ea typeface="+mn-ea"/>
            </a:rPr>
            <a:t>示例：</a:t>
          </a:r>
          <a:r>
            <a:rPr lang="en-US" altLang="zh-CN" sz="2000" b="1" dirty="0">
              <a:latin typeface="+mn-ea"/>
              <a:ea typeface="+mn-ea"/>
            </a:rPr>
            <a:t>4, 4.5, 4.6, 4.7</a:t>
          </a:r>
          <a:endParaRPr lang="zh-CN" altLang="en-US" sz="2000" b="1" i="0" dirty="0">
            <a:effectLst/>
            <a:latin typeface="+mn-ea"/>
            <a:ea typeface="+mn-ea"/>
          </a:endParaRPr>
        </a:p>
      </dgm:t>
    </dgm:pt>
    <dgm:pt modelId="{3F0F4B9B-43F7-40C3-8E82-357F986ACE88}" type="parTrans" cxnId="{631AB4E5-585D-48B8-A2B4-DD2DA404A6DD}">
      <dgm:prSet/>
      <dgm:spPr/>
      <dgm:t>
        <a:bodyPr/>
        <a:lstStyle/>
        <a:p>
          <a:endParaRPr lang="zh-CN" altLang="en-US" sz="2000" b="1">
            <a:latin typeface="+mn-ea"/>
            <a:ea typeface="+mn-ea"/>
          </a:endParaRPr>
        </a:p>
      </dgm:t>
    </dgm:pt>
    <dgm:pt modelId="{E9B9082D-DD34-427D-A81A-62D91D7DA3FE}" type="sibTrans" cxnId="{631AB4E5-585D-48B8-A2B4-DD2DA404A6DD}">
      <dgm:prSet/>
      <dgm:spPr/>
      <dgm:t>
        <a:bodyPr/>
        <a:lstStyle/>
        <a:p>
          <a:endParaRPr lang="zh-CN" altLang="en-US" sz="2000" b="1">
            <a:latin typeface="+mn-ea"/>
            <a:ea typeface="+mn-ea"/>
          </a:endParaRPr>
        </a:p>
      </dgm:t>
    </dgm:pt>
    <dgm:pt modelId="{B5B5DD06-8DED-4649-84E9-174331552474}" type="pres">
      <dgm:prSet presAssocID="{459F4534-5369-49A5-85F5-951A87420AAD}" presName="Name0" presStyleCnt="0">
        <dgm:presLayoutVars>
          <dgm:chPref val="3"/>
          <dgm:dir/>
          <dgm:animLvl val="lvl"/>
          <dgm:resizeHandles/>
        </dgm:presLayoutVars>
      </dgm:prSet>
      <dgm:spPr/>
    </dgm:pt>
    <dgm:pt modelId="{1CCCE098-FE9F-4F46-8A1F-F5DDD0303177}" type="pres">
      <dgm:prSet presAssocID="{7CDA994C-C4FA-4F89-900E-5097FBE356EB}" presName="horFlow" presStyleCnt="0"/>
      <dgm:spPr/>
    </dgm:pt>
    <dgm:pt modelId="{81F5B877-2F18-469C-8279-87700DE1540F}" type="pres">
      <dgm:prSet presAssocID="{7CDA994C-C4FA-4F89-900E-5097FBE356EB}" presName="bigChev" presStyleLbl="node1" presStyleIdx="0" presStyleCnt="3"/>
      <dgm:spPr/>
    </dgm:pt>
    <dgm:pt modelId="{4E8D7BC0-08C2-4C43-8F97-4AAB431A5C23}" type="pres">
      <dgm:prSet presAssocID="{E56BC297-F384-4DC9-838F-02F3614D6FEA}" presName="parTrans" presStyleCnt="0"/>
      <dgm:spPr/>
    </dgm:pt>
    <dgm:pt modelId="{A5ABEFE9-FEAB-471C-9968-4361EEAEBD18}" type="pres">
      <dgm:prSet presAssocID="{93AE041D-ED02-431E-93CF-BC9E6D2D4735}" presName="node" presStyleLbl="alignAccFollowNode1" presStyleIdx="0" presStyleCnt="6" custScaleX="119082">
        <dgm:presLayoutVars>
          <dgm:bulletEnabled val="1"/>
        </dgm:presLayoutVars>
      </dgm:prSet>
      <dgm:spPr/>
    </dgm:pt>
    <dgm:pt modelId="{F79F4423-E772-44A6-B132-E5F7E1B7CD4B}" type="pres">
      <dgm:prSet presAssocID="{601E4E83-C80C-46AA-86BC-A1A829151368}" presName="sibTrans" presStyleCnt="0"/>
      <dgm:spPr/>
    </dgm:pt>
    <dgm:pt modelId="{377F5C0D-B6B6-4798-A2BE-3CF0FCBB3F9B}" type="pres">
      <dgm:prSet presAssocID="{D21FE89F-DB17-4FE8-B931-84F499596FDC}" presName="node" presStyleLbl="alignAccFollowNode1" presStyleIdx="1" presStyleCnt="6">
        <dgm:presLayoutVars>
          <dgm:bulletEnabled val="1"/>
        </dgm:presLayoutVars>
      </dgm:prSet>
      <dgm:spPr/>
    </dgm:pt>
    <dgm:pt modelId="{411FA528-E63B-42CC-9E83-393AA90EED95}" type="pres">
      <dgm:prSet presAssocID="{7CDA994C-C4FA-4F89-900E-5097FBE356EB}" presName="vSp" presStyleCnt="0"/>
      <dgm:spPr/>
    </dgm:pt>
    <dgm:pt modelId="{0B6CF65E-0E4E-4061-874F-FABFFDDAF182}" type="pres">
      <dgm:prSet presAssocID="{330D6681-9063-42B4-A1E5-1A5D6ECE9931}" presName="horFlow" presStyleCnt="0"/>
      <dgm:spPr/>
    </dgm:pt>
    <dgm:pt modelId="{69F5C615-2810-40E4-905F-DB4D675A5CE4}" type="pres">
      <dgm:prSet presAssocID="{330D6681-9063-42B4-A1E5-1A5D6ECE9931}" presName="bigChev" presStyleLbl="node1" presStyleIdx="1" presStyleCnt="3"/>
      <dgm:spPr/>
    </dgm:pt>
    <dgm:pt modelId="{FB3EDAD4-ECD8-4CC0-A903-79FC7D43911E}" type="pres">
      <dgm:prSet presAssocID="{B5CFBC9D-F56D-4DF0-9132-2931F4AB37E4}" presName="parTrans" presStyleCnt="0"/>
      <dgm:spPr/>
    </dgm:pt>
    <dgm:pt modelId="{ECD06FFE-8018-4150-AD10-4C5E6E883FD9}" type="pres">
      <dgm:prSet presAssocID="{C42C0602-114B-4BE0-B03B-4377D3C05B94}" presName="node" presStyleLbl="alignAccFollowNode1" presStyleIdx="2" presStyleCnt="6" custScaleX="117483">
        <dgm:presLayoutVars>
          <dgm:bulletEnabled val="1"/>
        </dgm:presLayoutVars>
      </dgm:prSet>
      <dgm:spPr/>
    </dgm:pt>
    <dgm:pt modelId="{F7ABC7C0-CB08-4FE6-948B-3F8C179C28B6}" type="pres">
      <dgm:prSet presAssocID="{B3DB3E3E-A6B1-4102-9FA2-C865224328C8}" presName="sibTrans" presStyleCnt="0"/>
      <dgm:spPr/>
    </dgm:pt>
    <dgm:pt modelId="{3CA2B7F9-4D29-428E-9136-2CB0522985D8}" type="pres">
      <dgm:prSet presAssocID="{240DC458-0D02-4747-BA32-4B15D8E28BC4}" presName="node" presStyleLbl="alignAccFollowNode1" presStyleIdx="3" presStyleCnt="6">
        <dgm:presLayoutVars>
          <dgm:bulletEnabled val="1"/>
        </dgm:presLayoutVars>
      </dgm:prSet>
      <dgm:spPr/>
    </dgm:pt>
    <dgm:pt modelId="{BEFEAB66-56F8-47B8-A13E-6A943614B606}" type="pres">
      <dgm:prSet presAssocID="{330D6681-9063-42B4-A1E5-1A5D6ECE9931}" presName="vSp" presStyleCnt="0"/>
      <dgm:spPr/>
    </dgm:pt>
    <dgm:pt modelId="{488FEE68-310C-4AB1-B081-843AEEBFD693}" type="pres">
      <dgm:prSet presAssocID="{D4995973-5A69-4C6F-94C0-594B824ACED8}" presName="horFlow" presStyleCnt="0"/>
      <dgm:spPr/>
    </dgm:pt>
    <dgm:pt modelId="{B665F7C9-5FFD-4DF2-AC4F-7CAF8077557B}" type="pres">
      <dgm:prSet presAssocID="{D4995973-5A69-4C6F-94C0-594B824ACED8}" presName="bigChev" presStyleLbl="node1" presStyleIdx="2" presStyleCnt="3"/>
      <dgm:spPr/>
    </dgm:pt>
    <dgm:pt modelId="{3E51B8FE-D23A-4163-BB08-68C40E86915F}" type="pres">
      <dgm:prSet presAssocID="{812A6346-3DE1-4723-A280-0E4370354078}" presName="parTrans" presStyleCnt="0"/>
      <dgm:spPr/>
    </dgm:pt>
    <dgm:pt modelId="{45348CB8-5BCF-4E40-B192-F4736BE73008}" type="pres">
      <dgm:prSet presAssocID="{E8F75F48-5B4E-441A-A34B-3C7762A4DC00}" presName="node" presStyleLbl="alignAccFollowNode1" presStyleIdx="4" presStyleCnt="6" custScaleX="118282">
        <dgm:presLayoutVars>
          <dgm:bulletEnabled val="1"/>
        </dgm:presLayoutVars>
      </dgm:prSet>
      <dgm:spPr/>
    </dgm:pt>
    <dgm:pt modelId="{C38C7846-C7CE-44C6-91DD-52E91C2FB68D}" type="pres">
      <dgm:prSet presAssocID="{4742EA72-0684-4C0C-966E-53A3676C44B4}" presName="sibTrans" presStyleCnt="0"/>
      <dgm:spPr/>
    </dgm:pt>
    <dgm:pt modelId="{00566A46-7DDD-44C4-8EA5-0EB74085F1C4}" type="pres">
      <dgm:prSet presAssocID="{83D2C12E-178A-4E30-8826-1AD78B402444}" presName="node" presStyleLbl="alignAccFollowNode1" presStyleIdx="5" presStyleCnt="6">
        <dgm:presLayoutVars>
          <dgm:bulletEnabled val="1"/>
        </dgm:presLayoutVars>
      </dgm:prSet>
      <dgm:spPr/>
    </dgm:pt>
  </dgm:ptLst>
  <dgm:cxnLst>
    <dgm:cxn modelId="{0AF9C404-A41D-48E7-B583-3D896FB3932D}" srcId="{330D6681-9063-42B4-A1E5-1A5D6ECE9931}" destId="{240DC458-0D02-4747-BA32-4B15D8E28BC4}" srcOrd="1" destOrd="0" parTransId="{92F87D24-1DFF-4F9A-86EC-6EAC312A8850}" sibTransId="{5584AE74-0ADA-49CA-A667-EBE804F37D46}"/>
    <dgm:cxn modelId="{8A8B1D12-CC04-48D2-A44B-087D4E3D9842}" type="presOf" srcId="{C42C0602-114B-4BE0-B03B-4377D3C05B94}" destId="{ECD06FFE-8018-4150-AD10-4C5E6E883FD9}" srcOrd="0" destOrd="0" presId="urn:microsoft.com/office/officeart/2005/8/layout/lProcess3"/>
    <dgm:cxn modelId="{204B3F22-5C8D-4D0F-B0CE-FE527243F856}" srcId="{330D6681-9063-42B4-A1E5-1A5D6ECE9931}" destId="{C42C0602-114B-4BE0-B03B-4377D3C05B94}" srcOrd="0" destOrd="0" parTransId="{B5CFBC9D-F56D-4DF0-9132-2931F4AB37E4}" sibTransId="{B3DB3E3E-A6B1-4102-9FA2-C865224328C8}"/>
    <dgm:cxn modelId="{7D79E822-B886-4520-A5C9-3C4107408D84}" type="presOf" srcId="{7CDA994C-C4FA-4F89-900E-5097FBE356EB}" destId="{81F5B877-2F18-469C-8279-87700DE1540F}" srcOrd="0" destOrd="0" presId="urn:microsoft.com/office/officeart/2005/8/layout/lProcess3"/>
    <dgm:cxn modelId="{92CCF024-A158-4DBC-B45F-E362B5E6EDC0}" srcId="{7CDA994C-C4FA-4F89-900E-5097FBE356EB}" destId="{93AE041D-ED02-431E-93CF-BC9E6D2D4735}" srcOrd="0" destOrd="0" parTransId="{E56BC297-F384-4DC9-838F-02F3614D6FEA}" sibTransId="{601E4E83-C80C-46AA-86BC-A1A829151368}"/>
    <dgm:cxn modelId="{14A9862A-0130-41F9-A872-BFE59779D3A6}" type="presOf" srcId="{D21FE89F-DB17-4FE8-B931-84F499596FDC}" destId="{377F5C0D-B6B6-4798-A2BE-3CF0FCBB3F9B}" srcOrd="0" destOrd="0" presId="urn:microsoft.com/office/officeart/2005/8/layout/lProcess3"/>
    <dgm:cxn modelId="{AA128331-F576-40C7-9FFE-AAB28E3D7E44}" srcId="{459F4534-5369-49A5-85F5-951A87420AAD}" destId="{7CDA994C-C4FA-4F89-900E-5097FBE356EB}" srcOrd="0" destOrd="0" parTransId="{82C07B13-12F9-49B7-9764-AB725B47A09F}" sibTransId="{94FAFEDE-6AD0-4BEB-830A-4EB9B4FE9A7A}"/>
    <dgm:cxn modelId="{48EF8E5B-23C5-43E5-8DE6-D0C771C53723}" srcId="{D4995973-5A69-4C6F-94C0-594B824ACED8}" destId="{E8F75F48-5B4E-441A-A34B-3C7762A4DC00}" srcOrd="0" destOrd="0" parTransId="{812A6346-3DE1-4723-A280-0E4370354078}" sibTransId="{4742EA72-0684-4C0C-966E-53A3676C44B4}"/>
    <dgm:cxn modelId="{10722174-465D-4672-8002-9FBCBE238353}" srcId="{459F4534-5369-49A5-85F5-951A87420AAD}" destId="{D4995973-5A69-4C6F-94C0-594B824ACED8}" srcOrd="2" destOrd="0" parTransId="{C5914CCC-6749-4326-B3C7-3E1C6505DE08}" sibTransId="{FC83950C-5425-4AD7-BE1A-2F49ED0C56B3}"/>
    <dgm:cxn modelId="{997A4458-996F-43C0-B3F8-E869B1E58B23}" srcId="{459F4534-5369-49A5-85F5-951A87420AAD}" destId="{330D6681-9063-42B4-A1E5-1A5D6ECE9931}" srcOrd="1" destOrd="0" parTransId="{23B92622-9ADA-4AF7-B81C-B86F90A185E9}" sibTransId="{680AD272-885F-429D-BFCC-2AE5C041251B}"/>
    <dgm:cxn modelId="{94875784-610C-47A9-8422-436D0FA9B25B}" type="presOf" srcId="{330D6681-9063-42B4-A1E5-1A5D6ECE9931}" destId="{69F5C615-2810-40E4-905F-DB4D675A5CE4}" srcOrd="0" destOrd="0" presId="urn:microsoft.com/office/officeart/2005/8/layout/lProcess3"/>
    <dgm:cxn modelId="{11DC6D9B-3DA0-46B3-94A9-A9843D855220}" type="presOf" srcId="{E8F75F48-5B4E-441A-A34B-3C7762A4DC00}" destId="{45348CB8-5BCF-4E40-B192-F4736BE73008}" srcOrd="0" destOrd="0" presId="urn:microsoft.com/office/officeart/2005/8/layout/lProcess3"/>
    <dgm:cxn modelId="{4C7F18B8-5E26-464E-8757-B833D536B3CE}" type="presOf" srcId="{240DC458-0D02-4747-BA32-4B15D8E28BC4}" destId="{3CA2B7F9-4D29-428E-9136-2CB0522985D8}" srcOrd="0" destOrd="0" presId="urn:microsoft.com/office/officeart/2005/8/layout/lProcess3"/>
    <dgm:cxn modelId="{AC4FD7B9-3D22-4ABF-9E1D-FEFC4CD00A84}" srcId="{7CDA994C-C4FA-4F89-900E-5097FBE356EB}" destId="{D21FE89F-DB17-4FE8-B931-84F499596FDC}" srcOrd="1" destOrd="0" parTransId="{15030090-BD9A-4C87-B471-B9AE67796A74}" sibTransId="{9CA6F96E-7D49-4BA7-A475-8FB10F358297}"/>
    <dgm:cxn modelId="{A3667ECE-1E52-4A53-86B8-5FAF58B6A06D}" type="presOf" srcId="{93AE041D-ED02-431E-93CF-BC9E6D2D4735}" destId="{A5ABEFE9-FEAB-471C-9968-4361EEAEBD18}" srcOrd="0" destOrd="0" presId="urn:microsoft.com/office/officeart/2005/8/layout/lProcess3"/>
    <dgm:cxn modelId="{37F924D2-803C-4195-B409-B7CB2B682ACC}" type="presOf" srcId="{459F4534-5369-49A5-85F5-951A87420AAD}" destId="{B5B5DD06-8DED-4649-84E9-174331552474}" srcOrd="0" destOrd="0" presId="urn:microsoft.com/office/officeart/2005/8/layout/lProcess3"/>
    <dgm:cxn modelId="{34FDE0DD-ED95-4197-8C23-12E22EB5AEA6}" type="presOf" srcId="{D4995973-5A69-4C6F-94C0-594B824ACED8}" destId="{B665F7C9-5FFD-4DF2-AC4F-7CAF8077557B}" srcOrd="0" destOrd="0" presId="urn:microsoft.com/office/officeart/2005/8/layout/lProcess3"/>
    <dgm:cxn modelId="{631AB4E5-585D-48B8-A2B4-DD2DA404A6DD}" srcId="{D4995973-5A69-4C6F-94C0-594B824ACED8}" destId="{83D2C12E-178A-4E30-8826-1AD78B402444}" srcOrd="1" destOrd="0" parTransId="{3F0F4B9B-43F7-40C3-8E82-357F986ACE88}" sibTransId="{E9B9082D-DD34-427D-A81A-62D91D7DA3FE}"/>
    <dgm:cxn modelId="{96E252E9-4146-4BEE-8782-5CF68AD29867}" type="presOf" srcId="{83D2C12E-178A-4E30-8826-1AD78B402444}" destId="{00566A46-7DDD-44C4-8EA5-0EB74085F1C4}" srcOrd="0" destOrd="0" presId="urn:microsoft.com/office/officeart/2005/8/layout/lProcess3"/>
    <dgm:cxn modelId="{550BAD6D-0597-430E-8700-06CFF855BFE1}" type="presParOf" srcId="{B5B5DD06-8DED-4649-84E9-174331552474}" destId="{1CCCE098-FE9F-4F46-8A1F-F5DDD0303177}" srcOrd="0" destOrd="0" presId="urn:microsoft.com/office/officeart/2005/8/layout/lProcess3"/>
    <dgm:cxn modelId="{AE85C0B9-FFFA-4BCD-B84B-899DB46284BD}" type="presParOf" srcId="{1CCCE098-FE9F-4F46-8A1F-F5DDD0303177}" destId="{81F5B877-2F18-469C-8279-87700DE1540F}" srcOrd="0" destOrd="0" presId="urn:microsoft.com/office/officeart/2005/8/layout/lProcess3"/>
    <dgm:cxn modelId="{38EDB83C-0DEC-4EAE-B85B-E6D9367E1924}" type="presParOf" srcId="{1CCCE098-FE9F-4F46-8A1F-F5DDD0303177}" destId="{4E8D7BC0-08C2-4C43-8F97-4AAB431A5C23}" srcOrd="1" destOrd="0" presId="urn:microsoft.com/office/officeart/2005/8/layout/lProcess3"/>
    <dgm:cxn modelId="{BB91A3ED-E492-4CA0-8EBC-5493600EC7CB}" type="presParOf" srcId="{1CCCE098-FE9F-4F46-8A1F-F5DDD0303177}" destId="{A5ABEFE9-FEAB-471C-9968-4361EEAEBD18}" srcOrd="2" destOrd="0" presId="urn:microsoft.com/office/officeart/2005/8/layout/lProcess3"/>
    <dgm:cxn modelId="{71961AE1-1FC4-4085-A32C-0BB4A4192D1D}" type="presParOf" srcId="{1CCCE098-FE9F-4F46-8A1F-F5DDD0303177}" destId="{F79F4423-E772-44A6-B132-E5F7E1B7CD4B}" srcOrd="3" destOrd="0" presId="urn:microsoft.com/office/officeart/2005/8/layout/lProcess3"/>
    <dgm:cxn modelId="{DABB6DCA-B4C4-4519-A65B-CA6A345AFBC5}" type="presParOf" srcId="{1CCCE098-FE9F-4F46-8A1F-F5DDD0303177}" destId="{377F5C0D-B6B6-4798-A2BE-3CF0FCBB3F9B}" srcOrd="4" destOrd="0" presId="urn:microsoft.com/office/officeart/2005/8/layout/lProcess3"/>
    <dgm:cxn modelId="{F6CDC7C5-DB2E-4682-BF33-31363CB238AF}" type="presParOf" srcId="{B5B5DD06-8DED-4649-84E9-174331552474}" destId="{411FA528-E63B-42CC-9E83-393AA90EED95}" srcOrd="1" destOrd="0" presId="urn:microsoft.com/office/officeart/2005/8/layout/lProcess3"/>
    <dgm:cxn modelId="{CBEBD9BF-2413-4116-91E2-9300B6CF83B7}" type="presParOf" srcId="{B5B5DD06-8DED-4649-84E9-174331552474}" destId="{0B6CF65E-0E4E-4061-874F-FABFFDDAF182}" srcOrd="2" destOrd="0" presId="urn:microsoft.com/office/officeart/2005/8/layout/lProcess3"/>
    <dgm:cxn modelId="{2F757830-4280-4164-A348-9FB68BA2FA11}" type="presParOf" srcId="{0B6CF65E-0E4E-4061-874F-FABFFDDAF182}" destId="{69F5C615-2810-40E4-905F-DB4D675A5CE4}" srcOrd="0" destOrd="0" presId="urn:microsoft.com/office/officeart/2005/8/layout/lProcess3"/>
    <dgm:cxn modelId="{43EA943F-9DB2-4A27-ACA0-B5294570325E}" type="presParOf" srcId="{0B6CF65E-0E4E-4061-874F-FABFFDDAF182}" destId="{FB3EDAD4-ECD8-4CC0-A903-79FC7D43911E}" srcOrd="1" destOrd="0" presId="urn:microsoft.com/office/officeart/2005/8/layout/lProcess3"/>
    <dgm:cxn modelId="{AA2DB934-14FC-41E1-9D71-BB175CF722A7}" type="presParOf" srcId="{0B6CF65E-0E4E-4061-874F-FABFFDDAF182}" destId="{ECD06FFE-8018-4150-AD10-4C5E6E883FD9}" srcOrd="2" destOrd="0" presId="urn:microsoft.com/office/officeart/2005/8/layout/lProcess3"/>
    <dgm:cxn modelId="{57CB9F45-9E81-4036-8180-A73C9BA39CD6}" type="presParOf" srcId="{0B6CF65E-0E4E-4061-874F-FABFFDDAF182}" destId="{F7ABC7C0-CB08-4FE6-948B-3F8C179C28B6}" srcOrd="3" destOrd="0" presId="urn:microsoft.com/office/officeart/2005/8/layout/lProcess3"/>
    <dgm:cxn modelId="{6AF58BBA-709E-4D76-8964-CBE85EDF71F4}" type="presParOf" srcId="{0B6CF65E-0E4E-4061-874F-FABFFDDAF182}" destId="{3CA2B7F9-4D29-428E-9136-2CB0522985D8}" srcOrd="4" destOrd="0" presId="urn:microsoft.com/office/officeart/2005/8/layout/lProcess3"/>
    <dgm:cxn modelId="{2B0E3664-2F46-4ED7-8BDB-98FE91512B1A}" type="presParOf" srcId="{B5B5DD06-8DED-4649-84E9-174331552474}" destId="{BEFEAB66-56F8-47B8-A13E-6A943614B606}" srcOrd="3" destOrd="0" presId="urn:microsoft.com/office/officeart/2005/8/layout/lProcess3"/>
    <dgm:cxn modelId="{518053C6-5D2F-4C85-B7D5-FAB8876A1DE2}" type="presParOf" srcId="{B5B5DD06-8DED-4649-84E9-174331552474}" destId="{488FEE68-310C-4AB1-B081-843AEEBFD693}" srcOrd="4" destOrd="0" presId="urn:microsoft.com/office/officeart/2005/8/layout/lProcess3"/>
    <dgm:cxn modelId="{803CBEE6-A2B1-4182-A4D8-B858A3114181}" type="presParOf" srcId="{488FEE68-310C-4AB1-B081-843AEEBFD693}" destId="{B665F7C9-5FFD-4DF2-AC4F-7CAF8077557B}" srcOrd="0" destOrd="0" presId="urn:microsoft.com/office/officeart/2005/8/layout/lProcess3"/>
    <dgm:cxn modelId="{A60EA1CD-37D1-4139-A126-0B34151A59BC}" type="presParOf" srcId="{488FEE68-310C-4AB1-B081-843AEEBFD693}" destId="{3E51B8FE-D23A-4163-BB08-68C40E86915F}" srcOrd="1" destOrd="0" presId="urn:microsoft.com/office/officeart/2005/8/layout/lProcess3"/>
    <dgm:cxn modelId="{48F9B8FB-2290-4E1F-9E3D-9D4139CD65AC}" type="presParOf" srcId="{488FEE68-310C-4AB1-B081-843AEEBFD693}" destId="{45348CB8-5BCF-4E40-B192-F4736BE73008}" srcOrd="2" destOrd="0" presId="urn:microsoft.com/office/officeart/2005/8/layout/lProcess3"/>
    <dgm:cxn modelId="{E919A115-0979-46D3-A353-D765E4990BA8}" type="presParOf" srcId="{488FEE68-310C-4AB1-B081-843AEEBFD693}" destId="{C38C7846-C7CE-44C6-91DD-52E91C2FB68D}" srcOrd="3" destOrd="0" presId="urn:microsoft.com/office/officeart/2005/8/layout/lProcess3"/>
    <dgm:cxn modelId="{D94E5479-81D3-4E13-B6A0-2513D6DECEBF}" type="presParOf" srcId="{488FEE68-310C-4AB1-B081-843AEEBFD693}" destId="{00566A46-7DDD-44C4-8EA5-0EB74085F1C4}" srcOrd="4" destOrd="0" presId="urn:microsoft.com/office/officeart/2005/8/layout/l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1A3BB72-968B-4F8C-9FDD-697596197F18}"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zh-CN" altLang="en-US"/>
        </a:p>
      </dgm:t>
    </dgm:pt>
    <dgm:pt modelId="{0BBC14CA-2308-44DF-8DA8-19F2DA655F26}">
      <dgm:prSet phldrT="[文本]" custT="1"/>
      <dgm:spPr/>
      <dgm:t>
        <a:bodyPr/>
        <a:lstStyle/>
        <a:p>
          <a:r>
            <a:rPr lang="zh-CN" altLang="en-US" sz="2800" dirty="0">
              <a:solidFill>
                <a:srgbClr val="C00000"/>
              </a:solidFill>
              <a:latin typeface="+mn-ea"/>
            </a:rPr>
            <a:t>语言级别</a:t>
          </a:r>
          <a:endParaRPr lang="zh-CN" altLang="en-US" sz="2800" dirty="0">
            <a:solidFill>
              <a:srgbClr val="C00000"/>
            </a:solidFill>
          </a:endParaRPr>
        </a:p>
      </dgm:t>
    </dgm:pt>
    <dgm:pt modelId="{6A2B99B4-138C-401D-908E-BC1C8CE00503}" type="parTrans" cxnId="{A6092501-B308-47A4-B97D-3E5A94BF47BC}">
      <dgm:prSet/>
      <dgm:spPr/>
      <dgm:t>
        <a:bodyPr/>
        <a:lstStyle/>
        <a:p>
          <a:endParaRPr lang="zh-CN" altLang="en-US"/>
        </a:p>
      </dgm:t>
    </dgm:pt>
    <dgm:pt modelId="{87B24A02-A9A3-4B32-87F6-635A6EA3B960}" type="sibTrans" cxnId="{A6092501-B308-47A4-B97D-3E5A94BF47BC}">
      <dgm:prSet/>
      <dgm:spPr/>
      <dgm:t>
        <a:bodyPr/>
        <a:lstStyle/>
        <a:p>
          <a:endParaRPr lang="zh-CN" altLang="en-US"/>
        </a:p>
      </dgm:t>
    </dgm:pt>
    <dgm:pt modelId="{9F702B51-BBBC-46D5-9455-7CD49FC6BB49}">
      <dgm:prSet phldrT="[文本]" custT="1"/>
      <dgm:spPr/>
      <dgm:t>
        <a:bodyPr/>
        <a:lstStyle/>
        <a:p>
          <a:r>
            <a:rPr lang="zh-CN" altLang="en-US" sz="2000" dirty="0">
              <a:latin typeface="+mn-ea"/>
            </a:rPr>
            <a:t>低级语言（机器语言、汇编语言等</a:t>
          </a:r>
          <a:r>
            <a:rPr lang="zh-CN" altLang="en-US" sz="2200" dirty="0">
              <a:latin typeface="+mn-ea"/>
            </a:rPr>
            <a:t>）</a:t>
          </a:r>
          <a:endParaRPr lang="zh-CN" altLang="en-US" sz="2200" dirty="0"/>
        </a:p>
      </dgm:t>
    </dgm:pt>
    <dgm:pt modelId="{539D88E9-3507-4EFE-A6F2-CAF1FE7C3232}" type="parTrans" cxnId="{E8C5B577-ED1C-476D-87C2-8D97BE22AA5F}">
      <dgm:prSet/>
      <dgm:spPr/>
      <dgm:t>
        <a:bodyPr/>
        <a:lstStyle/>
        <a:p>
          <a:endParaRPr lang="zh-CN" altLang="en-US"/>
        </a:p>
      </dgm:t>
    </dgm:pt>
    <dgm:pt modelId="{93D87A35-13CC-4DE0-AF1F-4AF223372D58}" type="sibTrans" cxnId="{E8C5B577-ED1C-476D-87C2-8D97BE22AA5F}">
      <dgm:prSet/>
      <dgm:spPr/>
      <dgm:t>
        <a:bodyPr/>
        <a:lstStyle/>
        <a:p>
          <a:endParaRPr lang="zh-CN" altLang="en-US"/>
        </a:p>
      </dgm:t>
    </dgm:pt>
    <dgm:pt modelId="{EB7FDB48-2EE0-40D6-9672-6682E71FBB47}">
      <dgm:prSet phldrT="[文本]" custT="1"/>
      <dgm:spPr/>
      <dgm:t>
        <a:bodyPr/>
        <a:lstStyle/>
        <a:p>
          <a:r>
            <a:rPr lang="zh-CN" altLang="en-US" sz="2000" dirty="0">
              <a:latin typeface="+mn-ea"/>
            </a:rPr>
            <a:t>高级语言（</a:t>
          </a:r>
          <a:r>
            <a:rPr lang="en-US" altLang="zh-CN" sz="2000" dirty="0">
              <a:latin typeface="+mn-ea"/>
            </a:rPr>
            <a:t>C</a:t>
          </a:r>
          <a:r>
            <a:rPr lang="zh-CN" altLang="en-US" sz="2000" dirty="0">
              <a:latin typeface="+mn-ea"/>
            </a:rPr>
            <a:t>、</a:t>
          </a:r>
          <a:r>
            <a:rPr lang="en-US" altLang="zh-CN" sz="2000" dirty="0">
              <a:latin typeface="+mn-ea"/>
            </a:rPr>
            <a:t>Java</a:t>
          </a:r>
          <a:r>
            <a:rPr lang="zh-CN" altLang="en-US" sz="2000" dirty="0">
              <a:latin typeface="+mn-ea"/>
            </a:rPr>
            <a:t>等）</a:t>
          </a:r>
          <a:endParaRPr lang="zh-CN" altLang="en-US" sz="2000" dirty="0"/>
        </a:p>
      </dgm:t>
    </dgm:pt>
    <dgm:pt modelId="{F39ADF7C-454E-4D66-A517-FE9FD85A0871}" type="parTrans" cxnId="{A663D370-1BEE-416E-8985-7B4992FF07C3}">
      <dgm:prSet/>
      <dgm:spPr/>
      <dgm:t>
        <a:bodyPr/>
        <a:lstStyle/>
        <a:p>
          <a:endParaRPr lang="zh-CN" altLang="en-US"/>
        </a:p>
      </dgm:t>
    </dgm:pt>
    <dgm:pt modelId="{FD55EE72-FECC-458A-8155-8C308C050B3B}" type="sibTrans" cxnId="{A663D370-1BEE-416E-8985-7B4992FF07C3}">
      <dgm:prSet/>
      <dgm:spPr/>
      <dgm:t>
        <a:bodyPr/>
        <a:lstStyle/>
        <a:p>
          <a:endParaRPr lang="zh-CN" altLang="en-US"/>
        </a:p>
      </dgm:t>
    </dgm:pt>
    <dgm:pt modelId="{E892C941-18DE-45B4-BAC0-6E1B8DE82218}" type="pres">
      <dgm:prSet presAssocID="{81A3BB72-968B-4F8C-9FDD-697596197F18}" presName="vert0" presStyleCnt="0">
        <dgm:presLayoutVars>
          <dgm:dir/>
          <dgm:animOne val="branch"/>
          <dgm:animLvl val="lvl"/>
        </dgm:presLayoutVars>
      </dgm:prSet>
      <dgm:spPr/>
    </dgm:pt>
    <dgm:pt modelId="{21B3D923-96B1-48BD-B2FF-6A5137DAF4AB}" type="pres">
      <dgm:prSet presAssocID="{0BBC14CA-2308-44DF-8DA8-19F2DA655F26}" presName="thickLine" presStyleLbl="alignNode1" presStyleIdx="0" presStyleCnt="1"/>
      <dgm:spPr/>
    </dgm:pt>
    <dgm:pt modelId="{B3532CA6-FF47-4408-98E3-AF97E2C0F274}" type="pres">
      <dgm:prSet presAssocID="{0BBC14CA-2308-44DF-8DA8-19F2DA655F26}" presName="horz1" presStyleCnt="0"/>
      <dgm:spPr/>
    </dgm:pt>
    <dgm:pt modelId="{EE2CD568-8113-447B-8AB1-25F5FE0AC82D}" type="pres">
      <dgm:prSet presAssocID="{0BBC14CA-2308-44DF-8DA8-19F2DA655F26}" presName="tx1" presStyleLbl="revTx" presStyleIdx="0" presStyleCnt="3"/>
      <dgm:spPr/>
    </dgm:pt>
    <dgm:pt modelId="{4927BE01-96D4-4015-B016-171ABFAD698A}" type="pres">
      <dgm:prSet presAssocID="{0BBC14CA-2308-44DF-8DA8-19F2DA655F26}" presName="vert1" presStyleCnt="0"/>
      <dgm:spPr/>
    </dgm:pt>
    <dgm:pt modelId="{048BF18B-9DAB-45A3-85BD-0EE0A96311A2}" type="pres">
      <dgm:prSet presAssocID="{9F702B51-BBBC-46D5-9455-7CD49FC6BB49}" presName="vertSpace2a" presStyleCnt="0"/>
      <dgm:spPr/>
    </dgm:pt>
    <dgm:pt modelId="{0A59570D-082A-4ADB-BA1E-C5F5E83B2FD6}" type="pres">
      <dgm:prSet presAssocID="{9F702B51-BBBC-46D5-9455-7CD49FC6BB49}" presName="horz2" presStyleCnt="0"/>
      <dgm:spPr/>
    </dgm:pt>
    <dgm:pt modelId="{F871053A-AAF2-440C-BC12-BE2181D8D8C0}" type="pres">
      <dgm:prSet presAssocID="{9F702B51-BBBC-46D5-9455-7CD49FC6BB49}" presName="horzSpace2" presStyleCnt="0"/>
      <dgm:spPr/>
    </dgm:pt>
    <dgm:pt modelId="{5A918F26-46E0-4218-B70A-1BB0368CDBB9}" type="pres">
      <dgm:prSet presAssocID="{9F702B51-BBBC-46D5-9455-7CD49FC6BB49}" presName="tx2" presStyleLbl="revTx" presStyleIdx="1" presStyleCnt="3"/>
      <dgm:spPr/>
    </dgm:pt>
    <dgm:pt modelId="{ADE16FDE-0DC4-42FB-B8FB-8C7C687E9469}" type="pres">
      <dgm:prSet presAssocID="{9F702B51-BBBC-46D5-9455-7CD49FC6BB49}" presName="vert2" presStyleCnt="0"/>
      <dgm:spPr/>
    </dgm:pt>
    <dgm:pt modelId="{5EEBB023-0F1F-438D-9B6B-FD778F98CFEF}" type="pres">
      <dgm:prSet presAssocID="{9F702B51-BBBC-46D5-9455-7CD49FC6BB49}" presName="thinLine2b" presStyleLbl="callout" presStyleIdx="0" presStyleCnt="2"/>
      <dgm:spPr/>
    </dgm:pt>
    <dgm:pt modelId="{60B66C67-0E5C-4E0E-8D93-4FCB7E85CB47}" type="pres">
      <dgm:prSet presAssocID="{9F702B51-BBBC-46D5-9455-7CD49FC6BB49}" presName="vertSpace2b" presStyleCnt="0"/>
      <dgm:spPr/>
    </dgm:pt>
    <dgm:pt modelId="{BEE7CF63-EFE7-4EEE-986B-E399342EE0AD}" type="pres">
      <dgm:prSet presAssocID="{EB7FDB48-2EE0-40D6-9672-6682E71FBB47}" presName="horz2" presStyleCnt="0"/>
      <dgm:spPr/>
    </dgm:pt>
    <dgm:pt modelId="{CF73FE8E-A31E-423A-9966-5424EB1E4B51}" type="pres">
      <dgm:prSet presAssocID="{EB7FDB48-2EE0-40D6-9672-6682E71FBB47}" presName="horzSpace2" presStyleCnt="0"/>
      <dgm:spPr/>
    </dgm:pt>
    <dgm:pt modelId="{E8DDDC3F-0E08-4389-A427-D9F778C2BF59}" type="pres">
      <dgm:prSet presAssocID="{EB7FDB48-2EE0-40D6-9672-6682E71FBB47}" presName="tx2" presStyleLbl="revTx" presStyleIdx="2" presStyleCnt="3"/>
      <dgm:spPr/>
    </dgm:pt>
    <dgm:pt modelId="{82201285-75B7-4691-B594-2FCA01F53077}" type="pres">
      <dgm:prSet presAssocID="{EB7FDB48-2EE0-40D6-9672-6682E71FBB47}" presName="vert2" presStyleCnt="0"/>
      <dgm:spPr/>
    </dgm:pt>
    <dgm:pt modelId="{D06CF94D-47BE-4E82-92D9-D8696B76A195}" type="pres">
      <dgm:prSet presAssocID="{EB7FDB48-2EE0-40D6-9672-6682E71FBB47}" presName="thinLine2b" presStyleLbl="callout" presStyleIdx="1" presStyleCnt="2"/>
      <dgm:spPr/>
    </dgm:pt>
    <dgm:pt modelId="{7684A64F-51DA-4F54-B228-BACD97EBF235}" type="pres">
      <dgm:prSet presAssocID="{EB7FDB48-2EE0-40D6-9672-6682E71FBB47}" presName="vertSpace2b" presStyleCnt="0"/>
      <dgm:spPr/>
    </dgm:pt>
  </dgm:ptLst>
  <dgm:cxnLst>
    <dgm:cxn modelId="{A6092501-B308-47A4-B97D-3E5A94BF47BC}" srcId="{81A3BB72-968B-4F8C-9FDD-697596197F18}" destId="{0BBC14CA-2308-44DF-8DA8-19F2DA655F26}" srcOrd="0" destOrd="0" parTransId="{6A2B99B4-138C-401D-908E-BC1C8CE00503}" sibTransId="{87B24A02-A9A3-4B32-87F6-635A6EA3B960}"/>
    <dgm:cxn modelId="{A663D370-1BEE-416E-8985-7B4992FF07C3}" srcId="{0BBC14CA-2308-44DF-8DA8-19F2DA655F26}" destId="{EB7FDB48-2EE0-40D6-9672-6682E71FBB47}" srcOrd="1" destOrd="0" parTransId="{F39ADF7C-454E-4D66-A517-FE9FD85A0871}" sibTransId="{FD55EE72-FECC-458A-8155-8C308C050B3B}"/>
    <dgm:cxn modelId="{E8C5B577-ED1C-476D-87C2-8D97BE22AA5F}" srcId="{0BBC14CA-2308-44DF-8DA8-19F2DA655F26}" destId="{9F702B51-BBBC-46D5-9455-7CD49FC6BB49}" srcOrd="0" destOrd="0" parTransId="{539D88E9-3507-4EFE-A6F2-CAF1FE7C3232}" sibTransId="{93D87A35-13CC-4DE0-AF1F-4AF223372D58}"/>
    <dgm:cxn modelId="{5C70D082-61D1-4BDC-A76C-625939377F73}" type="presOf" srcId="{81A3BB72-968B-4F8C-9FDD-697596197F18}" destId="{E892C941-18DE-45B4-BAC0-6E1B8DE82218}" srcOrd="0" destOrd="0" presId="urn:microsoft.com/office/officeart/2008/layout/LinedList"/>
    <dgm:cxn modelId="{59923684-9B1F-46CC-9FBB-D7F184757370}" type="presOf" srcId="{0BBC14CA-2308-44DF-8DA8-19F2DA655F26}" destId="{EE2CD568-8113-447B-8AB1-25F5FE0AC82D}" srcOrd="0" destOrd="0" presId="urn:microsoft.com/office/officeart/2008/layout/LinedList"/>
    <dgm:cxn modelId="{046E31BE-B667-4323-8EA5-75635203813D}" type="presOf" srcId="{EB7FDB48-2EE0-40D6-9672-6682E71FBB47}" destId="{E8DDDC3F-0E08-4389-A427-D9F778C2BF59}" srcOrd="0" destOrd="0" presId="urn:microsoft.com/office/officeart/2008/layout/LinedList"/>
    <dgm:cxn modelId="{BCA6F1E3-69C0-431F-B092-AB16F873BC86}" type="presOf" srcId="{9F702B51-BBBC-46D5-9455-7CD49FC6BB49}" destId="{5A918F26-46E0-4218-B70A-1BB0368CDBB9}" srcOrd="0" destOrd="0" presId="urn:microsoft.com/office/officeart/2008/layout/LinedList"/>
    <dgm:cxn modelId="{100E23D4-29C1-40C3-81CE-003DA585C681}" type="presParOf" srcId="{E892C941-18DE-45B4-BAC0-6E1B8DE82218}" destId="{21B3D923-96B1-48BD-B2FF-6A5137DAF4AB}" srcOrd="0" destOrd="0" presId="urn:microsoft.com/office/officeart/2008/layout/LinedList"/>
    <dgm:cxn modelId="{19926D09-A88B-4803-94E7-1DE7848E1D69}" type="presParOf" srcId="{E892C941-18DE-45B4-BAC0-6E1B8DE82218}" destId="{B3532CA6-FF47-4408-98E3-AF97E2C0F274}" srcOrd="1" destOrd="0" presId="urn:microsoft.com/office/officeart/2008/layout/LinedList"/>
    <dgm:cxn modelId="{4F478A48-18C9-4407-83C9-88BA59964627}" type="presParOf" srcId="{B3532CA6-FF47-4408-98E3-AF97E2C0F274}" destId="{EE2CD568-8113-447B-8AB1-25F5FE0AC82D}" srcOrd="0" destOrd="0" presId="urn:microsoft.com/office/officeart/2008/layout/LinedList"/>
    <dgm:cxn modelId="{A6493E97-B3AF-484B-9D29-3CA697C66D5B}" type="presParOf" srcId="{B3532CA6-FF47-4408-98E3-AF97E2C0F274}" destId="{4927BE01-96D4-4015-B016-171ABFAD698A}" srcOrd="1" destOrd="0" presId="urn:microsoft.com/office/officeart/2008/layout/LinedList"/>
    <dgm:cxn modelId="{7B776608-07F5-4B33-A1A3-0AEF32F49F75}" type="presParOf" srcId="{4927BE01-96D4-4015-B016-171ABFAD698A}" destId="{048BF18B-9DAB-45A3-85BD-0EE0A96311A2}" srcOrd="0" destOrd="0" presId="urn:microsoft.com/office/officeart/2008/layout/LinedList"/>
    <dgm:cxn modelId="{CAA123B3-125D-40C9-BA0D-C770478AD878}" type="presParOf" srcId="{4927BE01-96D4-4015-B016-171ABFAD698A}" destId="{0A59570D-082A-4ADB-BA1E-C5F5E83B2FD6}" srcOrd="1" destOrd="0" presId="urn:microsoft.com/office/officeart/2008/layout/LinedList"/>
    <dgm:cxn modelId="{1F946C19-350F-4688-A69C-B39705A8163E}" type="presParOf" srcId="{0A59570D-082A-4ADB-BA1E-C5F5E83B2FD6}" destId="{F871053A-AAF2-440C-BC12-BE2181D8D8C0}" srcOrd="0" destOrd="0" presId="urn:microsoft.com/office/officeart/2008/layout/LinedList"/>
    <dgm:cxn modelId="{FF1A2D97-3A58-4167-9421-55D5ABAFFFC8}" type="presParOf" srcId="{0A59570D-082A-4ADB-BA1E-C5F5E83B2FD6}" destId="{5A918F26-46E0-4218-B70A-1BB0368CDBB9}" srcOrd="1" destOrd="0" presId="urn:microsoft.com/office/officeart/2008/layout/LinedList"/>
    <dgm:cxn modelId="{F1200464-C7B9-4CA4-A8F3-8FDECF0B0DC3}" type="presParOf" srcId="{0A59570D-082A-4ADB-BA1E-C5F5E83B2FD6}" destId="{ADE16FDE-0DC4-42FB-B8FB-8C7C687E9469}" srcOrd="2" destOrd="0" presId="urn:microsoft.com/office/officeart/2008/layout/LinedList"/>
    <dgm:cxn modelId="{286CCF43-1260-4602-A2CF-BFB1F2677FFC}" type="presParOf" srcId="{4927BE01-96D4-4015-B016-171ABFAD698A}" destId="{5EEBB023-0F1F-438D-9B6B-FD778F98CFEF}" srcOrd="2" destOrd="0" presId="urn:microsoft.com/office/officeart/2008/layout/LinedList"/>
    <dgm:cxn modelId="{E7C0B0F8-0DF5-41A2-859D-2FA68F7BEA67}" type="presParOf" srcId="{4927BE01-96D4-4015-B016-171ABFAD698A}" destId="{60B66C67-0E5C-4E0E-8D93-4FCB7E85CB47}" srcOrd="3" destOrd="0" presId="urn:microsoft.com/office/officeart/2008/layout/LinedList"/>
    <dgm:cxn modelId="{850C2AB0-D3F7-4A98-A92D-276EA1C0622D}" type="presParOf" srcId="{4927BE01-96D4-4015-B016-171ABFAD698A}" destId="{BEE7CF63-EFE7-4EEE-986B-E399342EE0AD}" srcOrd="4" destOrd="0" presId="urn:microsoft.com/office/officeart/2008/layout/LinedList"/>
    <dgm:cxn modelId="{C754B172-AB24-4E21-89E5-74B105B9310E}" type="presParOf" srcId="{BEE7CF63-EFE7-4EEE-986B-E399342EE0AD}" destId="{CF73FE8E-A31E-423A-9966-5424EB1E4B51}" srcOrd="0" destOrd="0" presId="urn:microsoft.com/office/officeart/2008/layout/LinedList"/>
    <dgm:cxn modelId="{AFECBAD5-C53E-4AF6-BA2D-1688AF4BBBFE}" type="presParOf" srcId="{BEE7CF63-EFE7-4EEE-986B-E399342EE0AD}" destId="{E8DDDC3F-0E08-4389-A427-D9F778C2BF59}" srcOrd="1" destOrd="0" presId="urn:microsoft.com/office/officeart/2008/layout/LinedList"/>
    <dgm:cxn modelId="{7F4A25E8-0B2F-4D1F-96AB-A5A35245515F}" type="presParOf" srcId="{BEE7CF63-EFE7-4EEE-986B-E399342EE0AD}" destId="{82201285-75B7-4691-B594-2FCA01F53077}" srcOrd="2" destOrd="0" presId="urn:microsoft.com/office/officeart/2008/layout/LinedList"/>
    <dgm:cxn modelId="{698D23A0-47D6-4928-9D44-85E4A0BF422D}" type="presParOf" srcId="{4927BE01-96D4-4015-B016-171ABFAD698A}" destId="{D06CF94D-47BE-4E82-92D9-D8696B76A195}" srcOrd="5" destOrd="0" presId="urn:microsoft.com/office/officeart/2008/layout/LinedList"/>
    <dgm:cxn modelId="{117387C9-FE50-49AF-8045-69EF0C73A3C1}" type="presParOf" srcId="{4927BE01-96D4-4015-B016-171ABFAD698A}" destId="{7684A64F-51DA-4F54-B228-BACD97EBF235}" srcOrd="6"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D436C59-DACF-4280-88D3-D3B5B38EEB85}"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zh-CN" altLang="en-US"/>
        </a:p>
      </dgm:t>
    </dgm:pt>
    <dgm:pt modelId="{6B7E5D3E-CA83-4F2A-834C-5043C6534D6F}">
      <dgm:prSet phldrT="[文本]" custT="1"/>
      <dgm:spPr/>
      <dgm:t>
        <a:bodyPr/>
        <a:lstStyle/>
        <a:p>
          <a:r>
            <a:rPr lang="zh-CN" altLang="en-US" sz="2800" dirty="0">
              <a:solidFill>
                <a:srgbClr val="C00000"/>
              </a:solidFill>
              <a:latin typeface="+mn-ea"/>
            </a:rPr>
            <a:t>用户要求</a:t>
          </a:r>
          <a:endParaRPr lang="zh-CN" altLang="en-US" sz="2800" dirty="0">
            <a:solidFill>
              <a:srgbClr val="C00000"/>
            </a:solidFill>
          </a:endParaRPr>
        </a:p>
      </dgm:t>
    </dgm:pt>
    <dgm:pt modelId="{548A70D0-2F6C-48E3-AEDD-5022BDA48992}" type="parTrans" cxnId="{49CBD423-6CAC-465F-8954-91485365BFAF}">
      <dgm:prSet/>
      <dgm:spPr/>
      <dgm:t>
        <a:bodyPr/>
        <a:lstStyle/>
        <a:p>
          <a:endParaRPr lang="zh-CN" altLang="en-US"/>
        </a:p>
      </dgm:t>
    </dgm:pt>
    <dgm:pt modelId="{30C834CB-8155-4E4B-87D9-C1AF07CAB558}" type="sibTrans" cxnId="{49CBD423-6CAC-465F-8954-91485365BFAF}">
      <dgm:prSet/>
      <dgm:spPr/>
      <dgm:t>
        <a:bodyPr/>
        <a:lstStyle/>
        <a:p>
          <a:endParaRPr lang="zh-CN" altLang="en-US"/>
        </a:p>
      </dgm:t>
    </dgm:pt>
    <dgm:pt modelId="{01EFB1B0-438C-4166-8CBE-4D9B36E286F3}">
      <dgm:prSet phldrT="[文本]" custT="1"/>
      <dgm:spPr/>
      <dgm:t>
        <a:bodyPr/>
        <a:lstStyle/>
        <a:p>
          <a:r>
            <a:rPr lang="zh-CN" altLang="en-US" sz="2000" dirty="0">
              <a:latin typeface="+mn-ea"/>
            </a:rPr>
            <a:t>过程式语言（</a:t>
          </a:r>
          <a:r>
            <a:rPr lang="en-US" altLang="zh-CN" sz="2000" dirty="0">
              <a:latin typeface="+mn-ea"/>
            </a:rPr>
            <a:t>FORTRAN</a:t>
          </a:r>
          <a:r>
            <a:rPr lang="zh-CN" altLang="en-US" sz="2000" dirty="0">
              <a:latin typeface="+mn-ea"/>
            </a:rPr>
            <a:t>、</a:t>
          </a:r>
          <a:r>
            <a:rPr lang="en-US" altLang="zh-CN" sz="2000" dirty="0">
              <a:latin typeface="+mn-ea"/>
            </a:rPr>
            <a:t>COBOL</a:t>
          </a:r>
          <a:r>
            <a:rPr lang="zh-CN" altLang="en-US" sz="2000" dirty="0">
              <a:latin typeface="+mn-ea"/>
            </a:rPr>
            <a:t>、</a:t>
          </a:r>
          <a:r>
            <a:rPr lang="en-US" altLang="zh-CN" sz="2000" dirty="0">
              <a:latin typeface="+mn-ea"/>
            </a:rPr>
            <a:t>PASCAL</a:t>
          </a:r>
          <a:r>
            <a:rPr lang="zh-CN" altLang="en-US" sz="2000" dirty="0">
              <a:latin typeface="+mn-ea"/>
            </a:rPr>
            <a:t>、</a:t>
          </a:r>
          <a:r>
            <a:rPr lang="en-US" altLang="zh-CN" sz="2000" dirty="0">
              <a:latin typeface="+mn-ea"/>
            </a:rPr>
            <a:t>C</a:t>
          </a:r>
          <a:r>
            <a:rPr lang="zh-CN" altLang="en-US" sz="2000" dirty="0">
              <a:latin typeface="+mn-ea"/>
            </a:rPr>
            <a:t>、</a:t>
          </a:r>
          <a:r>
            <a:rPr lang="en-US" altLang="zh-CN" sz="2000" dirty="0">
              <a:latin typeface="+mn-ea"/>
            </a:rPr>
            <a:t>Basic</a:t>
          </a:r>
          <a:r>
            <a:rPr lang="zh-CN" altLang="en-US" sz="2000" dirty="0">
              <a:latin typeface="+mn-ea"/>
            </a:rPr>
            <a:t>等 ）</a:t>
          </a:r>
        </a:p>
      </dgm:t>
    </dgm:pt>
    <dgm:pt modelId="{19A8886F-B592-4E94-9088-B6B77699D27C}" type="parTrans" cxnId="{E8834432-FB47-4FC7-829F-8B4DBAEAC6A3}">
      <dgm:prSet/>
      <dgm:spPr/>
      <dgm:t>
        <a:bodyPr/>
        <a:lstStyle/>
        <a:p>
          <a:endParaRPr lang="zh-CN" altLang="en-US"/>
        </a:p>
      </dgm:t>
    </dgm:pt>
    <dgm:pt modelId="{4F9AAD8A-52B3-45E2-8F25-9C9D90ADB33F}" type="sibTrans" cxnId="{E8834432-FB47-4FC7-829F-8B4DBAEAC6A3}">
      <dgm:prSet/>
      <dgm:spPr/>
      <dgm:t>
        <a:bodyPr/>
        <a:lstStyle/>
        <a:p>
          <a:endParaRPr lang="zh-CN" altLang="en-US"/>
        </a:p>
      </dgm:t>
    </dgm:pt>
    <dgm:pt modelId="{5CE492EA-FD9E-49EF-99D7-635D234F7618}">
      <dgm:prSet phldrT="[文本]" custT="1"/>
      <dgm:spPr/>
      <dgm:t>
        <a:bodyPr/>
        <a:lstStyle/>
        <a:p>
          <a:r>
            <a:rPr lang="zh-CN" altLang="en-US" sz="2000" dirty="0">
              <a:latin typeface="+mn-ea"/>
            </a:rPr>
            <a:t>非过程式语言（</a:t>
          </a:r>
          <a:r>
            <a:rPr lang="en-US" altLang="zh-CN" sz="2000" b="0" dirty="0"/>
            <a:t>VB</a:t>
          </a:r>
          <a:r>
            <a:rPr lang="zh-CN" altLang="en-US" sz="2000" b="0" dirty="0"/>
            <a:t>、</a:t>
          </a:r>
          <a:r>
            <a:rPr lang="en-US" altLang="zh-CN" sz="2000" b="0" dirty="0"/>
            <a:t>VC</a:t>
          </a:r>
          <a:r>
            <a:rPr lang="zh-CN" altLang="en-US" sz="2000" b="0" dirty="0"/>
            <a:t>、</a:t>
          </a:r>
          <a:r>
            <a:rPr lang="en-US" altLang="zh-CN" sz="2000" b="0" dirty="0"/>
            <a:t>C</a:t>
          </a:r>
          <a:r>
            <a:rPr lang="zh-CN" altLang="en-US" sz="2000" b="0" dirty="0"/>
            <a:t>＃等</a:t>
          </a:r>
          <a:r>
            <a:rPr lang="zh-CN" altLang="en-US" sz="2000" dirty="0">
              <a:latin typeface="+mn-ea"/>
            </a:rPr>
            <a:t>） </a:t>
          </a:r>
          <a:endParaRPr lang="zh-CN" altLang="en-US" sz="2000" dirty="0"/>
        </a:p>
      </dgm:t>
    </dgm:pt>
    <dgm:pt modelId="{9ED3A49D-54FD-4C92-B723-CA6C821A281B}" type="parTrans" cxnId="{1A35813D-49B5-4135-9F8C-0131F33F5C83}">
      <dgm:prSet/>
      <dgm:spPr/>
      <dgm:t>
        <a:bodyPr/>
        <a:lstStyle/>
        <a:p>
          <a:endParaRPr lang="zh-CN" altLang="en-US"/>
        </a:p>
      </dgm:t>
    </dgm:pt>
    <dgm:pt modelId="{7F3C23F1-D607-45C3-BEBE-29B791D80A56}" type="sibTrans" cxnId="{1A35813D-49B5-4135-9F8C-0131F33F5C83}">
      <dgm:prSet/>
      <dgm:spPr/>
      <dgm:t>
        <a:bodyPr/>
        <a:lstStyle/>
        <a:p>
          <a:endParaRPr lang="zh-CN" altLang="en-US"/>
        </a:p>
      </dgm:t>
    </dgm:pt>
    <dgm:pt modelId="{CDC0F9A7-8EB1-4427-9AE5-0845A2EF6B81}" type="pres">
      <dgm:prSet presAssocID="{9D436C59-DACF-4280-88D3-D3B5B38EEB85}" presName="vert0" presStyleCnt="0">
        <dgm:presLayoutVars>
          <dgm:dir/>
          <dgm:animOne val="branch"/>
          <dgm:animLvl val="lvl"/>
        </dgm:presLayoutVars>
      </dgm:prSet>
      <dgm:spPr/>
    </dgm:pt>
    <dgm:pt modelId="{FC220900-1DC1-4B45-8913-ACEF1DC26180}" type="pres">
      <dgm:prSet presAssocID="{6B7E5D3E-CA83-4F2A-834C-5043C6534D6F}" presName="thickLine" presStyleLbl="alignNode1" presStyleIdx="0" presStyleCnt="1"/>
      <dgm:spPr/>
    </dgm:pt>
    <dgm:pt modelId="{2326D2C6-C208-4093-890C-63735A9C135A}" type="pres">
      <dgm:prSet presAssocID="{6B7E5D3E-CA83-4F2A-834C-5043C6534D6F}" presName="horz1" presStyleCnt="0"/>
      <dgm:spPr/>
    </dgm:pt>
    <dgm:pt modelId="{885FE735-D721-43A4-9A1A-A40B68533061}" type="pres">
      <dgm:prSet presAssocID="{6B7E5D3E-CA83-4F2A-834C-5043C6534D6F}" presName="tx1" presStyleLbl="revTx" presStyleIdx="0" presStyleCnt="3"/>
      <dgm:spPr/>
    </dgm:pt>
    <dgm:pt modelId="{6CB2B070-D713-4637-9368-E05A7D343D1C}" type="pres">
      <dgm:prSet presAssocID="{6B7E5D3E-CA83-4F2A-834C-5043C6534D6F}" presName="vert1" presStyleCnt="0"/>
      <dgm:spPr/>
    </dgm:pt>
    <dgm:pt modelId="{339D6978-2170-45A6-9872-F271FC8662B9}" type="pres">
      <dgm:prSet presAssocID="{01EFB1B0-438C-4166-8CBE-4D9B36E286F3}" presName="vertSpace2a" presStyleCnt="0"/>
      <dgm:spPr/>
    </dgm:pt>
    <dgm:pt modelId="{D5864ACA-AC5C-4001-A6B2-133B33CAD390}" type="pres">
      <dgm:prSet presAssocID="{01EFB1B0-438C-4166-8CBE-4D9B36E286F3}" presName="horz2" presStyleCnt="0"/>
      <dgm:spPr/>
    </dgm:pt>
    <dgm:pt modelId="{0A57A145-21E4-4BD3-9E59-4D69893A6323}" type="pres">
      <dgm:prSet presAssocID="{01EFB1B0-438C-4166-8CBE-4D9B36E286F3}" presName="horzSpace2" presStyleCnt="0"/>
      <dgm:spPr/>
    </dgm:pt>
    <dgm:pt modelId="{C049AC4C-4CEA-42EF-8D21-3B5129DD0772}" type="pres">
      <dgm:prSet presAssocID="{01EFB1B0-438C-4166-8CBE-4D9B36E286F3}" presName="tx2" presStyleLbl="revTx" presStyleIdx="1" presStyleCnt="3" custScaleY="196453"/>
      <dgm:spPr/>
    </dgm:pt>
    <dgm:pt modelId="{E3A6C611-68E7-40D2-96EB-7206B3F1843F}" type="pres">
      <dgm:prSet presAssocID="{01EFB1B0-438C-4166-8CBE-4D9B36E286F3}" presName="vert2" presStyleCnt="0"/>
      <dgm:spPr/>
    </dgm:pt>
    <dgm:pt modelId="{5B3715B5-15FD-4BB1-A4E5-EE344C93B464}" type="pres">
      <dgm:prSet presAssocID="{01EFB1B0-438C-4166-8CBE-4D9B36E286F3}" presName="thinLine2b" presStyleLbl="callout" presStyleIdx="0" presStyleCnt="2"/>
      <dgm:spPr/>
    </dgm:pt>
    <dgm:pt modelId="{410D5DE9-4A84-43D3-A84F-C46A7C347CC1}" type="pres">
      <dgm:prSet presAssocID="{01EFB1B0-438C-4166-8CBE-4D9B36E286F3}" presName="vertSpace2b" presStyleCnt="0"/>
      <dgm:spPr/>
    </dgm:pt>
    <dgm:pt modelId="{6C8648BC-E0EF-458E-953C-CC7FAE629D43}" type="pres">
      <dgm:prSet presAssocID="{5CE492EA-FD9E-49EF-99D7-635D234F7618}" presName="horz2" presStyleCnt="0"/>
      <dgm:spPr/>
    </dgm:pt>
    <dgm:pt modelId="{EC3104BE-43AF-4FF5-B910-C5690DD2F9CD}" type="pres">
      <dgm:prSet presAssocID="{5CE492EA-FD9E-49EF-99D7-635D234F7618}" presName="horzSpace2" presStyleCnt="0"/>
      <dgm:spPr/>
    </dgm:pt>
    <dgm:pt modelId="{93AA19D9-A6F2-4B7D-91DA-0D5C1AE73B14}" type="pres">
      <dgm:prSet presAssocID="{5CE492EA-FD9E-49EF-99D7-635D234F7618}" presName="tx2" presStyleLbl="revTx" presStyleIdx="2" presStyleCnt="3"/>
      <dgm:spPr/>
    </dgm:pt>
    <dgm:pt modelId="{DCAF43A3-D7B6-462C-A2E3-5EF0ECB8DEEB}" type="pres">
      <dgm:prSet presAssocID="{5CE492EA-FD9E-49EF-99D7-635D234F7618}" presName="vert2" presStyleCnt="0"/>
      <dgm:spPr/>
    </dgm:pt>
    <dgm:pt modelId="{72F68935-FF70-48DF-BB90-9EBC9F4D1DA5}" type="pres">
      <dgm:prSet presAssocID="{5CE492EA-FD9E-49EF-99D7-635D234F7618}" presName="thinLine2b" presStyleLbl="callout" presStyleIdx="1" presStyleCnt="2"/>
      <dgm:spPr/>
    </dgm:pt>
    <dgm:pt modelId="{462034D1-6715-470A-9208-35305BF5EE60}" type="pres">
      <dgm:prSet presAssocID="{5CE492EA-FD9E-49EF-99D7-635D234F7618}" presName="vertSpace2b" presStyleCnt="0"/>
      <dgm:spPr/>
    </dgm:pt>
  </dgm:ptLst>
  <dgm:cxnLst>
    <dgm:cxn modelId="{19482516-E9FC-4792-8B29-EBADA4CC8FB0}" type="presOf" srcId="{6B7E5D3E-CA83-4F2A-834C-5043C6534D6F}" destId="{885FE735-D721-43A4-9A1A-A40B68533061}" srcOrd="0" destOrd="0" presId="urn:microsoft.com/office/officeart/2008/layout/LinedList"/>
    <dgm:cxn modelId="{080D3D21-814D-41AD-AAF6-D4CE89E822B9}" type="presOf" srcId="{01EFB1B0-438C-4166-8CBE-4D9B36E286F3}" destId="{C049AC4C-4CEA-42EF-8D21-3B5129DD0772}" srcOrd="0" destOrd="0" presId="urn:microsoft.com/office/officeart/2008/layout/LinedList"/>
    <dgm:cxn modelId="{49CBD423-6CAC-465F-8954-91485365BFAF}" srcId="{9D436C59-DACF-4280-88D3-D3B5B38EEB85}" destId="{6B7E5D3E-CA83-4F2A-834C-5043C6534D6F}" srcOrd="0" destOrd="0" parTransId="{548A70D0-2F6C-48E3-AEDD-5022BDA48992}" sibTransId="{30C834CB-8155-4E4B-87D9-C1AF07CAB558}"/>
    <dgm:cxn modelId="{E8834432-FB47-4FC7-829F-8B4DBAEAC6A3}" srcId="{6B7E5D3E-CA83-4F2A-834C-5043C6534D6F}" destId="{01EFB1B0-438C-4166-8CBE-4D9B36E286F3}" srcOrd="0" destOrd="0" parTransId="{19A8886F-B592-4E94-9088-B6B77699D27C}" sibTransId="{4F9AAD8A-52B3-45E2-8F25-9C9D90ADB33F}"/>
    <dgm:cxn modelId="{B6FAAF38-A72E-4CF5-ACE2-AA0A3911F909}" type="presOf" srcId="{9D436C59-DACF-4280-88D3-D3B5B38EEB85}" destId="{CDC0F9A7-8EB1-4427-9AE5-0845A2EF6B81}" srcOrd="0" destOrd="0" presId="urn:microsoft.com/office/officeart/2008/layout/LinedList"/>
    <dgm:cxn modelId="{1A35813D-49B5-4135-9F8C-0131F33F5C83}" srcId="{6B7E5D3E-CA83-4F2A-834C-5043C6534D6F}" destId="{5CE492EA-FD9E-49EF-99D7-635D234F7618}" srcOrd="1" destOrd="0" parTransId="{9ED3A49D-54FD-4C92-B723-CA6C821A281B}" sibTransId="{7F3C23F1-D607-45C3-BEBE-29B791D80A56}"/>
    <dgm:cxn modelId="{E33EF36B-9A80-4150-BA63-3C0ACD3A523B}" type="presOf" srcId="{5CE492EA-FD9E-49EF-99D7-635D234F7618}" destId="{93AA19D9-A6F2-4B7D-91DA-0D5C1AE73B14}" srcOrd="0" destOrd="0" presId="urn:microsoft.com/office/officeart/2008/layout/LinedList"/>
    <dgm:cxn modelId="{63C0CFE7-9F35-403B-8DED-C163F62DAF25}" type="presParOf" srcId="{CDC0F9A7-8EB1-4427-9AE5-0845A2EF6B81}" destId="{FC220900-1DC1-4B45-8913-ACEF1DC26180}" srcOrd="0" destOrd="0" presId="urn:microsoft.com/office/officeart/2008/layout/LinedList"/>
    <dgm:cxn modelId="{AD29C239-5A53-437B-B166-0DAB50BBF6B4}" type="presParOf" srcId="{CDC0F9A7-8EB1-4427-9AE5-0845A2EF6B81}" destId="{2326D2C6-C208-4093-890C-63735A9C135A}" srcOrd="1" destOrd="0" presId="urn:microsoft.com/office/officeart/2008/layout/LinedList"/>
    <dgm:cxn modelId="{FD4F50EF-6483-44EF-80B2-4A66E8E86F35}" type="presParOf" srcId="{2326D2C6-C208-4093-890C-63735A9C135A}" destId="{885FE735-D721-43A4-9A1A-A40B68533061}" srcOrd="0" destOrd="0" presId="urn:microsoft.com/office/officeart/2008/layout/LinedList"/>
    <dgm:cxn modelId="{952159FB-9C26-432E-A5C4-9ABBC42FEAA1}" type="presParOf" srcId="{2326D2C6-C208-4093-890C-63735A9C135A}" destId="{6CB2B070-D713-4637-9368-E05A7D343D1C}" srcOrd="1" destOrd="0" presId="urn:microsoft.com/office/officeart/2008/layout/LinedList"/>
    <dgm:cxn modelId="{CD8E45D0-5B5E-425B-AF7B-948ACCCBB93C}" type="presParOf" srcId="{6CB2B070-D713-4637-9368-E05A7D343D1C}" destId="{339D6978-2170-45A6-9872-F271FC8662B9}" srcOrd="0" destOrd="0" presId="urn:microsoft.com/office/officeart/2008/layout/LinedList"/>
    <dgm:cxn modelId="{E3D06A9C-2345-4EEF-8111-A9BA6FA70B92}" type="presParOf" srcId="{6CB2B070-D713-4637-9368-E05A7D343D1C}" destId="{D5864ACA-AC5C-4001-A6B2-133B33CAD390}" srcOrd="1" destOrd="0" presId="urn:microsoft.com/office/officeart/2008/layout/LinedList"/>
    <dgm:cxn modelId="{911EB13B-F6C3-4FAE-BD27-1DE10B017E95}" type="presParOf" srcId="{D5864ACA-AC5C-4001-A6B2-133B33CAD390}" destId="{0A57A145-21E4-4BD3-9E59-4D69893A6323}" srcOrd="0" destOrd="0" presId="urn:microsoft.com/office/officeart/2008/layout/LinedList"/>
    <dgm:cxn modelId="{B7BA9957-3E64-4D43-8F31-2CFA80ECF05E}" type="presParOf" srcId="{D5864ACA-AC5C-4001-A6B2-133B33CAD390}" destId="{C049AC4C-4CEA-42EF-8D21-3B5129DD0772}" srcOrd="1" destOrd="0" presId="urn:microsoft.com/office/officeart/2008/layout/LinedList"/>
    <dgm:cxn modelId="{FA7B36CF-4C13-4DC1-8B95-CAC95560A993}" type="presParOf" srcId="{D5864ACA-AC5C-4001-A6B2-133B33CAD390}" destId="{E3A6C611-68E7-40D2-96EB-7206B3F1843F}" srcOrd="2" destOrd="0" presId="urn:microsoft.com/office/officeart/2008/layout/LinedList"/>
    <dgm:cxn modelId="{E8AC364B-3ABA-450C-971E-BBB6C89F19D5}" type="presParOf" srcId="{6CB2B070-D713-4637-9368-E05A7D343D1C}" destId="{5B3715B5-15FD-4BB1-A4E5-EE344C93B464}" srcOrd="2" destOrd="0" presId="urn:microsoft.com/office/officeart/2008/layout/LinedList"/>
    <dgm:cxn modelId="{A70819A1-3A26-4523-B47F-D68CB653604A}" type="presParOf" srcId="{6CB2B070-D713-4637-9368-E05A7D343D1C}" destId="{410D5DE9-4A84-43D3-A84F-C46A7C347CC1}" srcOrd="3" destOrd="0" presId="urn:microsoft.com/office/officeart/2008/layout/LinedList"/>
    <dgm:cxn modelId="{EA7A1CA8-AEF7-482C-964B-A65D273B1A3B}" type="presParOf" srcId="{6CB2B070-D713-4637-9368-E05A7D343D1C}" destId="{6C8648BC-E0EF-458E-953C-CC7FAE629D43}" srcOrd="4" destOrd="0" presId="urn:microsoft.com/office/officeart/2008/layout/LinedList"/>
    <dgm:cxn modelId="{71B51B7B-FCEF-460B-A52C-1EBBD7F441DA}" type="presParOf" srcId="{6C8648BC-E0EF-458E-953C-CC7FAE629D43}" destId="{EC3104BE-43AF-4FF5-B910-C5690DD2F9CD}" srcOrd="0" destOrd="0" presId="urn:microsoft.com/office/officeart/2008/layout/LinedList"/>
    <dgm:cxn modelId="{1AA09040-D6E2-4F14-8CFD-CDBD5176ABEC}" type="presParOf" srcId="{6C8648BC-E0EF-458E-953C-CC7FAE629D43}" destId="{93AA19D9-A6F2-4B7D-91DA-0D5C1AE73B14}" srcOrd="1" destOrd="0" presId="urn:microsoft.com/office/officeart/2008/layout/LinedList"/>
    <dgm:cxn modelId="{1CBEAB0F-F3F8-4F9F-9312-D0E345BBEAF9}" type="presParOf" srcId="{6C8648BC-E0EF-458E-953C-CC7FAE629D43}" destId="{DCAF43A3-D7B6-462C-A2E3-5EF0ECB8DEEB}" srcOrd="2" destOrd="0" presId="urn:microsoft.com/office/officeart/2008/layout/LinedList"/>
    <dgm:cxn modelId="{0C97A795-E6FF-4CC8-B1DB-C78382F6497C}" type="presParOf" srcId="{6CB2B070-D713-4637-9368-E05A7D343D1C}" destId="{72F68935-FF70-48DF-BB90-9EBC9F4D1DA5}" srcOrd="5" destOrd="0" presId="urn:microsoft.com/office/officeart/2008/layout/LinedList"/>
    <dgm:cxn modelId="{89A96843-771A-4441-A628-6DBDAFA729AC}" type="presParOf" srcId="{6CB2B070-D713-4637-9368-E05A7D343D1C}" destId="{462034D1-6715-470A-9208-35305BF5EE60}" srcOrd="6" destOrd="0" presId="urn:microsoft.com/office/officeart/2008/layout/LinedList"/>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81A3BB72-968B-4F8C-9FDD-697596197F18}"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zh-CN" altLang="en-US"/>
        </a:p>
      </dgm:t>
    </dgm:pt>
    <dgm:pt modelId="{0BBC14CA-2308-44DF-8DA8-19F2DA655F26}">
      <dgm:prSet phldrT="[文本]" custT="1"/>
      <dgm:spPr/>
      <dgm:t>
        <a:bodyPr/>
        <a:lstStyle/>
        <a:p>
          <a:r>
            <a:rPr lang="zh-CN" altLang="en-US" sz="2800" dirty="0">
              <a:solidFill>
                <a:srgbClr val="C00000"/>
              </a:solidFill>
              <a:latin typeface="+mn-ea"/>
            </a:rPr>
            <a:t>应用范围</a:t>
          </a:r>
          <a:endParaRPr lang="zh-CN" altLang="en-US" sz="2800" dirty="0">
            <a:solidFill>
              <a:srgbClr val="C00000"/>
            </a:solidFill>
          </a:endParaRPr>
        </a:p>
      </dgm:t>
    </dgm:pt>
    <dgm:pt modelId="{6A2B99B4-138C-401D-908E-BC1C8CE00503}" type="parTrans" cxnId="{A6092501-B308-47A4-B97D-3E5A94BF47BC}">
      <dgm:prSet/>
      <dgm:spPr/>
      <dgm:t>
        <a:bodyPr/>
        <a:lstStyle/>
        <a:p>
          <a:endParaRPr lang="zh-CN" altLang="en-US"/>
        </a:p>
      </dgm:t>
    </dgm:pt>
    <dgm:pt modelId="{87B24A02-A9A3-4B32-87F6-635A6EA3B960}" type="sibTrans" cxnId="{A6092501-B308-47A4-B97D-3E5A94BF47BC}">
      <dgm:prSet/>
      <dgm:spPr/>
      <dgm:t>
        <a:bodyPr/>
        <a:lstStyle/>
        <a:p>
          <a:endParaRPr lang="zh-CN" altLang="en-US"/>
        </a:p>
      </dgm:t>
    </dgm:pt>
    <dgm:pt modelId="{EB7FDB48-2EE0-40D6-9672-6682E71FBB47}">
      <dgm:prSet phldrT="[文本]"/>
      <dgm:spPr/>
      <dgm:t>
        <a:bodyPr/>
        <a:lstStyle/>
        <a:p>
          <a:r>
            <a:rPr lang="zh-CN" altLang="en-US" dirty="0">
              <a:latin typeface="+mn-ea"/>
            </a:rPr>
            <a:t>通用语言（</a:t>
          </a:r>
          <a:r>
            <a:rPr lang="en-US" altLang="zh-CN" dirty="0">
              <a:latin typeface="+mn-ea"/>
            </a:rPr>
            <a:t>PASCAL</a:t>
          </a:r>
          <a:r>
            <a:rPr lang="zh-CN" altLang="en-US" dirty="0">
              <a:latin typeface="+mn-ea"/>
            </a:rPr>
            <a:t>，并发</a:t>
          </a:r>
          <a:r>
            <a:rPr lang="en-US" altLang="zh-CN" dirty="0">
              <a:latin typeface="+mn-ea"/>
            </a:rPr>
            <a:t>PASCAL, MODULA, XCY, ADA</a:t>
          </a:r>
          <a:r>
            <a:rPr lang="zh-CN" altLang="en-US" dirty="0">
              <a:latin typeface="+mn-ea"/>
            </a:rPr>
            <a:t>等）</a:t>
          </a:r>
        </a:p>
      </dgm:t>
    </dgm:pt>
    <dgm:pt modelId="{FD55EE72-FECC-458A-8155-8C308C050B3B}" type="sibTrans" cxnId="{A663D370-1BEE-416E-8985-7B4992FF07C3}">
      <dgm:prSet/>
      <dgm:spPr/>
      <dgm:t>
        <a:bodyPr/>
        <a:lstStyle/>
        <a:p>
          <a:endParaRPr lang="zh-CN" altLang="en-US"/>
        </a:p>
      </dgm:t>
    </dgm:pt>
    <dgm:pt modelId="{F39ADF7C-454E-4D66-A517-FE9FD85A0871}" type="parTrans" cxnId="{A663D370-1BEE-416E-8985-7B4992FF07C3}">
      <dgm:prSet/>
      <dgm:spPr/>
      <dgm:t>
        <a:bodyPr/>
        <a:lstStyle/>
        <a:p>
          <a:endParaRPr lang="zh-CN" altLang="en-US"/>
        </a:p>
      </dgm:t>
    </dgm:pt>
    <dgm:pt modelId="{01266DD7-08C5-4C30-A941-2986244AD73A}">
      <dgm:prSet phldrT="[文本]"/>
      <dgm:spPr/>
      <dgm:t>
        <a:bodyPr/>
        <a:lstStyle/>
        <a:p>
          <a:r>
            <a:rPr lang="zh-CN" altLang="en-US" dirty="0">
              <a:latin typeface="+mn-ea"/>
            </a:rPr>
            <a:t>专用语言（</a:t>
          </a:r>
          <a:r>
            <a:rPr lang="en-US" altLang="zh-CN" dirty="0">
              <a:latin typeface="+mn-ea"/>
            </a:rPr>
            <a:t> BLISS</a:t>
          </a:r>
          <a:r>
            <a:rPr lang="zh-CN" altLang="en-US" dirty="0">
              <a:latin typeface="+mn-ea"/>
            </a:rPr>
            <a:t>语言专用于</a:t>
          </a:r>
          <a:r>
            <a:rPr lang="en-US" altLang="zh-CN" dirty="0">
              <a:latin typeface="+mn-ea"/>
            </a:rPr>
            <a:t>PDP-10</a:t>
          </a:r>
          <a:r>
            <a:rPr lang="zh-CN" altLang="en-US" dirty="0">
              <a:latin typeface="+mn-ea"/>
            </a:rPr>
            <a:t>机器）</a:t>
          </a:r>
        </a:p>
      </dgm:t>
    </dgm:pt>
    <dgm:pt modelId="{0AB5FF59-55CD-425D-9822-D9A49D7FADC4}" type="parTrans" cxnId="{9F60036F-0F35-4ECF-857C-4A3D06C622DB}">
      <dgm:prSet/>
      <dgm:spPr/>
      <dgm:t>
        <a:bodyPr/>
        <a:lstStyle/>
        <a:p>
          <a:endParaRPr lang="zh-CN" altLang="en-US"/>
        </a:p>
      </dgm:t>
    </dgm:pt>
    <dgm:pt modelId="{34E723EE-D021-4812-9427-04F5A33386EC}" type="sibTrans" cxnId="{9F60036F-0F35-4ECF-857C-4A3D06C622DB}">
      <dgm:prSet/>
      <dgm:spPr/>
      <dgm:t>
        <a:bodyPr/>
        <a:lstStyle/>
        <a:p>
          <a:endParaRPr lang="zh-CN" altLang="en-US"/>
        </a:p>
      </dgm:t>
    </dgm:pt>
    <dgm:pt modelId="{E892C941-18DE-45B4-BAC0-6E1B8DE82218}" type="pres">
      <dgm:prSet presAssocID="{81A3BB72-968B-4F8C-9FDD-697596197F18}" presName="vert0" presStyleCnt="0">
        <dgm:presLayoutVars>
          <dgm:dir/>
          <dgm:animOne val="branch"/>
          <dgm:animLvl val="lvl"/>
        </dgm:presLayoutVars>
      </dgm:prSet>
      <dgm:spPr/>
    </dgm:pt>
    <dgm:pt modelId="{21B3D923-96B1-48BD-B2FF-6A5137DAF4AB}" type="pres">
      <dgm:prSet presAssocID="{0BBC14CA-2308-44DF-8DA8-19F2DA655F26}" presName="thickLine" presStyleLbl="alignNode1" presStyleIdx="0" presStyleCnt="1"/>
      <dgm:spPr/>
    </dgm:pt>
    <dgm:pt modelId="{B3532CA6-FF47-4408-98E3-AF97E2C0F274}" type="pres">
      <dgm:prSet presAssocID="{0BBC14CA-2308-44DF-8DA8-19F2DA655F26}" presName="horz1" presStyleCnt="0"/>
      <dgm:spPr/>
    </dgm:pt>
    <dgm:pt modelId="{EE2CD568-8113-447B-8AB1-25F5FE0AC82D}" type="pres">
      <dgm:prSet presAssocID="{0BBC14CA-2308-44DF-8DA8-19F2DA655F26}" presName="tx1" presStyleLbl="revTx" presStyleIdx="0" presStyleCnt="3"/>
      <dgm:spPr/>
    </dgm:pt>
    <dgm:pt modelId="{4927BE01-96D4-4015-B016-171ABFAD698A}" type="pres">
      <dgm:prSet presAssocID="{0BBC14CA-2308-44DF-8DA8-19F2DA655F26}" presName="vert1" presStyleCnt="0"/>
      <dgm:spPr/>
    </dgm:pt>
    <dgm:pt modelId="{1DD57066-DB58-4B8A-A385-5234295CCCDA}" type="pres">
      <dgm:prSet presAssocID="{EB7FDB48-2EE0-40D6-9672-6682E71FBB47}" presName="vertSpace2a" presStyleCnt="0"/>
      <dgm:spPr/>
    </dgm:pt>
    <dgm:pt modelId="{BEE7CF63-EFE7-4EEE-986B-E399342EE0AD}" type="pres">
      <dgm:prSet presAssocID="{EB7FDB48-2EE0-40D6-9672-6682E71FBB47}" presName="horz2" presStyleCnt="0"/>
      <dgm:spPr/>
    </dgm:pt>
    <dgm:pt modelId="{CF73FE8E-A31E-423A-9966-5424EB1E4B51}" type="pres">
      <dgm:prSet presAssocID="{EB7FDB48-2EE0-40D6-9672-6682E71FBB47}" presName="horzSpace2" presStyleCnt="0"/>
      <dgm:spPr/>
    </dgm:pt>
    <dgm:pt modelId="{E8DDDC3F-0E08-4389-A427-D9F778C2BF59}" type="pres">
      <dgm:prSet presAssocID="{EB7FDB48-2EE0-40D6-9672-6682E71FBB47}" presName="tx2" presStyleLbl="revTx" presStyleIdx="1" presStyleCnt="3"/>
      <dgm:spPr/>
    </dgm:pt>
    <dgm:pt modelId="{82201285-75B7-4691-B594-2FCA01F53077}" type="pres">
      <dgm:prSet presAssocID="{EB7FDB48-2EE0-40D6-9672-6682E71FBB47}" presName="vert2" presStyleCnt="0"/>
      <dgm:spPr/>
    </dgm:pt>
    <dgm:pt modelId="{D06CF94D-47BE-4E82-92D9-D8696B76A195}" type="pres">
      <dgm:prSet presAssocID="{EB7FDB48-2EE0-40D6-9672-6682E71FBB47}" presName="thinLine2b" presStyleLbl="callout" presStyleIdx="0" presStyleCnt="2"/>
      <dgm:spPr/>
    </dgm:pt>
    <dgm:pt modelId="{7684A64F-51DA-4F54-B228-BACD97EBF235}" type="pres">
      <dgm:prSet presAssocID="{EB7FDB48-2EE0-40D6-9672-6682E71FBB47}" presName="vertSpace2b" presStyleCnt="0"/>
      <dgm:spPr/>
    </dgm:pt>
    <dgm:pt modelId="{119BAB18-3715-4C56-BA65-6F171E298CC6}" type="pres">
      <dgm:prSet presAssocID="{01266DD7-08C5-4C30-A941-2986244AD73A}" presName="horz2" presStyleCnt="0"/>
      <dgm:spPr/>
    </dgm:pt>
    <dgm:pt modelId="{0B49745E-AEBE-46DF-A5EC-82EBC22736AC}" type="pres">
      <dgm:prSet presAssocID="{01266DD7-08C5-4C30-A941-2986244AD73A}" presName="horzSpace2" presStyleCnt="0"/>
      <dgm:spPr/>
    </dgm:pt>
    <dgm:pt modelId="{932F7D83-6C95-416D-9473-90052BBEF587}" type="pres">
      <dgm:prSet presAssocID="{01266DD7-08C5-4C30-A941-2986244AD73A}" presName="tx2" presStyleLbl="revTx" presStyleIdx="2" presStyleCnt="3"/>
      <dgm:spPr/>
    </dgm:pt>
    <dgm:pt modelId="{13E406AA-B410-48DD-BA94-1BA22D0B55A7}" type="pres">
      <dgm:prSet presAssocID="{01266DD7-08C5-4C30-A941-2986244AD73A}" presName="vert2" presStyleCnt="0"/>
      <dgm:spPr/>
    </dgm:pt>
    <dgm:pt modelId="{FA071422-EE73-4807-AF66-DBB40ED198B8}" type="pres">
      <dgm:prSet presAssocID="{01266DD7-08C5-4C30-A941-2986244AD73A}" presName="thinLine2b" presStyleLbl="callout" presStyleIdx="1" presStyleCnt="2"/>
      <dgm:spPr/>
    </dgm:pt>
    <dgm:pt modelId="{7B62C469-8463-4820-8086-EE563269B3D2}" type="pres">
      <dgm:prSet presAssocID="{01266DD7-08C5-4C30-A941-2986244AD73A}" presName="vertSpace2b" presStyleCnt="0"/>
      <dgm:spPr/>
    </dgm:pt>
  </dgm:ptLst>
  <dgm:cxnLst>
    <dgm:cxn modelId="{A6092501-B308-47A4-B97D-3E5A94BF47BC}" srcId="{81A3BB72-968B-4F8C-9FDD-697596197F18}" destId="{0BBC14CA-2308-44DF-8DA8-19F2DA655F26}" srcOrd="0" destOrd="0" parTransId="{6A2B99B4-138C-401D-908E-BC1C8CE00503}" sibTransId="{87B24A02-A9A3-4B32-87F6-635A6EA3B960}"/>
    <dgm:cxn modelId="{92DCC703-97AE-46CD-AB77-66D98F088F72}" type="presOf" srcId="{01266DD7-08C5-4C30-A941-2986244AD73A}" destId="{932F7D83-6C95-416D-9473-90052BBEF587}" srcOrd="0" destOrd="0" presId="urn:microsoft.com/office/officeart/2008/layout/LinedList"/>
    <dgm:cxn modelId="{9F60036F-0F35-4ECF-857C-4A3D06C622DB}" srcId="{0BBC14CA-2308-44DF-8DA8-19F2DA655F26}" destId="{01266DD7-08C5-4C30-A941-2986244AD73A}" srcOrd="1" destOrd="0" parTransId="{0AB5FF59-55CD-425D-9822-D9A49D7FADC4}" sibTransId="{34E723EE-D021-4812-9427-04F5A33386EC}"/>
    <dgm:cxn modelId="{A663D370-1BEE-416E-8985-7B4992FF07C3}" srcId="{0BBC14CA-2308-44DF-8DA8-19F2DA655F26}" destId="{EB7FDB48-2EE0-40D6-9672-6682E71FBB47}" srcOrd="0" destOrd="0" parTransId="{F39ADF7C-454E-4D66-A517-FE9FD85A0871}" sibTransId="{FD55EE72-FECC-458A-8155-8C308C050B3B}"/>
    <dgm:cxn modelId="{5C70D082-61D1-4BDC-A76C-625939377F73}" type="presOf" srcId="{81A3BB72-968B-4F8C-9FDD-697596197F18}" destId="{E892C941-18DE-45B4-BAC0-6E1B8DE82218}" srcOrd="0" destOrd="0" presId="urn:microsoft.com/office/officeart/2008/layout/LinedList"/>
    <dgm:cxn modelId="{59923684-9B1F-46CC-9FBB-D7F184757370}" type="presOf" srcId="{0BBC14CA-2308-44DF-8DA8-19F2DA655F26}" destId="{EE2CD568-8113-447B-8AB1-25F5FE0AC82D}" srcOrd="0" destOrd="0" presId="urn:microsoft.com/office/officeart/2008/layout/LinedList"/>
    <dgm:cxn modelId="{046E31BE-B667-4323-8EA5-75635203813D}" type="presOf" srcId="{EB7FDB48-2EE0-40D6-9672-6682E71FBB47}" destId="{E8DDDC3F-0E08-4389-A427-D9F778C2BF59}" srcOrd="0" destOrd="0" presId="urn:microsoft.com/office/officeart/2008/layout/LinedList"/>
    <dgm:cxn modelId="{100E23D4-29C1-40C3-81CE-003DA585C681}" type="presParOf" srcId="{E892C941-18DE-45B4-BAC0-6E1B8DE82218}" destId="{21B3D923-96B1-48BD-B2FF-6A5137DAF4AB}" srcOrd="0" destOrd="0" presId="urn:microsoft.com/office/officeart/2008/layout/LinedList"/>
    <dgm:cxn modelId="{19926D09-A88B-4803-94E7-1DE7848E1D69}" type="presParOf" srcId="{E892C941-18DE-45B4-BAC0-6E1B8DE82218}" destId="{B3532CA6-FF47-4408-98E3-AF97E2C0F274}" srcOrd="1" destOrd="0" presId="urn:microsoft.com/office/officeart/2008/layout/LinedList"/>
    <dgm:cxn modelId="{4F478A48-18C9-4407-83C9-88BA59964627}" type="presParOf" srcId="{B3532CA6-FF47-4408-98E3-AF97E2C0F274}" destId="{EE2CD568-8113-447B-8AB1-25F5FE0AC82D}" srcOrd="0" destOrd="0" presId="urn:microsoft.com/office/officeart/2008/layout/LinedList"/>
    <dgm:cxn modelId="{A6493E97-B3AF-484B-9D29-3CA697C66D5B}" type="presParOf" srcId="{B3532CA6-FF47-4408-98E3-AF97E2C0F274}" destId="{4927BE01-96D4-4015-B016-171ABFAD698A}" srcOrd="1" destOrd="0" presId="urn:microsoft.com/office/officeart/2008/layout/LinedList"/>
    <dgm:cxn modelId="{2EA7834D-E796-4EF2-B30F-6AADA35F32FA}" type="presParOf" srcId="{4927BE01-96D4-4015-B016-171ABFAD698A}" destId="{1DD57066-DB58-4B8A-A385-5234295CCCDA}" srcOrd="0" destOrd="0" presId="urn:microsoft.com/office/officeart/2008/layout/LinedList"/>
    <dgm:cxn modelId="{850C2AB0-D3F7-4A98-A92D-276EA1C0622D}" type="presParOf" srcId="{4927BE01-96D4-4015-B016-171ABFAD698A}" destId="{BEE7CF63-EFE7-4EEE-986B-E399342EE0AD}" srcOrd="1" destOrd="0" presId="urn:microsoft.com/office/officeart/2008/layout/LinedList"/>
    <dgm:cxn modelId="{C754B172-AB24-4E21-89E5-74B105B9310E}" type="presParOf" srcId="{BEE7CF63-EFE7-4EEE-986B-E399342EE0AD}" destId="{CF73FE8E-A31E-423A-9966-5424EB1E4B51}" srcOrd="0" destOrd="0" presId="urn:microsoft.com/office/officeart/2008/layout/LinedList"/>
    <dgm:cxn modelId="{AFECBAD5-C53E-4AF6-BA2D-1688AF4BBBFE}" type="presParOf" srcId="{BEE7CF63-EFE7-4EEE-986B-E399342EE0AD}" destId="{E8DDDC3F-0E08-4389-A427-D9F778C2BF59}" srcOrd="1" destOrd="0" presId="urn:microsoft.com/office/officeart/2008/layout/LinedList"/>
    <dgm:cxn modelId="{7F4A25E8-0B2F-4D1F-96AB-A5A35245515F}" type="presParOf" srcId="{BEE7CF63-EFE7-4EEE-986B-E399342EE0AD}" destId="{82201285-75B7-4691-B594-2FCA01F53077}" srcOrd="2" destOrd="0" presId="urn:microsoft.com/office/officeart/2008/layout/LinedList"/>
    <dgm:cxn modelId="{698D23A0-47D6-4928-9D44-85E4A0BF422D}" type="presParOf" srcId="{4927BE01-96D4-4015-B016-171ABFAD698A}" destId="{D06CF94D-47BE-4E82-92D9-D8696B76A195}" srcOrd="2" destOrd="0" presId="urn:microsoft.com/office/officeart/2008/layout/LinedList"/>
    <dgm:cxn modelId="{117387C9-FE50-49AF-8045-69EF0C73A3C1}" type="presParOf" srcId="{4927BE01-96D4-4015-B016-171ABFAD698A}" destId="{7684A64F-51DA-4F54-B228-BACD97EBF235}" srcOrd="3" destOrd="0" presId="urn:microsoft.com/office/officeart/2008/layout/LinedList"/>
    <dgm:cxn modelId="{F7D81698-2A85-48D6-969E-D538F3A787B8}" type="presParOf" srcId="{4927BE01-96D4-4015-B016-171ABFAD698A}" destId="{119BAB18-3715-4C56-BA65-6F171E298CC6}" srcOrd="4" destOrd="0" presId="urn:microsoft.com/office/officeart/2008/layout/LinedList"/>
    <dgm:cxn modelId="{4D578A16-453A-4BD3-81F4-0D61C0089AAC}" type="presParOf" srcId="{119BAB18-3715-4C56-BA65-6F171E298CC6}" destId="{0B49745E-AEBE-46DF-A5EC-82EBC22736AC}" srcOrd="0" destOrd="0" presId="urn:microsoft.com/office/officeart/2008/layout/LinedList"/>
    <dgm:cxn modelId="{14408C94-CB78-4092-B525-EFA8D8D434E8}" type="presParOf" srcId="{119BAB18-3715-4C56-BA65-6F171E298CC6}" destId="{932F7D83-6C95-416D-9473-90052BBEF587}" srcOrd="1" destOrd="0" presId="urn:microsoft.com/office/officeart/2008/layout/LinedList"/>
    <dgm:cxn modelId="{AD9BEDE8-FE1D-449B-93E9-7243BDDDE2A3}" type="presParOf" srcId="{119BAB18-3715-4C56-BA65-6F171E298CC6}" destId="{13E406AA-B410-48DD-BA94-1BA22D0B55A7}" srcOrd="2" destOrd="0" presId="urn:microsoft.com/office/officeart/2008/layout/LinedList"/>
    <dgm:cxn modelId="{2CA3D7C1-017A-46B7-B0F8-C8E092175B78}" type="presParOf" srcId="{4927BE01-96D4-4015-B016-171ABFAD698A}" destId="{FA071422-EE73-4807-AF66-DBB40ED198B8}" srcOrd="5" destOrd="0" presId="urn:microsoft.com/office/officeart/2008/layout/LinedList"/>
    <dgm:cxn modelId="{6E381F80-FAD2-4710-8FEE-811C0A6E034A}" type="presParOf" srcId="{4927BE01-96D4-4015-B016-171ABFAD698A}" destId="{7B62C469-8463-4820-8086-EE563269B3D2}" srcOrd="6" destOrd="0" presId="urn:microsoft.com/office/officeart/2008/layout/LinedList"/>
  </dgm:cxnLst>
  <dgm:bg/>
  <dgm:whole/>
  <dgm:extLst>
    <a:ext uri="http://schemas.microsoft.com/office/drawing/2008/diagram">
      <dsp:dataModelExt xmlns:dsp="http://schemas.microsoft.com/office/drawing/2008/diagram" relId="rId1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81A3BB72-968B-4F8C-9FDD-697596197F18}"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zh-CN" altLang="en-US"/>
        </a:p>
      </dgm:t>
    </dgm:pt>
    <dgm:pt modelId="{0BBC14CA-2308-44DF-8DA8-19F2DA655F26}">
      <dgm:prSet phldrT="[文本]" custT="1"/>
      <dgm:spPr/>
      <dgm:t>
        <a:bodyPr/>
        <a:lstStyle/>
        <a:p>
          <a:r>
            <a:rPr lang="zh-CN" altLang="en-US" sz="2800" dirty="0">
              <a:solidFill>
                <a:srgbClr val="C00000"/>
              </a:solidFill>
              <a:latin typeface="+mn-ea"/>
            </a:rPr>
            <a:t>成分性质</a:t>
          </a:r>
          <a:endParaRPr lang="zh-CN" altLang="en-US" sz="2800" dirty="0">
            <a:solidFill>
              <a:srgbClr val="C00000"/>
            </a:solidFill>
          </a:endParaRPr>
        </a:p>
      </dgm:t>
    </dgm:pt>
    <dgm:pt modelId="{6A2B99B4-138C-401D-908E-BC1C8CE00503}" type="parTrans" cxnId="{A6092501-B308-47A4-B97D-3E5A94BF47BC}">
      <dgm:prSet/>
      <dgm:spPr/>
      <dgm:t>
        <a:bodyPr/>
        <a:lstStyle/>
        <a:p>
          <a:endParaRPr lang="zh-CN" altLang="en-US"/>
        </a:p>
      </dgm:t>
    </dgm:pt>
    <dgm:pt modelId="{87B24A02-A9A3-4B32-87F6-635A6EA3B960}" type="sibTrans" cxnId="{A6092501-B308-47A4-B97D-3E5A94BF47BC}">
      <dgm:prSet/>
      <dgm:spPr/>
      <dgm:t>
        <a:bodyPr/>
        <a:lstStyle/>
        <a:p>
          <a:endParaRPr lang="zh-CN" altLang="en-US"/>
        </a:p>
      </dgm:t>
    </dgm:pt>
    <dgm:pt modelId="{E4B04903-2A92-49B5-9E49-FAB079064C1D}">
      <dgm:prSet phldrT="[文本]" custT="1"/>
      <dgm:spPr/>
      <dgm:t>
        <a:bodyPr/>
        <a:lstStyle/>
        <a:p>
          <a:r>
            <a:rPr lang="zh-CN" altLang="en-US" sz="2000" dirty="0">
              <a:latin typeface="+mn-ea"/>
            </a:rPr>
            <a:t>并发语言（</a:t>
          </a:r>
          <a:r>
            <a:rPr lang="en-US" altLang="zh-CN" sz="2000" dirty="0">
              <a:latin typeface="+mn-ea"/>
            </a:rPr>
            <a:t>JR</a:t>
          </a:r>
          <a:r>
            <a:rPr lang="zh-CN" altLang="en-US" sz="2000" dirty="0">
              <a:latin typeface="+mn-ea"/>
            </a:rPr>
            <a:t>、</a:t>
          </a:r>
          <a:r>
            <a:rPr lang="en-US" altLang="zh-CN" sz="2000" b="0" dirty="0" err="1"/>
            <a:t>ConcurrentC</a:t>
          </a:r>
          <a:r>
            <a:rPr lang="en-US" altLang="zh-CN" sz="2000" b="0" dirty="0"/>
            <a:t>++</a:t>
          </a:r>
          <a:r>
            <a:rPr lang="zh-CN" altLang="en-US" sz="2000" b="0" dirty="0"/>
            <a:t>等</a:t>
          </a:r>
          <a:r>
            <a:rPr lang="zh-CN" altLang="en-US" sz="2000" dirty="0">
              <a:latin typeface="+mn-ea"/>
            </a:rPr>
            <a:t>）</a:t>
          </a:r>
          <a:endParaRPr lang="zh-CN" altLang="en-US" sz="2000" dirty="0"/>
        </a:p>
      </dgm:t>
    </dgm:pt>
    <dgm:pt modelId="{E60DB723-9899-46D4-9E52-09FA2A664C09}" type="parTrans" cxnId="{79910054-B381-4052-A109-2C4F56FB7F74}">
      <dgm:prSet/>
      <dgm:spPr/>
      <dgm:t>
        <a:bodyPr/>
        <a:lstStyle/>
        <a:p>
          <a:endParaRPr lang="zh-CN" altLang="en-US"/>
        </a:p>
      </dgm:t>
    </dgm:pt>
    <dgm:pt modelId="{335C7086-730E-4585-902F-734FA8AEDAF0}" type="sibTrans" cxnId="{79910054-B381-4052-A109-2C4F56FB7F74}">
      <dgm:prSet/>
      <dgm:spPr/>
      <dgm:t>
        <a:bodyPr/>
        <a:lstStyle/>
        <a:p>
          <a:endParaRPr lang="zh-CN" altLang="en-US"/>
        </a:p>
      </dgm:t>
    </dgm:pt>
    <dgm:pt modelId="{DBD8E601-2490-4B3E-A7C2-074AEC6BDECD}">
      <dgm:prSet phldrT="[文本]" custT="1"/>
      <dgm:spPr/>
      <dgm:t>
        <a:bodyPr/>
        <a:lstStyle/>
        <a:p>
          <a:r>
            <a:rPr lang="zh-CN" altLang="en-US" sz="2000" dirty="0">
              <a:latin typeface="+mn-ea"/>
            </a:rPr>
            <a:t>分布式语言（</a:t>
          </a:r>
          <a:r>
            <a:rPr lang="en-US" altLang="zh-CN" sz="2000" dirty="0">
              <a:latin typeface="+mn-ea"/>
            </a:rPr>
            <a:t>DCDL </a:t>
          </a:r>
          <a:r>
            <a:rPr lang="zh-CN" altLang="en-US" sz="2000" dirty="0">
              <a:latin typeface="+mn-ea"/>
            </a:rPr>
            <a:t>、 </a:t>
          </a:r>
          <a:r>
            <a:rPr lang="en-US" altLang="zh-CN" sz="2000" dirty="0" err="1">
              <a:latin typeface="+mn-ea"/>
            </a:rPr>
            <a:t>Elang</a:t>
          </a:r>
          <a:r>
            <a:rPr lang="en-US" altLang="zh-CN" sz="2000" dirty="0">
              <a:latin typeface="+mn-ea"/>
            </a:rPr>
            <a:t> </a:t>
          </a:r>
          <a:r>
            <a:rPr lang="zh-CN" altLang="en-US" sz="2000" dirty="0">
              <a:latin typeface="+mn-ea"/>
            </a:rPr>
            <a:t>、 </a:t>
          </a:r>
          <a:r>
            <a:rPr lang="en-US" altLang="zh-CN" sz="2000" dirty="0">
              <a:latin typeface="+mn-ea"/>
            </a:rPr>
            <a:t>Scala </a:t>
          </a:r>
          <a:r>
            <a:rPr lang="zh-CN" altLang="en-US" sz="2000" dirty="0">
              <a:latin typeface="+mn-ea"/>
            </a:rPr>
            <a:t>等）</a:t>
          </a:r>
          <a:endParaRPr lang="zh-CN" altLang="en-US" sz="2000" dirty="0"/>
        </a:p>
      </dgm:t>
    </dgm:pt>
    <dgm:pt modelId="{5C153914-27B4-49B7-8EF0-8C7712E77906}" type="parTrans" cxnId="{A5939C76-AB9E-4D6D-AEE8-1F97456309BA}">
      <dgm:prSet/>
      <dgm:spPr/>
      <dgm:t>
        <a:bodyPr/>
        <a:lstStyle/>
        <a:p>
          <a:endParaRPr lang="zh-CN" altLang="en-US"/>
        </a:p>
      </dgm:t>
    </dgm:pt>
    <dgm:pt modelId="{94DECC25-5020-47D0-8B4F-189A87D35070}" type="sibTrans" cxnId="{A5939C76-AB9E-4D6D-AEE8-1F97456309BA}">
      <dgm:prSet/>
      <dgm:spPr/>
      <dgm:t>
        <a:bodyPr/>
        <a:lstStyle/>
        <a:p>
          <a:endParaRPr lang="zh-CN" altLang="en-US"/>
        </a:p>
      </dgm:t>
    </dgm:pt>
    <dgm:pt modelId="{01266DD7-08C5-4C30-A941-2986244AD73A}">
      <dgm:prSet phldrT="[文本]" custT="1"/>
      <dgm:spPr/>
      <dgm:t>
        <a:bodyPr/>
        <a:lstStyle/>
        <a:p>
          <a:r>
            <a:rPr lang="zh-CN" altLang="en-US" sz="2000" dirty="0">
              <a:latin typeface="+mn-ea"/>
            </a:rPr>
            <a:t>顺序语言（</a:t>
          </a:r>
          <a:r>
            <a:rPr lang="en-US" altLang="zh-CN" sz="2000" dirty="0">
              <a:latin typeface="+mn-ea"/>
            </a:rPr>
            <a:t>C</a:t>
          </a:r>
          <a:r>
            <a:rPr lang="zh-CN" altLang="en-US" sz="2000" dirty="0">
              <a:latin typeface="+mn-ea"/>
            </a:rPr>
            <a:t>、</a:t>
          </a:r>
          <a:r>
            <a:rPr lang="en-US" altLang="zh-CN" sz="2000" dirty="0">
              <a:latin typeface="+mn-ea"/>
            </a:rPr>
            <a:t>COBOL</a:t>
          </a:r>
          <a:r>
            <a:rPr lang="zh-CN" altLang="en-US" sz="2000" dirty="0">
              <a:latin typeface="+mn-ea"/>
            </a:rPr>
            <a:t>等）</a:t>
          </a:r>
          <a:endParaRPr lang="zh-CN" altLang="en-US" sz="2000" dirty="0"/>
        </a:p>
      </dgm:t>
    </dgm:pt>
    <dgm:pt modelId="{34E723EE-D021-4812-9427-04F5A33386EC}" type="sibTrans" cxnId="{9F60036F-0F35-4ECF-857C-4A3D06C622DB}">
      <dgm:prSet/>
      <dgm:spPr/>
      <dgm:t>
        <a:bodyPr/>
        <a:lstStyle/>
        <a:p>
          <a:endParaRPr lang="zh-CN" altLang="en-US"/>
        </a:p>
      </dgm:t>
    </dgm:pt>
    <dgm:pt modelId="{0AB5FF59-55CD-425D-9822-D9A49D7FADC4}" type="parTrans" cxnId="{9F60036F-0F35-4ECF-857C-4A3D06C622DB}">
      <dgm:prSet/>
      <dgm:spPr/>
      <dgm:t>
        <a:bodyPr/>
        <a:lstStyle/>
        <a:p>
          <a:endParaRPr lang="zh-CN" altLang="en-US"/>
        </a:p>
      </dgm:t>
    </dgm:pt>
    <dgm:pt modelId="{E892C941-18DE-45B4-BAC0-6E1B8DE82218}" type="pres">
      <dgm:prSet presAssocID="{81A3BB72-968B-4F8C-9FDD-697596197F18}" presName="vert0" presStyleCnt="0">
        <dgm:presLayoutVars>
          <dgm:dir/>
          <dgm:animOne val="branch"/>
          <dgm:animLvl val="lvl"/>
        </dgm:presLayoutVars>
      </dgm:prSet>
      <dgm:spPr/>
    </dgm:pt>
    <dgm:pt modelId="{21B3D923-96B1-48BD-B2FF-6A5137DAF4AB}" type="pres">
      <dgm:prSet presAssocID="{0BBC14CA-2308-44DF-8DA8-19F2DA655F26}" presName="thickLine" presStyleLbl="alignNode1" presStyleIdx="0" presStyleCnt="1"/>
      <dgm:spPr/>
    </dgm:pt>
    <dgm:pt modelId="{B3532CA6-FF47-4408-98E3-AF97E2C0F274}" type="pres">
      <dgm:prSet presAssocID="{0BBC14CA-2308-44DF-8DA8-19F2DA655F26}" presName="horz1" presStyleCnt="0"/>
      <dgm:spPr/>
    </dgm:pt>
    <dgm:pt modelId="{EE2CD568-8113-447B-8AB1-25F5FE0AC82D}" type="pres">
      <dgm:prSet presAssocID="{0BBC14CA-2308-44DF-8DA8-19F2DA655F26}" presName="tx1" presStyleLbl="revTx" presStyleIdx="0" presStyleCnt="4"/>
      <dgm:spPr/>
    </dgm:pt>
    <dgm:pt modelId="{4927BE01-96D4-4015-B016-171ABFAD698A}" type="pres">
      <dgm:prSet presAssocID="{0BBC14CA-2308-44DF-8DA8-19F2DA655F26}" presName="vert1" presStyleCnt="0"/>
      <dgm:spPr/>
    </dgm:pt>
    <dgm:pt modelId="{D41894BF-B53A-4C7B-BE9A-6C50DDDB635E}" type="pres">
      <dgm:prSet presAssocID="{01266DD7-08C5-4C30-A941-2986244AD73A}" presName="vertSpace2a" presStyleCnt="0"/>
      <dgm:spPr/>
    </dgm:pt>
    <dgm:pt modelId="{119BAB18-3715-4C56-BA65-6F171E298CC6}" type="pres">
      <dgm:prSet presAssocID="{01266DD7-08C5-4C30-A941-2986244AD73A}" presName="horz2" presStyleCnt="0"/>
      <dgm:spPr/>
    </dgm:pt>
    <dgm:pt modelId="{0B49745E-AEBE-46DF-A5EC-82EBC22736AC}" type="pres">
      <dgm:prSet presAssocID="{01266DD7-08C5-4C30-A941-2986244AD73A}" presName="horzSpace2" presStyleCnt="0"/>
      <dgm:spPr/>
    </dgm:pt>
    <dgm:pt modelId="{932F7D83-6C95-416D-9473-90052BBEF587}" type="pres">
      <dgm:prSet presAssocID="{01266DD7-08C5-4C30-A941-2986244AD73A}" presName="tx2" presStyleLbl="revTx" presStyleIdx="1" presStyleCnt="4"/>
      <dgm:spPr/>
    </dgm:pt>
    <dgm:pt modelId="{13E406AA-B410-48DD-BA94-1BA22D0B55A7}" type="pres">
      <dgm:prSet presAssocID="{01266DD7-08C5-4C30-A941-2986244AD73A}" presName="vert2" presStyleCnt="0"/>
      <dgm:spPr/>
    </dgm:pt>
    <dgm:pt modelId="{FA071422-EE73-4807-AF66-DBB40ED198B8}" type="pres">
      <dgm:prSet presAssocID="{01266DD7-08C5-4C30-A941-2986244AD73A}" presName="thinLine2b" presStyleLbl="callout" presStyleIdx="0" presStyleCnt="3"/>
      <dgm:spPr/>
    </dgm:pt>
    <dgm:pt modelId="{7B62C469-8463-4820-8086-EE563269B3D2}" type="pres">
      <dgm:prSet presAssocID="{01266DD7-08C5-4C30-A941-2986244AD73A}" presName="vertSpace2b" presStyleCnt="0"/>
      <dgm:spPr/>
    </dgm:pt>
    <dgm:pt modelId="{FE7BB4C0-4A50-487D-A862-7152781A1180}" type="pres">
      <dgm:prSet presAssocID="{E4B04903-2A92-49B5-9E49-FAB079064C1D}" presName="horz2" presStyleCnt="0"/>
      <dgm:spPr/>
    </dgm:pt>
    <dgm:pt modelId="{2686CD9F-D3B4-4231-ABC2-07132C0F4A6B}" type="pres">
      <dgm:prSet presAssocID="{E4B04903-2A92-49B5-9E49-FAB079064C1D}" presName="horzSpace2" presStyleCnt="0"/>
      <dgm:spPr/>
    </dgm:pt>
    <dgm:pt modelId="{38571363-9CC4-4AD8-9397-8923C2AEB5D6}" type="pres">
      <dgm:prSet presAssocID="{E4B04903-2A92-49B5-9E49-FAB079064C1D}" presName="tx2" presStyleLbl="revTx" presStyleIdx="2" presStyleCnt="4"/>
      <dgm:spPr/>
    </dgm:pt>
    <dgm:pt modelId="{13058ED1-FB35-40C4-B94A-2BED87948973}" type="pres">
      <dgm:prSet presAssocID="{E4B04903-2A92-49B5-9E49-FAB079064C1D}" presName="vert2" presStyleCnt="0"/>
      <dgm:spPr/>
    </dgm:pt>
    <dgm:pt modelId="{CE9D53C7-4871-48FD-A706-5AA6F9D72101}" type="pres">
      <dgm:prSet presAssocID="{E4B04903-2A92-49B5-9E49-FAB079064C1D}" presName="thinLine2b" presStyleLbl="callout" presStyleIdx="1" presStyleCnt="3"/>
      <dgm:spPr/>
    </dgm:pt>
    <dgm:pt modelId="{34BEE71B-8607-4897-B45A-8173A1356C51}" type="pres">
      <dgm:prSet presAssocID="{E4B04903-2A92-49B5-9E49-FAB079064C1D}" presName="vertSpace2b" presStyleCnt="0"/>
      <dgm:spPr/>
    </dgm:pt>
    <dgm:pt modelId="{4CC47B91-42C2-44F1-9AB8-1F4E9D016FE0}" type="pres">
      <dgm:prSet presAssocID="{DBD8E601-2490-4B3E-A7C2-074AEC6BDECD}" presName="horz2" presStyleCnt="0"/>
      <dgm:spPr/>
    </dgm:pt>
    <dgm:pt modelId="{411D38E2-48BA-4506-9BC1-C5E4D9FA3E09}" type="pres">
      <dgm:prSet presAssocID="{DBD8E601-2490-4B3E-A7C2-074AEC6BDECD}" presName="horzSpace2" presStyleCnt="0"/>
      <dgm:spPr/>
    </dgm:pt>
    <dgm:pt modelId="{80781D04-3AC2-4F38-AD71-3051E1816DD5}" type="pres">
      <dgm:prSet presAssocID="{DBD8E601-2490-4B3E-A7C2-074AEC6BDECD}" presName="tx2" presStyleLbl="revTx" presStyleIdx="3" presStyleCnt="4" custScaleY="221845"/>
      <dgm:spPr/>
    </dgm:pt>
    <dgm:pt modelId="{1C593D06-0EF5-4149-9F76-C2B9312DFCC4}" type="pres">
      <dgm:prSet presAssocID="{DBD8E601-2490-4B3E-A7C2-074AEC6BDECD}" presName="vert2" presStyleCnt="0"/>
      <dgm:spPr/>
    </dgm:pt>
    <dgm:pt modelId="{447F2E1E-ED23-4D32-8C13-48065EE589FF}" type="pres">
      <dgm:prSet presAssocID="{DBD8E601-2490-4B3E-A7C2-074AEC6BDECD}" presName="thinLine2b" presStyleLbl="callout" presStyleIdx="2" presStyleCnt="3"/>
      <dgm:spPr/>
    </dgm:pt>
    <dgm:pt modelId="{12ABD112-44B4-4474-9C3C-AF1F5A6DD5D2}" type="pres">
      <dgm:prSet presAssocID="{DBD8E601-2490-4B3E-A7C2-074AEC6BDECD}" presName="vertSpace2b" presStyleCnt="0"/>
      <dgm:spPr/>
    </dgm:pt>
  </dgm:ptLst>
  <dgm:cxnLst>
    <dgm:cxn modelId="{A6092501-B308-47A4-B97D-3E5A94BF47BC}" srcId="{81A3BB72-968B-4F8C-9FDD-697596197F18}" destId="{0BBC14CA-2308-44DF-8DA8-19F2DA655F26}" srcOrd="0" destOrd="0" parTransId="{6A2B99B4-138C-401D-908E-BC1C8CE00503}" sibTransId="{87B24A02-A9A3-4B32-87F6-635A6EA3B960}"/>
    <dgm:cxn modelId="{92DCC703-97AE-46CD-AB77-66D98F088F72}" type="presOf" srcId="{01266DD7-08C5-4C30-A941-2986244AD73A}" destId="{932F7D83-6C95-416D-9473-90052BBEF587}" srcOrd="0" destOrd="0" presId="urn:microsoft.com/office/officeart/2008/layout/LinedList"/>
    <dgm:cxn modelId="{BC2A0233-D878-4F22-B54F-D5E30D7F0757}" type="presOf" srcId="{E4B04903-2A92-49B5-9E49-FAB079064C1D}" destId="{38571363-9CC4-4AD8-9397-8923C2AEB5D6}" srcOrd="0" destOrd="0" presId="urn:microsoft.com/office/officeart/2008/layout/LinedList"/>
    <dgm:cxn modelId="{FC56596A-0379-4F38-80CD-51240B31D29D}" type="presOf" srcId="{DBD8E601-2490-4B3E-A7C2-074AEC6BDECD}" destId="{80781D04-3AC2-4F38-AD71-3051E1816DD5}" srcOrd="0" destOrd="0" presId="urn:microsoft.com/office/officeart/2008/layout/LinedList"/>
    <dgm:cxn modelId="{9F60036F-0F35-4ECF-857C-4A3D06C622DB}" srcId="{0BBC14CA-2308-44DF-8DA8-19F2DA655F26}" destId="{01266DD7-08C5-4C30-A941-2986244AD73A}" srcOrd="0" destOrd="0" parTransId="{0AB5FF59-55CD-425D-9822-D9A49D7FADC4}" sibTransId="{34E723EE-D021-4812-9427-04F5A33386EC}"/>
    <dgm:cxn modelId="{79910054-B381-4052-A109-2C4F56FB7F74}" srcId="{0BBC14CA-2308-44DF-8DA8-19F2DA655F26}" destId="{E4B04903-2A92-49B5-9E49-FAB079064C1D}" srcOrd="1" destOrd="0" parTransId="{E60DB723-9899-46D4-9E52-09FA2A664C09}" sibTransId="{335C7086-730E-4585-902F-734FA8AEDAF0}"/>
    <dgm:cxn modelId="{A5939C76-AB9E-4D6D-AEE8-1F97456309BA}" srcId="{0BBC14CA-2308-44DF-8DA8-19F2DA655F26}" destId="{DBD8E601-2490-4B3E-A7C2-074AEC6BDECD}" srcOrd="2" destOrd="0" parTransId="{5C153914-27B4-49B7-8EF0-8C7712E77906}" sibTransId="{94DECC25-5020-47D0-8B4F-189A87D35070}"/>
    <dgm:cxn modelId="{5C70D082-61D1-4BDC-A76C-625939377F73}" type="presOf" srcId="{81A3BB72-968B-4F8C-9FDD-697596197F18}" destId="{E892C941-18DE-45B4-BAC0-6E1B8DE82218}" srcOrd="0" destOrd="0" presId="urn:microsoft.com/office/officeart/2008/layout/LinedList"/>
    <dgm:cxn modelId="{59923684-9B1F-46CC-9FBB-D7F184757370}" type="presOf" srcId="{0BBC14CA-2308-44DF-8DA8-19F2DA655F26}" destId="{EE2CD568-8113-447B-8AB1-25F5FE0AC82D}" srcOrd="0" destOrd="0" presId="urn:microsoft.com/office/officeart/2008/layout/LinedList"/>
    <dgm:cxn modelId="{100E23D4-29C1-40C3-81CE-003DA585C681}" type="presParOf" srcId="{E892C941-18DE-45B4-BAC0-6E1B8DE82218}" destId="{21B3D923-96B1-48BD-B2FF-6A5137DAF4AB}" srcOrd="0" destOrd="0" presId="urn:microsoft.com/office/officeart/2008/layout/LinedList"/>
    <dgm:cxn modelId="{19926D09-A88B-4803-94E7-1DE7848E1D69}" type="presParOf" srcId="{E892C941-18DE-45B4-BAC0-6E1B8DE82218}" destId="{B3532CA6-FF47-4408-98E3-AF97E2C0F274}" srcOrd="1" destOrd="0" presId="urn:microsoft.com/office/officeart/2008/layout/LinedList"/>
    <dgm:cxn modelId="{4F478A48-18C9-4407-83C9-88BA59964627}" type="presParOf" srcId="{B3532CA6-FF47-4408-98E3-AF97E2C0F274}" destId="{EE2CD568-8113-447B-8AB1-25F5FE0AC82D}" srcOrd="0" destOrd="0" presId="urn:microsoft.com/office/officeart/2008/layout/LinedList"/>
    <dgm:cxn modelId="{A6493E97-B3AF-484B-9D29-3CA697C66D5B}" type="presParOf" srcId="{B3532CA6-FF47-4408-98E3-AF97E2C0F274}" destId="{4927BE01-96D4-4015-B016-171ABFAD698A}" srcOrd="1" destOrd="0" presId="urn:microsoft.com/office/officeart/2008/layout/LinedList"/>
    <dgm:cxn modelId="{58263288-DA88-4C20-92A1-B4AA53CDB470}" type="presParOf" srcId="{4927BE01-96D4-4015-B016-171ABFAD698A}" destId="{D41894BF-B53A-4C7B-BE9A-6C50DDDB635E}" srcOrd="0" destOrd="0" presId="urn:microsoft.com/office/officeart/2008/layout/LinedList"/>
    <dgm:cxn modelId="{F7D81698-2A85-48D6-969E-D538F3A787B8}" type="presParOf" srcId="{4927BE01-96D4-4015-B016-171ABFAD698A}" destId="{119BAB18-3715-4C56-BA65-6F171E298CC6}" srcOrd="1" destOrd="0" presId="urn:microsoft.com/office/officeart/2008/layout/LinedList"/>
    <dgm:cxn modelId="{4D578A16-453A-4BD3-81F4-0D61C0089AAC}" type="presParOf" srcId="{119BAB18-3715-4C56-BA65-6F171E298CC6}" destId="{0B49745E-AEBE-46DF-A5EC-82EBC22736AC}" srcOrd="0" destOrd="0" presId="urn:microsoft.com/office/officeart/2008/layout/LinedList"/>
    <dgm:cxn modelId="{14408C94-CB78-4092-B525-EFA8D8D434E8}" type="presParOf" srcId="{119BAB18-3715-4C56-BA65-6F171E298CC6}" destId="{932F7D83-6C95-416D-9473-90052BBEF587}" srcOrd="1" destOrd="0" presId="urn:microsoft.com/office/officeart/2008/layout/LinedList"/>
    <dgm:cxn modelId="{AD9BEDE8-FE1D-449B-93E9-7243BDDDE2A3}" type="presParOf" srcId="{119BAB18-3715-4C56-BA65-6F171E298CC6}" destId="{13E406AA-B410-48DD-BA94-1BA22D0B55A7}" srcOrd="2" destOrd="0" presId="urn:microsoft.com/office/officeart/2008/layout/LinedList"/>
    <dgm:cxn modelId="{2CA3D7C1-017A-46B7-B0F8-C8E092175B78}" type="presParOf" srcId="{4927BE01-96D4-4015-B016-171ABFAD698A}" destId="{FA071422-EE73-4807-AF66-DBB40ED198B8}" srcOrd="2" destOrd="0" presId="urn:microsoft.com/office/officeart/2008/layout/LinedList"/>
    <dgm:cxn modelId="{6E381F80-FAD2-4710-8FEE-811C0A6E034A}" type="presParOf" srcId="{4927BE01-96D4-4015-B016-171ABFAD698A}" destId="{7B62C469-8463-4820-8086-EE563269B3D2}" srcOrd="3" destOrd="0" presId="urn:microsoft.com/office/officeart/2008/layout/LinedList"/>
    <dgm:cxn modelId="{DBECC227-55E8-42AA-B970-DBBCEC66FB52}" type="presParOf" srcId="{4927BE01-96D4-4015-B016-171ABFAD698A}" destId="{FE7BB4C0-4A50-487D-A862-7152781A1180}" srcOrd="4" destOrd="0" presId="urn:microsoft.com/office/officeart/2008/layout/LinedList"/>
    <dgm:cxn modelId="{2AB863A8-E2D5-4BD7-8D03-AB46EE5A2B46}" type="presParOf" srcId="{FE7BB4C0-4A50-487D-A862-7152781A1180}" destId="{2686CD9F-D3B4-4231-ABC2-07132C0F4A6B}" srcOrd="0" destOrd="0" presId="urn:microsoft.com/office/officeart/2008/layout/LinedList"/>
    <dgm:cxn modelId="{AA984B3A-C42E-4F00-9F79-A57583446372}" type="presParOf" srcId="{FE7BB4C0-4A50-487D-A862-7152781A1180}" destId="{38571363-9CC4-4AD8-9397-8923C2AEB5D6}" srcOrd="1" destOrd="0" presId="urn:microsoft.com/office/officeart/2008/layout/LinedList"/>
    <dgm:cxn modelId="{070EF8C7-6239-4253-85F0-0D653ADFA6A8}" type="presParOf" srcId="{FE7BB4C0-4A50-487D-A862-7152781A1180}" destId="{13058ED1-FB35-40C4-B94A-2BED87948973}" srcOrd="2" destOrd="0" presId="urn:microsoft.com/office/officeart/2008/layout/LinedList"/>
    <dgm:cxn modelId="{B08EC4E2-BF0A-4DB1-B000-7587A74C0507}" type="presParOf" srcId="{4927BE01-96D4-4015-B016-171ABFAD698A}" destId="{CE9D53C7-4871-48FD-A706-5AA6F9D72101}" srcOrd="5" destOrd="0" presId="urn:microsoft.com/office/officeart/2008/layout/LinedList"/>
    <dgm:cxn modelId="{15B81323-D62C-47E7-A5E0-9AEDEFCA1601}" type="presParOf" srcId="{4927BE01-96D4-4015-B016-171ABFAD698A}" destId="{34BEE71B-8607-4897-B45A-8173A1356C51}" srcOrd="6" destOrd="0" presId="urn:microsoft.com/office/officeart/2008/layout/LinedList"/>
    <dgm:cxn modelId="{8524B51A-99AF-48C1-817F-FFE6C61D91A2}" type="presParOf" srcId="{4927BE01-96D4-4015-B016-171ABFAD698A}" destId="{4CC47B91-42C2-44F1-9AB8-1F4E9D016FE0}" srcOrd="7" destOrd="0" presId="urn:microsoft.com/office/officeart/2008/layout/LinedList"/>
    <dgm:cxn modelId="{629C9A14-D464-47DA-AA62-CE696E36DD06}" type="presParOf" srcId="{4CC47B91-42C2-44F1-9AB8-1F4E9D016FE0}" destId="{411D38E2-48BA-4506-9BC1-C5E4D9FA3E09}" srcOrd="0" destOrd="0" presId="urn:microsoft.com/office/officeart/2008/layout/LinedList"/>
    <dgm:cxn modelId="{E6499E08-DACD-4302-A6C1-715E818E7AA9}" type="presParOf" srcId="{4CC47B91-42C2-44F1-9AB8-1F4E9D016FE0}" destId="{80781D04-3AC2-4F38-AD71-3051E1816DD5}" srcOrd="1" destOrd="0" presId="urn:microsoft.com/office/officeart/2008/layout/LinedList"/>
    <dgm:cxn modelId="{FE3D733A-A956-450E-9B83-8F08DD950375}" type="presParOf" srcId="{4CC47B91-42C2-44F1-9AB8-1F4E9D016FE0}" destId="{1C593D06-0EF5-4149-9F76-C2B9312DFCC4}" srcOrd="2" destOrd="0" presId="urn:microsoft.com/office/officeart/2008/layout/LinedList"/>
    <dgm:cxn modelId="{278F0520-A56E-4EFF-9BB5-0E903E5F68D2}" type="presParOf" srcId="{4927BE01-96D4-4015-B016-171ABFAD698A}" destId="{447F2E1E-ED23-4D32-8C13-48065EE589FF}" srcOrd="8" destOrd="0" presId="urn:microsoft.com/office/officeart/2008/layout/LinedList"/>
    <dgm:cxn modelId="{6C3DAAA9-9264-45BC-A497-ADBBD2C7FA6F}" type="presParOf" srcId="{4927BE01-96D4-4015-B016-171ABFAD698A}" destId="{12ABD112-44B4-4474-9C3C-AF1F5A6DD5D2}" srcOrd="9" destOrd="0" presId="urn:microsoft.com/office/officeart/2008/layout/LinedList"/>
  </dgm:cxnLst>
  <dgm:bg/>
  <dgm:whole/>
  <dgm:extLst>
    <a:ext uri="http://schemas.microsoft.com/office/drawing/2008/diagram">
      <dsp:dataModelExt xmlns:dsp="http://schemas.microsoft.com/office/drawing/2008/diagram" relId="rId22"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81A3BB72-968B-4F8C-9FDD-697596197F18}"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zh-CN" altLang="en-US"/>
        </a:p>
      </dgm:t>
    </dgm:pt>
    <dgm:pt modelId="{0BBC14CA-2308-44DF-8DA8-19F2DA655F26}">
      <dgm:prSet phldrT="[文本]"/>
      <dgm:spPr/>
      <dgm:t>
        <a:bodyPr/>
        <a:lstStyle/>
        <a:p>
          <a:r>
            <a:rPr lang="zh-CN" altLang="en-US" dirty="0">
              <a:solidFill>
                <a:srgbClr val="C00000"/>
              </a:solidFill>
              <a:latin typeface="+mn-ea"/>
            </a:rPr>
            <a:t>使用方式</a:t>
          </a:r>
          <a:endParaRPr lang="zh-CN" altLang="en-US" dirty="0">
            <a:solidFill>
              <a:srgbClr val="C00000"/>
            </a:solidFill>
          </a:endParaRPr>
        </a:p>
      </dgm:t>
    </dgm:pt>
    <dgm:pt modelId="{6A2B99B4-138C-401D-908E-BC1C8CE00503}" type="parTrans" cxnId="{A6092501-B308-47A4-B97D-3E5A94BF47BC}">
      <dgm:prSet/>
      <dgm:spPr/>
      <dgm:t>
        <a:bodyPr/>
        <a:lstStyle/>
        <a:p>
          <a:endParaRPr lang="zh-CN" altLang="en-US"/>
        </a:p>
      </dgm:t>
    </dgm:pt>
    <dgm:pt modelId="{87B24A02-A9A3-4B32-87F6-635A6EA3B960}" type="sibTrans" cxnId="{A6092501-B308-47A4-B97D-3E5A94BF47BC}">
      <dgm:prSet/>
      <dgm:spPr/>
      <dgm:t>
        <a:bodyPr/>
        <a:lstStyle/>
        <a:p>
          <a:endParaRPr lang="zh-CN" altLang="en-US"/>
        </a:p>
      </dgm:t>
    </dgm:pt>
    <dgm:pt modelId="{01266DD7-08C5-4C30-A941-2986244AD73A}">
      <dgm:prSet phldrT="[文本]"/>
      <dgm:spPr/>
      <dgm:t>
        <a:bodyPr/>
        <a:lstStyle/>
        <a:p>
          <a:r>
            <a:rPr lang="zh-CN" altLang="en-US" dirty="0">
              <a:latin typeface="+mn-ea"/>
            </a:rPr>
            <a:t>交互式语言（</a:t>
          </a:r>
          <a:r>
            <a:rPr lang="en-US" altLang="zh-CN" b="0" dirty="0"/>
            <a:t> BASIC</a:t>
          </a:r>
          <a:r>
            <a:rPr lang="zh-CN" altLang="en-US" b="0" dirty="0"/>
            <a:t>等</a:t>
          </a:r>
          <a:r>
            <a:rPr lang="zh-CN" altLang="en-US" dirty="0">
              <a:latin typeface="+mn-ea"/>
            </a:rPr>
            <a:t>）、</a:t>
          </a:r>
          <a:endParaRPr lang="zh-CN" altLang="en-US" dirty="0"/>
        </a:p>
      </dgm:t>
    </dgm:pt>
    <dgm:pt modelId="{34E723EE-D021-4812-9427-04F5A33386EC}" type="sibTrans" cxnId="{9F60036F-0F35-4ECF-857C-4A3D06C622DB}">
      <dgm:prSet/>
      <dgm:spPr/>
      <dgm:t>
        <a:bodyPr/>
        <a:lstStyle/>
        <a:p>
          <a:endParaRPr lang="zh-CN" altLang="en-US"/>
        </a:p>
      </dgm:t>
    </dgm:pt>
    <dgm:pt modelId="{0AB5FF59-55CD-425D-9822-D9A49D7FADC4}" type="parTrans" cxnId="{9F60036F-0F35-4ECF-857C-4A3D06C622DB}">
      <dgm:prSet/>
      <dgm:spPr/>
      <dgm:t>
        <a:bodyPr/>
        <a:lstStyle/>
        <a:p>
          <a:endParaRPr lang="zh-CN" altLang="en-US"/>
        </a:p>
      </dgm:t>
    </dgm:pt>
    <dgm:pt modelId="{BC9FC578-CB7D-4B5F-B1F4-C052DD6A5DA9}">
      <dgm:prSet phldrT="[文本]"/>
      <dgm:spPr/>
      <dgm:t>
        <a:bodyPr/>
        <a:lstStyle/>
        <a:p>
          <a:r>
            <a:rPr lang="zh-CN" altLang="en-US">
              <a:latin typeface="+mn-ea"/>
            </a:rPr>
            <a:t>非</a:t>
          </a:r>
          <a:r>
            <a:rPr lang="zh-CN" altLang="en-US" dirty="0">
              <a:latin typeface="+mn-ea"/>
            </a:rPr>
            <a:t>交互式语言（</a:t>
          </a:r>
          <a:r>
            <a:rPr lang="en-US" altLang="zh-CN" b="0" dirty="0"/>
            <a:t>FORTRAN</a:t>
          </a:r>
          <a:r>
            <a:rPr lang="zh-CN" altLang="en-US" b="0" dirty="0"/>
            <a:t>、</a:t>
          </a:r>
          <a:r>
            <a:rPr lang="en-US" altLang="zh-CN" b="0" dirty="0"/>
            <a:t>COBOL</a:t>
          </a:r>
          <a:r>
            <a:rPr lang="zh-CN" altLang="en-US" b="0" dirty="0"/>
            <a:t>、</a:t>
          </a:r>
          <a:r>
            <a:rPr lang="en-US" altLang="zh-CN" b="0" dirty="0"/>
            <a:t>ALGOL69</a:t>
          </a:r>
          <a:r>
            <a:rPr lang="zh-CN" altLang="en-US" b="0" dirty="0"/>
            <a:t>、</a:t>
          </a:r>
          <a:r>
            <a:rPr lang="en-US" altLang="zh-CN" b="0" dirty="0"/>
            <a:t>PASCAL</a:t>
          </a:r>
          <a:r>
            <a:rPr lang="zh-CN" altLang="en-US" b="0" dirty="0"/>
            <a:t>、</a:t>
          </a:r>
          <a:r>
            <a:rPr lang="en-US" altLang="zh-CN" b="0" dirty="0"/>
            <a:t>C</a:t>
          </a:r>
          <a:r>
            <a:rPr lang="zh-CN" altLang="en-US" b="0" dirty="0"/>
            <a:t>等</a:t>
          </a:r>
          <a:r>
            <a:rPr lang="zh-CN" altLang="en-US" dirty="0">
              <a:latin typeface="+mn-ea"/>
            </a:rPr>
            <a:t>）</a:t>
          </a:r>
          <a:endParaRPr lang="zh-CN" altLang="en-US" dirty="0"/>
        </a:p>
      </dgm:t>
    </dgm:pt>
    <dgm:pt modelId="{1FF9F8BF-07BE-4CA8-B114-8757855309FF}" type="parTrans" cxnId="{0CDFDDC4-5D99-41E6-A6BA-5220BE916E7A}">
      <dgm:prSet/>
      <dgm:spPr/>
      <dgm:t>
        <a:bodyPr/>
        <a:lstStyle/>
        <a:p>
          <a:endParaRPr lang="zh-CN" altLang="en-US"/>
        </a:p>
      </dgm:t>
    </dgm:pt>
    <dgm:pt modelId="{DD3D414B-7507-4B5C-9FB7-BEA08175A028}" type="sibTrans" cxnId="{0CDFDDC4-5D99-41E6-A6BA-5220BE916E7A}">
      <dgm:prSet/>
      <dgm:spPr/>
      <dgm:t>
        <a:bodyPr/>
        <a:lstStyle/>
        <a:p>
          <a:endParaRPr lang="zh-CN" altLang="en-US"/>
        </a:p>
      </dgm:t>
    </dgm:pt>
    <dgm:pt modelId="{E892C941-18DE-45B4-BAC0-6E1B8DE82218}" type="pres">
      <dgm:prSet presAssocID="{81A3BB72-968B-4F8C-9FDD-697596197F18}" presName="vert0" presStyleCnt="0">
        <dgm:presLayoutVars>
          <dgm:dir/>
          <dgm:animOne val="branch"/>
          <dgm:animLvl val="lvl"/>
        </dgm:presLayoutVars>
      </dgm:prSet>
      <dgm:spPr/>
    </dgm:pt>
    <dgm:pt modelId="{21B3D923-96B1-48BD-B2FF-6A5137DAF4AB}" type="pres">
      <dgm:prSet presAssocID="{0BBC14CA-2308-44DF-8DA8-19F2DA655F26}" presName="thickLine" presStyleLbl="alignNode1" presStyleIdx="0" presStyleCnt="1"/>
      <dgm:spPr/>
    </dgm:pt>
    <dgm:pt modelId="{B3532CA6-FF47-4408-98E3-AF97E2C0F274}" type="pres">
      <dgm:prSet presAssocID="{0BBC14CA-2308-44DF-8DA8-19F2DA655F26}" presName="horz1" presStyleCnt="0"/>
      <dgm:spPr/>
    </dgm:pt>
    <dgm:pt modelId="{EE2CD568-8113-447B-8AB1-25F5FE0AC82D}" type="pres">
      <dgm:prSet presAssocID="{0BBC14CA-2308-44DF-8DA8-19F2DA655F26}" presName="tx1" presStyleLbl="revTx" presStyleIdx="0" presStyleCnt="3"/>
      <dgm:spPr/>
    </dgm:pt>
    <dgm:pt modelId="{4927BE01-96D4-4015-B016-171ABFAD698A}" type="pres">
      <dgm:prSet presAssocID="{0BBC14CA-2308-44DF-8DA8-19F2DA655F26}" presName="vert1" presStyleCnt="0"/>
      <dgm:spPr/>
    </dgm:pt>
    <dgm:pt modelId="{D41894BF-B53A-4C7B-BE9A-6C50DDDB635E}" type="pres">
      <dgm:prSet presAssocID="{01266DD7-08C5-4C30-A941-2986244AD73A}" presName="vertSpace2a" presStyleCnt="0"/>
      <dgm:spPr/>
    </dgm:pt>
    <dgm:pt modelId="{119BAB18-3715-4C56-BA65-6F171E298CC6}" type="pres">
      <dgm:prSet presAssocID="{01266DD7-08C5-4C30-A941-2986244AD73A}" presName="horz2" presStyleCnt="0"/>
      <dgm:spPr/>
    </dgm:pt>
    <dgm:pt modelId="{0B49745E-AEBE-46DF-A5EC-82EBC22736AC}" type="pres">
      <dgm:prSet presAssocID="{01266DD7-08C5-4C30-A941-2986244AD73A}" presName="horzSpace2" presStyleCnt="0"/>
      <dgm:spPr/>
    </dgm:pt>
    <dgm:pt modelId="{932F7D83-6C95-416D-9473-90052BBEF587}" type="pres">
      <dgm:prSet presAssocID="{01266DD7-08C5-4C30-A941-2986244AD73A}" presName="tx2" presStyleLbl="revTx" presStyleIdx="1" presStyleCnt="3" custScaleY="44147"/>
      <dgm:spPr/>
    </dgm:pt>
    <dgm:pt modelId="{13E406AA-B410-48DD-BA94-1BA22D0B55A7}" type="pres">
      <dgm:prSet presAssocID="{01266DD7-08C5-4C30-A941-2986244AD73A}" presName="vert2" presStyleCnt="0"/>
      <dgm:spPr/>
    </dgm:pt>
    <dgm:pt modelId="{FA071422-EE73-4807-AF66-DBB40ED198B8}" type="pres">
      <dgm:prSet presAssocID="{01266DD7-08C5-4C30-A941-2986244AD73A}" presName="thinLine2b" presStyleLbl="callout" presStyleIdx="0" presStyleCnt="2"/>
      <dgm:spPr/>
    </dgm:pt>
    <dgm:pt modelId="{7B62C469-8463-4820-8086-EE563269B3D2}" type="pres">
      <dgm:prSet presAssocID="{01266DD7-08C5-4C30-A941-2986244AD73A}" presName="vertSpace2b" presStyleCnt="0"/>
      <dgm:spPr/>
    </dgm:pt>
    <dgm:pt modelId="{5CF4316F-BEA1-4B3C-83AE-3F60BB63A96D}" type="pres">
      <dgm:prSet presAssocID="{BC9FC578-CB7D-4B5F-B1F4-C052DD6A5DA9}" presName="horz2" presStyleCnt="0"/>
      <dgm:spPr/>
    </dgm:pt>
    <dgm:pt modelId="{5775AFD9-FBA0-4020-9A29-0B796C3B56E6}" type="pres">
      <dgm:prSet presAssocID="{BC9FC578-CB7D-4B5F-B1F4-C052DD6A5DA9}" presName="horzSpace2" presStyleCnt="0"/>
      <dgm:spPr/>
    </dgm:pt>
    <dgm:pt modelId="{1A4D3900-BB35-4A00-B099-7992D8C673A9}" type="pres">
      <dgm:prSet presAssocID="{BC9FC578-CB7D-4B5F-B1F4-C052DD6A5DA9}" presName="tx2" presStyleLbl="revTx" presStyleIdx="2" presStyleCnt="3"/>
      <dgm:spPr/>
    </dgm:pt>
    <dgm:pt modelId="{BBC4AE04-F7C0-4F5C-8F09-FC2001AEB1FD}" type="pres">
      <dgm:prSet presAssocID="{BC9FC578-CB7D-4B5F-B1F4-C052DD6A5DA9}" presName="vert2" presStyleCnt="0"/>
      <dgm:spPr/>
    </dgm:pt>
    <dgm:pt modelId="{F615B751-E5FB-461C-A19B-A26AA7C3C9A3}" type="pres">
      <dgm:prSet presAssocID="{BC9FC578-CB7D-4B5F-B1F4-C052DD6A5DA9}" presName="thinLine2b" presStyleLbl="callout" presStyleIdx="1" presStyleCnt="2"/>
      <dgm:spPr/>
    </dgm:pt>
    <dgm:pt modelId="{1AB4D5EC-938C-4052-A09A-90CA7BDBFFEB}" type="pres">
      <dgm:prSet presAssocID="{BC9FC578-CB7D-4B5F-B1F4-C052DD6A5DA9}" presName="vertSpace2b" presStyleCnt="0"/>
      <dgm:spPr/>
    </dgm:pt>
  </dgm:ptLst>
  <dgm:cxnLst>
    <dgm:cxn modelId="{A6092501-B308-47A4-B97D-3E5A94BF47BC}" srcId="{81A3BB72-968B-4F8C-9FDD-697596197F18}" destId="{0BBC14CA-2308-44DF-8DA8-19F2DA655F26}" srcOrd="0" destOrd="0" parTransId="{6A2B99B4-138C-401D-908E-BC1C8CE00503}" sibTransId="{87B24A02-A9A3-4B32-87F6-635A6EA3B960}"/>
    <dgm:cxn modelId="{92DCC703-97AE-46CD-AB77-66D98F088F72}" type="presOf" srcId="{01266DD7-08C5-4C30-A941-2986244AD73A}" destId="{932F7D83-6C95-416D-9473-90052BBEF587}" srcOrd="0" destOrd="0" presId="urn:microsoft.com/office/officeart/2008/layout/LinedList"/>
    <dgm:cxn modelId="{B132135C-0F09-487E-8EBF-E46C609E3AB1}" type="presOf" srcId="{BC9FC578-CB7D-4B5F-B1F4-C052DD6A5DA9}" destId="{1A4D3900-BB35-4A00-B099-7992D8C673A9}" srcOrd="0" destOrd="0" presId="urn:microsoft.com/office/officeart/2008/layout/LinedList"/>
    <dgm:cxn modelId="{9F60036F-0F35-4ECF-857C-4A3D06C622DB}" srcId="{0BBC14CA-2308-44DF-8DA8-19F2DA655F26}" destId="{01266DD7-08C5-4C30-A941-2986244AD73A}" srcOrd="0" destOrd="0" parTransId="{0AB5FF59-55CD-425D-9822-D9A49D7FADC4}" sibTransId="{34E723EE-D021-4812-9427-04F5A33386EC}"/>
    <dgm:cxn modelId="{5C70D082-61D1-4BDC-A76C-625939377F73}" type="presOf" srcId="{81A3BB72-968B-4F8C-9FDD-697596197F18}" destId="{E892C941-18DE-45B4-BAC0-6E1B8DE82218}" srcOrd="0" destOrd="0" presId="urn:microsoft.com/office/officeart/2008/layout/LinedList"/>
    <dgm:cxn modelId="{59923684-9B1F-46CC-9FBB-D7F184757370}" type="presOf" srcId="{0BBC14CA-2308-44DF-8DA8-19F2DA655F26}" destId="{EE2CD568-8113-447B-8AB1-25F5FE0AC82D}" srcOrd="0" destOrd="0" presId="urn:microsoft.com/office/officeart/2008/layout/LinedList"/>
    <dgm:cxn modelId="{0CDFDDC4-5D99-41E6-A6BA-5220BE916E7A}" srcId="{0BBC14CA-2308-44DF-8DA8-19F2DA655F26}" destId="{BC9FC578-CB7D-4B5F-B1F4-C052DD6A5DA9}" srcOrd="1" destOrd="0" parTransId="{1FF9F8BF-07BE-4CA8-B114-8757855309FF}" sibTransId="{DD3D414B-7507-4B5C-9FB7-BEA08175A028}"/>
    <dgm:cxn modelId="{100E23D4-29C1-40C3-81CE-003DA585C681}" type="presParOf" srcId="{E892C941-18DE-45B4-BAC0-6E1B8DE82218}" destId="{21B3D923-96B1-48BD-B2FF-6A5137DAF4AB}" srcOrd="0" destOrd="0" presId="urn:microsoft.com/office/officeart/2008/layout/LinedList"/>
    <dgm:cxn modelId="{19926D09-A88B-4803-94E7-1DE7848E1D69}" type="presParOf" srcId="{E892C941-18DE-45B4-BAC0-6E1B8DE82218}" destId="{B3532CA6-FF47-4408-98E3-AF97E2C0F274}" srcOrd="1" destOrd="0" presId="urn:microsoft.com/office/officeart/2008/layout/LinedList"/>
    <dgm:cxn modelId="{4F478A48-18C9-4407-83C9-88BA59964627}" type="presParOf" srcId="{B3532CA6-FF47-4408-98E3-AF97E2C0F274}" destId="{EE2CD568-8113-447B-8AB1-25F5FE0AC82D}" srcOrd="0" destOrd="0" presId="urn:microsoft.com/office/officeart/2008/layout/LinedList"/>
    <dgm:cxn modelId="{A6493E97-B3AF-484B-9D29-3CA697C66D5B}" type="presParOf" srcId="{B3532CA6-FF47-4408-98E3-AF97E2C0F274}" destId="{4927BE01-96D4-4015-B016-171ABFAD698A}" srcOrd="1" destOrd="0" presId="urn:microsoft.com/office/officeart/2008/layout/LinedList"/>
    <dgm:cxn modelId="{58263288-DA88-4C20-92A1-B4AA53CDB470}" type="presParOf" srcId="{4927BE01-96D4-4015-B016-171ABFAD698A}" destId="{D41894BF-B53A-4C7B-BE9A-6C50DDDB635E}" srcOrd="0" destOrd="0" presId="urn:microsoft.com/office/officeart/2008/layout/LinedList"/>
    <dgm:cxn modelId="{F7D81698-2A85-48D6-969E-D538F3A787B8}" type="presParOf" srcId="{4927BE01-96D4-4015-B016-171ABFAD698A}" destId="{119BAB18-3715-4C56-BA65-6F171E298CC6}" srcOrd="1" destOrd="0" presId="urn:microsoft.com/office/officeart/2008/layout/LinedList"/>
    <dgm:cxn modelId="{4D578A16-453A-4BD3-81F4-0D61C0089AAC}" type="presParOf" srcId="{119BAB18-3715-4C56-BA65-6F171E298CC6}" destId="{0B49745E-AEBE-46DF-A5EC-82EBC22736AC}" srcOrd="0" destOrd="0" presId="urn:microsoft.com/office/officeart/2008/layout/LinedList"/>
    <dgm:cxn modelId="{14408C94-CB78-4092-B525-EFA8D8D434E8}" type="presParOf" srcId="{119BAB18-3715-4C56-BA65-6F171E298CC6}" destId="{932F7D83-6C95-416D-9473-90052BBEF587}" srcOrd="1" destOrd="0" presId="urn:microsoft.com/office/officeart/2008/layout/LinedList"/>
    <dgm:cxn modelId="{AD9BEDE8-FE1D-449B-93E9-7243BDDDE2A3}" type="presParOf" srcId="{119BAB18-3715-4C56-BA65-6F171E298CC6}" destId="{13E406AA-B410-48DD-BA94-1BA22D0B55A7}" srcOrd="2" destOrd="0" presId="urn:microsoft.com/office/officeart/2008/layout/LinedList"/>
    <dgm:cxn modelId="{2CA3D7C1-017A-46B7-B0F8-C8E092175B78}" type="presParOf" srcId="{4927BE01-96D4-4015-B016-171ABFAD698A}" destId="{FA071422-EE73-4807-AF66-DBB40ED198B8}" srcOrd="2" destOrd="0" presId="urn:microsoft.com/office/officeart/2008/layout/LinedList"/>
    <dgm:cxn modelId="{6E381F80-FAD2-4710-8FEE-811C0A6E034A}" type="presParOf" srcId="{4927BE01-96D4-4015-B016-171ABFAD698A}" destId="{7B62C469-8463-4820-8086-EE563269B3D2}" srcOrd="3" destOrd="0" presId="urn:microsoft.com/office/officeart/2008/layout/LinedList"/>
    <dgm:cxn modelId="{92F77B13-7967-4D56-82E6-C6B3759AC506}" type="presParOf" srcId="{4927BE01-96D4-4015-B016-171ABFAD698A}" destId="{5CF4316F-BEA1-4B3C-83AE-3F60BB63A96D}" srcOrd="4" destOrd="0" presId="urn:microsoft.com/office/officeart/2008/layout/LinedList"/>
    <dgm:cxn modelId="{7C598171-3889-4862-9211-F64CA797C8B2}" type="presParOf" srcId="{5CF4316F-BEA1-4B3C-83AE-3F60BB63A96D}" destId="{5775AFD9-FBA0-4020-9A29-0B796C3B56E6}" srcOrd="0" destOrd="0" presId="urn:microsoft.com/office/officeart/2008/layout/LinedList"/>
    <dgm:cxn modelId="{C212626A-AE6D-477F-94BA-C411E387471B}" type="presParOf" srcId="{5CF4316F-BEA1-4B3C-83AE-3F60BB63A96D}" destId="{1A4D3900-BB35-4A00-B099-7992D8C673A9}" srcOrd="1" destOrd="0" presId="urn:microsoft.com/office/officeart/2008/layout/LinedList"/>
    <dgm:cxn modelId="{B34CDD13-5382-449C-B6AA-AD10D94420FD}" type="presParOf" srcId="{5CF4316F-BEA1-4B3C-83AE-3F60BB63A96D}" destId="{BBC4AE04-F7C0-4F5C-8F09-FC2001AEB1FD}" srcOrd="2" destOrd="0" presId="urn:microsoft.com/office/officeart/2008/layout/LinedList"/>
    <dgm:cxn modelId="{4DA1B843-F034-42D7-AB4A-7E8B69EE8D79}" type="presParOf" srcId="{4927BE01-96D4-4015-B016-171ABFAD698A}" destId="{F615B751-E5FB-461C-A19B-A26AA7C3C9A3}" srcOrd="5" destOrd="0" presId="urn:microsoft.com/office/officeart/2008/layout/LinedList"/>
    <dgm:cxn modelId="{812A4C45-DD12-4660-8E9D-F984CB05E794}" type="presParOf" srcId="{4927BE01-96D4-4015-B016-171ABFAD698A}" destId="{1AB4D5EC-938C-4052-A09A-90CA7BDBFFEB}" srcOrd="6" destOrd="0" presId="urn:microsoft.com/office/officeart/2008/layout/LinedList"/>
  </dgm:cxnLst>
  <dgm:bg/>
  <dgm:whole/>
  <dgm:extLst>
    <a:ext uri="http://schemas.microsoft.com/office/drawing/2008/diagram">
      <dsp:dataModelExt xmlns:dsp="http://schemas.microsoft.com/office/drawing/2008/diagram" relId="rId2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B253055D-639D-4325-BEEB-D408BEA9534B}" type="doc">
      <dgm:prSet loTypeId="urn:microsoft.com/office/officeart/2005/8/layout/cycle4" loCatId="cycle" qsTypeId="urn:microsoft.com/office/officeart/2005/8/quickstyle/simple1" qsCatId="simple" csTypeId="urn:microsoft.com/office/officeart/2005/8/colors/accent3_2" csCatId="accent3" phldr="1"/>
      <dgm:spPr/>
      <dgm:t>
        <a:bodyPr/>
        <a:lstStyle/>
        <a:p>
          <a:endParaRPr lang="zh-CN" altLang="en-US"/>
        </a:p>
      </dgm:t>
    </dgm:pt>
    <dgm:pt modelId="{DB0D570D-EEB6-4ECA-9185-65DCEE715D96}">
      <dgm:prSet phldrT="[文本]"/>
      <dgm:spPr/>
      <dgm:t>
        <a:bodyPr/>
        <a:lstStyle/>
        <a:p>
          <a:r>
            <a:rPr lang="zh-CN" altLang="zh-CN" dirty="0"/>
            <a:t>第一代语言：机器语言</a:t>
          </a:r>
          <a:endParaRPr lang="zh-CN" altLang="en-US" dirty="0"/>
        </a:p>
      </dgm:t>
    </dgm:pt>
    <dgm:pt modelId="{11681F35-48CC-4133-B6D0-CE319822E79A}" type="parTrans" cxnId="{D4398E86-C2CE-4B8E-88D6-93B695E66263}">
      <dgm:prSet/>
      <dgm:spPr/>
      <dgm:t>
        <a:bodyPr/>
        <a:lstStyle/>
        <a:p>
          <a:endParaRPr lang="zh-CN" altLang="en-US"/>
        </a:p>
      </dgm:t>
    </dgm:pt>
    <dgm:pt modelId="{EDA28F73-893B-4D19-9075-126618F54707}" type="sibTrans" cxnId="{D4398E86-C2CE-4B8E-88D6-93B695E66263}">
      <dgm:prSet/>
      <dgm:spPr/>
      <dgm:t>
        <a:bodyPr/>
        <a:lstStyle/>
        <a:p>
          <a:endParaRPr lang="zh-CN" altLang="en-US"/>
        </a:p>
      </dgm:t>
    </dgm:pt>
    <dgm:pt modelId="{C3B6530B-146A-4AA1-8F84-C2D8E3FAFD0E}">
      <dgm:prSet/>
      <dgm:spPr/>
      <dgm:t>
        <a:bodyPr/>
        <a:lstStyle/>
        <a:p>
          <a:r>
            <a:rPr lang="zh-CN" altLang="zh-CN" dirty="0"/>
            <a:t>第二代语言：汇编语言</a:t>
          </a:r>
          <a:endParaRPr lang="zh-CN" altLang="en-US" dirty="0"/>
        </a:p>
      </dgm:t>
    </dgm:pt>
    <dgm:pt modelId="{4D38659B-60C7-4983-8A38-E456F6259CB2}" type="parTrans" cxnId="{AEF58A6C-B9ED-4C11-BE7E-EB4773BABB8B}">
      <dgm:prSet/>
      <dgm:spPr/>
      <dgm:t>
        <a:bodyPr/>
        <a:lstStyle/>
        <a:p>
          <a:endParaRPr lang="zh-CN" altLang="en-US"/>
        </a:p>
      </dgm:t>
    </dgm:pt>
    <dgm:pt modelId="{907C0768-2296-47A1-A2B2-7D3F234776FB}" type="sibTrans" cxnId="{AEF58A6C-B9ED-4C11-BE7E-EB4773BABB8B}">
      <dgm:prSet/>
      <dgm:spPr/>
      <dgm:t>
        <a:bodyPr/>
        <a:lstStyle/>
        <a:p>
          <a:endParaRPr lang="zh-CN" altLang="en-US"/>
        </a:p>
      </dgm:t>
    </dgm:pt>
    <dgm:pt modelId="{DF8EA067-A5D3-4D5C-89E5-C52F5791CD5E}">
      <dgm:prSet/>
      <dgm:spPr/>
      <dgm:t>
        <a:bodyPr/>
        <a:lstStyle/>
        <a:p>
          <a:r>
            <a:rPr lang="zh-CN" altLang="zh-CN" dirty="0">
              <a:latin typeface="+mj-lt"/>
              <a:ea typeface="+mn-ea"/>
            </a:rPr>
            <a:t>第三代语言：高级程序设计语言</a:t>
          </a:r>
          <a:endParaRPr lang="zh-CN" altLang="zh-CN" dirty="0"/>
        </a:p>
      </dgm:t>
    </dgm:pt>
    <dgm:pt modelId="{3A9EA583-BB2C-4B36-AE8D-9EC2F2B27B6A}" type="parTrans" cxnId="{775BA048-BAFA-4A04-80ED-607C5B709664}">
      <dgm:prSet/>
      <dgm:spPr/>
      <dgm:t>
        <a:bodyPr/>
        <a:lstStyle/>
        <a:p>
          <a:endParaRPr lang="zh-CN" altLang="en-US"/>
        </a:p>
      </dgm:t>
    </dgm:pt>
    <dgm:pt modelId="{99B0B2FC-5D02-42D0-BDF2-A3303CBE5BFB}" type="sibTrans" cxnId="{775BA048-BAFA-4A04-80ED-607C5B709664}">
      <dgm:prSet/>
      <dgm:spPr/>
      <dgm:t>
        <a:bodyPr/>
        <a:lstStyle/>
        <a:p>
          <a:endParaRPr lang="zh-CN" altLang="en-US"/>
        </a:p>
      </dgm:t>
    </dgm:pt>
    <dgm:pt modelId="{4F12E4EF-E53D-4BF9-8390-413718B4770D}">
      <dgm:prSet/>
      <dgm:spPr/>
      <dgm:t>
        <a:bodyPr/>
        <a:lstStyle/>
        <a:p>
          <a:r>
            <a:rPr lang="zh-CN" altLang="zh-CN">
              <a:latin typeface="+mj-lt"/>
              <a:ea typeface="+mn-ea"/>
            </a:rPr>
            <a:t>第四代语言：</a:t>
          </a:r>
          <a:r>
            <a:rPr lang="en-US" altLang="zh-CN">
              <a:latin typeface="+mj-lt"/>
              <a:ea typeface="+mn-ea"/>
            </a:rPr>
            <a:t>4GL</a:t>
          </a:r>
          <a:endParaRPr lang="zh-CN" altLang="zh-CN" dirty="0">
            <a:latin typeface="+mj-lt"/>
            <a:ea typeface="+mn-ea"/>
          </a:endParaRPr>
        </a:p>
      </dgm:t>
    </dgm:pt>
    <dgm:pt modelId="{EA2575F0-0ABE-451F-AD25-F118DE361B70}" type="parTrans" cxnId="{739536BD-91FE-48BA-ADD5-F20AB913319E}">
      <dgm:prSet/>
      <dgm:spPr/>
      <dgm:t>
        <a:bodyPr/>
        <a:lstStyle/>
        <a:p>
          <a:endParaRPr lang="zh-CN" altLang="en-US"/>
        </a:p>
      </dgm:t>
    </dgm:pt>
    <dgm:pt modelId="{C2C78984-A32C-4E83-8FFB-CA3D17C298F2}" type="sibTrans" cxnId="{739536BD-91FE-48BA-ADD5-F20AB913319E}">
      <dgm:prSet/>
      <dgm:spPr/>
      <dgm:t>
        <a:bodyPr/>
        <a:lstStyle/>
        <a:p>
          <a:endParaRPr lang="zh-CN" altLang="en-US"/>
        </a:p>
      </dgm:t>
    </dgm:pt>
    <dgm:pt modelId="{01EA814F-61B0-441D-9C9B-B1883380E55C}" type="pres">
      <dgm:prSet presAssocID="{B253055D-639D-4325-BEEB-D408BEA9534B}" presName="cycleMatrixDiagram" presStyleCnt="0">
        <dgm:presLayoutVars>
          <dgm:chMax val="1"/>
          <dgm:dir/>
          <dgm:animLvl val="lvl"/>
          <dgm:resizeHandles val="exact"/>
        </dgm:presLayoutVars>
      </dgm:prSet>
      <dgm:spPr/>
    </dgm:pt>
    <dgm:pt modelId="{BFEA75C3-2BF4-48A5-A203-6D046277D4BE}" type="pres">
      <dgm:prSet presAssocID="{B253055D-639D-4325-BEEB-D408BEA9534B}" presName="children" presStyleCnt="0"/>
      <dgm:spPr/>
    </dgm:pt>
    <dgm:pt modelId="{A3F0140A-E854-41BF-99D1-5E96480FA9E7}" type="pres">
      <dgm:prSet presAssocID="{B253055D-639D-4325-BEEB-D408BEA9534B}" presName="childPlaceholder" presStyleCnt="0"/>
      <dgm:spPr/>
    </dgm:pt>
    <dgm:pt modelId="{96B66B96-B16D-4C93-9E4F-3D07DF756489}" type="pres">
      <dgm:prSet presAssocID="{B253055D-639D-4325-BEEB-D408BEA9534B}" presName="circle" presStyleCnt="0"/>
      <dgm:spPr/>
    </dgm:pt>
    <dgm:pt modelId="{3829CED9-7699-449A-B70C-C8BCD3EB8397}" type="pres">
      <dgm:prSet presAssocID="{B253055D-639D-4325-BEEB-D408BEA9534B}" presName="quadrant1" presStyleLbl="node1" presStyleIdx="0" presStyleCnt="4">
        <dgm:presLayoutVars>
          <dgm:chMax val="1"/>
          <dgm:bulletEnabled val="1"/>
        </dgm:presLayoutVars>
      </dgm:prSet>
      <dgm:spPr/>
    </dgm:pt>
    <dgm:pt modelId="{DB3A41EA-B1AC-4653-9872-1C8E95DBEDF0}" type="pres">
      <dgm:prSet presAssocID="{B253055D-639D-4325-BEEB-D408BEA9534B}" presName="quadrant2" presStyleLbl="node1" presStyleIdx="1" presStyleCnt="4">
        <dgm:presLayoutVars>
          <dgm:chMax val="1"/>
          <dgm:bulletEnabled val="1"/>
        </dgm:presLayoutVars>
      </dgm:prSet>
      <dgm:spPr/>
    </dgm:pt>
    <dgm:pt modelId="{41F55DEE-85DA-4019-BCBB-D822FB750D44}" type="pres">
      <dgm:prSet presAssocID="{B253055D-639D-4325-BEEB-D408BEA9534B}" presName="quadrant3" presStyleLbl="node1" presStyleIdx="2" presStyleCnt="4" custLinFactNeighborX="1580">
        <dgm:presLayoutVars>
          <dgm:chMax val="1"/>
          <dgm:bulletEnabled val="1"/>
        </dgm:presLayoutVars>
      </dgm:prSet>
      <dgm:spPr/>
    </dgm:pt>
    <dgm:pt modelId="{B448A71D-EAF0-4482-8653-9DDAEB7B9170}" type="pres">
      <dgm:prSet presAssocID="{B253055D-639D-4325-BEEB-D408BEA9534B}" presName="quadrant4" presStyleLbl="node1" presStyleIdx="3" presStyleCnt="4">
        <dgm:presLayoutVars>
          <dgm:chMax val="1"/>
          <dgm:bulletEnabled val="1"/>
        </dgm:presLayoutVars>
      </dgm:prSet>
      <dgm:spPr/>
    </dgm:pt>
    <dgm:pt modelId="{44610343-7896-477D-A9F1-436790C8C06F}" type="pres">
      <dgm:prSet presAssocID="{B253055D-639D-4325-BEEB-D408BEA9534B}" presName="quadrantPlaceholder" presStyleCnt="0"/>
      <dgm:spPr/>
    </dgm:pt>
    <dgm:pt modelId="{2F8C2000-51F0-4F39-8C2F-8C28357D545B}" type="pres">
      <dgm:prSet presAssocID="{B253055D-639D-4325-BEEB-D408BEA9534B}" presName="center1" presStyleLbl="fgShp" presStyleIdx="0" presStyleCnt="2"/>
      <dgm:spPr/>
    </dgm:pt>
    <dgm:pt modelId="{FF65EE52-7A11-4575-859E-0D0CF97EFACD}" type="pres">
      <dgm:prSet presAssocID="{B253055D-639D-4325-BEEB-D408BEA9534B}" presName="center2" presStyleLbl="fgShp" presStyleIdx="1" presStyleCnt="2"/>
      <dgm:spPr/>
    </dgm:pt>
  </dgm:ptLst>
  <dgm:cxnLst>
    <dgm:cxn modelId="{E7463808-0EEC-4DA2-8BB6-7EC115E2691D}" type="presOf" srcId="{4F12E4EF-E53D-4BF9-8390-413718B4770D}" destId="{B448A71D-EAF0-4482-8653-9DDAEB7B9170}" srcOrd="0" destOrd="0" presId="urn:microsoft.com/office/officeart/2005/8/layout/cycle4"/>
    <dgm:cxn modelId="{B41A8C1A-7EC3-4967-9265-A944CC040456}" type="presOf" srcId="{C3B6530B-146A-4AA1-8F84-C2D8E3FAFD0E}" destId="{DB3A41EA-B1AC-4653-9872-1C8E95DBEDF0}" srcOrd="0" destOrd="0" presId="urn:microsoft.com/office/officeart/2005/8/layout/cycle4"/>
    <dgm:cxn modelId="{E0347430-431E-4EBE-B6E2-B0B14C199DD4}" type="presOf" srcId="{DB0D570D-EEB6-4ECA-9185-65DCEE715D96}" destId="{3829CED9-7699-449A-B70C-C8BCD3EB8397}" srcOrd="0" destOrd="0" presId="urn:microsoft.com/office/officeart/2005/8/layout/cycle4"/>
    <dgm:cxn modelId="{F7F73A41-A6E6-4BFD-B8FF-FCCB6A6E97DA}" type="presOf" srcId="{B253055D-639D-4325-BEEB-D408BEA9534B}" destId="{01EA814F-61B0-441D-9C9B-B1883380E55C}" srcOrd="0" destOrd="0" presId="urn:microsoft.com/office/officeart/2005/8/layout/cycle4"/>
    <dgm:cxn modelId="{775BA048-BAFA-4A04-80ED-607C5B709664}" srcId="{B253055D-639D-4325-BEEB-D408BEA9534B}" destId="{DF8EA067-A5D3-4D5C-89E5-C52F5791CD5E}" srcOrd="2" destOrd="0" parTransId="{3A9EA583-BB2C-4B36-AE8D-9EC2F2B27B6A}" sibTransId="{99B0B2FC-5D02-42D0-BDF2-A3303CBE5BFB}"/>
    <dgm:cxn modelId="{AEF58A6C-B9ED-4C11-BE7E-EB4773BABB8B}" srcId="{B253055D-639D-4325-BEEB-D408BEA9534B}" destId="{C3B6530B-146A-4AA1-8F84-C2D8E3FAFD0E}" srcOrd="1" destOrd="0" parTransId="{4D38659B-60C7-4983-8A38-E456F6259CB2}" sibTransId="{907C0768-2296-47A1-A2B2-7D3F234776FB}"/>
    <dgm:cxn modelId="{D4398E86-C2CE-4B8E-88D6-93B695E66263}" srcId="{B253055D-639D-4325-BEEB-D408BEA9534B}" destId="{DB0D570D-EEB6-4ECA-9185-65DCEE715D96}" srcOrd="0" destOrd="0" parTransId="{11681F35-48CC-4133-B6D0-CE319822E79A}" sibTransId="{EDA28F73-893B-4D19-9075-126618F54707}"/>
    <dgm:cxn modelId="{739536BD-91FE-48BA-ADD5-F20AB913319E}" srcId="{B253055D-639D-4325-BEEB-D408BEA9534B}" destId="{4F12E4EF-E53D-4BF9-8390-413718B4770D}" srcOrd="3" destOrd="0" parTransId="{EA2575F0-0ABE-451F-AD25-F118DE361B70}" sibTransId="{C2C78984-A32C-4E83-8FFB-CA3D17C298F2}"/>
    <dgm:cxn modelId="{9882C4DE-93CC-4086-A051-CF2ACA61AE98}" type="presOf" srcId="{DF8EA067-A5D3-4D5C-89E5-C52F5791CD5E}" destId="{41F55DEE-85DA-4019-BCBB-D822FB750D44}" srcOrd="0" destOrd="0" presId="urn:microsoft.com/office/officeart/2005/8/layout/cycle4"/>
    <dgm:cxn modelId="{978053FB-C181-464B-ADFB-9531163E1C47}" type="presParOf" srcId="{01EA814F-61B0-441D-9C9B-B1883380E55C}" destId="{BFEA75C3-2BF4-48A5-A203-6D046277D4BE}" srcOrd="0" destOrd="0" presId="urn:microsoft.com/office/officeart/2005/8/layout/cycle4"/>
    <dgm:cxn modelId="{46249D74-4D3E-4B76-A5F1-CF540588959C}" type="presParOf" srcId="{BFEA75C3-2BF4-48A5-A203-6D046277D4BE}" destId="{A3F0140A-E854-41BF-99D1-5E96480FA9E7}" srcOrd="0" destOrd="0" presId="urn:microsoft.com/office/officeart/2005/8/layout/cycle4"/>
    <dgm:cxn modelId="{EEAD3891-266C-4ECB-B242-761B2BC71686}" type="presParOf" srcId="{01EA814F-61B0-441D-9C9B-B1883380E55C}" destId="{96B66B96-B16D-4C93-9E4F-3D07DF756489}" srcOrd="1" destOrd="0" presId="urn:microsoft.com/office/officeart/2005/8/layout/cycle4"/>
    <dgm:cxn modelId="{19B9BFC3-7B0A-4A31-971D-EC6F1ED17F7F}" type="presParOf" srcId="{96B66B96-B16D-4C93-9E4F-3D07DF756489}" destId="{3829CED9-7699-449A-B70C-C8BCD3EB8397}" srcOrd="0" destOrd="0" presId="urn:microsoft.com/office/officeart/2005/8/layout/cycle4"/>
    <dgm:cxn modelId="{A1253DDF-FFF7-4A64-8114-3A670B24D1BC}" type="presParOf" srcId="{96B66B96-B16D-4C93-9E4F-3D07DF756489}" destId="{DB3A41EA-B1AC-4653-9872-1C8E95DBEDF0}" srcOrd="1" destOrd="0" presId="urn:microsoft.com/office/officeart/2005/8/layout/cycle4"/>
    <dgm:cxn modelId="{0CD609B8-D6FC-42C7-82AC-C2A47C06B2D0}" type="presParOf" srcId="{96B66B96-B16D-4C93-9E4F-3D07DF756489}" destId="{41F55DEE-85DA-4019-BCBB-D822FB750D44}" srcOrd="2" destOrd="0" presId="urn:microsoft.com/office/officeart/2005/8/layout/cycle4"/>
    <dgm:cxn modelId="{E149366A-37A2-414C-B84D-F51689E231B6}" type="presParOf" srcId="{96B66B96-B16D-4C93-9E4F-3D07DF756489}" destId="{B448A71D-EAF0-4482-8653-9DDAEB7B9170}" srcOrd="3" destOrd="0" presId="urn:microsoft.com/office/officeart/2005/8/layout/cycle4"/>
    <dgm:cxn modelId="{47F842DF-F8B7-466B-8169-7D7AE87AC488}" type="presParOf" srcId="{96B66B96-B16D-4C93-9E4F-3D07DF756489}" destId="{44610343-7896-477D-A9F1-436790C8C06F}" srcOrd="4" destOrd="0" presId="urn:microsoft.com/office/officeart/2005/8/layout/cycle4"/>
    <dgm:cxn modelId="{85BDC931-1B8D-40C8-AD0E-F2056198FA50}" type="presParOf" srcId="{01EA814F-61B0-441D-9C9B-B1883380E55C}" destId="{2F8C2000-51F0-4F39-8C2F-8C28357D545B}" srcOrd="2" destOrd="0" presId="urn:microsoft.com/office/officeart/2005/8/layout/cycle4"/>
    <dgm:cxn modelId="{07E3D510-1A86-40DB-B2D7-ADE80FB06E32}" type="presParOf" srcId="{01EA814F-61B0-441D-9C9B-B1883380E55C}" destId="{FF65EE52-7A11-4575-859E-0D0CF97EFACD}" srcOrd="3" destOrd="0" presId="urn:microsoft.com/office/officeart/2005/8/layout/cycle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7FCD8DE7-89B0-42C5-AF14-F4F3EF44CE17}" type="doc">
      <dgm:prSet loTypeId="urn:microsoft.com/office/officeart/2005/8/layout/pyramid3" loCatId="pyramid" qsTypeId="urn:microsoft.com/office/officeart/2005/8/quickstyle/simple1" qsCatId="simple" csTypeId="urn:microsoft.com/office/officeart/2005/8/colors/accent3_3" csCatId="accent3" phldr="1"/>
      <dgm:spPr/>
    </dgm:pt>
    <dgm:pt modelId="{0CAC8F5E-6743-47C1-9DD1-E9D9A41876A4}">
      <dgm:prSet phldrT="[文本]" custT="1"/>
      <dgm:spPr/>
      <dgm:t>
        <a:bodyPr/>
        <a:lstStyle/>
        <a:p>
          <a:r>
            <a:rPr lang="zh-CN" altLang="en-US" sz="2400"/>
            <a:t>提高可靠性</a:t>
          </a:r>
          <a:endParaRPr lang="en-US" altLang="zh-CN" sz="2400"/>
        </a:p>
        <a:p>
          <a:r>
            <a:rPr lang="zh-CN" altLang="en-US" sz="2400"/>
            <a:t>减少失效性</a:t>
          </a:r>
          <a:endParaRPr lang="en-US" altLang="zh-CN" sz="2400"/>
        </a:p>
        <a:p>
          <a:r>
            <a:rPr lang="zh-CN" altLang="en-US" sz="2400"/>
            <a:t>降低调试、维护成本</a:t>
          </a:r>
          <a:endParaRPr lang="zh-CN" altLang="en-US" sz="2400" dirty="0"/>
        </a:p>
      </dgm:t>
    </dgm:pt>
    <dgm:pt modelId="{E1183D88-AC34-49B5-8D8F-AA383EB92B76}" type="parTrans" cxnId="{41993D9E-0C9D-4EB2-A2D7-73BBB8EA78C2}">
      <dgm:prSet/>
      <dgm:spPr/>
      <dgm:t>
        <a:bodyPr/>
        <a:lstStyle/>
        <a:p>
          <a:endParaRPr lang="zh-CN" altLang="en-US"/>
        </a:p>
      </dgm:t>
    </dgm:pt>
    <dgm:pt modelId="{B927D2FA-8032-41F1-82BC-F96FBA229AA1}" type="sibTrans" cxnId="{41993D9E-0C9D-4EB2-A2D7-73BBB8EA78C2}">
      <dgm:prSet/>
      <dgm:spPr/>
      <dgm:t>
        <a:bodyPr/>
        <a:lstStyle/>
        <a:p>
          <a:endParaRPr lang="zh-CN" altLang="en-US"/>
        </a:p>
      </dgm:t>
    </dgm:pt>
    <dgm:pt modelId="{18CC5DB3-F0A2-4365-8732-0535F88F7873}">
      <dgm:prSet phldrT="[文本]" custT="1"/>
      <dgm:spPr/>
      <dgm:t>
        <a:bodyPr/>
        <a:lstStyle/>
        <a:p>
          <a:r>
            <a:rPr lang="zh-CN" altLang="en-US" sz="2400"/>
            <a:t>可读性好</a:t>
          </a:r>
          <a:endParaRPr lang="zh-CN" altLang="en-US" sz="2400" dirty="0"/>
        </a:p>
      </dgm:t>
    </dgm:pt>
    <dgm:pt modelId="{0BEDC5B0-72E0-4223-94E4-E1634748EE05}" type="parTrans" cxnId="{6DE429D1-D5D2-4474-80D6-01764460DA7C}">
      <dgm:prSet/>
      <dgm:spPr/>
      <dgm:t>
        <a:bodyPr/>
        <a:lstStyle/>
        <a:p>
          <a:endParaRPr lang="zh-CN" altLang="en-US"/>
        </a:p>
      </dgm:t>
    </dgm:pt>
    <dgm:pt modelId="{ECE3EE06-94D6-4D9A-830F-01A1D08CD15E}" type="sibTrans" cxnId="{6DE429D1-D5D2-4474-80D6-01764460DA7C}">
      <dgm:prSet/>
      <dgm:spPr/>
      <dgm:t>
        <a:bodyPr/>
        <a:lstStyle/>
        <a:p>
          <a:endParaRPr lang="zh-CN" altLang="en-US"/>
        </a:p>
      </dgm:t>
    </dgm:pt>
    <dgm:pt modelId="{9829699C-D0AF-40D9-A826-527781F85129}">
      <dgm:prSet phldrT="[文本]" custT="1"/>
      <dgm:spPr/>
      <dgm:t>
        <a:bodyPr/>
        <a:lstStyle/>
        <a:p>
          <a:r>
            <a:rPr lang="zh-CN" altLang="en-US" sz="2400"/>
            <a:t>可运行</a:t>
          </a:r>
          <a:endParaRPr lang="zh-CN" altLang="en-US" sz="2400" dirty="0"/>
        </a:p>
      </dgm:t>
    </dgm:pt>
    <dgm:pt modelId="{9D3E33A4-E2CD-4243-8FFE-8DE30F8CF17D}" type="parTrans" cxnId="{6C332961-6FDC-431F-9098-6F926239619E}">
      <dgm:prSet/>
      <dgm:spPr/>
      <dgm:t>
        <a:bodyPr/>
        <a:lstStyle/>
        <a:p>
          <a:endParaRPr lang="zh-CN" altLang="en-US"/>
        </a:p>
      </dgm:t>
    </dgm:pt>
    <dgm:pt modelId="{84ED9927-2074-4C8B-995A-6B57BC13A323}" type="sibTrans" cxnId="{6C332961-6FDC-431F-9098-6F926239619E}">
      <dgm:prSet/>
      <dgm:spPr/>
      <dgm:t>
        <a:bodyPr/>
        <a:lstStyle/>
        <a:p>
          <a:endParaRPr lang="zh-CN" altLang="en-US"/>
        </a:p>
      </dgm:t>
    </dgm:pt>
    <dgm:pt modelId="{70F3ABDD-CBA9-4D58-9D81-3A1B93FA966D}" type="pres">
      <dgm:prSet presAssocID="{7FCD8DE7-89B0-42C5-AF14-F4F3EF44CE17}" presName="Name0" presStyleCnt="0">
        <dgm:presLayoutVars>
          <dgm:dir/>
          <dgm:animLvl val="lvl"/>
          <dgm:resizeHandles val="exact"/>
        </dgm:presLayoutVars>
      </dgm:prSet>
      <dgm:spPr/>
    </dgm:pt>
    <dgm:pt modelId="{AF0E37BC-0A83-416F-B802-8D4104E51034}" type="pres">
      <dgm:prSet presAssocID="{0CAC8F5E-6743-47C1-9DD1-E9D9A41876A4}" presName="Name8" presStyleCnt="0"/>
      <dgm:spPr/>
    </dgm:pt>
    <dgm:pt modelId="{B18EB7ED-BE4B-4F87-9288-41510812D907}" type="pres">
      <dgm:prSet presAssocID="{0CAC8F5E-6743-47C1-9DD1-E9D9A41876A4}" presName="level" presStyleLbl="node1" presStyleIdx="0" presStyleCnt="3">
        <dgm:presLayoutVars>
          <dgm:chMax val="1"/>
          <dgm:bulletEnabled val="1"/>
        </dgm:presLayoutVars>
      </dgm:prSet>
      <dgm:spPr/>
    </dgm:pt>
    <dgm:pt modelId="{0CEDE375-3594-4A40-9EB8-2A100D448A4A}" type="pres">
      <dgm:prSet presAssocID="{0CAC8F5E-6743-47C1-9DD1-E9D9A41876A4}" presName="levelTx" presStyleLbl="revTx" presStyleIdx="0" presStyleCnt="0">
        <dgm:presLayoutVars>
          <dgm:chMax val="1"/>
          <dgm:bulletEnabled val="1"/>
        </dgm:presLayoutVars>
      </dgm:prSet>
      <dgm:spPr/>
    </dgm:pt>
    <dgm:pt modelId="{D2139B57-C0E0-4585-8BB8-F4F6F1203660}" type="pres">
      <dgm:prSet presAssocID="{18CC5DB3-F0A2-4365-8732-0535F88F7873}" presName="Name8" presStyleCnt="0"/>
      <dgm:spPr/>
    </dgm:pt>
    <dgm:pt modelId="{9E4607DD-90EF-4BB6-80B2-5EC6E11F04C5}" type="pres">
      <dgm:prSet presAssocID="{18CC5DB3-F0A2-4365-8732-0535F88F7873}" presName="level" presStyleLbl="node1" presStyleIdx="1" presStyleCnt="3">
        <dgm:presLayoutVars>
          <dgm:chMax val="1"/>
          <dgm:bulletEnabled val="1"/>
        </dgm:presLayoutVars>
      </dgm:prSet>
      <dgm:spPr/>
    </dgm:pt>
    <dgm:pt modelId="{4816AB48-3403-43CC-BC00-1735741DD387}" type="pres">
      <dgm:prSet presAssocID="{18CC5DB3-F0A2-4365-8732-0535F88F7873}" presName="levelTx" presStyleLbl="revTx" presStyleIdx="0" presStyleCnt="0">
        <dgm:presLayoutVars>
          <dgm:chMax val="1"/>
          <dgm:bulletEnabled val="1"/>
        </dgm:presLayoutVars>
      </dgm:prSet>
      <dgm:spPr/>
    </dgm:pt>
    <dgm:pt modelId="{E862F890-2DF5-49B7-8EF8-415ADA1F0000}" type="pres">
      <dgm:prSet presAssocID="{9829699C-D0AF-40D9-A826-527781F85129}" presName="Name8" presStyleCnt="0"/>
      <dgm:spPr/>
    </dgm:pt>
    <dgm:pt modelId="{A5C35524-E910-4689-8596-7826A4142AF0}" type="pres">
      <dgm:prSet presAssocID="{9829699C-D0AF-40D9-A826-527781F85129}" presName="level" presStyleLbl="node1" presStyleIdx="2" presStyleCnt="3">
        <dgm:presLayoutVars>
          <dgm:chMax val="1"/>
          <dgm:bulletEnabled val="1"/>
        </dgm:presLayoutVars>
      </dgm:prSet>
      <dgm:spPr/>
    </dgm:pt>
    <dgm:pt modelId="{8BBB8DCB-B207-422B-8D52-10BFDBE0664F}" type="pres">
      <dgm:prSet presAssocID="{9829699C-D0AF-40D9-A826-527781F85129}" presName="levelTx" presStyleLbl="revTx" presStyleIdx="0" presStyleCnt="0">
        <dgm:presLayoutVars>
          <dgm:chMax val="1"/>
          <dgm:bulletEnabled val="1"/>
        </dgm:presLayoutVars>
      </dgm:prSet>
      <dgm:spPr/>
    </dgm:pt>
  </dgm:ptLst>
  <dgm:cxnLst>
    <dgm:cxn modelId="{7E5ED202-5E23-4A2F-9FB7-058C3D848DE9}" type="presOf" srcId="{0CAC8F5E-6743-47C1-9DD1-E9D9A41876A4}" destId="{B18EB7ED-BE4B-4F87-9288-41510812D907}" srcOrd="0" destOrd="0" presId="urn:microsoft.com/office/officeart/2005/8/layout/pyramid3"/>
    <dgm:cxn modelId="{41233816-6442-4487-A128-CFE24F97AC67}" type="presOf" srcId="{9829699C-D0AF-40D9-A826-527781F85129}" destId="{A5C35524-E910-4689-8596-7826A4142AF0}" srcOrd="0" destOrd="0" presId="urn:microsoft.com/office/officeart/2005/8/layout/pyramid3"/>
    <dgm:cxn modelId="{D5F43C1D-42B5-40CB-8F19-205BB7C619E3}" type="presOf" srcId="{18CC5DB3-F0A2-4365-8732-0535F88F7873}" destId="{4816AB48-3403-43CC-BC00-1735741DD387}" srcOrd="1" destOrd="0" presId="urn:microsoft.com/office/officeart/2005/8/layout/pyramid3"/>
    <dgm:cxn modelId="{6855B627-584E-43EC-BDF1-E2B6C09ED137}" type="presOf" srcId="{18CC5DB3-F0A2-4365-8732-0535F88F7873}" destId="{9E4607DD-90EF-4BB6-80B2-5EC6E11F04C5}" srcOrd="0" destOrd="0" presId="urn:microsoft.com/office/officeart/2005/8/layout/pyramid3"/>
    <dgm:cxn modelId="{8272052E-6AFA-4990-8E36-E9D0DC09D968}" type="presOf" srcId="{0CAC8F5E-6743-47C1-9DD1-E9D9A41876A4}" destId="{0CEDE375-3594-4A40-9EB8-2A100D448A4A}" srcOrd="1" destOrd="0" presId="urn:microsoft.com/office/officeart/2005/8/layout/pyramid3"/>
    <dgm:cxn modelId="{6C332961-6FDC-431F-9098-6F926239619E}" srcId="{7FCD8DE7-89B0-42C5-AF14-F4F3EF44CE17}" destId="{9829699C-D0AF-40D9-A826-527781F85129}" srcOrd="2" destOrd="0" parTransId="{9D3E33A4-E2CD-4243-8FFE-8DE30F8CF17D}" sibTransId="{84ED9927-2074-4C8B-995A-6B57BC13A323}"/>
    <dgm:cxn modelId="{41993D9E-0C9D-4EB2-A2D7-73BBB8EA78C2}" srcId="{7FCD8DE7-89B0-42C5-AF14-F4F3EF44CE17}" destId="{0CAC8F5E-6743-47C1-9DD1-E9D9A41876A4}" srcOrd="0" destOrd="0" parTransId="{E1183D88-AC34-49B5-8D8F-AA383EB92B76}" sibTransId="{B927D2FA-8032-41F1-82BC-F96FBA229AA1}"/>
    <dgm:cxn modelId="{41789BB4-7863-46C5-AA2D-B9D96A71256A}" type="presOf" srcId="{9829699C-D0AF-40D9-A826-527781F85129}" destId="{8BBB8DCB-B207-422B-8D52-10BFDBE0664F}" srcOrd="1" destOrd="0" presId="urn:microsoft.com/office/officeart/2005/8/layout/pyramid3"/>
    <dgm:cxn modelId="{6DE429D1-D5D2-4474-80D6-01764460DA7C}" srcId="{7FCD8DE7-89B0-42C5-AF14-F4F3EF44CE17}" destId="{18CC5DB3-F0A2-4365-8732-0535F88F7873}" srcOrd="1" destOrd="0" parTransId="{0BEDC5B0-72E0-4223-94E4-E1634748EE05}" sibTransId="{ECE3EE06-94D6-4D9A-830F-01A1D08CD15E}"/>
    <dgm:cxn modelId="{DDA165E8-65BB-4EB2-B255-BD717C4676D4}" type="presOf" srcId="{7FCD8DE7-89B0-42C5-AF14-F4F3EF44CE17}" destId="{70F3ABDD-CBA9-4D58-9D81-3A1B93FA966D}" srcOrd="0" destOrd="0" presId="urn:microsoft.com/office/officeart/2005/8/layout/pyramid3"/>
    <dgm:cxn modelId="{8DE6D775-B067-45EA-A2F1-4BBED6FD5E6C}" type="presParOf" srcId="{70F3ABDD-CBA9-4D58-9D81-3A1B93FA966D}" destId="{AF0E37BC-0A83-416F-B802-8D4104E51034}" srcOrd="0" destOrd="0" presId="urn:microsoft.com/office/officeart/2005/8/layout/pyramid3"/>
    <dgm:cxn modelId="{E4DB3D3A-C46F-4799-9313-B0F216384D65}" type="presParOf" srcId="{AF0E37BC-0A83-416F-B802-8D4104E51034}" destId="{B18EB7ED-BE4B-4F87-9288-41510812D907}" srcOrd="0" destOrd="0" presId="urn:microsoft.com/office/officeart/2005/8/layout/pyramid3"/>
    <dgm:cxn modelId="{E5043D75-688E-42E7-9A28-C0949D1A4287}" type="presParOf" srcId="{AF0E37BC-0A83-416F-B802-8D4104E51034}" destId="{0CEDE375-3594-4A40-9EB8-2A100D448A4A}" srcOrd="1" destOrd="0" presId="urn:microsoft.com/office/officeart/2005/8/layout/pyramid3"/>
    <dgm:cxn modelId="{46EAC988-B224-4143-A534-4855B4CFD592}" type="presParOf" srcId="{70F3ABDD-CBA9-4D58-9D81-3A1B93FA966D}" destId="{D2139B57-C0E0-4585-8BB8-F4F6F1203660}" srcOrd="1" destOrd="0" presId="urn:microsoft.com/office/officeart/2005/8/layout/pyramid3"/>
    <dgm:cxn modelId="{C6344A7C-BA93-42BB-A3F5-21DB2C97EE74}" type="presParOf" srcId="{D2139B57-C0E0-4585-8BB8-F4F6F1203660}" destId="{9E4607DD-90EF-4BB6-80B2-5EC6E11F04C5}" srcOrd="0" destOrd="0" presId="urn:microsoft.com/office/officeart/2005/8/layout/pyramid3"/>
    <dgm:cxn modelId="{E132D4DD-71A7-4465-94B8-D66CCC5D8C8F}" type="presParOf" srcId="{D2139B57-C0E0-4585-8BB8-F4F6F1203660}" destId="{4816AB48-3403-43CC-BC00-1735741DD387}" srcOrd="1" destOrd="0" presId="urn:microsoft.com/office/officeart/2005/8/layout/pyramid3"/>
    <dgm:cxn modelId="{020CCEB3-5A5A-459A-964B-35A53C06D1A0}" type="presParOf" srcId="{70F3ABDD-CBA9-4D58-9D81-3A1B93FA966D}" destId="{E862F890-2DF5-49B7-8EF8-415ADA1F0000}" srcOrd="2" destOrd="0" presId="urn:microsoft.com/office/officeart/2005/8/layout/pyramid3"/>
    <dgm:cxn modelId="{83906CA6-178F-4A7B-BC3E-1368604F2B34}" type="presParOf" srcId="{E862F890-2DF5-49B7-8EF8-415ADA1F0000}" destId="{A5C35524-E910-4689-8596-7826A4142AF0}" srcOrd="0" destOrd="0" presId="urn:microsoft.com/office/officeart/2005/8/layout/pyramid3"/>
    <dgm:cxn modelId="{5F8695B2-F6BF-4EA2-A991-C064B30C1FE1}" type="presParOf" srcId="{E862F890-2DF5-49B7-8EF8-415ADA1F0000}" destId="{8BBB8DCB-B207-422B-8D52-10BFDBE0664F}" srcOrd="1" destOrd="0" presId="urn:microsoft.com/office/officeart/2005/8/layout/pyramid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BAF23D-3074-45AD-BE00-6ACDA35DCD38}">
      <dsp:nvSpPr>
        <dsp:cNvPr id="0" name=""/>
        <dsp:cNvSpPr/>
      </dsp:nvSpPr>
      <dsp:spPr>
        <a:xfrm>
          <a:off x="3515" y="0"/>
          <a:ext cx="3701277" cy="1582673"/>
        </a:xfrm>
        <a:prstGeom prst="homePlate">
          <a:avLst/>
        </a:prstGeom>
        <a:solidFill>
          <a:schemeClr val="accent3">
            <a:alpha val="9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64008" rIns="32004" bIns="64008" numCol="1" spcCol="1270" anchor="ctr" anchorCtr="0">
          <a:noAutofit/>
        </a:bodyPr>
        <a:lstStyle/>
        <a:p>
          <a:pPr marL="0" lvl="0" indent="0" algn="ctr" defTabSz="1066800">
            <a:lnSpc>
              <a:spcPct val="90000"/>
            </a:lnSpc>
            <a:spcBef>
              <a:spcPct val="0"/>
            </a:spcBef>
            <a:spcAft>
              <a:spcPct val="35000"/>
            </a:spcAft>
            <a:buNone/>
          </a:pPr>
          <a:r>
            <a:rPr lang="zh-CN" altLang="en-US" sz="2400" kern="1200" dirty="0"/>
            <a:t>程序语言特性的影响</a:t>
          </a:r>
        </a:p>
      </dsp:txBody>
      <dsp:txXfrm>
        <a:off x="3515" y="0"/>
        <a:ext cx="3305609" cy="1582673"/>
      </dsp:txXfrm>
    </dsp:sp>
    <dsp:sp modelId="{BA1BE352-2DAC-4783-A726-EDE9E4682464}">
      <dsp:nvSpPr>
        <dsp:cNvPr id="0" name=""/>
        <dsp:cNvSpPr/>
      </dsp:nvSpPr>
      <dsp:spPr>
        <a:xfrm>
          <a:off x="2814721" y="0"/>
          <a:ext cx="5014401" cy="1582673"/>
        </a:xfrm>
        <a:prstGeom prst="chevron">
          <a:avLst/>
        </a:prstGeom>
        <a:solidFill>
          <a:schemeClr val="accent3">
            <a:alpha val="90000"/>
            <a:hueOff val="0"/>
            <a:satOff val="0"/>
            <a:lumOff val="0"/>
            <a:alphaOff val="-2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6012" tIns="64008" rIns="32004" bIns="64008" numCol="1" spcCol="1270" anchor="ctr" anchorCtr="0">
          <a:noAutofit/>
        </a:bodyPr>
        <a:lstStyle/>
        <a:p>
          <a:pPr marL="0" lvl="0" indent="0" algn="ctr" defTabSz="1066800">
            <a:lnSpc>
              <a:spcPct val="90000"/>
            </a:lnSpc>
            <a:spcBef>
              <a:spcPct val="0"/>
            </a:spcBef>
            <a:spcAft>
              <a:spcPct val="35000"/>
            </a:spcAft>
            <a:buNone/>
          </a:pPr>
          <a:r>
            <a:rPr lang="zh-CN" altLang="en-US" sz="2400" kern="1200" dirty="0"/>
            <a:t>开发人员的思路和解决问题的方式</a:t>
          </a:r>
        </a:p>
      </dsp:txBody>
      <dsp:txXfrm>
        <a:off x="3606058" y="0"/>
        <a:ext cx="3431728" cy="1582673"/>
      </dsp:txXfrm>
    </dsp:sp>
    <dsp:sp modelId="{4EDA1AEB-67C9-4337-8B5A-C6BBB3A4F798}">
      <dsp:nvSpPr>
        <dsp:cNvPr id="0" name=""/>
        <dsp:cNvSpPr/>
      </dsp:nvSpPr>
      <dsp:spPr>
        <a:xfrm>
          <a:off x="6939050" y="0"/>
          <a:ext cx="4450362" cy="1582673"/>
        </a:xfrm>
        <a:prstGeom prst="chevron">
          <a:avLst/>
        </a:prstGeom>
        <a:solidFill>
          <a:schemeClr val="accent3">
            <a:alpha val="90000"/>
            <a:hueOff val="0"/>
            <a:satOff val="0"/>
            <a:lumOff val="0"/>
            <a:alpha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6012" tIns="64008" rIns="32004" bIns="64008" numCol="1" spcCol="1270" anchor="ctr" anchorCtr="0">
          <a:noAutofit/>
        </a:bodyPr>
        <a:lstStyle/>
        <a:p>
          <a:pPr marL="0" lvl="0" indent="0" algn="ctr" defTabSz="1066800">
            <a:lnSpc>
              <a:spcPct val="90000"/>
            </a:lnSpc>
            <a:spcBef>
              <a:spcPct val="0"/>
            </a:spcBef>
            <a:spcAft>
              <a:spcPct val="35000"/>
            </a:spcAft>
            <a:buNone/>
          </a:pPr>
          <a:r>
            <a:rPr lang="zh-CN" altLang="en-US" sz="2400" kern="1200" dirty="0"/>
            <a:t>代码的可理解性、可维护性</a:t>
          </a:r>
        </a:p>
      </dsp:txBody>
      <dsp:txXfrm>
        <a:off x="7730387" y="0"/>
        <a:ext cx="2867689" cy="1582673"/>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DDD322C-C0C4-4359-850A-3E2A25AD12BA}">
      <dsp:nvSpPr>
        <dsp:cNvPr id="0" name=""/>
        <dsp:cNvSpPr/>
      </dsp:nvSpPr>
      <dsp:spPr>
        <a:xfrm>
          <a:off x="1789899" y="0"/>
          <a:ext cx="1789899" cy="1679527"/>
        </a:xfrm>
        <a:prstGeom prst="trapezoid">
          <a:avLst>
            <a:gd name="adj" fmla="val 53286"/>
          </a:avLst>
        </a:prstGeom>
        <a:solidFill>
          <a:schemeClr val="accent3">
            <a:shade val="8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zh-CN" altLang="en-US" sz="2400" kern="1200"/>
            <a:t>为人</a:t>
          </a:r>
          <a:endParaRPr lang="zh-CN" altLang="en-US" sz="2400" kern="1200" dirty="0"/>
        </a:p>
      </dsp:txBody>
      <dsp:txXfrm>
        <a:off x="1789899" y="0"/>
        <a:ext cx="1789899" cy="1679527"/>
      </dsp:txXfrm>
    </dsp:sp>
    <dsp:sp modelId="{FDA2709A-A159-4C54-85AB-21EFAD69004B}">
      <dsp:nvSpPr>
        <dsp:cNvPr id="0" name=""/>
        <dsp:cNvSpPr/>
      </dsp:nvSpPr>
      <dsp:spPr>
        <a:xfrm>
          <a:off x="894949" y="1679527"/>
          <a:ext cx="3579798" cy="1679527"/>
        </a:xfrm>
        <a:prstGeom prst="trapezoid">
          <a:avLst>
            <a:gd name="adj" fmla="val 53286"/>
          </a:avLst>
        </a:prstGeom>
        <a:solidFill>
          <a:schemeClr val="accent3">
            <a:shade val="80000"/>
            <a:hueOff val="80652"/>
            <a:satOff val="-5917"/>
            <a:lumOff val="1373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zh-CN" altLang="en-US" sz="2400" kern="1200"/>
            <a:t>为己</a:t>
          </a:r>
          <a:endParaRPr lang="zh-CN" altLang="en-US" sz="2400" kern="1200" dirty="0"/>
        </a:p>
      </dsp:txBody>
      <dsp:txXfrm>
        <a:off x="1521414" y="1679527"/>
        <a:ext cx="2326868" cy="1679527"/>
      </dsp:txXfrm>
    </dsp:sp>
    <dsp:sp modelId="{45E25B1E-A0EE-46D4-9F97-B5ED371C82D8}">
      <dsp:nvSpPr>
        <dsp:cNvPr id="0" name=""/>
        <dsp:cNvSpPr/>
      </dsp:nvSpPr>
      <dsp:spPr>
        <a:xfrm>
          <a:off x="0" y="3359055"/>
          <a:ext cx="5369697" cy="1679527"/>
        </a:xfrm>
        <a:prstGeom prst="trapezoid">
          <a:avLst>
            <a:gd name="adj" fmla="val 53286"/>
          </a:avLst>
        </a:prstGeom>
        <a:solidFill>
          <a:schemeClr val="accent3">
            <a:shade val="80000"/>
            <a:hueOff val="161305"/>
            <a:satOff val="-11834"/>
            <a:lumOff val="2746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zh-CN" altLang="en-US" sz="2400" kern="1200"/>
            <a:t>为产品</a:t>
          </a:r>
          <a:endParaRPr lang="zh-CN" altLang="en-US" sz="2400" kern="1200" dirty="0"/>
        </a:p>
      </dsp:txBody>
      <dsp:txXfrm>
        <a:off x="939696" y="3359055"/>
        <a:ext cx="3490303" cy="1679527"/>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72176CF-08BE-4727-8CCE-1A48968049CB}">
      <dsp:nvSpPr>
        <dsp:cNvPr id="0" name=""/>
        <dsp:cNvSpPr/>
      </dsp:nvSpPr>
      <dsp:spPr>
        <a:xfrm>
          <a:off x="0" y="189702"/>
          <a:ext cx="9854003" cy="727650"/>
        </a:xfrm>
        <a:prstGeom prst="rect">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4780" tIns="229108" rIns="764780" bIns="128016" numCol="1" spcCol="1270" anchor="t" anchorCtr="0">
          <a:noAutofit/>
        </a:bodyPr>
        <a:lstStyle/>
        <a:p>
          <a:pPr marL="171450" lvl="1" indent="-171450" algn="l" defTabSz="800100">
            <a:lnSpc>
              <a:spcPct val="90000"/>
            </a:lnSpc>
            <a:spcBef>
              <a:spcPct val="0"/>
            </a:spcBef>
            <a:spcAft>
              <a:spcPct val="15000"/>
            </a:spcAft>
            <a:buChar char="•"/>
          </a:pPr>
          <a:r>
            <a:rPr lang="zh-CN" altLang="en-US" sz="1800" b="1" kern="1200">
              <a:latin typeface="Arial" panose="020B0604020202020204" pitchFamily="34" charset="0"/>
            </a:rPr>
            <a:t>尽量使用语言提供的基本控制结构，即顺序结构、选择结构和重复（循环）结构。</a:t>
          </a:r>
          <a:endParaRPr lang="zh-CN" altLang="en-US" sz="1800" kern="1200" dirty="0"/>
        </a:p>
      </dsp:txBody>
      <dsp:txXfrm>
        <a:off x="0" y="189702"/>
        <a:ext cx="9854003" cy="727650"/>
      </dsp:txXfrm>
    </dsp:sp>
    <dsp:sp modelId="{0C4F89A8-22D5-4F63-B782-827A1E656A40}">
      <dsp:nvSpPr>
        <dsp:cNvPr id="0" name=""/>
        <dsp:cNvSpPr/>
      </dsp:nvSpPr>
      <dsp:spPr>
        <a:xfrm flipH="1">
          <a:off x="492700" y="27342"/>
          <a:ext cx="2440097" cy="32472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0720" tIns="0" rIns="260720" bIns="0" numCol="1" spcCol="1270" anchor="ctr" anchorCtr="0">
          <a:noAutofit/>
        </a:bodyPr>
        <a:lstStyle/>
        <a:p>
          <a:pPr marL="0" lvl="0" indent="0" algn="l" defTabSz="889000">
            <a:lnSpc>
              <a:spcPct val="90000"/>
            </a:lnSpc>
            <a:spcBef>
              <a:spcPct val="0"/>
            </a:spcBef>
            <a:spcAft>
              <a:spcPct val="35000"/>
            </a:spcAft>
            <a:buNone/>
          </a:pPr>
          <a:r>
            <a:rPr lang="zh-CN" altLang="en-US" sz="2000" b="1" kern="1200">
              <a:latin typeface="Arial" panose="020B0604020202020204" pitchFamily="34" charset="0"/>
            </a:rPr>
            <a:t>简单结构</a:t>
          </a:r>
          <a:endParaRPr lang="zh-CN" altLang="en-US" sz="2000" b="1" kern="1200" dirty="0">
            <a:latin typeface="Arial" panose="020B0604020202020204" pitchFamily="34" charset="0"/>
          </a:endParaRPr>
        </a:p>
      </dsp:txBody>
      <dsp:txXfrm>
        <a:off x="508552" y="43194"/>
        <a:ext cx="2408393" cy="293016"/>
      </dsp:txXfrm>
    </dsp:sp>
    <dsp:sp modelId="{C99232EA-A720-4AC9-94D7-33E5D620CF2E}">
      <dsp:nvSpPr>
        <dsp:cNvPr id="0" name=""/>
        <dsp:cNvSpPr/>
      </dsp:nvSpPr>
      <dsp:spPr>
        <a:xfrm>
          <a:off x="0" y="1139113"/>
          <a:ext cx="9854003" cy="727650"/>
        </a:xfrm>
        <a:prstGeom prst="rect">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4780" tIns="229108" rIns="764780" bIns="128016" numCol="1" spcCol="1270" anchor="t" anchorCtr="0">
          <a:noAutofit/>
        </a:bodyPr>
        <a:lstStyle/>
        <a:p>
          <a:pPr marL="171450" lvl="1" indent="-171450" algn="l" defTabSz="800100">
            <a:lnSpc>
              <a:spcPct val="90000"/>
            </a:lnSpc>
            <a:spcBef>
              <a:spcPct val="0"/>
            </a:spcBef>
            <a:spcAft>
              <a:spcPct val="15000"/>
            </a:spcAft>
            <a:buChar char="•"/>
          </a:pPr>
          <a:r>
            <a:rPr lang="zh-CN" altLang="en-US" sz="1800" b="1" kern="1200">
              <a:latin typeface="Arial" panose="020B0604020202020204" pitchFamily="34" charset="0"/>
            </a:rPr>
            <a:t>复杂结构应该用基本控制结构组合或嵌套实现。</a:t>
          </a:r>
          <a:endParaRPr lang="zh-CN" altLang="en-US" sz="1800" b="1" kern="1200" dirty="0">
            <a:latin typeface="Arial" panose="020B0604020202020204" pitchFamily="34" charset="0"/>
          </a:endParaRPr>
        </a:p>
      </dsp:txBody>
      <dsp:txXfrm>
        <a:off x="0" y="1139113"/>
        <a:ext cx="9854003" cy="727650"/>
      </dsp:txXfrm>
    </dsp:sp>
    <dsp:sp modelId="{132995CC-5A61-4C3D-BBD8-59DD52F5A73D}">
      <dsp:nvSpPr>
        <dsp:cNvPr id="0" name=""/>
        <dsp:cNvSpPr/>
      </dsp:nvSpPr>
      <dsp:spPr>
        <a:xfrm flipH="1">
          <a:off x="492700" y="976753"/>
          <a:ext cx="2405746" cy="32472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0720" tIns="0" rIns="260720" bIns="0" numCol="1" spcCol="1270" anchor="ctr" anchorCtr="0">
          <a:noAutofit/>
        </a:bodyPr>
        <a:lstStyle/>
        <a:p>
          <a:pPr marL="0" lvl="0" indent="0" algn="l" defTabSz="889000">
            <a:lnSpc>
              <a:spcPct val="90000"/>
            </a:lnSpc>
            <a:spcBef>
              <a:spcPct val="0"/>
            </a:spcBef>
            <a:spcAft>
              <a:spcPct val="35000"/>
            </a:spcAft>
            <a:buNone/>
          </a:pPr>
          <a:r>
            <a:rPr lang="zh-CN" altLang="en-US" sz="2000" b="1" kern="1200">
              <a:latin typeface="Arial" panose="020B0604020202020204" pitchFamily="34" charset="0"/>
            </a:rPr>
            <a:t>组合嵌套</a:t>
          </a:r>
          <a:endParaRPr lang="zh-CN" altLang="en-US" sz="2000" b="1" kern="1200" dirty="0">
            <a:latin typeface="Arial" panose="020B0604020202020204" pitchFamily="34" charset="0"/>
          </a:endParaRPr>
        </a:p>
      </dsp:txBody>
      <dsp:txXfrm>
        <a:off x="508552" y="992605"/>
        <a:ext cx="2374042" cy="293016"/>
      </dsp:txXfrm>
    </dsp:sp>
    <dsp:sp modelId="{31950C3A-0BC0-4E3D-9EBE-8AA80DE1B07F}">
      <dsp:nvSpPr>
        <dsp:cNvPr id="0" name=""/>
        <dsp:cNvSpPr/>
      </dsp:nvSpPr>
      <dsp:spPr>
        <a:xfrm>
          <a:off x="0" y="2088523"/>
          <a:ext cx="9854003" cy="1074150"/>
        </a:xfrm>
        <a:prstGeom prst="rect">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4780" tIns="229108" rIns="764780" bIns="128016" numCol="1" spcCol="1270" anchor="t" anchorCtr="0">
          <a:noAutofit/>
        </a:bodyPr>
        <a:lstStyle/>
        <a:p>
          <a:pPr marL="171450" lvl="1" indent="-171450" algn="l" defTabSz="800100">
            <a:lnSpc>
              <a:spcPct val="90000"/>
            </a:lnSpc>
            <a:spcBef>
              <a:spcPct val="0"/>
            </a:spcBef>
            <a:spcAft>
              <a:spcPct val="15000"/>
            </a:spcAft>
            <a:buChar char="•"/>
          </a:pPr>
          <a:r>
            <a:rPr lang="zh-CN" altLang="en-US" sz="1800" b="1" kern="1200">
              <a:latin typeface="Arial" panose="020B0604020202020204" pitchFamily="34" charset="0"/>
            </a:rPr>
            <a:t>语言中没有的控制结构，可用一段等价的程序段模拟，但要求该程序段在整个系统中应前后一致。</a:t>
          </a:r>
          <a:endParaRPr lang="zh-CN" altLang="en-US" sz="1800" b="1" kern="1200" dirty="0">
            <a:latin typeface="Arial" panose="020B0604020202020204" pitchFamily="34" charset="0"/>
          </a:endParaRPr>
        </a:p>
      </dsp:txBody>
      <dsp:txXfrm>
        <a:off x="0" y="2088523"/>
        <a:ext cx="9854003" cy="1074150"/>
      </dsp:txXfrm>
    </dsp:sp>
    <dsp:sp modelId="{1D6E063E-C818-4687-8A91-D895F04E6987}">
      <dsp:nvSpPr>
        <dsp:cNvPr id="0" name=""/>
        <dsp:cNvSpPr/>
      </dsp:nvSpPr>
      <dsp:spPr>
        <a:xfrm flipH="1">
          <a:off x="492700" y="1926163"/>
          <a:ext cx="2392985" cy="32472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0720" tIns="0" rIns="260720" bIns="0" numCol="1" spcCol="1270" anchor="ctr" anchorCtr="0">
          <a:noAutofit/>
        </a:bodyPr>
        <a:lstStyle/>
        <a:p>
          <a:pPr marL="0" lvl="0" indent="0" algn="l" defTabSz="889000">
            <a:lnSpc>
              <a:spcPct val="90000"/>
            </a:lnSpc>
            <a:spcBef>
              <a:spcPct val="0"/>
            </a:spcBef>
            <a:spcAft>
              <a:spcPct val="35000"/>
            </a:spcAft>
            <a:buNone/>
          </a:pPr>
          <a:r>
            <a:rPr lang="zh-CN" altLang="en-US" sz="2000" b="1" kern="1200">
              <a:latin typeface="Arial" panose="020B0604020202020204" pitchFamily="34" charset="0"/>
            </a:rPr>
            <a:t>一致性</a:t>
          </a:r>
          <a:endParaRPr lang="zh-CN" altLang="en-US" sz="2000" b="1" kern="1200" dirty="0">
            <a:latin typeface="Arial" panose="020B0604020202020204" pitchFamily="34" charset="0"/>
          </a:endParaRPr>
        </a:p>
      </dsp:txBody>
      <dsp:txXfrm>
        <a:off x="508552" y="1942015"/>
        <a:ext cx="2361281" cy="293016"/>
      </dsp:txXfrm>
    </dsp:sp>
    <dsp:sp modelId="{C8FC2567-709B-47D9-B25A-BF42BB467753}">
      <dsp:nvSpPr>
        <dsp:cNvPr id="0" name=""/>
        <dsp:cNvSpPr/>
      </dsp:nvSpPr>
      <dsp:spPr>
        <a:xfrm>
          <a:off x="0" y="3384433"/>
          <a:ext cx="9854003" cy="727650"/>
        </a:xfrm>
        <a:prstGeom prst="rect">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4780" tIns="229108" rIns="764780" bIns="128016" numCol="1" spcCol="1270" anchor="t" anchorCtr="0">
          <a:noAutofit/>
        </a:bodyPr>
        <a:lstStyle/>
        <a:p>
          <a:pPr marL="171450" lvl="1" indent="-171450" algn="l" defTabSz="800100">
            <a:lnSpc>
              <a:spcPct val="90000"/>
            </a:lnSpc>
            <a:spcBef>
              <a:spcPct val="0"/>
            </a:spcBef>
            <a:spcAft>
              <a:spcPct val="15000"/>
            </a:spcAft>
            <a:buChar char="•"/>
          </a:pPr>
          <a:r>
            <a:rPr lang="zh-CN" altLang="en-US" sz="1800" b="1" kern="1200">
              <a:latin typeface="Arial" panose="020B0604020202020204" pitchFamily="34" charset="0"/>
            </a:rPr>
            <a:t>将程序组织成容易识别的块，每块只有一个入口和一个出口。</a:t>
          </a:r>
          <a:endParaRPr lang="zh-CN" altLang="en-US" sz="1800" b="1" kern="1200" dirty="0">
            <a:latin typeface="Arial" panose="020B0604020202020204" pitchFamily="34" charset="0"/>
          </a:endParaRPr>
        </a:p>
      </dsp:txBody>
      <dsp:txXfrm>
        <a:off x="0" y="3384433"/>
        <a:ext cx="9854003" cy="727650"/>
      </dsp:txXfrm>
    </dsp:sp>
    <dsp:sp modelId="{6CDEF2C6-B31F-4F11-942E-C04DF070DB0F}">
      <dsp:nvSpPr>
        <dsp:cNvPr id="0" name=""/>
        <dsp:cNvSpPr/>
      </dsp:nvSpPr>
      <dsp:spPr>
        <a:xfrm flipH="1">
          <a:off x="492700" y="3222073"/>
          <a:ext cx="2440166" cy="32472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0720" tIns="0" rIns="260720" bIns="0" numCol="1" spcCol="1270" anchor="ctr" anchorCtr="0">
          <a:noAutofit/>
        </a:bodyPr>
        <a:lstStyle/>
        <a:p>
          <a:pPr marL="0" lvl="0" indent="0" algn="l" defTabSz="889000">
            <a:lnSpc>
              <a:spcPct val="90000"/>
            </a:lnSpc>
            <a:spcBef>
              <a:spcPct val="0"/>
            </a:spcBef>
            <a:spcAft>
              <a:spcPct val="35000"/>
            </a:spcAft>
            <a:buNone/>
          </a:pPr>
          <a:r>
            <a:rPr lang="zh-CN" altLang="en-US" sz="2000" b="1" kern="1200">
              <a:latin typeface="Arial" panose="020B0604020202020204" pitchFamily="34" charset="0"/>
            </a:rPr>
            <a:t>块机制</a:t>
          </a:r>
          <a:endParaRPr lang="zh-CN" altLang="en-US" sz="2000" b="1" kern="1200" dirty="0">
            <a:latin typeface="Arial" panose="020B0604020202020204" pitchFamily="34" charset="0"/>
          </a:endParaRPr>
        </a:p>
      </dsp:txBody>
      <dsp:txXfrm>
        <a:off x="508552" y="3237925"/>
        <a:ext cx="2408462" cy="293016"/>
      </dsp:txXfrm>
    </dsp:sp>
    <dsp:sp modelId="{53972D71-4D7A-49C9-8D03-2EA655D3756C}">
      <dsp:nvSpPr>
        <dsp:cNvPr id="0" name=""/>
        <dsp:cNvSpPr/>
      </dsp:nvSpPr>
      <dsp:spPr>
        <a:xfrm>
          <a:off x="0" y="4333843"/>
          <a:ext cx="9854003" cy="727650"/>
        </a:xfrm>
        <a:prstGeom prst="rect">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4780" tIns="229108" rIns="764780" bIns="128016" numCol="1" spcCol="1270" anchor="t" anchorCtr="0">
          <a:noAutofit/>
        </a:bodyPr>
        <a:lstStyle/>
        <a:p>
          <a:pPr marL="171450" lvl="1" indent="-171450" algn="l" defTabSz="800100">
            <a:lnSpc>
              <a:spcPct val="90000"/>
            </a:lnSpc>
            <a:spcBef>
              <a:spcPct val="0"/>
            </a:spcBef>
            <a:spcAft>
              <a:spcPct val="15000"/>
            </a:spcAft>
            <a:buChar char="•"/>
          </a:pPr>
          <a:r>
            <a:rPr lang="zh-CN" altLang="en-US" sz="1800" b="1" kern="1200">
              <a:latin typeface="Arial" panose="020B0604020202020204" pitchFamily="34" charset="0"/>
            </a:rPr>
            <a:t>严格控制</a:t>
          </a:r>
          <a:r>
            <a:rPr lang="en-US" altLang="zh-CN" sz="1800" b="1" kern="1200">
              <a:latin typeface="Arial" panose="020B0604020202020204" pitchFamily="34" charset="0"/>
            </a:rPr>
            <a:t>GOTO</a:t>
          </a:r>
          <a:r>
            <a:rPr lang="zh-CN" altLang="en-US" sz="1800" b="1" kern="1200">
              <a:latin typeface="Arial" panose="020B0604020202020204" pitchFamily="34" charset="0"/>
            </a:rPr>
            <a:t>语句。</a:t>
          </a:r>
          <a:endParaRPr lang="zh-CN" altLang="en-US" sz="1800" b="1" kern="1200" dirty="0">
            <a:latin typeface="Arial" panose="020B0604020202020204" pitchFamily="34" charset="0"/>
          </a:endParaRPr>
        </a:p>
      </dsp:txBody>
      <dsp:txXfrm>
        <a:off x="0" y="4333843"/>
        <a:ext cx="9854003" cy="727650"/>
      </dsp:txXfrm>
    </dsp:sp>
    <dsp:sp modelId="{745541F3-1C1C-4749-93CB-EFEAFB0686A2}">
      <dsp:nvSpPr>
        <dsp:cNvPr id="0" name=""/>
        <dsp:cNvSpPr/>
      </dsp:nvSpPr>
      <dsp:spPr>
        <a:xfrm>
          <a:off x="492700" y="4171483"/>
          <a:ext cx="2439959" cy="32472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0720" tIns="0" rIns="260720" bIns="0" numCol="1" spcCol="1270" anchor="ctr" anchorCtr="0">
          <a:noAutofit/>
        </a:bodyPr>
        <a:lstStyle/>
        <a:p>
          <a:pPr marL="0" lvl="0" indent="0" algn="l" defTabSz="889000">
            <a:lnSpc>
              <a:spcPct val="90000"/>
            </a:lnSpc>
            <a:spcBef>
              <a:spcPct val="0"/>
            </a:spcBef>
            <a:spcAft>
              <a:spcPct val="35000"/>
            </a:spcAft>
            <a:buNone/>
          </a:pPr>
          <a:r>
            <a:rPr lang="en-US" altLang="zh-CN" sz="2000" b="1" kern="1200">
              <a:latin typeface="Arial" panose="020B0604020202020204" pitchFamily="34" charset="0"/>
            </a:rPr>
            <a:t>GOTO</a:t>
          </a:r>
          <a:r>
            <a:rPr lang="zh-CN" altLang="en-US" sz="2000" b="1" kern="1200">
              <a:latin typeface="Arial" panose="020B0604020202020204" pitchFamily="34" charset="0"/>
            </a:rPr>
            <a:t>语句</a:t>
          </a:r>
          <a:endParaRPr lang="zh-CN" altLang="en-US" sz="2000" b="1" kern="1200" dirty="0">
            <a:latin typeface="Arial" panose="020B0604020202020204" pitchFamily="34" charset="0"/>
          </a:endParaRPr>
        </a:p>
      </dsp:txBody>
      <dsp:txXfrm>
        <a:off x="508552" y="4187335"/>
        <a:ext cx="2408255" cy="293016"/>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948722C-5027-4992-9468-1C78B9C53C5D}">
      <dsp:nvSpPr>
        <dsp:cNvPr id="0" name=""/>
        <dsp:cNvSpPr/>
      </dsp:nvSpPr>
      <dsp:spPr>
        <a:xfrm>
          <a:off x="0" y="0"/>
          <a:ext cx="81280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BA4C0BC-8579-41B3-9462-046F7B06E81A}">
      <dsp:nvSpPr>
        <dsp:cNvPr id="0" name=""/>
        <dsp:cNvSpPr/>
      </dsp:nvSpPr>
      <dsp:spPr>
        <a:xfrm>
          <a:off x="0" y="0"/>
          <a:ext cx="1625600" cy="54186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l" defTabSz="1422400">
            <a:lnSpc>
              <a:spcPct val="90000"/>
            </a:lnSpc>
            <a:spcBef>
              <a:spcPct val="0"/>
            </a:spcBef>
            <a:spcAft>
              <a:spcPct val="35000"/>
            </a:spcAft>
            <a:buNone/>
          </a:pPr>
          <a:r>
            <a:rPr lang="zh-CN" altLang="en-US" sz="3200" b="1" kern="1200" dirty="0">
              <a:solidFill>
                <a:srgbClr val="C00000"/>
              </a:solidFill>
            </a:rPr>
            <a:t>程序设计风格</a:t>
          </a:r>
        </a:p>
      </dsp:txBody>
      <dsp:txXfrm>
        <a:off x="0" y="0"/>
        <a:ext cx="1625600" cy="5418667"/>
      </dsp:txXfrm>
    </dsp:sp>
    <dsp:sp modelId="{8A499637-7A96-4175-86D5-086CB00CE337}">
      <dsp:nvSpPr>
        <dsp:cNvPr id="0" name=""/>
        <dsp:cNvSpPr/>
      </dsp:nvSpPr>
      <dsp:spPr>
        <a:xfrm>
          <a:off x="1747520" y="42664"/>
          <a:ext cx="6380480" cy="8532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marL="0" lvl="0" indent="0" algn="l" defTabSz="1333500">
            <a:lnSpc>
              <a:spcPct val="90000"/>
            </a:lnSpc>
            <a:spcBef>
              <a:spcPct val="0"/>
            </a:spcBef>
            <a:spcAft>
              <a:spcPct val="35000"/>
            </a:spcAft>
            <a:buNone/>
          </a:pPr>
          <a:r>
            <a:rPr lang="en-US" altLang="zh-CN" sz="3000" b="1" kern="1200" dirty="0"/>
            <a:t>1</a:t>
          </a:r>
          <a:r>
            <a:rPr lang="zh-CN" altLang="en-US" sz="3000" b="1" kern="1200" dirty="0"/>
            <a:t>）基本要求</a:t>
          </a:r>
        </a:p>
      </dsp:txBody>
      <dsp:txXfrm>
        <a:off x="1747520" y="42664"/>
        <a:ext cx="6380480" cy="853281"/>
      </dsp:txXfrm>
    </dsp:sp>
    <dsp:sp modelId="{A8571FBE-3AC1-4916-B60D-5EAD3858C810}">
      <dsp:nvSpPr>
        <dsp:cNvPr id="0" name=""/>
        <dsp:cNvSpPr/>
      </dsp:nvSpPr>
      <dsp:spPr>
        <a:xfrm>
          <a:off x="1625599" y="895945"/>
          <a:ext cx="650240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D8E63A0-69D7-4D19-847C-15351AA2E14A}">
      <dsp:nvSpPr>
        <dsp:cNvPr id="0" name=""/>
        <dsp:cNvSpPr/>
      </dsp:nvSpPr>
      <dsp:spPr>
        <a:xfrm>
          <a:off x="1747520" y="938609"/>
          <a:ext cx="6380480" cy="8532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marL="0" lvl="0" indent="0" algn="l" defTabSz="1333500">
            <a:lnSpc>
              <a:spcPct val="90000"/>
            </a:lnSpc>
            <a:spcBef>
              <a:spcPct val="0"/>
            </a:spcBef>
            <a:spcAft>
              <a:spcPct val="35000"/>
            </a:spcAft>
            <a:buNone/>
          </a:pPr>
          <a:r>
            <a:rPr lang="en-US" altLang="zh-CN" sz="3000" b="1" kern="1200" dirty="0"/>
            <a:t>2</a:t>
          </a:r>
          <a:r>
            <a:rPr lang="zh-CN" altLang="en-US" sz="3000" b="1" kern="1200" dirty="0"/>
            <a:t>）可读性要求</a:t>
          </a:r>
        </a:p>
      </dsp:txBody>
      <dsp:txXfrm>
        <a:off x="1747520" y="938609"/>
        <a:ext cx="6380480" cy="853281"/>
      </dsp:txXfrm>
    </dsp:sp>
    <dsp:sp modelId="{B53514D0-594D-425D-A75E-2A8B1F037440}">
      <dsp:nvSpPr>
        <dsp:cNvPr id="0" name=""/>
        <dsp:cNvSpPr/>
      </dsp:nvSpPr>
      <dsp:spPr>
        <a:xfrm>
          <a:off x="1625599" y="1791890"/>
          <a:ext cx="650240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914E00D-9512-49FB-9A0E-A6093DCE8202}">
      <dsp:nvSpPr>
        <dsp:cNvPr id="0" name=""/>
        <dsp:cNvSpPr/>
      </dsp:nvSpPr>
      <dsp:spPr>
        <a:xfrm>
          <a:off x="1747520" y="1834554"/>
          <a:ext cx="6380480" cy="8532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marL="0" lvl="0" indent="0" algn="l" defTabSz="1333500">
            <a:lnSpc>
              <a:spcPct val="90000"/>
            </a:lnSpc>
            <a:spcBef>
              <a:spcPct val="0"/>
            </a:spcBef>
            <a:spcAft>
              <a:spcPct val="35000"/>
            </a:spcAft>
            <a:buNone/>
          </a:pPr>
          <a:r>
            <a:rPr lang="en-US" altLang="zh-CN" sz="3000" b="1" kern="1200" dirty="0"/>
            <a:t>3</a:t>
          </a:r>
          <a:r>
            <a:rPr lang="zh-CN" altLang="en-US" sz="3000" b="1" kern="1200" dirty="0"/>
            <a:t>）正确性与容错性要求</a:t>
          </a:r>
        </a:p>
      </dsp:txBody>
      <dsp:txXfrm>
        <a:off x="1747520" y="1834554"/>
        <a:ext cx="6380480" cy="853281"/>
      </dsp:txXfrm>
    </dsp:sp>
    <dsp:sp modelId="{3DFF81D4-7FCC-4F94-B289-62E650BB9627}">
      <dsp:nvSpPr>
        <dsp:cNvPr id="0" name=""/>
        <dsp:cNvSpPr/>
      </dsp:nvSpPr>
      <dsp:spPr>
        <a:xfrm>
          <a:off x="1625599" y="2687836"/>
          <a:ext cx="650240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60466B9-F350-4029-A2AB-E9FE38B0AF57}">
      <dsp:nvSpPr>
        <dsp:cNvPr id="0" name=""/>
        <dsp:cNvSpPr/>
      </dsp:nvSpPr>
      <dsp:spPr>
        <a:xfrm>
          <a:off x="1747520" y="2730500"/>
          <a:ext cx="6380480" cy="8532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marL="0" lvl="0" indent="0" algn="l" defTabSz="1333500">
            <a:lnSpc>
              <a:spcPct val="90000"/>
            </a:lnSpc>
            <a:spcBef>
              <a:spcPct val="0"/>
            </a:spcBef>
            <a:spcAft>
              <a:spcPct val="35000"/>
            </a:spcAft>
            <a:buNone/>
          </a:pPr>
          <a:r>
            <a:rPr lang="en-US" altLang="zh-CN" sz="3000" b="1" kern="1200" dirty="0"/>
            <a:t>4</a:t>
          </a:r>
          <a:r>
            <a:rPr lang="zh-CN" altLang="en-US" sz="3000" b="1" kern="1200" dirty="0"/>
            <a:t>）可移植性要求</a:t>
          </a:r>
        </a:p>
      </dsp:txBody>
      <dsp:txXfrm>
        <a:off x="1747520" y="2730500"/>
        <a:ext cx="6380480" cy="853281"/>
      </dsp:txXfrm>
    </dsp:sp>
    <dsp:sp modelId="{79F4DEBD-2D82-41D9-9524-EB9CA90F7BB6}">
      <dsp:nvSpPr>
        <dsp:cNvPr id="0" name=""/>
        <dsp:cNvSpPr/>
      </dsp:nvSpPr>
      <dsp:spPr>
        <a:xfrm>
          <a:off x="1625599" y="3583781"/>
          <a:ext cx="650240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8F0FC03-3489-49B1-91F0-7DC6AB39FEAA}">
      <dsp:nvSpPr>
        <dsp:cNvPr id="0" name=""/>
        <dsp:cNvSpPr/>
      </dsp:nvSpPr>
      <dsp:spPr>
        <a:xfrm>
          <a:off x="1747520" y="3626445"/>
          <a:ext cx="6380480" cy="8532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marL="0" lvl="0" indent="0" algn="l" defTabSz="1333500">
            <a:lnSpc>
              <a:spcPct val="90000"/>
            </a:lnSpc>
            <a:spcBef>
              <a:spcPct val="0"/>
            </a:spcBef>
            <a:spcAft>
              <a:spcPct val="35000"/>
            </a:spcAft>
            <a:buNone/>
          </a:pPr>
          <a:r>
            <a:rPr lang="en-US" altLang="zh-CN" sz="3000" b="1" kern="1200" dirty="0"/>
            <a:t>5</a:t>
          </a:r>
          <a:r>
            <a:rPr lang="zh-CN" altLang="en-US" sz="3000" b="1" kern="1200" dirty="0"/>
            <a:t>）输入和输出要求</a:t>
          </a:r>
        </a:p>
      </dsp:txBody>
      <dsp:txXfrm>
        <a:off x="1747520" y="3626445"/>
        <a:ext cx="6380480" cy="853281"/>
      </dsp:txXfrm>
    </dsp:sp>
    <dsp:sp modelId="{36405C1D-1E79-4E3B-B5C8-01FB2AB50EA0}">
      <dsp:nvSpPr>
        <dsp:cNvPr id="0" name=""/>
        <dsp:cNvSpPr/>
      </dsp:nvSpPr>
      <dsp:spPr>
        <a:xfrm>
          <a:off x="1625599" y="4479726"/>
          <a:ext cx="650240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161F7B7-ED41-4943-BEC9-12F9DF38E1A9}">
      <dsp:nvSpPr>
        <dsp:cNvPr id="0" name=""/>
        <dsp:cNvSpPr/>
      </dsp:nvSpPr>
      <dsp:spPr>
        <a:xfrm>
          <a:off x="1747520" y="4522390"/>
          <a:ext cx="6380480" cy="8532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marL="0" lvl="0" indent="0" algn="l" defTabSz="1333500">
            <a:lnSpc>
              <a:spcPct val="90000"/>
            </a:lnSpc>
            <a:spcBef>
              <a:spcPct val="0"/>
            </a:spcBef>
            <a:spcAft>
              <a:spcPct val="35000"/>
            </a:spcAft>
            <a:buNone/>
          </a:pPr>
          <a:r>
            <a:rPr lang="en-US" altLang="zh-CN" sz="3000" b="1" kern="1200" dirty="0"/>
            <a:t>6</a:t>
          </a:r>
          <a:r>
            <a:rPr lang="zh-CN" altLang="en-US" sz="3000" b="1" kern="1200" dirty="0"/>
            <a:t>）重用性要求</a:t>
          </a:r>
        </a:p>
      </dsp:txBody>
      <dsp:txXfrm>
        <a:off x="1747520" y="4522390"/>
        <a:ext cx="6380480" cy="853281"/>
      </dsp:txXfrm>
    </dsp:sp>
    <dsp:sp modelId="{747BE0B5-7D72-4567-987D-26BC1AD093FA}">
      <dsp:nvSpPr>
        <dsp:cNvPr id="0" name=""/>
        <dsp:cNvSpPr/>
      </dsp:nvSpPr>
      <dsp:spPr>
        <a:xfrm>
          <a:off x="1625599" y="5375672"/>
          <a:ext cx="650240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F417C1-E99E-40D4-8D58-FB622EB81BDE}">
      <dsp:nvSpPr>
        <dsp:cNvPr id="0" name=""/>
        <dsp:cNvSpPr/>
      </dsp:nvSpPr>
      <dsp:spPr>
        <a:xfrm>
          <a:off x="221720" y="965545"/>
          <a:ext cx="5207793" cy="1627435"/>
        </a:xfrm>
        <a:prstGeom prst="rect">
          <a:avLst/>
        </a:prstGeom>
        <a:solidFill>
          <a:schemeClr val="lt1">
            <a:alpha val="4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102316" tIns="91440" rIns="91440" bIns="91440" numCol="1" spcCol="1270" anchor="ctr" anchorCtr="0">
          <a:noAutofit/>
        </a:bodyPr>
        <a:lstStyle/>
        <a:p>
          <a:pPr marL="0" lvl="0" indent="0" algn="l" defTabSz="1066800">
            <a:lnSpc>
              <a:spcPct val="90000"/>
            </a:lnSpc>
            <a:spcBef>
              <a:spcPct val="0"/>
            </a:spcBef>
            <a:spcAft>
              <a:spcPct val="35000"/>
            </a:spcAft>
            <a:buNone/>
          </a:pPr>
          <a:r>
            <a:rPr lang="zh-CN" altLang="en-US" sz="2400" b="1" kern="1200" dirty="0">
              <a:latin typeface="+mn-ea"/>
              <a:ea typeface="+mn-ea"/>
            </a:rPr>
            <a:t>程序结构清晰且简单易懂，单个函数的行数一般不要超过 </a:t>
          </a:r>
          <a:r>
            <a:rPr lang="en-US" altLang="zh-CN" sz="2400" b="1" kern="1200" dirty="0">
              <a:latin typeface="+mn-ea"/>
              <a:ea typeface="+mn-ea"/>
            </a:rPr>
            <a:t>100</a:t>
          </a:r>
          <a:r>
            <a:rPr lang="zh-CN" altLang="en-US" sz="2400" b="1" kern="1200" dirty="0">
              <a:latin typeface="+mn-ea"/>
              <a:ea typeface="+mn-ea"/>
            </a:rPr>
            <a:t>行。</a:t>
          </a:r>
        </a:p>
      </dsp:txBody>
      <dsp:txXfrm>
        <a:off x="221720" y="965545"/>
        <a:ext cx="5207793" cy="1627435"/>
      </dsp:txXfrm>
    </dsp:sp>
    <dsp:sp modelId="{3F0471C0-6F97-4813-AED2-3DE6786466F3}">
      <dsp:nvSpPr>
        <dsp:cNvPr id="0" name=""/>
        <dsp:cNvSpPr/>
      </dsp:nvSpPr>
      <dsp:spPr>
        <a:xfrm>
          <a:off x="4728" y="730471"/>
          <a:ext cx="1139204" cy="1708807"/>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50000" r="-50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2EC7802-C482-49BB-8124-DF8D2B8EE337}">
      <dsp:nvSpPr>
        <dsp:cNvPr id="0" name=""/>
        <dsp:cNvSpPr/>
      </dsp:nvSpPr>
      <dsp:spPr>
        <a:xfrm>
          <a:off x="5908558" y="965545"/>
          <a:ext cx="5207793" cy="1627435"/>
        </a:xfrm>
        <a:prstGeom prst="rect">
          <a:avLst/>
        </a:prstGeom>
        <a:solidFill>
          <a:schemeClr val="lt1">
            <a:alpha val="4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102316" tIns="91440" rIns="91440" bIns="91440" numCol="1" spcCol="1270" anchor="ctr" anchorCtr="0">
          <a:noAutofit/>
        </a:bodyPr>
        <a:lstStyle/>
        <a:p>
          <a:pPr marL="0" lvl="0" indent="0" algn="l" defTabSz="1066800">
            <a:lnSpc>
              <a:spcPct val="90000"/>
            </a:lnSpc>
            <a:spcBef>
              <a:spcPct val="0"/>
            </a:spcBef>
            <a:spcAft>
              <a:spcPct val="35000"/>
            </a:spcAft>
            <a:buNone/>
          </a:pPr>
          <a:r>
            <a:rPr lang="zh-CN" altLang="en-US" sz="2400" b="1" kern="1200" dirty="0">
              <a:latin typeface="+mn-ea"/>
              <a:ea typeface="+mn-ea"/>
            </a:rPr>
            <a:t>算法设计应该简单，代码要精简，避免出现垃圾程序。</a:t>
          </a:r>
        </a:p>
      </dsp:txBody>
      <dsp:txXfrm>
        <a:off x="5908558" y="965545"/>
        <a:ext cx="5207793" cy="1627435"/>
      </dsp:txXfrm>
    </dsp:sp>
    <dsp:sp modelId="{7A4FB6D0-6E3B-4E29-B0DD-A3E9C1F16CF3}">
      <dsp:nvSpPr>
        <dsp:cNvPr id="0" name=""/>
        <dsp:cNvSpPr/>
      </dsp:nvSpPr>
      <dsp:spPr>
        <a:xfrm>
          <a:off x="5691566" y="730471"/>
          <a:ext cx="1139204" cy="1708807"/>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50000" r="-50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B3B1C2E-423F-4772-B5E3-37EAC5168F81}">
      <dsp:nvSpPr>
        <dsp:cNvPr id="0" name=""/>
        <dsp:cNvSpPr/>
      </dsp:nvSpPr>
      <dsp:spPr>
        <a:xfrm>
          <a:off x="221720" y="3014306"/>
          <a:ext cx="5207793" cy="1627435"/>
        </a:xfrm>
        <a:prstGeom prst="rect">
          <a:avLst/>
        </a:prstGeom>
        <a:solidFill>
          <a:schemeClr val="lt1">
            <a:alpha val="4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102316" tIns="91440" rIns="91440" bIns="91440" numCol="1" spcCol="1270" anchor="ctr" anchorCtr="0">
          <a:noAutofit/>
        </a:bodyPr>
        <a:lstStyle/>
        <a:p>
          <a:pPr marL="0" lvl="0" indent="0" algn="l" defTabSz="1066800">
            <a:lnSpc>
              <a:spcPct val="90000"/>
            </a:lnSpc>
            <a:spcBef>
              <a:spcPct val="0"/>
            </a:spcBef>
            <a:spcAft>
              <a:spcPct val="35000"/>
            </a:spcAft>
            <a:buNone/>
          </a:pPr>
          <a:r>
            <a:rPr lang="zh-CN" altLang="en-US" sz="2400" b="1" kern="1200" dirty="0">
              <a:latin typeface="+mn-ea"/>
              <a:ea typeface="+mn-ea"/>
            </a:rPr>
            <a:t>尽量使用标准库函数（类方法）和公共函数（类方法）。</a:t>
          </a:r>
        </a:p>
      </dsp:txBody>
      <dsp:txXfrm>
        <a:off x="221720" y="3014306"/>
        <a:ext cx="5207793" cy="1627435"/>
      </dsp:txXfrm>
    </dsp:sp>
    <dsp:sp modelId="{7E07961C-14D6-46C4-B821-1EBB07348513}">
      <dsp:nvSpPr>
        <dsp:cNvPr id="0" name=""/>
        <dsp:cNvSpPr/>
      </dsp:nvSpPr>
      <dsp:spPr>
        <a:xfrm>
          <a:off x="4728" y="2779232"/>
          <a:ext cx="1139204" cy="1708807"/>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50000" r="-50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0C71343-1120-461E-9EF3-24D26333CF91}">
      <dsp:nvSpPr>
        <dsp:cNvPr id="0" name=""/>
        <dsp:cNvSpPr/>
      </dsp:nvSpPr>
      <dsp:spPr>
        <a:xfrm>
          <a:off x="5908558" y="3014306"/>
          <a:ext cx="5207793" cy="1627435"/>
        </a:xfrm>
        <a:prstGeom prst="rect">
          <a:avLst/>
        </a:prstGeom>
        <a:solidFill>
          <a:schemeClr val="lt1">
            <a:alpha val="4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102316" tIns="91440" rIns="91440" bIns="91440" numCol="1" spcCol="1270" anchor="ctr" anchorCtr="0">
          <a:noAutofit/>
        </a:bodyPr>
        <a:lstStyle/>
        <a:p>
          <a:pPr marL="0" lvl="0" indent="0" algn="l" defTabSz="1066800">
            <a:lnSpc>
              <a:spcPct val="90000"/>
            </a:lnSpc>
            <a:spcBef>
              <a:spcPct val="0"/>
            </a:spcBef>
            <a:spcAft>
              <a:spcPct val="35000"/>
            </a:spcAft>
            <a:buNone/>
          </a:pPr>
          <a:r>
            <a:rPr lang="zh-CN" altLang="en-US" sz="2400" b="1" kern="1200" dirty="0">
              <a:latin typeface="+mn-ea"/>
              <a:ea typeface="+mn-ea"/>
            </a:rPr>
            <a:t>最好使用括号以避免二义性。</a:t>
          </a:r>
        </a:p>
      </dsp:txBody>
      <dsp:txXfrm>
        <a:off x="5908558" y="3014306"/>
        <a:ext cx="5207793" cy="1627435"/>
      </dsp:txXfrm>
    </dsp:sp>
    <dsp:sp modelId="{762D4B54-C5EB-4437-9880-A36628BE8808}">
      <dsp:nvSpPr>
        <dsp:cNvPr id="0" name=""/>
        <dsp:cNvSpPr/>
      </dsp:nvSpPr>
      <dsp:spPr>
        <a:xfrm>
          <a:off x="5691566" y="2779232"/>
          <a:ext cx="1139204" cy="1708807"/>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50000" r="-50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F417C1-E99E-40D4-8D58-FB622EB81BDE}">
      <dsp:nvSpPr>
        <dsp:cNvPr id="0" name=""/>
        <dsp:cNvSpPr/>
      </dsp:nvSpPr>
      <dsp:spPr>
        <a:xfrm>
          <a:off x="221720" y="965545"/>
          <a:ext cx="5207793" cy="1627435"/>
        </a:xfrm>
        <a:prstGeom prst="rect">
          <a:avLst/>
        </a:prstGeom>
        <a:solidFill>
          <a:schemeClr val="lt1">
            <a:alpha val="4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102316" tIns="91440" rIns="91440" bIns="91440" numCol="1" spcCol="1270" anchor="ctr" anchorCtr="0">
          <a:noAutofit/>
        </a:bodyPr>
        <a:lstStyle/>
        <a:p>
          <a:pPr marL="0" lvl="0" indent="0" algn="l" defTabSz="1066800">
            <a:lnSpc>
              <a:spcPct val="90000"/>
            </a:lnSpc>
            <a:spcBef>
              <a:spcPct val="0"/>
            </a:spcBef>
            <a:spcAft>
              <a:spcPct val="35000"/>
            </a:spcAft>
            <a:buNone/>
          </a:pPr>
          <a:r>
            <a:rPr lang="zh-CN" altLang="en-US" sz="2400" b="1" kern="1200" dirty="0">
              <a:latin typeface="+mn-ea"/>
              <a:ea typeface="+mn-ea"/>
            </a:rPr>
            <a:t>程序头</a:t>
          </a:r>
          <a:r>
            <a:rPr lang="en-US" altLang="zh-CN" sz="2400" b="1" kern="1200" dirty="0">
              <a:latin typeface="+mn-ea"/>
              <a:ea typeface="+mn-ea"/>
            </a:rPr>
            <a:t>,</a:t>
          </a:r>
          <a:r>
            <a:rPr lang="zh-CN" altLang="en-US" sz="2400" b="1" kern="1200" dirty="0">
              <a:latin typeface="+mn-ea"/>
              <a:ea typeface="+mn-ea"/>
            </a:rPr>
            <a:t>函数头说明；接口说明；子程序清单</a:t>
          </a:r>
          <a:r>
            <a:rPr lang="en-US" altLang="zh-CN" sz="2400" b="1" kern="1200" dirty="0">
              <a:latin typeface="+mn-ea"/>
              <a:ea typeface="+mn-ea"/>
            </a:rPr>
            <a:t>,</a:t>
          </a:r>
          <a:r>
            <a:rPr lang="zh-CN" altLang="en-US" sz="2400" b="1" kern="1200" dirty="0">
              <a:latin typeface="+mn-ea"/>
              <a:ea typeface="+mn-ea"/>
            </a:rPr>
            <a:t>有关数据的说明；模块位置；开发历史等</a:t>
          </a:r>
        </a:p>
      </dsp:txBody>
      <dsp:txXfrm>
        <a:off x="221720" y="965545"/>
        <a:ext cx="5207793" cy="1627435"/>
      </dsp:txXfrm>
    </dsp:sp>
    <dsp:sp modelId="{3F0471C0-6F97-4813-AED2-3DE6786466F3}">
      <dsp:nvSpPr>
        <dsp:cNvPr id="0" name=""/>
        <dsp:cNvSpPr/>
      </dsp:nvSpPr>
      <dsp:spPr>
        <a:xfrm>
          <a:off x="4728" y="730471"/>
          <a:ext cx="1139204" cy="1708807"/>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50000" r="-50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2EC7802-C482-49BB-8124-DF8D2B8EE337}">
      <dsp:nvSpPr>
        <dsp:cNvPr id="0" name=""/>
        <dsp:cNvSpPr/>
      </dsp:nvSpPr>
      <dsp:spPr>
        <a:xfrm>
          <a:off x="5908558" y="965545"/>
          <a:ext cx="5207793" cy="1627435"/>
        </a:xfrm>
        <a:prstGeom prst="rect">
          <a:avLst/>
        </a:prstGeom>
        <a:solidFill>
          <a:schemeClr val="lt1">
            <a:alpha val="4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102316" tIns="91440" rIns="91440" bIns="91440" numCol="1" spcCol="1270" anchor="ctr" anchorCtr="0">
          <a:noAutofit/>
        </a:bodyPr>
        <a:lstStyle/>
        <a:p>
          <a:pPr marL="0" lvl="0" indent="0" algn="l" defTabSz="1066800">
            <a:lnSpc>
              <a:spcPct val="90000"/>
            </a:lnSpc>
            <a:spcBef>
              <a:spcPct val="0"/>
            </a:spcBef>
            <a:spcAft>
              <a:spcPct val="35000"/>
            </a:spcAft>
            <a:buNone/>
          </a:pPr>
          <a:r>
            <a:rPr lang="zh-CN" altLang="en-US" sz="2400" b="1" kern="1200" dirty="0">
              <a:latin typeface="+mn-ea"/>
              <a:ea typeface="+mn-ea"/>
            </a:rPr>
            <a:t>主要变量</a:t>
          </a:r>
          <a:r>
            <a:rPr lang="en-US" altLang="zh-CN" sz="2400" b="1" kern="1200" dirty="0">
              <a:latin typeface="+mn-ea"/>
              <a:ea typeface="+mn-ea"/>
            </a:rPr>
            <a:t>(</a:t>
          </a:r>
          <a:r>
            <a:rPr lang="zh-CN" altLang="en-US" sz="2400" b="1" kern="1200" dirty="0">
              <a:latin typeface="+mn-ea"/>
              <a:ea typeface="+mn-ea"/>
            </a:rPr>
            <a:t>结构、联合、类或对象</a:t>
          </a:r>
          <a:r>
            <a:rPr lang="en-US" altLang="zh-CN" sz="2400" b="1" kern="1200" dirty="0">
              <a:latin typeface="+mn-ea"/>
              <a:ea typeface="+mn-ea"/>
            </a:rPr>
            <a:t>):</a:t>
          </a:r>
          <a:r>
            <a:rPr lang="zh-CN" altLang="en-US" sz="2400" b="1" kern="1200" dirty="0">
              <a:latin typeface="+mn-ea"/>
              <a:ea typeface="+mn-ea"/>
            </a:rPr>
            <a:t>含义的注释。</a:t>
          </a:r>
        </a:p>
      </dsp:txBody>
      <dsp:txXfrm>
        <a:off x="5908558" y="965545"/>
        <a:ext cx="5207793" cy="1627435"/>
      </dsp:txXfrm>
    </dsp:sp>
    <dsp:sp modelId="{7A4FB6D0-6E3B-4E29-B0DD-A3E9C1F16CF3}">
      <dsp:nvSpPr>
        <dsp:cNvPr id="0" name=""/>
        <dsp:cNvSpPr/>
      </dsp:nvSpPr>
      <dsp:spPr>
        <a:xfrm>
          <a:off x="5691566" y="730471"/>
          <a:ext cx="1139204" cy="1708807"/>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50000" r="-50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B3B1C2E-423F-4772-B5E3-37EAC5168F81}">
      <dsp:nvSpPr>
        <dsp:cNvPr id="0" name=""/>
        <dsp:cNvSpPr/>
      </dsp:nvSpPr>
      <dsp:spPr>
        <a:xfrm>
          <a:off x="221720" y="3014306"/>
          <a:ext cx="5207793" cy="1627435"/>
        </a:xfrm>
        <a:prstGeom prst="rect">
          <a:avLst/>
        </a:prstGeom>
        <a:solidFill>
          <a:schemeClr val="lt1">
            <a:alpha val="4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102316" tIns="91440" rIns="91440" bIns="91440" numCol="1" spcCol="1270" anchor="ctr" anchorCtr="0">
          <a:noAutofit/>
        </a:bodyPr>
        <a:lstStyle/>
        <a:p>
          <a:pPr marL="0" lvl="0" indent="0" algn="l" defTabSz="1066800">
            <a:lnSpc>
              <a:spcPct val="90000"/>
            </a:lnSpc>
            <a:spcBef>
              <a:spcPct val="0"/>
            </a:spcBef>
            <a:spcAft>
              <a:spcPct val="35000"/>
            </a:spcAft>
            <a:buNone/>
          </a:pPr>
          <a:r>
            <a:rPr lang="zh-CN" altLang="en-US" sz="2400" b="1" kern="1200" dirty="0">
              <a:latin typeface="+mn-ea"/>
              <a:ea typeface="+mn-ea"/>
            </a:rPr>
            <a:t>应保持注释与代码完全一致。</a:t>
          </a:r>
        </a:p>
      </dsp:txBody>
      <dsp:txXfrm>
        <a:off x="221720" y="3014306"/>
        <a:ext cx="5207793" cy="1627435"/>
      </dsp:txXfrm>
    </dsp:sp>
    <dsp:sp modelId="{7E07961C-14D6-46C4-B821-1EBB07348513}">
      <dsp:nvSpPr>
        <dsp:cNvPr id="0" name=""/>
        <dsp:cNvSpPr/>
      </dsp:nvSpPr>
      <dsp:spPr>
        <a:xfrm>
          <a:off x="4728" y="2779232"/>
          <a:ext cx="1139204" cy="1708807"/>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50000" r="-50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0C71343-1120-461E-9EF3-24D26333CF91}">
      <dsp:nvSpPr>
        <dsp:cNvPr id="0" name=""/>
        <dsp:cNvSpPr/>
      </dsp:nvSpPr>
      <dsp:spPr>
        <a:xfrm>
          <a:off x="5908558" y="3014306"/>
          <a:ext cx="5207793" cy="1627435"/>
        </a:xfrm>
        <a:prstGeom prst="rect">
          <a:avLst/>
        </a:prstGeom>
        <a:solidFill>
          <a:schemeClr val="lt1">
            <a:alpha val="4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102316" tIns="91440" rIns="91440" bIns="91440" numCol="1" spcCol="1270" anchor="ctr" anchorCtr="0">
          <a:noAutofit/>
        </a:bodyPr>
        <a:lstStyle/>
        <a:p>
          <a:pPr marL="0" lvl="0" indent="0" algn="l" defTabSz="1066800">
            <a:lnSpc>
              <a:spcPct val="90000"/>
            </a:lnSpc>
            <a:spcBef>
              <a:spcPct val="0"/>
            </a:spcBef>
            <a:spcAft>
              <a:spcPct val="35000"/>
            </a:spcAft>
            <a:buNone/>
          </a:pPr>
          <a:r>
            <a:rPr lang="zh-CN" altLang="en-US" sz="2400" b="1" kern="1200" dirty="0">
              <a:latin typeface="+mn-ea"/>
              <a:ea typeface="+mn-ea"/>
            </a:rPr>
            <a:t>处理过程的每个阶段和典型算法前都有相关注释说明，但是不要对每条语句注释。</a:t>
          </a:r>
        </a:p>
      </dsp:txBody>
      <dsp:txXfrm>
        <a:off x="5908558" y="3014306"/>
        <a:ext cx="5207793" cy="1627435"/>
      </dsp:txXfrm>
    </dsp:sp>
    <dsp:sp modelId="{762D4B54-C5EB-4437-9880-A36628BE8808}">
      <dsp:nvSpPr>
        <dsp:cNvPr id="0" name=""/>
        <dsp:cNvSpPr/>
      </dsp:nvSpPr>
      <dsp:spPr>
        <a:xfrm>
          <a:off x="5691566" y="2779232"/>
          <a:ext cx="1139204" cy="1708807"/>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50000" r="-50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F417C1-E99E-40D4-8D58-FB622EB81BDE}">
      <dsp:nvSpPr>
        <dsp:cNvPr id="0" name=""/>
        <dsp:cNvSpPr/>
      </dsp:nvSpPr>
      <dsp:spPr>
        <a:xfrm>
          <a:off x="146666" y="295768"/>
          <a:ext cx="3445797" cy="1076811"/>
        </a:xfrm>
        <a:prstGeom prst="rect">
          <a:avLst/>
        </a:prstGeom>
        <a:solidFill>
          <a:schemeClr val="lt1">
            <a:alpha val="4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729360" tIns="76200" rIns="76200" bIns="76200" numCol="1" spcCol="1270" anchor="ctr" anchorCtr="0">
          <a:noAutofit/>
        </a:bodyPr>
        <a:lstStyle/>
        <a:p>
          <a:pPr marL="0" lvl="0" indent="0" algn="l" defTabSz="889000">
            <a:lnSpc>
              <a:spcPct val="90000"/>
            </a:lnSpc>
            <a:spcBef>
              <a:spcPct val="0"/>
            </a:spcBef>
            <a:spcAft>
              <a:spcPct val="35000"/>
            </a:spcAft>
            <a:buNone/>
          </a:pPr>
          <a:r>
            <a:rPr lang="zh-CN" altLang="en-US" sz="2000" b="1" kern="1200" dirty="0">
              <a:latin typeface="+mn-ea"/>
            </a:rPr>
            <a:t>避免使用</a:t>
          </a:r>
          <a:r>
            <a:rPr lang="en-US" altLang="zh-CN" sz="2000" b="1" kern="1200" dirty="0">
              <a:latin typeface="+mn-ea"/>
            </a:rPr>
            <a:t>ELSE GOTO</a:t>
          </a:r>
          <a:r>
            <a:rPr lang="zh-CN" altLang="en-US" sz="2000" b="1" kern="1200" dirty="0">
              <a:latin typeface="+mn-ea"/>
            </a:rPr>
            <a:t>和</a:t>
          </a:r>
          <a:r>
            <a:rPr lang="en-US" altLang="zh-CN" sz="2000" b="1" kern="1200" dirty="0">
              <a:latin typeface="+mn-ea"/>
            </a:rPr>
            <a:t>ELSE RETURN</a:t>
          </a:r>
          <a:r>
            <a:rPr lang="zh-CN" altLang="en-US" sz="2000" b="1" kern="1200" dirty="0">
              <a:latin typeface="+mn-ea"/>
            </a:rPr>
            <a:t>结构。</a:t>
          </a:r>
        </a:p>
      </dsp:txBody>
      <dsp:txXfrm>
        <a:off x="146666" y="295768"/>
        <a:ext cx="3445797" cy="1076811"/>
      </dsp:txXfrm>
    </dsp:sp>
    <dsp:sp modelId="{3F0471C0-6F97-4813-AED2-3DE6786466F3}">
      <dsp:nvSpPr>
        <dsp:cNvPr id="0" name=""/>
        <dsp:cNvSpPr/>
      </dsp:nvSpPr>
      <dsp:spPr>
        <a:xfrm>
          <a:off x="3091" y="140229"/>
          <a:ext cx="753768" cy="1130652"/>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50000" r="-50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40B5FA2-7686-4D3E-8055-21EDC713DC10}">
      <dsp:nvSpPr>
        <dsp:cNvPr id="0" name=""/>
        <dsp:cNvSpPr/>
      </dsp:nvSpPr>
      <dsp:spPr>
        <a:xfrm>
          <a:off x="3909429" y="295768"/>
          <a:ext cx="3445797" cy="1076811"/>
        </a:xfrm>
        <a:prstGeom prst="rect">
          <a:avLst/>
        </a:prstGeom>
        <a:solidFill>
          <a:schemeClr val="lt1">
            <a:alpha val="4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729360" tIns="76200" rIns="76200" bIns="76200" numCol="1" spcCol="1270" anchor="ctr" anchorCtr="0">
          <a:noAutofit/>
        </a:bodyPr>
        <a:lstStyle/>
        <a:p>
          <a:pPr marL="0" lvl="0" indent="0" algn="l" defTabSz="889000">
            <a:lnSpc>
              <a:spcPct val="90000"/>
            </a:lnSpc>
            <a:spcBef>
              <a:spcPct val="0"/>
            </a:spcBef>
            <a:spcAft>
              <a:spcPct val="35000"/>
            </a:spcAft>
            <a:buNone/>
          </a:pPr>
          <a:r>
            <a:rPr lang="zh-CN" altLang="en-US" sz="2000" b="1" kern="1200" dirty="0">
              <a:latin typeface="+mn-ea"/>
            </a:rPr>
            <a:t>避免过多的循环嵌套和条件嵌套。</a:t>
          </a:r>
        </a:p>
      </dsp:txBody>
      <dsp:txXfrm>
        <a:off x="3909429" y="295768"/>
        <a:ext cx="3445797" cy="1076811"/>
      </dsp:txXfrm>
    </dsp:sp>
    <dsp:sp modelId="{E9992598-AF6C-4115-A9D7-9E9C13BD9BD0}">
      <dsp:nvSpPr>
        <dsp:cNvPr id="0" name=""/>
        <dsp:cNvSpPr/>
      </dsp:nvSpPr>
      <dsp:spPr>
        <a:xfrm>
          <a:off x="3765854" y="140229"/>
          <a:ext cx="753768" cy="1130652"/>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50000" r="-50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29906ED-EC79-4E83-B180-A4F9DA6FC1F1}">
      <dsp:nvSpPr>
        <dsp:cNvPr id="0" name=""/>
        <dsp:cNvSpPr/>
      </dsp:nvSpPr>
      <dsp:spPr>
        <a:xfrm>
          <a:off x="7672191" y="295768"/>
          <a:ext cx="3445797" cy="1076811"/>
        </a:xfrm>
        <a:prstGeom prst="rect">
          <a:avLst/>
        </a:prstGeom>
        <a:solidFill>
          <a:schemeClr val="lt1">
            <a:alpha val="4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729360" tIns="76200" rIns="76200" bIns="76200" numCol="1" spcCol="1270" anchor="ctr" anchorCtr="0">
          <a:noAutofit/>
        </a:bodyPr>
        <a:lstStyle/>
        <a:p>
          <a:pPr marL="0" lvl="0" indent="0" algn="l" defTabSz="889000">
            <a:lnSpc>
              <a:spcPct val="90000"/>
            </a:lnSpc>
            <a:spcBef>
              <a:spcPct val="0"/>
            </a:spcBef>
            <a:spcAft>
              <a:spcPct val="35000"/>
            </a:spcAft>
            <a:buNone/>
          </a:pPr>
          <a:r>
            <a:rPr lang="zh-CN" altLang="en-US" sz="2000" b="1" kern="1200" dirty="0">
              <a:latin typeface="+mn-ea"/>
            </a:rPr>
            <a:t>数据结构要有利于程序的简化。</a:t>
          </a:r>
        </a:p>
      </dsp:txBody>
      <dsp:txXfrm>
        <a:off x="7672191" y="295768"/>
        <a:ext cx="3445797" cy="1076811"/>
      </dsp:txXfrm>
    </dsp:sp>
    <dsp:sp modelId="{B21651C1-3EF7-4D5C-89C0-E4622DB83EDC}">
      <dsp:nvSpPr>
        <dsp:cNvPr id="0" name=""/>
        <dsp:cNvSpPr/>
      </dsp:nvSpPr>
      <dsp:spPr>
        <a:xfrm>
          <a:off x="7528616" y="140229"/>
          <a:ext cx="753768" cy="1130652"/>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50000" r="-50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3B9644A-C8A7-4BD5-95E0-9C6DAC1FD6F6}">
      <dsp:nvSpPr>
        <dsp:cNvPr id="0" name=""/>
        <dsp:cNvSpPr/>
      </dsp:nvSpPr>
      <dsp:spPr>
        <a:xfrm>
          <a:off x="33196" y="2063661"/>
          <a:ext cx="3445797" cy="2380583"/>
        </a:xfrm>
        <a:prstGeom prst="rect">
          <a:avLst/>
        </a:prstGeom>
        <a:solidFill>
          <a:schemeClr val="lt1">
            <a:alpha val="4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729360" tIns="76200" rIns="76200" bIns="76200" numCol="1" spcCol="1270" anchor="ctr" anchorCtr="0">
          <a:noAutofit/>
        </a:bodyPr>
        <a:lstStyle/>
        <a:p>
          <a:pPr marL="0" lvl="0" indent="0" algn="l" defTabSz="889000">
            <a:lnSpc>
              <a:spcPct val="90000"/>
            </a:lnSpc>
            <a:spcBef>
              <a:spcPct val="0"/>
            </a:spcBef>
            <a:spcAft>
              <a:spcPct val="35000"/>
            </a:spcAft>
            <a:buNone/>
          </a:pPr>
          <a:r>
            <a:rPr lang="zh-CN" altLang="en-US" sz="2000" b="1" kern="1200" dirty="0">
              <a:latin typeface="+mn-ea"/>
            </a:rPr>
            <a:t>模块功能尽可能单一化，模块间的耦合能够清晰可见。利用信息隐蔽确保每一个模块的独立性。</a:t>
          </a:r>
        </a:p>
      </dsp:txBody>
      <dsp:txXfrm>
        <a:off x="33196" y="2063661"/>
        <a:ext cx="3445797" cy="2380583"/>
      </dsp:txXfrm>
    </dsp:sp>
    <dsp:sp modelId="{F0A8CEF2-4D1F-4C02-AAB9-301A00DF1ED6}">
      <dsp:nvSpPr>
        <dsp:cNvPr id="0" name=""/>
        <dsp:cNvSpPr/>
      </dsp:nvSpPr>
      <dsp:spPr>
        <a:xfrm>
          <a:off x="0" y="1992161"/>
          <a:ext cx="753768" cy="1130652"/>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50000" r="-50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9F9A520-07A2-4A06-829F-73BC9613435D}">
      <dsp:nvSpPr>
        <dsp:cNvPr id="0" name=""/>
        <dsp:cNvSpPr/>
      </dsp:nvSpPr>
      <dsp:spPr>
        <a:xfrm>
          <a:off x="3909429" y="2131949"/>
          <a:ext cx="3445797" cy="1076811"/>
        </a:xfrm>
        <a:prstGeom prst="rect">
          <a:avLst/>
        </a:prstGeom>
        <a:solidFill>
          <a:schemeClr val="lt1">
            <a:alpha val="4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729360" tIns="76200" rIns="76200" bIns="76200" numCol="1" spcCol="1270" anchor="ctr" anchorCtr="0">
          <a:noAutofit/>
        </a:bodyPr>
        <a:lstStyle/>
        <a:p>
          <a:pPr marL="0" lvl="0" indent="0" algn="l" defTabSz="889000">
            <a:lnSpc>
              <a:spcPct val="90000"/>
            </a:lnSpc>
            <a:spcBef>
              <a:spcPct val="0"/>
            </a:spcBef>
            <a:spcAft>
              <a:spcPct val="35000"/>
            </a:spcAft>
            <a:buNone/>
          </a:pPr>
          <a:r>
            <a:rPr lang="zh-CN" altLang="en-US" sz="2000" b="1" kern="1200" dirty="0">
              <a:latin typeface="+mn-ea"/>
            </a:rPr>
            <a:t>对递归定义的数据结构尽量使用递归过程。</a:t>
          </a:r>
        </a:p>
      </dsp:txBody>
      <dsp:txXfrm>
        <a:off x="3909429" y="2131949"/>
        <a:ext cx="3445797" cy="1076811"/>
      </dsp:txXfrm>
    </dsp:sp>
    <dsp:sp modelId="{A671CC4B-E587-4E33-A2F8-A65F314D8C3D}">
      <dsp:nvSpPr>
        <dsp:cNvPr id="0" name=""/>
        <dsp:cNvSpPr/>
      </dsp:nvSpPr>
      <dsp:spPr>
        <a:xfrm>
          <a:off x="3765854" y="2069931"/>
          <a:ext cx="753768" cy="1130652"/>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50000" r="-50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73F640C-77AA-4435-A4BA-7C1288719875}">
      <dsp:nvSpPr>
        <dsp:cNvPr id="0" name=""/>
        <dsp:cNvSpPr/>
      </dsp:nvSpPr>
      <dsp:spPr>
        <a:xfrm>
          <a:off x="7675283" y="2187801"/>
          <a:ext cx="3445797" cy="1441463"/>
        </a:xfrm>
        <a:prstGeom prst="rect">
          <a:avLst/>
        </a:prstGeom>
        <a:solidFill>
          <a:schemeClr val="lt1">
            <a:alpha val="4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729360" tIns="76200" rIns="76200" bIns="76200" numCol="1" spcCol="1270" anchor="ctr" anchorCtr="0">
          <a:noAutofit/>
        </a:bodyPr>
        <a:lstStyle/>
        <a:p>
          <a:pPr marL="0" lvl="0" indent="0" algn="l" defTabSz="889000">
            <a:lnSpc>
              <a:spcPct val="90000"/>
            </a:lnSpc>
            <a:spcBef>
              <a:spcPct val="0"/>
            </a:spcBef>
            <a:spcAft>
              <a:spcPct val="35000"/>
            </a:spcAft>
            <a:buNone/>
          </a:pPr>
          <a:r>
            <a:rPr lang="zh-CN" altLang="en-US" sz="2000" b="1" kern="1200" dirty="0">
              <a:latin typeface="+mn-ea"/>
            </a:rPr>
            <a:t>尽量不要修补结构差的程序</a:t>
          </a:r>
          <a:r>
            <a:rPr lang="en-US" altLang="zh-CN" sz="2000" b="1" kern="1200" dirty="0">
              <a:latin typeface="+mn-ea"/>
            </a:rPr>
            <a:t>,</a:t>
          </a:r>
          <a:r>
            <a:rPr lang="zh-CN" altLang="en-US" sz="2000" b="1" kern="1200" dirty="0">
              <a:latin typeface="+mn-ea"/>
            </a:rPr>
            <a:t>而应重新设计和编码。</a:t>
          </a:r>
        </a:p>
      </dsp:txBody>
      <dsp:txXfrm>
        <a:off x="7675283" y="2187801"/>
        <a:ext cx="3445797" cy="1441463"/>
      </dsp:txXfrm>
    </dsp:sp>
    <dsp:sp modelId="{E83311B4-2045-4AF6-B968-89F19ACEC1C8}">
      <dsp:nvSpPr>
        <dsp:cNvPr id="0" name=""/>
        <dsp:cNvSpPr/>
      </dsp:nvSpPr>
      <dsp:spPr>
        <a:xfrm>
          <a:off x="7528616" y="1992161"/>
          <a:ext cx="753768" cy="1130652"/>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50000" r="-50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03193C9-F18F-4238-9AEB-85877B7F306A}">
      <dsp:nvSpPr>
        <dsp:cNvPr id="0" name=""/>
        <dsp:cNvSpPr/>
      </dsp:nvSpPr>
      <dsp:spPr>
        <a:xfrm>
          <a:off x="3909429" y="3809096"/>
          <a:ext cx="3445797" cy="1076811"/>
        </a:xfrm>
        <a:prstGeom prst="rect">
          <a:avLst/>
        </a:prstGeom>
        <a:solidFill>
          <a:schemeClr val="lt1">
            <a:alpha val="4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729360" tIns="76200" rIns="76200" bIns="76200" numCol="1" spcCol="1270" anchor="ctr" anchorCtr="0">
          <a:noAutofit/>
        </a:bodyPr>
        <a:lstStyle/>
        <a:p>
          <a:pPr marL="0" lvl="0" indent="0" algn="l" defTabSz="889000">
            <a:lnSpc>
              <a:spcPct val="90000"/>
            </a:lnSpc>
            <a:spcBef>
              <a:spcPct val="0"/>
            </a:spcBef>
            <a:spcAft>
              <a:spcPct val="35000"/>
            </a:spcAft>
            <a:buNone/>
          </a:pPr>
          <a:r>
            <a:rPr lang="zh-CN" altLang="en-US" sz="2000" b="1" kern="1200" dirty="0">
              <a:latin typeface="+mn-ea"/>
            </a:rPr>
            <a:t>对太大的程序，要分块编写、测试，后再集成 </a:t>
          </a:r>
        </a:p>
      </dsp:txBody>
      <dsp:txXfrm>
        <a:off x="3909429" y="3809096"/>
        <a:ext cx="3445797" cy="1076811"/>
      </dsp:txXfrm>
    </dsp:sp>
    <dsp:sp modelId="{C3DADB7B-7EC9-4A63-9F49-47953C4C018B}">
      <dsp:nvSpPr>
        <dsp:cNvPr id="0" name=""/>
        <dsp:cNvSpPr/>
      </dsp:nvSpPr>
      <dsp:spPr>
        <a:xfrm>
          <a:off x="3765854" y="3653608"/>
          <a:ext cx="753768" cy="1130652"/>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50000" r="-50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24641E7-5007-4C04-8D95-2D7825481854}">
      <dsp:nvSpPr>
        <dsp:cNvPr id="0" name=""/>
        <dsp:cNvSpPr/>
      </dsp:nvSpPr>
      <dsp:spPr>
        <a:xfrm>
          <a:off x="5275" y="37067"/>
          <a:ext cx="891500" cy="891500"/>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9FE4EF3-04A9-4513-809E-E071EE582FEB}">
      <dsp:nvSpPr>
        <dsp:cNvPr id="0" name=""/>
        <dsp:cNvSpPr/>
      </dsp:nvSpPr>
      <dsp:spPr>
        <a:xfrm>
          <a:off x="94425" y="126217"/>
          <a:ext cx="713200" cy="713200"/>
        </a:xfrm>
        <a:prstGeom prst="chord">
          <a:avLst>
            <a:gd name="adj1" fmla="val 1168272"/>
            <a:gd name="adj2" fmla="val 9631728"/>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2CCB3EB-4CC5-4B93-93C2-655E62018FB0}">
      <dsp:nvSpPr>
        <dsp:cNvPr id="0" name=""/>
        <dsp:cNvSpPr/>
      </dsp:nvSpPr>
      <dsp:spPr>
        <a:xfrm>
          <a:off x="1082505" y="1580561"/>
          <a:ext cx="2637354" cy="24477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1066800">
            <a:lnSpc>
              <a:spcPct val="90000"/>
            </a:lnSpc>
            <a:spcBef>
              <a:spcPct val="0"/>
            </a:spcBef>
            <a:spcAft>
              <a:spcPct val="35000"/>
            </a:spcAft>
            <a:buNone/>
          </a:pPr>
          <a:r>
            <a:rPr lang="zh-CN" altLang="en-US" sz="2400" b="1" kern="1200" dirty="0">
              <a:latin typeface="+mn-ea"/>
              <a:ea typeface="+mn-ea"/>
            </a:rPr>
            <a:t>简单变量类型说明、数组说明、公用数据块说明、文件说明</a:t>
          </a:r>
        </a:p>
      </dsp:txBody>
      <dsp:txXfrm>
        <a:off x="1082505" y="1580561"/>
        <a:ext cx="2637354" cy="2447741"/>
      </dsp:txXfrm>
    </dsp:sp>
    <dsp:sp modelId="{F92017C4-E359-41C0-8413-4CCD276AC478}">
      <dsp:nvSpPr>
        <dsp:cNvPr id="0" name=""/>
        <dsp:cNvSpPr/>
      </dsp:nvSpPr>
      <dsp:spPr>
        <a:xfrm>
          <a:off x="1082505" y="37067"/>
          <a:ext cx="2637354" cy="891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b" anchorCtr="0">
          <a:noAutofit/>
        </a:bodyPr>
        <a:lstStyle/>
        <a:p>
          <a:pPr marL="0" lvl="0" indent="0" algn="l" defTabSz="1066800">
            <a:lnSpc>
              <a:spcPct val="90000"/>
            </a:lnSpc>
            <a:spcBef>
              <a:spcPct val="0"/>
            </a:spcBef>
            <a:spcAft>
              <a:spcPct val="35000"/>
            </a:spcAft>
            <a:buNone/>
          </a:pPr>
          <a:r>
            <a:rPr lang="zh-CN" altLang="en-US" sz="2400" b="1" kern="1200" dirty="0">
              <a:latin typeface="+mn-ea"/>
              <a:ea typeface="+mn-ea"/>
            </a:rPr>
            <a:t>数据说明的先后次序规范化</a:t>
          </a:r>
        </a:p>
      </dsp:txBody>
      <dsp:txXfrm>
        <a:off x="1082505" y="37067"/>
        <a:ext cx="2637354" cy="891500"/>
      </dsp:txXfrm>
    </dsp:sp>
    <dsp:sp modelId="{F70AD574-3F75-4085-A239-A5CD3456E00C}">
      <dsp:nvSpPr>
        <dsp:cNvPr id="0" name=""/>
        <dsp:cNvSpPr/>
      </dsp:nvSpPr>
      <dsp:spPr>
        <a:xfrm>
          <a:off x="3905589" y="61781"/>
          <a:ext cx="891500" cy="891500"/>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88F1C49-E307-43C0-9F15-7FEB2515BD38}">
      <dsp:nvSpPr>
        <dsp:cNvPr id="0" name=""/>
        <dsp:cNvSpPr/>
      </dsp:nvSpPr>
      <dsp:spPr>
        <a:xfrm>
          <a:off x="3994739" y="150931"/>
          <a:ext cx="713200" cy="713200"/>
        </a:xfrm>
        <a:prstGeom prst="chord">
          <a:avLst>
            <a:gd name="adj1" fmla="val 20431728"/>
            <a:gd name="adj2" fmla="val 11968272"/>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8E1828B-B8C9-41D9-BEFA-C39CD64C356E}">
      <dsp:nvSpPr>
        <dsp:cNvPr id="0" name=""/>
        <dsp:cNvSpPr/>
      </dsp:nvSpPr>
      <dsp:spPr>
        <a:xfrm>
          <a:off x="4982818" y="1654705"/>
          <a:ext cx="2637354" cy="23488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1066800">
            <a:lnSpc>
              <a:spcPct val="90000"/>
            </a:lnSpc>
            <a:spcBef>
              <a:spcPct val="0"/>
            </a:spcBef>
            <a:spcAft>
              <a:spcPct val="35000"/>
            </a:spcAft>
            <a:buNone/>
          </a:pPr>
          <a:r>
            <a:rPr lang="zh-CN" altLang="en-US" sz="2400" b="1" kern="1200" dirty="0">
              <a:latin typeface="+mn-ea"/>
              <a:ea typeface="+mn-ea"/>
            </a:rPr>
            <a:t>整型量说明、实型量说明、字符量说明、逻辑量说明 </a:t>
          </a:r>
        </a:p>
      </dsp:txBody>
      <dsp:txXfrm>
        <a:off x="4982818" y="1654705"/>
        <a:ext cx="2637354" cy="2348883"/>
      </dsp:txXfrm>
    </dsp:sp>
    <dsp:sp modelId="{AC1CC747-190B-42BC-BB9E-2A08A0290404}">
      <dsp:nvSpPr>
        <dsp:cNvPr id="0" name=""/>
        <dsp:cNvSpPr/>
      </dsp:nvSpPr>
      <dsp:spPr>
        <a:xfrm>
          <a:off x="4982818" y="61781"/>
          <a:ext cx="2637354" cy="891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b" anchorCtr="0">
          <a:noAutofit/>
        </a:bodyPr>
        <a:lstStyle/>
        <a:p>
          <a:pPr marL="0" lvl="0" indent="0" algn="l" defTabSz="1066800">
            <a:lnSpc>
              <a:spcPct val="90000"/>
            </a:lnSpc>
            <a:spcBef>
              <a:spcPct val="0"/>
            </a:spcBef>
            <a:spcAft>
              <a:spcPct val="35000"/>
            </a:spcAft>
            <a:buNone/>
          </a:pPr>
          <a:r>
            <a:rPr lang="zh-CN" altLang="en-US" sz="2400" b="1" kern="1200" dirty="0">
              <a:latin typeface="+mn-ea"/>
              <a:ea typeface="+mn-ea"/>
            </a:rPr>
            <a:t>每个类型说明中可按如下顺序排列</a:t>
          </a:r>
        </a:p>
      </dsp:txBody>
      <dsp:txXfrm>
        <a:off x="4982818" y="61781"/>
        <a:ext cx="2637354" cy="891500"/>
      </dsp:txXfrm>
    </dsp:sp>
    <dsp:sp modelId="{72D3AFB2-241C-4C7B-A7A2-0D0390F45A71}">
      <dsp:nvSpPr>
        <dsp:cNvPr id="0" name=""/>
        <dsp:cNvSpPr/>
      </dsp:nvSpPr>
      <dsp:spPr>
        <a:xfrm>
          <a:off x="7805902" y="0"/>
          <a:ext cx="891500" cy="891500"/>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8838AFB-22AD-4A77-B67D-D7C6C42C092A}">
      <dsp:nvSpPr>
        <dsp:cNvPr id="0" name=""/>
        <dsp:cNvSpPr/>
      </dsp:nvSpPr>
      <dsp:spPr>
        <a:xfrm>
          <a:off x="7895052" y="89150"/>
          <a:ext cx="713200" cy="713200"/>
        </a:xfrm>
        <a:prstGeom prst="chord">
          <a:avLst>
            <a:gd name="adj1" fmla="val 16200000"/>
            <a:gd name="adj2" fmla="val 1620000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B749BF7-A6FE-4723-A4A3-4DB493EBB20F}">
      <dsp:nvSpPr>
        <dsp:cNvPr id="0" name=""/>
        <dsp:cNvSpPr/>
      </dsp:nvSpPr>
      <dsp:spPr>
        <a:xfrm>
          <a:off x="8883132" y="1469360"/>
          <a:ext cx="2637354" cy="25960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1066800">
            <a:lnSpc>
              <a:spcPct val="90000"/>
            </a:lnSpc>
            <a:spcBef>
              <a:spcPct val="0"/>
            </a:spcBef>
            <a:spcAft>
              <a:spcPct val="35000"/>
            </a:spcAft>
            <a:buNone/>
          </a:pPr>
          <a:r>
            <a:rPr lang="zh-CN" altLang="en-US" sz="2400" b="1" kern="1200" dirty="0">
              <a:latin typeface="+mn-ea"/>
              <a:ea typeface="+mn-ea"/>
            </a:rPr>
            <a:t>例如：</a:t>
          </a:r>
          <a:r>
            <a:rPr lang="en-US" altLang="zh-CN" sz="2400" b="1" kern="1200" dirty="0">
              <a:latin typeface="+mn-ea"/>
              <a:ea typeface="+mn-ea"/>
            </a:rPr>
            <a:t>INTEGER cost, length, price, width</a:t>
          </a:r>
        </a:p>
      </dsp:txBody>
      <dsp:txXfrm>
        <a:off x="8883132" y="1469360"/>
        <a:ext cx="2637354" cy="2596009"/>
      </dsp:txXfrm>
    </dsp:sp>
    <dsp:sp modelId="{30A8EA9F-3F4C-4936-A008-E2CE66C838B2}">
      <dsp:nvSpPr>
        <dsp:cNvPr id="0" name=""/>
        <dsp:cNvSpPr/>
      </dsp:nvSpPr>
      <dsp:spPr>
        <a:xfrm>
          <a:off x="8883132" y="0"/>
          <a:ext cx="2637354" cy="891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b" anchorCtr="0">
          <a:noAutofit/>
        </a:bodyPr>
        <a:lstStyle/>
        <a:p>
          <a:pPr marL="0" lvl="0" indent="0" algn="l" defTabSz="1066800">
            <a:lnSpc>
              <a:spcPct val="90000"/>
            </a:lnSpc>
            <a:spcBef>
              <a:spcPct val="0"/>
            </a:spcBef>
            <a:spcAft>
              <a:spcPct val="35000"/>
            </a:spcAft>
            <a:buNone/>
          </a:pPr>
          <a:r>
            <a:rPr lang="zh-CN" altLang="en-US" sz="2400" b="1" kern="1200" dirty="0">
              <a:latin typeface="+mn-ea"/>
              <a:ea typeface="+mn-ea"/>
            </a:rPr>
            <a:t>同一条说明语句中可按字母顺序排列</a:t>
          </a:r>
        </a:p>
      </dsp:txBody>
      <dsp:txXfrm>
        <a:off x="8883132" y="0"/>
        <a:ext cx="2637354" cy="891500"/>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9C49AC5-4FEE-4CBD-B33A-B7D10B2436AF}">
      <dsp:nvSpPr>
        <dsp:cNvPr id="0" name=""/>
        <dsp:cNvSpPr/>
      </dsp:nvSpPr>
      <dsp:spPr>
        <a:xfrm>
          <a:off x="149047" y="736220"/>
          <a:ext cx="3488395" cy="1090123"/>
        </a:xfrm>
        <a:prstGeom prst="rect">
          <a:avLst/>
        </a:prstGeom>
        <a:solidFill>
          <a:schemeClr val="lt1">
            <a:alpha val="4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738377" tIns="76200" rIns="76200" bIns="76200" numCol="1" spcCol="1270" anchor="ctr" anchorCtr="0">
          <a:noAutofit/>
        </a:bodyPr>
        <a:lstStyle/>
        <a:p>
          <a:pPr marL="0" lvl="0" indent="0" algn="l" defTabSz="889000">
            <a:lnSpc>
              <a:spcPct val="90000"/>
            </a:lnSpc>
            <a:spcBef>
              <a:spcPct val="0"/>
            </a:spcBef>
            <a:spcAft>
              <a:spcPct val="35000"/>
            </a:spcAft>
            <a:buNone/>
          </a:pPr>
          <a:r>
            <a:rPr lang="zh-CN" altLang="en-US" sz="2000" b="1" kern="1200" dirty="0">
              <a:latin typeface="+mn-ea"/>
            </a:rPr>
            <a:t>程序首先是正确，其次是考虑优美和效率。 </a:t>
          </a:r>
          <a:endParaRPr lang="zh-CN" altLang="en-US" sz="2000" b="1" kern="1200" dirty="0"/>
        </a:p>
      </dsp:txBody>
      <dsp:txXfrm>
        <a:off x="149047" y="736220"/>
        <a:ext cx="3488395" cy="1090123"/>
      </dsp:txXfrm>
    </dsp:sp>
    <dsp:sp modelId="{B7438AC3-6219-4673-9210-0D70D2DF4F82}">
      <dsp:nvSpPr>
        <dsp:cNvPr id="0" name=""/>
        <dsp:cNvSpPr/>
      </dsp:nvSpPr>
      <dsp:spPr>
        <a:xfrm>
          <a:off x="3697" y="578758"/>
          <a:ext cx="763086" cy="1144629"/>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25000" r="-25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AA9BC19-78F0-4289-92C3-C42C03B6F06F}">
      <dsp:nvSpPr>
        <dsp:cNvPr id="0" name=""/>
        <dsp:cNvSpPr/>
      </dsp:nvSpPr>
      <dsp:spPr>
        <a:xfrm>
          <a:off x="3949255" y="736220"/>
          <a:ext cx="3488395" cy="1090123"/>
        </a:xfrm>
        <a:prstGeom prst="rect">
          <a:avLst/>
        </a:prstGeom>
        <a:solidFill>
          <a:schemeClr val="lt1">
            <a:alpha val="4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738377" tIns="76200" rIns="76200" bIns="76200" numCol="1" spcCol="1270" anchor="ctr" anchorCtr="0">
          <a:noAutofit/>
        </a:bodyPr>
        <a:lstStyle/>
        <a:p>
          <a:pPr marL="0" lvl="0" indent="0" algn="l" defTabSz="889000">
            <a:lnSpc>
              <a:spcPct val="90000"/>
            </a:lnSpc>
            <a:spcBef>
              <a:spcPct val="0"/>
            </a:spcBef>
            <a:spcAft>
              <a:spcPct val="35000"/>
            </a:spcAft>
            <a:buNone/>
          </a:pPr>
          <a:r>
            <a:rPr lang="zh-CN" altLang="en-US" sz="2000" b="1" kern="1200">
              <a:latin typeface="+mn-ea"/>
            </a:rPr>
            <a:t>对所有的用户输入，必须进行合法性和有效性检查。 </a:t>
          </a:r>
          <a:endParaRPr lang="zh-CN" altLang="en-US" sz="2000" b="1" kern="1200" dirty="0">
            <a:latin typeface="+mn-ea"/>
          </a:endParaRPr>
        </a:p>
      </dsp:txBody>
      <dsp:txXfrm>
        <a:off x="3949255" y="736220"/>
        <a:ext cx="3488395" cy="1090123"/>
      </dsp:txXfrm>
    </dsp:sp>
    <dsp:sp modelId="{A39C8FAF-5B10-4B58-91D3-0DEEA4E4BC5D}">
      <dsp:nvSpPr>
        <dsp:cNvPr id="0" name=""/>
        <dsp:cNvSpPr/>
      </dsp:nvSpPr>
      <dsp:spPr>
        <a:xfrm>
          <a:off x="3803905" y="578758"/>
          <a:ext cx="763086" cy="1144629"/>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25000" r="-25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5D6A742-600C-41EC-9112-8EFE1843BD8E}">
      <dsp:nvSpPr>
        <dsp:cNvPr id="0" name=""/>
        <dsp:cNvSpPr/>
      </dsp:nvSpPr>
      <dsp:spPr>
        <a:xfrm>
          <a:off x="7749464" y="736220"/>
          <a:ext cx="3488395" cy="1090123"/>
        </a:xfrm>
        <a:prstGeom prst="rect">
          <a:avLst/>
        </a:prstGeom>
        <a:solidFill>
          <a:schemeClr val="lt1">
            <a:alpha val="4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738377" tIns="76200" rIns="76200" bIns="76200" numCol="1" spcCol="1270" anchor="ctr" anchorCtr="0">
          <a:noAutofit/>
        </a:bodyPr>
        <a:lstStyle/>
        <a:p>
          <a:pPr marL="0" lvl="0" indent="0" algn="l" defTabSz="889000">
            <a:lnSpc>
              <a:spcPct val="90000"/>
            </a:lnSpc>
            <a:spcBef>
              <a:spcPct val="0"/>
            </a:spcBef>
            <a:spcAft>
              <a:spcPct val="35000"/>
            </a:spcAft>
            <a:buNone/>
          </a:pPr>
          <a:r>
            <a:rPr lang="zh-CN" altLang="en-US" sz="2000" b="1" kern="1200" dirty="0">
              <a:latin typeface="+mn-ea"/>
            </a:rPr>
            <a:t>不要单独进行浮点数的比较。</a:t>
          </a:r>
        </a:p>
      </dsp:txBody>
      <dsp:txXfrm>
        <a:off x="7749464" y="736220"/>
        <a:ext cx="3488395" cy="1090123"/>
      </dsp:txXfrm>
    </dsp:sp>
    <dsp:sp modelId="{C40F50AC-25B8-4655-B1D7-A3F867348A41}">
      <dsp:nvSpPr>
        <dsp:cNvPr id="0" name=""/>
        <dsp:cNvSpPr/>
      </dsp:nvSpPr>
      <dsp:spPr>
        <a:xfrm>
          <a:off x="7604114" y="578758"/>
          <a:ext cx="763086" cy="1144629"/>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25000" r="-25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1516F72-8882-406B-8089-9E7371B79BBC}">
      <dsp:nvSpPr>
        <dsp:cNvPr id="0" name=""/>
        <dsp:cNvSpPr/>
      </dsp:nvSpPr>
      <dsp:spPr>
        <a:xfrm>
          <a:off x="149047" y="2108565"/>
          <a:ext cx="3488395" cy="1090123"/>
        </a:xfrm>
        <a:prstGeom prst="rect">
          <a:avLst/>
        </a:prstGeom>
        <a:solidFill>
          <a:schemeClr val="lt1">
            <a:alpha val="4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738377" tIns="76200" rIns="76200" bIns="76200" numCol="1" spcCol="1270" anchor="ctr" anchorCtr="0">
          <a:noAutofit/>
        </a:bodyPr>
        <a:lstStyle/>
        <a:p>
          <a:pPr marL="0" lvl="0" indent="0" algn="l" defTabSz="889000">
            <a:lnSpc>
              <a:spcPct val="90000"/>
            </a:lnSpc>
            <a:spcBef>
              <a:spcPct val="0"/>
            </a:spcBef>
            <a:spcAft>
              <a:spcPct val="35000"/>
            </a:spcAft>
            <a:buNone/>
          </a:pPr>
          <a:r>
            <a:rPr lang="zh-CN" altLang="en-US" sz="2000" b="1" kern="1200">
              <a:latin typeface="+mn-ea"/>
            </a:rPr>
            <a:t>所有变量在调用前必须被初始化。 </a:t>
          </a:r>
          <a:endParaRPr lang="zh-CN" altLang="en-US" sz="2000" b="1" kern="1200" dirty="0">
            <a:latin typeface="+mn-ea"/>
          </a:endParaRPr>
        </a:p>
      </dsp:txBody>
      <dsp:txXfrm>
        <a:off x="149047" y="2108565"/>
        <a:ext cx="3488395" cy="1090123"/>
      </dsp:txXfrm>
    </dsp:sp>
    <dsp:sp modelId="{6DA205C3-C2F5-48C8-9823-E1E15F948851}">
      <dsp:nvSpPr>
        <dsp:cNvPr id="0" name=""/>
        <dsp:cNvSpPr/>
      </dsp:nvSpPr>
      <dsp:spPr>
        <a:xfrm>
          <a:off x="3697" y="1951103"/>
          <a:ext cx="763086" cy="1144629"/>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25000" r="-25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87F8B35-62C9-4341-8293-510663657664}">
      <dsp:nvSpPr>
        <dsp:cNvPr id="0" name=""/>
        <dsp:cNvSpPr/>
      </dsp:nvSpPr>
      <dsp:spPr>
        <a:xfrm>
          <a:off x="3949255" y="2108565"/>
          <a:ext cx="3488395" cy="1090123"/>
        </a:xfrm>
        <a:prstGeom prst="rect">
          <a:avLst/>
        </a:prstGeom>
        <a:solidFill>
          <a:schemeClr val="lt1">
            <a:alpha val="4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738377" tIns="76200" rIns="76200" bIns="76200" numCol="1" spcCol="1270" anchor="ctr" anchorCtr="0">
          <a:noAutofit/>
        </a:bodyPr>
        <a:lstStyle/>
        <a:p>
          <a:pPr marL="0" lvl="0" indent="0" algn="l" defTabSz="889000">
            <a:lnSpc>
              <a:spcPct val="90000"/>
            </a:lnSpc>
            <a:spcBef>
              <a:spcPct val="0"/>
            </a:spcBef>
            <a:spcAft>
              <a:spcPct val="35000"/>
            </a:spcAft>
            <a:buNone/>
          </a:pPr>
          <a:r>
            <a:rPr lang="zh-CN" altLang="en-US" sz="2000" b="1" kern="1200" dirty="0">
              <a:latin typeface="+mn-ea"/>
            </a:rPr>
            <a:t>改一个错误时可能产生新的错误，因此修改前首先考虑其影响。</a:t>
          </a:r>
        </a:p>
      </dsp:txBody>
      <dsp:txXfrm>
        <a:off x="3949255" y="2108565"/>
        <a:ext cx="3488395" cy="1090123"/>
      </dsp:txXfrm>
    </dsp:sp>
    <dsp:sp modelId="{CAF9FFF8-3772-4E79-A1BE-B0525AE6EE9E}">
      <dsp:nvSpPr>
        <dsp:cNvPr id="0" name=""/>
        <dsp:cNvSpPr/>
      </dsp:nvSpPr>
      <dsp:spPr>
        <a:xfrm>
          <a:off x="3803905" y="1951103"/>
          <a:ext cx="763086" cy="1144629"/>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25000" r="-25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4F4C315-E30F-4A9D-9F39-FB1E9442C8C6}">
      <dsp:nvSpPr>
        <dsp:cNvPr id="0" name=""/>
        <dsp:cNvSpPr/>
      </dsp:nvSpPr>
      <dsp:spPr>
        <a:xfrm>
          <a:off x="7749464" y="2108565"/>
          <a:ext cx="3488395" cy="1090123"/>
        </a:xfrm>
        <a:prstGeom prst="rect">
          <a:avLst/>
        </a:prstGeom>
        <a:solidFill>
          <a:schemeClr val="lt1">
            <a:alpha val="4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738377" tIns="76200" rIns="76200" bIns="76200" numCol="1" spcCol="1270" anchor="ctr" anchorCtr="0">
          <a:noAutofit/>
        </a:bodyPr>
        <a:lstStyle/>
        <a:p>
          <a:pPr marL="0" lvl="0" indent="0" algn="l" defTabSz="889000">
            <a:lnSpc>
              <a:spcPct val="90000"/>
            </a:lnSpc>
            <a:spcBef>
              <a:spcPct val="0"/>
            </a:spcBef>
            <a:spcAft>
              <a:spcPct val="35000"/>
            </a:spcAft>
            <a:buNone/>
          </a:pPr>
          <a:r>
            <a:rPr lang="zh-CN" altLang="en-US" sz="2000" b="1" kern="1200">
              <a:latin typeface="+mn-ea"/>
            </a:rPr>
            <a:t>单元测试也是编程的一部分，提交联调测试的程序必须通过单元测试。 </a:t>
          </a:r>
          <a:endParaRPr lang="zh-CN" altLang="en-US" sz="2000" b="1" kern="1200" dirty="0">
            <a:latin typeface="+mn-ea"/>
          </a:endParaRPr>
        </a:p>
      </dsp:txBody>
      <dsp:txXfrm>
        <a:off x="7749464" y="2108565"/>
        <a:ext cx="3488395" cy="1090123"/>
      </dsp:txXfrm>
    </dsp:sp>
    <dsp:sp modelId="{5532597C-3FB5-4FF1-8B02-857218D3675A}">
      <dsp:nvSpPr>
        <dsp:cNvPr id="0" name=""/>
        <dsp:cNvSpPr/>
      </dsp:nvSpPr>
      <dsp:spPr>
        <a:xfrm>
          <a:off x="7604114" y="1951103"/>
          <a:ext cx="763086" cy="1144629"/>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25000" r="-25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2A4CBAE-014B-461B-B947-7D8EE179DFB7}">
      <dsp:nvSpPr>
        <dsp:cNvPr id="0" name=""/>
        <dsp:cNvSpPr/>
      </dsp:nvSpPr>
      <dsp:spPr>
        <a:xfrm>
          <a:off x="1501506" y="3678614"/>
          <a:ext cx="8263241" cy="1090123"/>
        </a:xfrm>
        <a:prstGeom prst="rect">
          <a:avLst/>
        </a:prstGeom>
        <a:solidFill>
          <a:schemeClr val="lt1">
            <a:alpha val="4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738377" tIns="76200" rIns="76200" bIns="76200" numCol="1" spcCol="1270" anchor="ctr" anchorCtr="0">
          <a:noAutofit/>
        </a:bodyPr>
        <a:lstStyle/>
        <a:p>
          <a:pPr marL="0" lvl="0" indent="0" algn="l" defTabSz="889000">
            <a:lnSpc>
              <a:spcPct val="90000"/>
            </a:lnSpc>
            <a:spcBef>
              <a:spcPct val="0"/>
            </a:spcBef>
            <a:spcAft>
              <a:spcPct val="35000"/>
            </a:spcAft>
            <a:buNone/>
          </a:pPr>
          <a:r>
            <a:rPr lang="zh-CN" altLang="en-US" sz="2000" b="1" kern="1200" dirty="0">
              <a:latin typeface="+mn-ea"/>
            </a:rPr>
            <a:t>单元测试时，必须针对类里的每一个</a:t>
          </a:r>
          <a:r>
            <a:rPr lang="en-US" altLang="zh-CN" sz="2000" b="1" kern="1200" dirty="0">
              <a:latin typeface="+mn-ea"/>
            </a:rPr>
            <a:t>public</a:t>
          </a:r>
          <a:r>
            <a:rPr lang="zh-CN" altLang="en-US" sz="2000" b="1" kern="1200" dirty="0">
              <a:latin typeface="+mn-ea"/>
            </a:rPr>
            <a:t>方法进行测试，测试其正确的输入，是否得到正确的输出；错误的输入是否有容错处理。</a:t>
          </a:r>
        </a:p>
      </dsp:txBody>
      <dsp:txXfrm>
        <a:off x="1501506" y="3678614"/>
        <a:ext cx="8263241" cy="1090123"/>
      </dsp:txXfrm>
    </dsp:sp>
    <dsp:sp modelId="{7E734721-515E-4279-B551-1BFC2169FB74}">
      <dsp:nvSpPr>
        <dsp:cNvPr id="0" name=""/>
        <dsp:cNvSpPr/>
      </dsp:nvSpPr>
      <dsp:spPr>
        <a:xfrm>
          <a:off x="1334017" y="3484096"/>
          <a:ext cx="763086" cy="1144629"/>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25000" r="-25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611F73-2D90-497D-B104-8F819138F5FD}">
      <dsp:nvSpPr>
        <dsp:cNvPr id="0" name=""/>
        <dsp:cNvSpPr/>
      </dsp:nvSpPr>
      <dsp:spPr>
        <a:xfrm rot="10800000">
          <a:off x="2460048" y="1715"/>
          <a:ext cx="8356935" cy="1420425"/>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26368" tIns="80010" rIns="149352" bIns="80010" numCol="1" spcCol="1270" anchor="ctr" anchorCtr="0">
          <a:noAutofit/>
        </a:bodyPr>
        <a:lstStyle/>
        <a:p>
          <a:pPr marL="0" lvl="0" indent="0" algn="l" defTabSz="933450">
            <a:lnSpc>
              <a:spcPct val="90000"/>
            </a:lnSpc>
            <a:spcBef>
              <a:spcPct val="0"/>
            </a:spcBef>
            <a:spcAft>
              <a:spcPct val="35000"/>
            </a:spcAft>
            <a:buNone/>
          </a:pPr>
          <a:r>
            <a:rPr lang="zh-CN" altLang="en-US" sz="2100" b="1" kern="1200" dirty="0">
              <a:latin typeface="+mn-ea"/>
            </a:rPr>
            <a:t>应当尽量使用语言的标准部分，避免使用第三方提供的接口，以确保程序不受具体的运行环境影响，和平台无关。 </a:t>
          </a:r>
          <a:endParaRPr lang="zh-CN" altLang="en-US" sz="2100" kern="1200" dirty="0"/>
        </a:p>
      </dsp:txBody>
      <dsp:txXfrm rot="10800000">
        <a:off x="2815154" y="1715"/>
        <a:ext cx="8001829" cy="1420425"/>
      </dsp:txXfrm>
    </dsp:sp>
    <dsp:sp modelId="{0659745D-97E5-4543-97D6-76FD654FE732}">
      <dsp:nvSpPr>
        <dsp:cNvPr id="0" name=""/>
        <dsp:cNvSpPr/>
      </dsp:nvSpPr>
      <dsp:spPr>
        <a:xfrm>
          <a:off x="1749836" y="1715"/>
          <a:ext cx="1420425" cy="1420425"/>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17000" r="-17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457014C-C330-4CE2-B9FA-5F58C536DFB4}">
      <dsp:nvSpPr>
        <dsp:cNvPr id="0" name=""/>
        <dsp:cNvSpPr/>
      </dsp:nvSpPr>
      <dsp:spPr>
        <a:xfrm rot="10800000">
          <a:off x="2460048" y="1846148"/>
          <a:ext cx="8356935" cy="1420425"/>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26368" tIns="80010" rIns="149352" bIns="80010" numCol="1" spcCol="1270" anchor="ctr" anchorCtr="0">
          <a:noAutofit/>
        </a:bodyPr>
        <a:lstStyle/>
        <a:p>
          <a:pPr marL="0" lvl="0" indent="0" algn="l" defTabSz="933450">
            <a:lnSpc>
              <a:spcPct val="90000"/>
            </a:lnSpc>
            <a:spcBef>
              <a:spcPct val="0"/>
            </a:spcBef>
            <a:spcAft>
              <a:spcPct val="35000"/>
            </a:spcAft>
            <a:buNone/>
          </a:pPr>
          <a:r>
            <a:rPr lang="zh-CN" altLang="en-US" sz="2100" b="1" kern="1200">
              <a:latin typeface="+mn-ea"/>
            </a:rPr>
            <a:t>对数据库的操作，使用符合语言规范的标准接口类例如</a:t>
          </a:r>
          <a:r>
            <a:rPr lang="en-US" altLang="zh-CN" sz="2100" b="1" kern="1200">
              <a:latin typeface="+mn-ea"/>
            </a:rPr>
            <a:t>JDBC</a:t>
          </a:r>
          <a:r>
            <a:rPr lang="zh-CN" altLang="en-US" sz="2100" b="1" kern="1200">
              <a:latin typeface="+mn-ea"/>
            </a:rPr>
            <a:t>，除非程序是运行于特定的环境下，并且有很高的性能优化方面的要求。</a:t>
          </a:r>
          <a:endParaRPr lang="zh-CN" altLang="en-US" sz="2100" b="1" kern="1200" dirty="0">
            <a:latin typeface="+mn-ea"/>
          </a:endParaRPr>
        </a:p>
      </dsp:txBody>
      <dsp:txXfrm rot="10800000">
        <a:off x="2815154" y="1846148"/>
        <a:ext cx="8001829" cy="1420425"/>
      </dsp:txXfrm>
    </dsp:sp>
    <dsp:sp modelId="{AFD2D567-CA25-43A0-AC49-A47938312375}">
      <dsp:nvSpPr>
        <dsp:cNvPr id="0" name=""/>
        <dsp:cNvSpPr/>
      </dsp:nvSpPr>
      <dsp:spPr>
        <a:xfrm>
          <a:off x="1749836" y="1846148"/>
          <a:ext cx="1420425" cy="1420425"/>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17000" r="-17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64392A1-EDAA-4459-9471-BB5269FC4D66}">
      <dsp:nvSpPr>
        <dsp:cNvPr id="0" name=""/>
        <dsp:cNvSpPr/>
      </dsp:nvSpPr>
      <dsp:spPr>
        <a:xfrm rot="10800000">
          <a:off x="2460048" y="3690581"/>
          <a:ext cx="8356935" cy="1420425"/>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26368" tIns="80010" rIns="149352" bIns="80010" numCol="1" spcCol="1270" anchor="ctr" anchorCtr="0">
          <a:noAutofit/>
        </a:bodyPr>
        <a:lstStyle/>
        <a:p>
          <a:pPr marL="0" lvl="0" indent="0" algn="l" defTabSz="933450">
            <a:lnSpc>
              <a:spcPct val="90000"/>
            </a:lnSpc>
            <a:spcBef>
              <a:spcPct val="0"/>
            </a:spcBef>
            <a:spcAft>
              <a:spcPct val="35000"/>
            </a:spcAft>
            <a:buNone/>
          </a:pPr>
          <a:r>
            <a:rPr lang="zh-CN" altLang="en-US" sz="2100" b="1" kern="1200">
              <a:latin typeface="+mn-ea"/>
            </a:rPr>
            <a:t>程序中涉及到的数据库定义和操纵语句，尽量使用标准 </a:t>
          </a:r>
          <a:r>
            <a:rPr lang="en-US" altLang="zh-CN" sz="2100" b="1" kern="1200">
              <a:latin typeface="+mn-ea"/>
            </a:rPr>
            <a:t>SQL </a:t>
          </a:r>
          <a:r>
            <a:rPr lang="zh-CN" altLang="en-US" sz="2100" b="1" kern="1200">
              <a:latin typeface="+mn-ea"/>
            </a:rPr>
            <a:t>数据类型和 </a:t>
          </a:r>
          <a:r>
            <a:rPr lang="en-US" altLang="zh-CN" sz="2100" b="1" kern="1200">
              <a:latin typeface="+mn-ea"/>
            </a:rPr>
            <a:t>SQL </a:t>
          </a:r>
          <a:r>
            <a:rPr lang="zh-CN" altLang="en-US" sz="2100" b="1" kern="1200">
              <a:latin typeface="+mn-ea"/>
            </a:rPr>
            <a:t>语句</a:t>
          </a:r>
          <a:endParaRPr lang="zh-CN" altLang="en-US" sz="2100" b="1" kern="1200" dirty="0">
            <a:latin typeface="+mn-ea"/>
          </a:endParaRPr>
        </a:p>
      </dsp:txBody>
      <dsp:txXfrm rot="10800000">
        <a:off x="2815154" y="3690581"/>
        <a:ext cx="8001829" cy="1420425"/>
      </dsp:txXfrm>
    </dsp:sp>
    <dsp:sp modelId="{FA522E9C-13C7-4B50-B8E2-A6CA6FAD341D}">
      <dsp:nvSpPr>
        <dsp:cNvPr id="0" name=""/>
        <dsp:cNvSpPr/>
      </dsp:nvSpPr>
      <dsp:spPr>
        <a:xfrm>
          <a:off x="1749836" y="3690581"/>
          <a:ext cx="1420425" cy="1420425"/>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17000" r="-17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72F1AF9-3A20-40F1-AE89-376AE9A04396}">
      <dsp:nvSpPr>
        <dsp:cNvPr id="0" name=""/>
        <dsp:cNvSpPr/>
      </dsp:nvSpPr>
      <dsp:spPr>
        <a:xfrm rot="10800000">
          <a:off x="2239160" y="1944"/>
          <a:ext cx="7155163" cy="1747680"/>
        </a:xfrm>
        <a:prstGeom prst="homePlate">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70679" tIns="91440" rIns="170688" bIns="91440" numCol="1" spcCol="1270" anchor="ctr" anchorCtr="0">
          <a:noAutofit/>
        </a:bodyPr>
        <a:lstStyle/>
        <a:p>
          <a:pPr marL="0" lvl="0" indent="0" algn="l" defTabSz="1066800">
            <a:lnSpc>
              <a:spcPct val="90000"/>
            </a:lnSpc>
            <a:spcBef>
              <a:spcPct val="0"/>
            </a:spcBef>
            <a:spcAft>
              <a:spcPct val="35000"/>
            </a:spcAft>
            <a:buNone/>
          </a:pPr>
          <a:r>
            <a:rPr lang="zh-CN" altLang="en-US" sz="2400" kern="1200" dirty="0">
              <a:latin typeface="+mn-ea"/>
            </a:rPr>
            <a:t>可重复使用的、功能相对独立的算法或接口。应该考虑封装成公共的控件或类。</a:t>
          </a:r>
          <a:endParaRPr lang="en-US" altLang="zh-CN" sz="2400" kern="1200" dirty="0">
            <a:latin typeface="+mn-ea"/>
          </a:endParaRPr>
        </a:p>
      </dsp:txBody>
      <dsp:txXfrm rot="10800000">
        <a:off x="2676080" y="1944"/>
        <a:ext cx="6718243" cy="1747680"/>
      </dsp:txXfrm>
    </dsp:sp>
    <dsp:sp modelId="{4C6BE64D-0A98-4D33-BC2A-4DEA338C9F3C}">
      <dsp:nvSpPr>
        <dsp:cNvPr id="0" name=""/>
        <dsp:cNvSpPr/>
      </dsp:nvSpPr>
      <dsp:spPr>
        <a:xfrm>
          <a:off x="1365320" y="1944"/>
          <a:ext cx="1747680" cy="1747680"/>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t="-3000" b="-3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49B2002-CE1C-40BA-A2C6-482AEF770480}">
      <dsp:nvSpPr>
        <dsp:cNvPr id="0" name=""/>
        <dsp:cNvSpPr/>
      </dsp:nvSpPr>
      <dsp:spPr>
        <a:xfrm rot="10800000">
          <a:off x="2239160" y="2232296"/>
          <a:ext cx="7155163" cy="1747680"/>
        </a:xfrm>
        <a:prstGeom prst="homePlate">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70679" tIns="91440" rIns="170688" bIns="91440" numCol="1" spcCol="1270" anchor="ctr" anchorCtr="0">
          <a:noAutofit/>
        </a:bodyPr>
        <a:lstStyle/>
        <a:p>
          <a:pPr marL="0" lvl="0" indent="0" algn="l" defTabSz="1066800">
            <a:lnSpc>
              <a:spcPct val="90000"/>
            </a:lnSpc>
            <a:spcBef>
              <a:spcPct val="0"/>
            </a:spcBef>
            <a:spcAft>
              <a:spcPct val="35000"/>
            </a:spcAft>
            <a:buNone/>
          </a:pPr>
          <a:r>
            <a:rPr lang="zh-CN" altLang="en-US" sz="2400" kern="1200" dirty="0">
              <a:latin typeface="+mn-ea"/>
            </a:rPr>
            <a:t>相对固定和独立的程序实现方式和过程，应考虑做成程序模板，增强对程序实现方式的复用</a:t>
          </a:r>
          <a:endParaRPr lang="en-US" altLang="zh-CN" sz="2400" kern="1200" dirty="0">
            <a:latin typeface="+mn-ea"/>
          </a:endParaRPr>
        </a:p>
      </dsp:txBody>
      <dsp:txXfrm rot="10800000">
        <a:off x="2676080" y="2232296"/>
        <a:ext cx="6718243" cy="1747680"/>
      </dsp:txXfrm>
    </dsp:sp>
    <dsp:sp modelId="{6CF8912B-0E43-4524-8F4F-C633CA6C13CE}">
      <dsp:nvSpPr>
        <dsp:cNvPr id="0" name=""/>
        <dsp:cNvSpPr/>
      </dsp:nvSpPr>
      <dsp:spPr>
        <a:xfrm>
          <a:off x="1365320" y="2232296"/>
          <a:ext cx="1747680" cy="1747680"/>
        </a:xfrm>
        <a:prstGeom prst="ellipse">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72176CF-08BE-4727-8CCE-1A48968049CB}">
      <dsp:nvSpPr>
        <dsp:cNvPr id="0" name=""/>
        <dsp:cNvSpPr/>
      </dsp:nvSpPr>
      <dsp:spPr>
        <a:xfrm>
          <a:off x="0" y="253953"/>
          <a:ext cx="10324758" cy="756000"/>
        </a:xfrm>
        <a:prstGeom prst="rect">
          <a:avLst/>
        </a:prstGeom>
        <a:solidFill>
          <a:schemeClr val="accent1">
            <a:alpha val="90000"/>
            <a:tint val="4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01316" tIns="249936" rIns="801316" bIns="128016" numCol="1" spcCol="1270" anchor="t" anchorCtr="0">
          <a:noAutofit/>
        </a:bodyPr>
        <a:lstStyle/>
        <a:p>
          <a:pPr marL="171450" lvl="1" indent="-171450" algn="l" defTabSz="800100">
            <a:lnSpc>
              <a:spcPct val="90000"/>
            </a:lnSpc>
            <a:spcBef>
              <a:spcPct val="0"/>
            </a:spcBef>
            <a:spcAft>
              <a:spcPct val="15000"/>
            </a:spcAft>
            <a:buChar char="•"/>
          </a:pPr>
          <a:r>
            <a:rPr lang="zh-CN" altLang="en-US" sz="1800" b="1" kern="1200" dirty="0">
              <a:latin typeface="Arial" panose="020B0604020202020204" pitchFamily="34" charset="0"/>
            </a:rPr>
            <a:t>能够直接地翻译成程序代码</a:t>
          </a:r>
          <a:endParaRPr lang="zh-CN" altLang="en-US" sz="1800" kern="1200" dirty="0"/>
        </a:p>
      </dsp:txBody>
      <dsp:txXfrm>
        <a:off x="0" y="253953"/>
        <a:ext cx="10324758" cy="756000"/>
      </dsp:txXfrm>
    </dsp:sp>
    <dsp:sp modelId="{0C4F89A8-22D5-4F63-B782-827A1E656A40}">
      <dsp:nvSpPr>
        <dsp:cNvPr id="0" name=""/>
        <dsp:cNvSpPr/>
      </dsp:nvSpPr>
      <dsp:spPr>
        <a:xfrm>
          <a:off x="516237" y="76833"/>
          <a:ext cx="7227330" cy="354240"/>
        </a:xfrm>
        <a:prstGeom prst="round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3176" tIns="0" rIns="273176" bIns="0" numCol="1" spcCol="1270" anchor="ctr" anchorCtr="0">
          <a:noAutofit/>
        </a:bodyPr>
        <a:lstStyle/>
        <a:p>
          <a:pPr marL="0" lvl="0" indent="0" algn="l" defTabSz="889000">
            <a:lnSpc>
              <a:spcPct val="90000"/>
            </a:lnSpc>
            <a:spcBef>
              <a:spcPct val="0"/>
            </a:spcBef>
            <a:spcAft>
              <a:spcPct val="35000"/>
            </a:spcAft>
            <a:buNone/>
          </a:pPr>
          <a:r>
            <a:rPr lang="zh-CN" altLang="en-US" sz="2000" b="1" kern="1200" dirty="0">
              <a:latin typeface="Arial" panose="020B0604020202020204" pitchFamily="34" charset="0"/>
            </a:rPr>
            <a:t>详细设计</a:t>
          </a:r>
          <a:endParaRPr lang="zh-CN" altLang="en-US" sz="2000" kern="1200" dirty="0"/>
        </a:p>
      </dsp:txBody>
      <dsp:txXfrm>
        <a:off x="533530" y="94126"/>
        <a:ext cx="7192744" cy="319654"/>
      </dsp:txXfrm>
    </dsp:sp>
    <dsp:sp modelId="{C99232EA-A720-4AC9-94D7-33E5D620CF2E}">
      <dsp:nvSpPr>
        <dsp:cNvPr id="0" name=""/>
        <dsp:cNvSpPr/>
      </dsp:nvSpPr>
      <dsp:spPr>
        <a:xfrm>
          <a:off x="0" y="1251873"/>
          <a:ext cx="10324758" cy="756000"/>
        </a:xfrm>
        <a:prstGeom prst="rect">
          <a:avLst/>
        </a:prstGeom>
        <a:solidFill>
          <a:schemeClr val="accent1">
            <a:alpha val="90000"/>
            <a:tint val="4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01316" tIns="249936" rIns="801316" bIns="128016" numCol="1" spcCol="1270" anchor="t" anchorCtr="0">
          <a:noAutofit/>
        </a:bodyPr>
        <a:lstStyle/>
        <a:p>
          <a:pPr marL="171450" lvl="1" indent="-171450" algn="l" defTabSz="800100">
            <a:lnSpc>
              <a:spcPct val="90000"/>
            </a:lnSpc>
            <a:spcBef>
              <a:spcPct val="0"/>
            </a:spcBef>
            <a:spcAft>
              <a:spcPct val="15000"/>
            </a:spcAft>
            <a:buChar char="•"/>
          </a:pPr>
          <a:r>
            <a:rPr lang="zh-CN" altLang="en-US" sz="1800" b="1" kern="1200">
              <a:latin typeface="Arial" panose="020B0604020202020204" pitchFamily="34" charset="0"/>
            </a:rPr>
            <a:t>应该严格遵守相应的标准编写程序代码</a:t>
          </a:r>
          <a:endParaRPr lang="zh-CN" altLang="en-US" sz="1800" kern="1200"/>
        </a:p>
      </dsp:txBody>
      <dsp:txXfrm>
        <a:off x="0" y="1251873"/>
        <a:ext cx="10324758" cy="756000"/>
      </dsp:txXfrm>
    </dsp:sp>
    <dsp:sp modelId="{132995CC-5A61-4C3D-BBD8-59DD52F5A73D}">
      <dsp:nvSpPr>
        <dsp:cNvPr id="0" name=""/>
        <dsp:cNvSpPr/>
      </dsp:nvSpPr>
      <dsp:spPr>
        <a:xfrm>
          <a:off x="516237" y="1074753"/>
          <a:ext cx="7227330" cy="354240"/>
        </a:xfrm>
        <a:prstGeom prst="round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3176" tIns="0" rIns="273176" bIns="0" numCol="1" spcCol="1270" anchor="ctr" anchorCtr="0">
          <a:noAutofit/>
        </a:bodyPr>
        <a:lstStyle/>
        <a:p>
          <a:pPr marL="0" lvl="0" indent="0" algn="l" defTabSz="889000">
            <a:lnSpc>
              <a:spcPct val="90000"/>
            </a:lnSpc>
            <a:spcBef>
              <a:spcPct val="0"/>
            </a:spcBef>
            <a:spcAft>
              <a:spcPct val="35000"/>
            </a:spcAft>
            <a:buNone/>
          </a:pPr>
          <a:r>
            <a:rPr lang="zh-CN" altLang="en-US" sz="2000" b="1" kern="1200" dirty="0">
              <a:latin typeface="Arial" panose="020B0604020202020204" pitchFamily="34" charset="0"/>
            </a:rPr>
            <a:t>源程序的可移植性</a:t>
          </a:r>
          <a:endParaRPr lang="zh-CN" altLang="en-US" sz="2000" kern="1200" dirty="0"/>
        </a:p>
      </dsp:txBody>
      <dsp:txXfrm>
        <a:off x="533530" y="1092046"/>
        <a:ext cx="7192744" cy="319654"/>
      </dsp:txXfrm>
    </dsp:sp>
    <dsp:sp modelId="{31950C3A-0BC0-4E3D-9EBE-8AA80DE1B07F}">
      <dsp:nvSpPr>
        <dsp:cNvPr id="0" name=""/>
        <dsp:cNvSpPr/>
      </dsp:nvSpPr>
      <dsp:spPr>
        <a:xfrm>
          <a:off x="0" y="2249793"/>
          <a:ext cx="10324758" cy="756000"/>
        </a:xfrm>
        <a:prstGeom prst="rect">
          <a:avLst/>
        </a:prstGeom>
        <a:solidFill>
          <a:schemeClr val="accent1">
            <a:alpha val="90000"/>
            <a:tint val="4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01316" tIns="249936" rIns="801316" bIns="128016" numCol="1" spcCol="1270" anchor="t" anchorCtr="0">
          <a:noAutofit/>
        </a:bodyPr>
        <a:lstStyle/>
        <a:p>
          <a:pPr marL="171450" lvl="1" indent="-171450" algn="l" defTabSz="800100">
            <a:lnSpc>
              <a:spcPct val="90000"/>
            </a:lnSpc>
            <a:spcBef>
              <a:spcPct val="0"/>
            </a:spcBef>
            <a:spcAft>
              <a:spcPct val="15000"/>
            </a:spcAft>
            <a:buChar char="•"/>
          </a:pPr>
          <a:r>
            <a:rPr lang="zh-CN" altLang="en-US" sz="1800" b="1" kern="1200">
              <a:latin typeface="Arial" panose="020B0604020202020204" pitchFamily="34" charset="0"/>
            </a:rPr>
            <a:t>首先应该支持独立编译，纠错功能强，辅助程序员提高程序调试效率</a:t>
          </a:r>
          <a:endParaRPr lang="zh-CN" altLang="en-US" sz="1800" kern="1200" dirty="0"/>
        </a:p>
      </dsp:txBody>
      <dsp:txXfrm>
        <a:off x="0" y="2249793"/>
        <a:ext cx="10324758" cy="756000"/>
      </dsp:txXfrm>
    </dsp:sp>
    <dsp:sp modelId="{1D6E063E-C818-4687-8A91-D895F04E6987}">
      <dsp:nvSpPr>
        <dsp:cNvPr id="0" name=""/>
        <dsp:cNvSpPr/>
      </dsp:nvSpPr>
      <dsp:spPr>
        <a:xfrm>
          <a:off x="516237" y="2072673"/>
          <a:ext cx="7227330" cy="354240"/>
        </a:xfrm>
        <a:prstGeom prst="round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3176" tIns="0" rIns="273176" bIns="0" numCol="1" spcCol="1270" anchor="ctr" anchorCtr="0">
          <a:noAutofit/>
        </a:bodyPr>
        <a:lstStyle/>
        <a:p>
          <a:pPr marL="0" lvl="0" indent="0" algn="l" defTabSz="889000">
            <a:lnSpc>
              <a:spcPct val="90000"/>
            </a:lnSpc>
            <a:spcBef>
              <a:spcPct val="0"/>
            </a:spcBef>
            <a:spcAft>
              <a:spcPct val="35000"/>
            </a:spcAft>
            <a:buNone/>
          </a:pPr>
          <a:r>
            <a:rPr lang="zh-CN" altLang="en-US" sz="2000" b="1" kern="1200" dirty="0">
              <a:latin typeface="Arial" panose="020B0604020202020204" pitchFamily="34" charset="0"/>
            </a:rPr>
            <a:t>编译程序效率较高</a:t>
          </a:r>
          <a:endParaRPr lang="zh-CN" altLang="en-US" sz="2000" kern="1200" dirty="0"/>
        </a:p>
      </dsp:txBody>
      <dsp:txXfrm>
        <a:off x="533530" y="2089966"/>
        <a:ext cx="7192744" cy="319654"/>
      </dsp:txXfrm>
    </dsp:sp>
    <dsp:sp modelId="{C8FC2567-709B-47D9-B25A-BF42BB467753}">
      <dsp:nvSpPr>
        <dsp:cNvPr id="0" name=""/>
        <dsp:cNvSpPr/>
      </dsp:nvSpPr>
      <dsp:spPr>
        <a:xfrm>
          <a:off x="0" y="3247713"/>
          <a:ext cx="10324758" cy="1096200"/>
        </a:xfrm>
        <a:prstGeom prst="rect">
          <a:avLst/>
        </a:prstGeom>
        <a:solidFill>
          <a:schemeClr val="accent1">
            <a:alpha val="90000"/>
            <a:tint val="4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01316" tIns="249936" rIns="801316" bIns="128016" numCol="1" spcCol="1270" anchor="t" anchorCtr="0">
          <a:noAutofit/>
        </a:bodyPr>
        <a:lstStyle/>
        <a:p>
          <a:pPr marL="171450" lvl="1" indent="-171450" algn="l" defTabSz="800100">
            <a:lnSpc>
              <a:spcPct val="90000"/>
            </a:lnSpc>
            <a:spcBef>
              <a:spcPct val="0"/>
            </a:spcBef>
            <a:spcAft>
              <a:spcPct val="15000"/>
            </a:spcAft>
            <a:buChar char="•"/>
          </a:pPr>
          <a:r>
            <a:rPr lang="zh-CN" altLang="en-US" sz="1800" b="1" kern="1200">
              <a:latin typeface="Arial" panose="020B0604020202020204" pitchFamily="34" charset="0"/>
            </a:rPr>
            <a:t>许多语言都有与它相应的编译程序、连接程序、调试程序、代码格式化程序、交叉编译程序、宏处理程序和标准子程序库等</a:t>
          </a:r>
          <a:endParaRPr lang="zh-CN" altLang="en-US" sz="1800" kern="1200" dirty="0"/>
        </a:p>
      </dsp:txBody>
      <dsp:txXfrm>
        <a:off x="0" y="3247713"/>
        <a:ext cx="10324758" cy="1096200"/>
      </dsp:txXfrm>
    </dsp:sp>
    <dsp:sp modelId="{6CDEF2C6-B31F-4F11-942E-C04DF070DB0F}">
      <dsp:nvSpPr>
        <dsp:cNvPr id="0" name=""/>
        <dsp:cNvSpPr/>
      </dsp:nvSpPr>
      <dsp:spPr>
        <a:xfrm>
          <a:off x="516237" y="3070593"/>
          <a:ext cx="7227330" cy="354240"/>
        </a:xfrm>
        <a:prstGeom prst="round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3176" tIns="0" rIns="273176" bIns="0" numCol="1" spcCol="1270" anchor="ctr" anchorCtr="0">
          <a:noAutofit/>
        </a:bodyPr>
        <a:lstStyle/>
        <a:p>
          <a:pPr marL="0" lvl="0" indent="0" algn="l" defTabSz="889000">
            <a:lnSpc>
              <a:spcPct val="90000"/>
            </a:lnSpc>
            <a:spcBef>
              <a:spcPct val="0"/>
            </a:spcBef>
            <a:spcAft>
              <a:spcPct val="35000"/>
            </a:spcAft>
            <a:buNone/>
          </a:pPr>
          <a:r>
            <a:rPr lang="zh-CN" altLang="en-US" sz="2000" b="1" kern="1200" dirty="0">
              <a:latin typeface="Arial" panose="020B0604020202020204" pitchFamily="34" charset="0"/>
            </a:rPr>
            <a:t>应用代码生成工具</a:t>
          </a:r>
          <a:endParaRPr lang="zh-CN" altLang="en-US" sz="2000" kern="1200" dirty="0"/>
        </a:p>
      </dsp:txBody>
      <dsp:txXfrm>
        <a:off x="533530" y="3087886"/>
        <a:ext cx="7192744" cy="319654"/>
      </dsp:txXfrm>
    </dsp:sp>
    <dsp:sp modelId="{53972D71-4D7A-49C9-8D03-2EA655D3756C}">
      <dsp:nvSpPr>
        <dsp:cNvPr id="0" name=""/>
        <dsp:cNvSpPr/>
      </dsp:nvSpPr>
      <dsp:spPr>
        <a:xfrm>
          <a:off x="0" y="4585833"/>
          <a:ext cx="10324758" cy="756000"/>
        </a:xfrm>
        <a:prstGeom prst="rect">
          <a:avLst/>
        </a:prstGeom>
        <a:solidFill>
          <a:schemeClr val="accent1">
            <a:alpha val="90000"/>
            <a:tint val="4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01316" tIns="249936" rIns="801316" bIns="128016" numCol="1" spcCol="1270" anchor="t" anchorCtr="0">
          <a:noAutofit/>
        </a:bodyPr>
        <a:lstStyle/>
        <a:p>
          <a:pPr marL="171450" lvl="1" indent="-171450" algn="l" defTabSz="800100">
            <a:lnSpc>
              <a:spcPct val="90000"/>
            </a:lnSpc>
            <a:spcBef>
              <a:spcPct val="0"/>
            </a:spcBef>
            <a:spcAft>
              <a:spcPct val="15000"/>
            </a:spcAft>
            <a:buChar char="•"/>
          </a:pPr>
          <a:r>
            <a:rPr lang="zh-CN" altLang="en-US" sz="1800" b="1" kern="1200">
              <a:latin typeface="Arial" panose="020B0604020202020204" pitchFamily="34" charset="0"/>
            </a:rPr>
            <a:t>源程序的可读性、语言的文档化特性是影响可维护性的重要因素</a:t>
          </a:r>
          <a:endParaRPr lang="zh-CN" altLang="en-US" sz="1800" kern="1200"/>
        </a:p>
      </dsp:txBody>
      <dsp:txXfrm>
        <a:off x="0" y="4585833"/>
        <a:ext cx="10324758" cy="756000"/>
      </dsp:txXfrm>
    </dsp:sp>
    <dsp:sp modelId="{745541F3-1C1C-4749-93CB-EFEAFB0686A2}">
      <dsp:nvSpPr>
        <dsp:cNvPr id="0" name=""/>
        <dsp:cNvSpPr/>
      </dsp:nvSpPr>
      <dsp:spPr>
        <a:xfrm>
          <a:off x="516237" y="4408713"/>
          <a:ext cx="7227330" cy="354240"/>
        </a:xfrm>
        <a:prstGeom prst="round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3176" tIns="0" rIns="273176" bIns="0" numCol="1" spcCol="1270" anchor="ctr" anchorCtr="0">
          <a:noAutofit/>
        </a:bodyPr>
        <a:lstStyle/>
        <a:p>
          <a:pPr marL="0" lvl="0" indent="0" algn="l" defTabSz="889000">
            <a:lnSpc>
              <a:spcPct val="90000"/>
            </a:lnSpc>
            <a:spcBef>
              <a:spcPct val="0"/>
            </a:spcBef>
            <a:spcAft>
              <a:spcPct val="35000"/>
            </a:spcAft>
            <a:buNone/>
          </a:pPr>
          <a:r>
            <a:rPr lang="zh-CN" altLang="en-US" sz="2000" b="1" kern="1200" dirty="0">
              <a:latin typeface="Arial" panose="020B0604020202020204" pitchFamily="34" charset="0"/>
            </a:rPr>
            <a:t>可维护性</a:t>
          </a:r>
          <a:endParaRPr lang="zh-CN" altLang="en-US" sz="2000" kern="1200" dirty="0"/>
        </a:p>
      </dsp:txBody>
      <dsp:txXfrm>
        <a:off x="533530" y="4426006"/>
        <a:ext cx="7192744" cy="319654"/>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B9A7438-F680-4771-A897-D64ECA6DC2F1}">
      <dsp:nvSpPr>
        <dsp:cNvPr id="0" name=""/>
        <dsp:cNvSpPr/>
      </dsp:nvSpPr>
      <dsp:spPr>
        <a:xfrm>
          <a:off x="0" y="2321"/>
          <a:ext cx="101600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DF53E07-D7FB-4153-A82D-0B132DD4D6FB}">
      <dsp:nvSpPr>
        <dsp:cNvPr id="0" name=""/>
        <dsp:cNvSpPr/>
      </dsp:nvSpPr>
      <dsp:spPr>
        <a:xfrm>
          <a:off x="0" y="2321"/>
          <a:ext cx="1616760" cy="47488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zh-CN" altLang="en-US" sz="2800" b="1" kern="1200" dirty="0">
              <a:solidFill>
                <a:srgbClr val="C00000"/>
              </a:solidFill>
              <a:latin typeface="+mn-ea"/>
            </a:rPr>
            <a:t>程序效率的几条准则</a:t>
          </a:r>
          <a:endParaRPr lang="zh-CN" altLang="en-US" sz="2800" b="1" kern="1200" dirty="0">
            <a:solidFill>
              <a:srgbClr val="C00000"/>
            </a:solidFill>
          </a:endParaRPr>
        </a:p>
      </dsp:txBody>
      <dsp:txXfrm>
        <a:off x="0" y="2321"/>
        <a:ext cx="1616760" cy="4748839"/>
      </dsp:txXfrm>
    </dsp:sp>
    <dsp:sp modelId="{8997FD5B-C9FF-40C6-8AAB-5A9E68708FC2}">
      <dsp:nvSpPr>
        <dsp:cNvPr id="0" name=""/>
        <dsp:cNvSpPr/>
      </dsp:nvSpPr>
      <dsp:spPr>
        <a:xfrm>
          <a:off x="1769160" y="78144"/>
          <a:ext cx="7975600" cy="15164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zh-CN" altLang="en-US" sz="2400" b="1" kern="1200" dirty="0">
              <a:latin typeface="+mn-ea"/>
            </a:rPr>
            <a:t>效率是一个性能要求，应当在需求分析阶段给出。软件效率以需求为准，不应以人力所及为准。</a:t>
          </a:r>
        </a:p>
      </dsp:txBody>
      <dsp:txXfrm>
        <a:off x="1769160" y="78144"/>
        <a:ext cx="7975600" cy="1516475"/>
      </dsp:txXfrm>
    </dsp:sp>
    <dsp:sp modelId="{035293B0-8A00-4F16-87CA-827F710809A0}">
      <dsp:nvSpPr>
        <dsp:cNvPr id="0" name=""/>
        <dsp:cNvSpPr/>
      </dsp:nvSpPr>
      <dsp:spPr>
        <a:xfrm>
          <a:off x="1616760" y="1594620"/>
          <a:ext cx="812800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AC62112-AA7D-4EFD-8464-F69A3ABCA853}">
      <dsp:nvSpPr>
        <dsp:cNvPr id="0" name=""/>
        <dsp:cNvSpPr/>
      </dsp:nvSpPr>
      <dsp:spPr>
        <a:xfrm>
          <a:off x="1769160" y="1670443"/>
          <a:ext cx="7975600" cy="6191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zh-CN" altLang="en-US" sz="2400" b="1" kern="1200" dirty="0">
              <a:latin typeface="+mn-ea"/>
            </a:rPr>
            <a:t>好的设计可以提高效率。</a:t>
          </a:r>
        </a:p>
      </dsp:txBody>
      <dsp:txXfrm>
        <a:off x="1769160" y="1670443"/>
        <a:ext cx="7975600" cy="619176"/>
      </dsp:txXfrm>
    </dsp:sp>
    <dsp:sp modelId="{5BD8320C-CFE3-4A37-BFC8-B6FC58925093}">
      <dsp:nvSpPr>
        <dsp:cNvPr id="0" name=""/>
        <dsp:cNvSpPr/>
      </dsp:nvSpPr>
      <dsp:spPr>
        <a:xfrm>
          <a:off x="1616760" y="2289620"/>
          <a:ext cx="812800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46D2CD3-E8F0-425E-B526-DEECA2B94B54}">
      <dsp:nvSpPr>
        <dsp:cNvPr id="0" name=""/>
        <dsp:cNvSpPr/>
      </dsp:nvSpPr>
      <dsp:spPr>
        <a:xfrm>
          <a:off x="1769160" y="2365444"/>
          <a:ext cx="7975600" cy="7126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zh-CN" altLang="en-US" sz="2400" b="1" kern="1200" dirty="0">
              <a:latin typeface="+mn-ea"/>
            </a:rPr>
            <a:t>程序的效率与程序的简单性相关。</a:t>
          </a:r>
        </a:p>
      </dsp:txBody>
      <dsp:txXfrm>
        <a:off x="1769160" y="2365444"/>
        <a:ext cx="7975600" cy="712667"/>
      </dsp:txXfrm>
    </dsp:sp>
    <dsp:sp modelId="{1CC68725-5D05-448C-B0AA-E48CF59A3997}">
      <dsp:nvSpPr>
        <dsp:cNvPr id="0" name=""/>
        <dsp:cNvSpPr/>
      </dsp:nvSpPr>
      <dsp:spPr>
        <a:xfrm>
          <a:off x="1616760" y="3078111"/>
          <a:ext cx="812800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EDA1CCE-1581-448B-839D-F04881831252}">
      <dsp:nvSpPr>
        <dsp:cNvPr id="0" name=""/>
        <dsp:cNvSpPr/>
      </dsp:nvSpPr>
      <dsp:spPr>
        <a:xfrm>
          <a:off x="1769160" y="3153935"/>
          <a:ext cx="7975600" cy="15164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zh-CN" altLang="en-US" sz="2400" b="1" kern="1200" dirty="0">
              <a:latin typeface="+mn-ea"/>
            </a:rPr>
            <a:t>一般说来，任何对效率无重要改善，且对程序的简单性、可读性和正确性不利的程序设计方法都是不可取的。</a:t>
          </a:r>
        </a:p>
      </dsp:txBody>
      <dsp:txXfrm>
        <a:off x="1769160" y="3153935"/>
        <a:ext cx="7975600" cy="1516475"/>
      </dsp:txXfrm>
    </dsp:sp>
    <dsp:sp modelId="{873D6F56-C98F-45FE-AA56-FD3BEEA0AFD8}">
      <dsp:nvSpPr>
        <dsp:cNvPr id="0" name=""/>
        <dsp:cNvSpPr/>
      </dsp:nvSpPr>
      <dsp:spPr>
        <a:xfrm>
          <a:off x="1616760" y="4670410"/>
          <a:ext cx="812800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56AF7C-488F-4F6E-BF2E-F7CA3755FDB4}">
      <dsp:nvSpPr>
        <dsp:cNvPr id="0" name=""/>
        <dsp:cNvSpPr/>
      </dsp:nvSpPr>
      <dsp:spPr>
        <a:xfrm>
          <a:off x="169893" y="223868"/>
          <a:ext cx="4710178" cy="2251318"/>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12700" rIns="0" bIns="12700" numCol="1" spcCol="1270" anchor="ctr" anchorCtr="0">
          <a:noAutofit/>
        </a:bodyPr>
        <a:lstStyle/>
        <a:p>
          <a:pPr marL="0" lvl="0" indent="0" algn="ctr" defTabSz="889000">
            <a:lnSpc>
              <a:spcPct val="90000"/>
            </a:lnSpc>
            <a:spcBef>
              <a:spcPct val="0"/>
            </a:spcBef>
            <a:spcAft>
              <a:spcPct val="35000"/>
            </a:spcAft>
            <a:buNone/>
          </a:pPr>
          <a:r>
            <a:rPr lang="zh-CN" altLang="en-US" sz="2000" b="1" kern="1200" dirty="0">
              <a:latin typeface="+mn-ea"/>
            </a:rPr>
            <a:t>大中型计算机系统</a:t>
          </a:r>
          <a:r>
            <a:rPr lang="en-US" altLang="zh-CN" sz="2000" b="1" kern="1200" dirty="0">
              <a:latin typeface="+mn-ea"/>
            </a:rPr>
            <a:t>,</a:t>
          </a:r>
          <a:r>
            <a:rPr lang="zh-CN" altLang="en-US" sz="2000" b="1" kern="1200" dirty="0">
              <a:latin typeface="+mn-ea"/>
            </a:rPr>
            <a:t>存储限制不是主要问题</a:t>
          </a:r>
          <a:endParaRPr lang="zh-CN" altLang="en-US" sz="2000" b="1" kern="1200" dirty="0"/>
        </a:p>
      </dsp:txBody>
      <dsp:txXfrm>
        <a:off x="1295552" y="223868"/>
        <a:ext cx="2458860" cy="2251318"/>
      </dsp:txXfrm>
    </dsp:sp>
    <dsp:sp modelId="{CF3AD58F-5F71-49A9-B21D-C8353B8832D1}">
      <dsp:nvSpPr>
        <dsp:cNvPr id="0" name=""/>
        <dsp:cNvSpPr/>
      </dsp:nvSpPr>
      <dsp:spPr>
        <a:xfrm>
          <a:off x="4112828" y="285385"/>
          <a:ext cx="4042189" cy="2155463"/>
        </a:xfrm>
        <a:prstGeom prst="chevron">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400" tIns="12700" rIns="0" bIns="12700" numCol="1" spcCol="1270" anchor="ctr" anchorCtr="0">
          <a:noAutofit/>
        </a:bodyPr>
        <a:lstStyle/>
        <a:p>
          <a:pPr marL="0" lvl="0" indent="0" algn="ctr" defTabSz="889000">
            <a:lnSpc>
              <a:spcPct val="90000"/>
            </a:lnSpc>
            <a:spcBef>
              <a:spcPct val="0"/>
            </a:spcBef>
            <a:spcAft>
              <a:spcPct val="35000"/>
            </a:spcAft>
            <a:buNone/>
          </a:pPr>
          <a:r>
            <a:rPr lang="zh-CN" altLang="en-US" sz="2000" b="1" kern="1200" dirty="0">
              <a:latin typeface="+mn-ea"/>
            </a:rPr>
            <a:t>内存分页功能的虚拟存储管理。效率与系统的分页功能相关。</a:t>
          </a:r>
          <a:endParaRPr lang="zh-CN" altLang="en-US" sz="2000" b="1" kern="1200" dirty="0"/>
        </a:p>
      </dsp:txBody>
      <dsp:txXfrm>
        <a:off x="5190560" y="285385"/>
        <a:ext cx="1886726" cy="2155463"/>
      </dsp:txXfrm>
    </dsp:sp>
    <dsp:sp modelId="{022907D4-001A-427B-AF50-4FE04FAC388E}">
      <dsp:nvSpPr>
        <dsp:cNvPr id="0" name=""/>
        <dsp:cNvSpPr/>
      </dsp:nvSpPr>
      <dsp:spPr>
        <a:xfrm>
          <a:off x="7330607" y="267092"/>
          <a:ext cx="4071815" cy="2192049"/>
        </a:xfrm>
        <a:prstGeom prst="chevron">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400" tIns="12700" rIns="0" bIns="12700" numCol="1" spcCol="1270" anchor="ctr" anchorCtr="0">
          <a:noAutofit/>
        </a:bodyPr>
        <a:lstStyle/>
        <a:p>
          <a:pPr marL="0" lvl="0" indent="0" algn="ctr" defTabSz="889000">
            <a:lnSpc>
              <a:spcPct val="90000"/>
            </a:lnSpc>
            <a:spcBef>
              <a:spcPct val="0"/>
            </a:spcBef>
            <a:spcAft>
              <a:spcPct val="35000"/>
            </a:spcAft>
            <a:buNone/>
          </a:pPr>
          <a:r>
            <a:rPr lang="zh-CN" altLang="en-US" sz="2000" b="1" kern="1200" dirty="0">
              <a:latin typeface="+mn-ea"/>
            </a:rPr>
            <a:t>结构化程序设计，将程序功能合理分块，模块（群）体积与页容量相匹配，减少调度。</a:t>
          </a:r>
          <a:endParaRPr lang="zh-CN" altLang="en-US" sz="2000" b="1" kern="1200" dirty="0"/>
        </a:p>
      </dsp:txBody>
      <dsp:txXfrm>
        <a:off x="8426632" y="267092"/>
        <a:ext cx="1879766" cy="2192049"/>
      </dsp:txXfrm>
    </dsp:sp>
    <dsp:sp modelId="{98D37859-F8A5-49C4-B3FF-38E248F0A1D0}">
      <dsp:nvSpPr>
        <dsp:cNvPr id="0" name=""/>
        <dsp:cNvSpPr/>
      </dsp:nvSpPr>
      <dsp:spPr>
        <a:xfrm>
          <a:off x="251443" y="2749051"/>
          <a:ext cx="4647758" cy="2168588"/>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12700" rIns="0" bIns="12700" numCol="1" spcCol="1270" anchor="ctr" anchorCtr="0">
          <a:noAutofit/>
        </a:bodyPr>
        <a:lstStyle/>
        <a:p>
          <a:pPr marL="0" lvl="0" indent="0" algn="ctr" defTabSz="889000">
            <a:lnSpc>
              <a:spcPct val="90000"/>
            </a:lnSpc>
            <a:spcBef>
              <a:spcPct val="0"/>
            </a:spcBef>
            <a:spcAft>
              <a:spcPct val="35000"/>
            </a:spcAft>
            <a:buNone/>
          </a:pPr>
          <a:r>
            <a:rPr lang="zh-CN" altLang="en-US" sz="2000" b="1" kern="1200" dirty="0">
              <a:latin typeface="+mn-ea"/>
            </a:rPr>
            <a:t>在微型计算机系统，存储容量对软件设计和编码的制约很大。</a:t>
          </a:r>
          <a:endParaRPr lang="zh-CN" altLang="en-US" sz="2000" b="1" kern="1200" dirty="0"/>
        </a:p>
      </dsp:txBody>
      <dsp:txXfrm>
        <a:off x="1335737" y="2749051"/>
        <a:ext cx="2479170" cy="2168588"/>
      </dsp:txXfrm>
    </dsp:sp>
    <dsp:sp modelId="{9B9311C3-D658-45FF-A98C-4FDCE63B0B4A}">
      <dsp:nvSpPr>
        <dsp:cNvPr id="0" name=""/>
        <dsp:cNvSpPr/>
      </dsp:nvSpPr>
      <dsp:spPr>
        <a:xfrm>
          <a:off x="4050409" y="2752967"/>
          <a:ext cx="4330432" cy="2160756"/>
        </a:xfrm>
        <a:prstGeom prst="chevron">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400" tIns="12700" rIns="0" bIns="12700" numCol="1" spcCol="1270" anchor="ctr" anchorCtr="0">
          <a:noAutofit/>
        </a:bodyPr>
        <a:lstStyle/>
        <a:p>
          <a:pPr marL="0" lvl="0" indent="0" algn="ctr" defTabSz="889000">
            <a:lnSpc>
              <a:spcPct val="90000"/>
            </a:lnSpc>
            <a:spcBef>
              <a:spcPct val="0"/>
            </a:spcBef>
            <a:spcAft>
              <a:spcPct val="35000"/>
            </a:spcAft>
            <a:buNone/>
          </a:pPr>
          <a:r>
            <a:rPr lang="zh-CN" altLang="en-US" sz="2000" b="1" kern="1200" dirty="0">
              <a:latin typeface="+mn-ea"/>
            </a:rPr>
            <a:t>选择可生成较短目标代码且存储压缩性能优良的编译程序，甚至汇编程序。</a:t>
          </a:r>
          <a:endParaRPr lang="zh-CN" altLang="en-US" sz="2000" b="1" kern="1200" dirty="0"/>
        </a:p>
      </dsp:txBody>
      <dsp:txXfrm>
        <a:off x="5130787" y="2752967"/>
        <a:ext cx="2169676" cy="2160756"/>
      </dsp:txXfrm>
    </dsp:sp>
    <dsp:sp modelId="{EA3C482B-4F12-4126-ACE8-AB22ABDEE55A}">
      <dsp:nvSpPr>
        <dsp:cNvPr id="0" name=""/>
        <dsp:cNvSpPr/>
      </dsp:nvSpPr>
      <dsp:spPr>
        <a:xfrm>
          <a:off x="7528250" y="2793109"/>
          <a:ext cx="3754332" cy="2080471"/>
        </a:xfrm>
        <a:prstGeom prst="chevron">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400" tIns="12700" rIns="0" bIns="12700" numCol="1" spcCol="1270" anchor="ctr" anchorCtr="0">
          <a:noAutofit/>
        </a:bodyPr>
        <a:lstStyle/>
        <a:p>
          <a:pPr marL="0" lvl="0" indent="0" algn="ctr" defTabSz="889000">
            <a:lnSpc>
              <a:spcPct val="90000"/>
            </a:lnSpc>
            <a:spcBef>
              <a:spcPct val="0"/>
            </a:spcBef>
            <a:spcAft>
              <a:spcPct val="35000"/>
            </a:spcAft>
            <a:buNone/>
          </a:pPr>
          <a:r>
            <a:rPr lang="zh-CN" altLang="en-US" sz="2000" b="1" kern="1200" dirty="0">
              <a:latin typeface="+mn-ea"/>
            </a:rPr>
            <a:t>提高存储器效率的关键是程序的简单性。</a:t>
          </a:r>
          <a:endParaRPr lang="zh-CN" altLang="en-US" sz="2000" b="1" kern="1200" dirty="0"/>
        </a:p>
      </dsp:txBody>
      <dsp:txXfrm>
        <a:off x="8568486" y="2793109"/>
        <a:ext cx="1673861" cy="2080471"/>
      </dsp:txXfrm>
    </dsp:sp>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4978A4D-69CB-442D-B6B7-04E31A241882}">
      <dsp:nvSpPr>
        <dsp:cNvPr id="0" name=""/>
        <dsp:cNvSpPr/>
      </dsp:nvSpPr>
      <dsp:spPr>
        <a:xfrm>
          <a:off x="-6125176" y="-937410"/>
          <a:ext cx="7293488" cy="7293488"/>
        </a:xfrm>
        <a:prstGeom prst="blockArc">
          <a:avLst>
            <a:gd name="adj1" fmla="val 18900000"/>
            <a:gd name="adj2" fmla="val 2700000"/>
            <a:gd name="adj3" fmla="val 296"/>
          </a:avLst>
        </a:prstGeom>
        <a:noFill/>
        <a:ln w="12700" cap="flat" cmpd="sng" algn="ctr">
          <a:solidFill>
            <a:schemeClr val="accent3">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2392F5F-7492-4AE5-88B6-253E233D0C5B}">
      <dsp:nvSpPr>
        <dsp:cNvPr id="0" name=""/>
        <dsp:cNvSpPr/>
      </dsp:nvSpPr>
      <dsp:spPr>
        <a:xfrm>
          <a:off x="752110" y="541866"/>
          <a:ext cx="8669965" cy="1083733"/>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60213" tIns="58420" rIns="58420" bIns="58420" numCol="1" spcCol="1270" anchor="ctr" anchorCtr="0">
          <a:noAutofit/>
        </a:bodyPr>
        <a:lstStyle/>
        <a:p>
          <a:pPr marL="0" lvl="0" indent="0" algn="l" defTabSz="1022350">
            <a:lnSpc>
              <a:spcPct val="90000"/>
            </a:lnSpc>
            <a:spcBef>
              <a:spcPct val="0"/>
            </a:spcBef>
            <a:spcAft>
              <a:spcPct val="35000"/>
            </a:spcAft>
            <a:buNone/>
          </a:pPr>
          <a:r>
            <a:rPr lang="zh-CN" altLang="en-US" sz="2300" kern="1200" dirty="0"/>
            <a:t>目的：标识、控制和追踪软件开发和实施过程中产生的各种软件产品版本。</a:t>
          </a:r>
        </a:p>
      </dsp:txBody>
      <dsp:txXfrm>
        <a:off x="752110" y="541866"/>
        <a:ext cx="8669965" cy="1083733"/>
      </dsp:txXfrm>
    </dsp:sp>
    <dsp:sp modelId="{798E35E6-9A25-4EE5-9DBC-E1502EA6F922}">
      <dsp:nvSpPr>
        <dsp:cNvPr id="0" name=""/>
        <dsp:cNvSpPr/>
      </dsp:nvSpPr>
      <dsp:spPr>
        <a:xfrm>
          <a:off x="74777" y="406400"/>
          <a:ext cx="1354666" cy="1354666"/>
        </a:xfrm>
        <a:prstGeom prst="ellipse">
          <a:avLst/>
        </a:prstGeom>
        <a:solidFill>
          <a:schemeClr val="lt1">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CE3BA7A-72E0-4E93-83E8-9B0E1BF62314}">
      <dsp:nvSpPr>
        <dsp:cNvPr id="0" name=""/>
        <dsp:cNvSpPr/>
      </dsp:nvSpPr>
      <dsp:spPr>
        <a:xfrm>
          <a:off x="1146048" y="2167466"/>
          <a:ext cx="8276028" cy="1083733"/>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60213" tIns="58420" rIns="58420" bIns="58420" numCol="1" spcCol="1270" anchor="ctr" anchorCtr="0">
          <a:noAutofit/>
        </a:bodyPr>
        <a:lstStyle/>
        <a:p>
          <a:pPr marL="0" lvl="0" indent="0" algn="l" defTabSz="1022350">
            <a:lnSpc>
              <a:spcPct val="90000"/>
            </a:lnSpc>
            <a:spcBef>
              <a:spcPct val="0"/>
            </a:spcBef>
            <a:spcAft>
              <a:spcPct val="35000"/>
            </a:spcAft>
            <a:buNone/>
          </a:pPr>
          <a:r>
            <a:rPr lang="zh-CN" altLang="en-US" sz="2300" kern="1200" dirty="0"/>
            <a:t>适用范围：适用于软件源代码、产品版本的管理。通常内部使用，不对外发布。</a:t>
          </a:r>
        </a:p>
      </dsp:txBody>
      <dsp:txXfrm>
        <a:off x="1146048" y="2167466"/>
        <a:ext cx="8276028" cy="1083733"/>
      </dsp:txXfrm>
    </dsp:sp>
    <dsp:sp modelId="{F30C60C7-A92A-4214-8645-EB9FD7B86E98}">
      <dsp:nvSpPr>
        <dsp:cNvPr id="0" name=""/>
        <dsp:cNvSpPr/>
      </dsp:nvSpPr>
      <dsp:spPr>
        <a:xfrm>
          <a:off x="468714" y="2032000"/>
          <a:ext cx="1354666" cy="1354666"/>
        </a:xfrm>
        <a:prstGeom prst="ellipse">
          <a:avLst/>
        </a:prstGeom>
        <a:solidFill>
          <a:schemeClr val="lt1">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3B3516D-D104-452A-A9B0-BB5A387E2CA9}">
      <dsp:nvSpPr>
        <dsp:cNvPr id="0" name=""/>
        <dsp:cNvSpPr/>
      </dsp:nvSpPr>
      <dsp:spPr>
        <a:xfrm>
          <a:off x="752110" y="3793066"/>
          <a:ext cx="8669965" cy="1083733"/>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60213" tIns="58420" rIns="58420" bIns="58420" numCol="1" spcCol="1270" anchor="ctr" anchorCtr="0">
          <a:noAutofit/>
        </a:bodyPr>
        <a:lstStyle/>
        <a:p>
          <a:pPr marL="0" lvl="0" indent="0" algn="l" defTabSz="1022350">
            <a:lnSpc>
              <a:spcPct val="90000"/>
            </a:lnSpc>
            <a:spcBef>
              <a:spcPct val="0"/>
            </a:spcBef>
            <a:spcAft>
              <a:spcPct val="35000"/>
            </a:spcAft>
            <a:buNone/>
          </a:pPr>
          <a:r>
            <a:rPr lang="zh-CN" altLang="en-US" sz="2300" b="0" kern="1200" dirty="0">
              <a:latin typeface="+mn-ea"/>
            </a:rPr>
            <a:t>作用：主要是开发者自己对产品进行测试，检查产品是否存在缺陷、错误，验证产品功能与说明书、用户手册是否一致。</a:t>
          </a:r>
          <a:endParaRPr lang="zh-CN" altLang="en-US" sz="2300" kern="1200" dirty="0"/>
        </a:p>
      </dsp:txBody>
      <dsp:txXfrm>
        <a:off x="752110" y="3793066"/>
        <a:ext cx="8669965" cy="1083733"/>
      </dsp:txXfrm>
    </dsp:sp>
    <dsp:sp modelId="{095E9BD1-4090-487B-8320-0AC5B1AD3909}">
      <dsp:nvSpPr>
        <dsp:cNvPr id="0" name=""/>
        <dsp:cNvSpPr/>
      </dsp:nvSpPr>
      <dsp:spPr>
        <a:xfrm>
          <a:off x="74777" y="3657600"/>
          <a:ext cx="1354666" cy="1354666"/>
        </a:xfrm>
        <a:prstGeom prst="ellipse">
          <a:avLst/>
        </a:prstGeom>
        <a:solidFill>
          <a:schemeClr val="lt1">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9AD68E6-3E8D-4801-A770-BAE7A793070B}">
      <dsp:nvSpPr>
        <dsp:cNvPr id="0" name=""/>
        <dsp:cNvSpPr/>
      </dsp:nvSpPr>
      <dsp:spPr>
        <a:xfrm>
          <a:off x="72231" y="605530"/>
          <a:ext cx="4183614" cy="3803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b" anchorCtr="0">
          <a:noAutofit/>
        </a:bodyPr>
        <a:lstStyle/>
        <a:p>
          <a:pPr marL="0" lvl="0" indent="0" algn="l" defTabSz="889000">
            <a:lnSpc>
              <a:spcPct val="90000"/>
            </a:lnSpc>
            <a:spcBef>
              <a:spcPct val="0"/>
            </a:spcBef>
            <a:spcAft>
              <a:spcPct val="35000"/>
            </a:spcAft>
            <a:buNone/>
          </a:pPr>
          <a:r>
            <a:rPr lang="en-US" altLang="zh-CN" sz="2000" b="0" kern="1200" dirty="0">
              <a:latin typeface="+mn-ea"/>
            </a:rPr>
            <a:t>Alpha</a:t>
          </a:r>
          <a:r>
            <a:rPr lang="zh-CN" altLang="en-US" sz="2000" b="0" kern="1200" dirty="0">
              <a:latin typeface="+mn-ea"/>
            </a:rPr>
            <a:t>版</a:t>
          </a:r>
          <a:endParaRPr lang="zh-CN" altLang="en-US" sz="2000" kern="1200" dirty="0">
            <a:latin typeface="+mj-ea"/>
            <a:ea typeface="+mj-ea"/>
          </a:endParaRPr>
        </a:p>
      </dsp:txBody>
      <dsp:txXfrm>
        <a:off x="72231" y="605530"/>
        <a:ext cx="4183614" cy="380328"/>
      </dsp:txXfrm>
    </dsp:sp>
    <dsp:sp modelId="{BB6CA77A-8124-42B5-A45F-AC3FF1F0F54E}">
      <dsp:nvSpPr>
        <dsp:cNvPr id="0" name=""/>
        <dsp:cNvSpPr/>
      </dsp:nvSpPr>
      <dsp:spPr>
        <a:xfrm>
          <a:off x="72231" y="985858"/>
          <a:ext cx="978965" cy="774743"/>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B893CF7-857B-4547-9A16-C7013F14E450}">
      <dsp:nvSpPr>
        <dsp:cNvPr id="0" name=""/>
        <dsp:cNvSpPr/>
      </dsp:nvSpPr>
      <dsp:spPr>
        <a:xfrm>
          <a:off x="660261" y="985858"/>
          <a:ext cx="978965" cy="774743"/>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73CB30E-C4EB-425D-9669-1E7BCEFBCB23}">
      <dsp:nvSpPr>
        <dsp:cNvPr id="0" name=""/>
        <dsp:cNvSpPr/>
      </dsp:nvSpPr>
      <dsp:spPr>
        <a:xfrm>
          <a:off x="1248756" y="985858"/>
          <a:ext cx="978965" cy="774743"/>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F4FCD16-F551-4209-A1BC-73BE87203BDA}">
      <dsp:nvSpPr>
        <dsp:cNvPr id="0" name=""/>
        <dsp:cNvSpPr/>
      </dsp:nvSpPr>
      <dsp:spPr>
        <a:xfrm>
          <a:off x="1836787" y="985858"/>
          <a:ext cx="978965" cy="774743"/>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6B959CC-56B9-4F6C-A53E-943D776A62A2}">
      <dsp:nvSpPr>
        <dsp:cNvPr id="0" name=""/>
        <dsp:cNvSpPr/>
      </dsp:nvSpPr>
      <dsp:spPr>
        <a:xfrm>
          <a:off x="2425282" y="985858"/>
          <a:ext cx="978965" cy="774743"/>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DD4E0C5-BDD7-4C34-BE8C-A5B6F27C34F1}">
      <dsp:nvSpPr>
        <dsp:cNvPr id="0" name=""/>
        <dsp:cNvSpPr/>
      </dsp:nvSpPr>
      <dsp:spPr>
        <a:xfrm>
          <a:off x="3013312" y="985858"/>
          <a:ext cx="978965" cy="774743"/>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0CB9375-08DA-4A8F-B250-318BA55BF82A}">
      <dsp:nvSpPr>
        <dsp:cNvPr id="0" name=""/>
        <dsp:cNvSpPr/>
      </dsp:nvSpPr>
      <dsp:spPr>
        <a:xfrm>
          <a:off x="3601807" y="985858"/>
          <a:ext cx="978965" cy="774743"/>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3DB0170-E4FB-4BBC-948E-B51C3C213A5F}">
      <dsp:nvSpPr>
        <dsp:cNvPr id="0" name=""/>
        <dsp:cNvSpPr/>
      </dsp:nvSpPr>
      <dsp:spPr>
        <a:xfrm>
          <a:off x="72231" y="1063333"/>
          <a:ext cx="4238001" cy="619794"/>
        </a:xfrm>
        <a:prstGeom prst="re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0800" tIns="50800" rIns="50800" bIns="50800" numCol="1" spcCol="1270" anchor="ctr" anchorCtr="0">
          <a:noAutofit/>
        </a:bodyPr>
        <a:lstStyle/>
        <a:p>
          <a:pPr marL="0" lvl="0" indent="0" algn="l" defTabSz="889000">
            <a:lnSpc>
              <a:spcPct val="90000"/>
            </a:lnSpc>
            <a:spcBef>
              <a:spcPct val="0"/>
            </a:spcBef>
            <a:spcAft>
              <a:spcPct val="35000"/>
            </a:spcAft>
            <a:buNone/>
          </a:pPr>
          <a:r>
            <a:rPr lang="zh-CN" altLang="en-US" sz="2000" b="0" kern="1200" dirty="0">
              <a:latin typeface="+mn-ea"/>
            </a:rPr>
            <a:t>内部测试版，</a:t>
          </a:r>
          <a:r>
            <a:rPr lang="zh-CN" altLang="en-US" sz="2000" b="0" i="0" kern="1200" dirty="0"/>
            <a:t>用作内部测试</a:t>
          </a:r>
          <a:endParaRPr lang="zh-CN" altLang="en-US" sz="2000" kern="1200" dirty="0">
            <a:latin typeface="+mj-ea"/>
            <a:ea typeface="+mj-ea"/>
          </a:endParaRPr>
        </a:p>
      </dsp:txBody>
      <dsp:txXfrm>
        <a:off x="72231" y="1063333"/>
        <a:ext cx="4238001" cy="619794"/>
      </dsp:txXfrm>
    </dsp:sp>
    <dsp:sp modelId="{1780272A-1E14-447C-B2DD-7B30679C88A9}">
      <dsp:nvSpPr>
        <dsp:cNvPr id="0" name=""/>
        <dsp:cNvSpPr/>
      </dsp:nvSpPr>
      <dsp:spPr>
        <a:xfrm>
          <a:off x="72231" y="1884544"/>
          <a:ext cx="4183614" cy="3803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b" anchorCtr="0">
          <a:noAutofit/>
        </a:bodyPr>
        <a:lstStyle/>
        <a:p>
          <a:pPr marL="0" lvl="0" indent="0" algn="l" defTabSz="889000">
            <a:lnSpc>
              <a:spcPct val="90000"/>
            </a:lnSpc>
            <a:spcBef>
              <a:spcPct val="0"/>
            </a:spcBef>
            <a:spcAft>
              <a:spcPct val="35000"/>
            </a:spcAft>
            <a:buNone/>
          </a:pPr>
          <a:r>
            <a:rPr lang="en-US" altLang="zh-CN" sz="2000" b="0" kern="1200" dirty="0">
              <a:latin typeface="+mn-ea"/>
            </a:rPr>
            <a:t>Beta</a:t>
          </a:r>
          <a:r>
            <a:rPr lang="zh-CN" altLang="en-US" sz="2000" b="0" kern="1200" dirty="0">
              <a:latin typeface="+mn-ea"/>
            </a:rPr>
            <a:t>版</a:t>
          </a:r>
          <a:endParaRPr lang="zh-CN" altLang="en-US" sz="2000" kern="1200" dirty="0">
            <a:latin typeface="+mj-ea"/>
            <a:ea typeface="+mj-ea"/>
          </a:endParaRPr>
        </a:p>
      </dsp:txBody>
      <dsp:txXfrm>
        <a:off x="72231" y="1884544"/>
        <a:ext cx="4183614" cy="380328"/>
      </dsp:txXfrm>
    </dsp:sp>
    <dsp:sp modelId="{976E8574-5CB5-4806-8AD0-FE81545D149E}">
      <dsp:nvSpPr>
        <dsp:cNvPr id="0" name=""/>
        <dsp:cNvSpPr/>
      </dsp:nvSpPr>
      <dsp:spPr>
        <a:xfrm>
          <a:off x="72231" y="2264873"/>
          <a:ext cx="978965" cy="774743"/>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9F9C976-2B01-4C1D-B3E0-76CE72A7FBC7}">
      <dsp:nvSpPr>
        <dsp:cNvPr id="0" name=""/>
        <dsp:cNvSpPr/>
      </dsp:nvSpPr>
      <dsp:spPr>
        <a:xfrm>
          <a:off x="660261" y="2264873"/>
          <a:ext cx="978965" cy="774743"/>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F6AA0FF-1510-4685-AC73-86E0A2F327CD}">
      <dsp:nvSpPr>
        <dsp:cNvPr id="0" name=""/>
        <dsp:cNvSpPr/>
      </dsp:nvSpPr>
      <dsp:spPr>
        <a:xfrm>
          <a:off x="1248756" y="2264873"/>
          <a:ext cx="978965" cy="774743"/>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F41B049-91E5-401E-BAC1-794ED4AA356F}">
      <dsp:nvSpPr>
        <dsp:cNvPr id="0" name=""/>
        <dsp:cNvSpPr/>
      </dsp:nvSpPr>
      <dsp:spPr>
        <a:xfrm>
          <a:off x="1836787" y="2264873"/>
          <a:ext cx="978965" cy="774743"/>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5767841-40C6-4AD8-8522-801F6AB96211}">
      <dsp:nvSpPr>
        <dsp:cNvPr id="0" name=""/>
        <dsp:cNvSpPr/>
      </dsp:nvSpPr>
      <dsp:spPr>
        <a:xfrm>
          <a:off x="2425282" y="2264873"/>
          <a:ext cx="978965" cy="774743"/>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0C25399-C2D1-428B-9F47-86645C3B9F97}">
      <dsp:nvSpPr>
        <dsp:cNvPr id="0" name=""/>
        <dsp:cNvSpPr/>
      </dsp:nvSpPr>
      <dsp:spPr>
        <a:xfrm>
          <a:off x="3013312" y="2264873"/>
          <a:ext cx="978965" cy="774743"/>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68FADAE-EA7F-4F7F-9B0D-6F2A09C63DC5}">
      <dsp:nvSpPr>
        <dsp:cNvPr id="0" name=""/>
        <dsp:cNvSpPr/>
      </dsp:nvSpPr>
      <dsp:spPr>
        <a:xfrm>
          <a:off x="3601807" y="2264873"/>
          <a:ext cx="978965" cy="774743"/>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A340DDE-AC37-4D1C-83D5-F6C3EEE1A8B5}">
      <dsp:nvSpPr>
        <dsp:cNvPr id="0" name=""/>
        <dsp:cNvSpPr/>
      </dsp:nvSpPr>
      <dsp:spPr>
        <a:xfrm>
          <a:off x="72231" y="2342347"/>
          <a:ext cx="4238001" cy="619794"/>
        </a:xfrm>
        <a:prstGeom prst="re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0800" tIns="50800" rIns="50800" bIns="50800" numCol="1" spcCol="1270" anchor="ctr" anchorCtr="0">
          <a:noAutofit/>
        </a:bodyPr>
        <a:lstStyle/>
        <a:p>
          <a:pPr marL="0" lvl="0" indent="0" algn="l" defTabSz="889000">
            <a:lnSpc>
              <a:spcPct val="90000"/>
            </a:lnSpc>
            <a:spcBef>
              <a:spcPct val="0"/>
            </a:spcBef>
            <a:spcAft>
              <a:spcPct val="35000"/>
            </a:spcAft>
            <a:buNone/>
          </a:pPr>
          <a:r>
            <a:rPr lang="zh-CN" altLang="en-US" sz="2000" b="0" kern="1200" dirty="0">
              <a:latin typeface="+mn-ea"/>
            </a:rPr>
            <a:t>外部测试版，</a:t>
          </a:r>
          <a:r>
            <a:rPr lang="zh-CN" altLang="en-US" sz="2000" b="0" i="0" kern="1200" dirty="0"/>
            <a:t>典型性用户的外部测试</a:t>
          </a:r>
          <a:endParaRPr lang="zh-CN" altLang="en-US" sz="2000" kern="1200" dirty="0">
            <a:latin typeface="+mj-ea"/>
            <a:ea typeface="+mj-ea"/>
          </a:endParaRPr>
        </a:p>
      </dsp:txBody>
      <dsp:txXfrm>
        <a:off x="72231" y="2342347"/>
        <a:ext cx="4238001" cy="619794"/>
      </dsp:txXfrm>
    </dsp:sp>
    <dsp:sp modelId="{298D0832-7A3D-4852-9270-2D4FB2C62C40}">
      <dsp:nvSpPr>
        <dsp:cNvPr id="0" name=""/>
        <dsp:cNvSpPr/>
      </dsp:nvSpPr>
      <dsp:spPr>
        <a:xfrm>
          <a:off x="72231" y="3163559"/>
          <a:ext cx="4183614" cy="3803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b" anchorCtr="0">
          <a:noAutofit/>
        </a:bodyPr>
        <a:lstStyle/>
        <a:p>
          <a:pPr marL="0" lvl="0" indent="0" algn="l" defTabSz="889000">
            <a:lnSpc>
              <a:spcPct val="90000"/>
            </a:lnSpc>
            <a:spcBef>
              <a:spcPct val="0"/>
            </a:spcBef>
            <a:spcAft>
              <a:spcPct val="35000"/>
            </a:spcAft>
            <a:buNone/>
          </a:pPr>
          <a:r>
            <a:rPr lang="en-US" altLang="zh-CN" sz="2000" b="0" kern="1200" dirty="0">
              <a:latin typeface="+mn-ea"/>
            </a:rPr>
            <a:t>Demo</a:t>
          </a:r>
          <a:r>
            <a:rPr lang="zh-CN" altLang="en-US" sz="2000" b="0" kern="1200" dirty="0">
              <a:latin typeface="+mn-ea"/>
            </a:rPr>
            <a:t>版</a:t>
          </a:r>
          <a:endParaRPr lang="zh-CN" altLang="en-US" sz="2000" kern="1200" dirty="0">
            <a:latin typeface="+mj-ea"/>
            <a:ea typeface="+mj-ea"/>
          </a:endParaRPr>
        </a:p>
      </dsp:txBody>
      <dsp:txXfrm>
        <a:off x="72231" y="3163559"/>
        <a:ext cx="4183614" cy="380328"/>
      </dsp:txXfrm>
    </dsp:sp>
    <dsp:sp modelId="{8427DDA0-34FD-41AB-9D41-DF263D3CC606}">
      <dsp:nvSpPr>
        <dsp:cNvPr id="0" name=""/>
        <dsp:cNvSpPr/>
      </dsp:nvSpPr>
      <dsp:spPr>
        <a:xfrm>
          <a:off x="72231" y="3543887"/>
          <a:ext cx="978965" cy="774743"/>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037F667-E5FF-417C-AAA9-E27B92E51806}">
      <dsp:nvSpPr>
        <dsp:cNvPr id="0" name=""/>
        <dsp:cNvSpPr/>
      </dsp:nvSpPr>
      <dsp:spPr>
        <a:xfrm>
          <a:off x="660261" y="3543887"/>
          <a:ext cx="978965" cy="774743"/>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C86DFFF-07F4-4D6C-8994-4B2FF7666E6E}">
      <dsp:nvSpPr>
        <dsp:cNvPr id="0" name=""/>
        <dsp:cNvSpPr/>
      </dsp:nvSpPr>
      <dsp:spPr>
        <a:xfrm>
          <a:off x="1248756" y="3543887"/>
          <a:ext cx="978965" cy="774743"/>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0403F53-5C83-46C0-B95C-4A1AD51EA0E2}">
      <dsp:nvSpPr>
        <dsp:cNvPr id="0" name=""/>
        <dsp:cNvSpPr/>
      </dsp:nvSpPr>
      <dsp:spPr>
        <a:xfrm>
          <a:off x="1836787" y="3543887"/>
          <a:ext cx="978965" cy="774743"/>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CFBD9EA-DD36-448A-94BA-B84C7B4C4A15}">
      <dsp:nvSpPr>
        <dsp:cNvPr id="0" name=""/>
        <dsp:cNvSpPr/>
      </dsp:nvSpPr>
      <dsp:spPr>
        <a:xfrm>
          <a:off x="2425282" y="3543887"/>
          <a:ext cx="978965" cy="774743"/>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5CC7B7C-AD1E-4B3F-AE12-6BF7D76B94B6}">
      <dsp:nvSpPr>
        <dsp:cNvPr id="0" name=""/>
        <dsp:cNvSpPr/>
      </dsp:nvSpPr>
      <dsp:spPr>
        <a:xfrm>
          <a:off x="3013312" y="3543887"/>
          <a:ext cx="978965" cy="774743"/>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81EF5DA-5D17-4FE4-83B7-0F685DBF3DC7}">
      <dsp:nvSpPr>
        <dsp:cNvPr id="0" name=""/>
        <dsp:cNvSpPr/>
      </dsp:nvSpPr>
      <dsp:spPr>
        <a:xfrm>
          <a:off x="3601807" y="3543887"/>
          <a:ext cx="978965" cy="774743"/>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F78FFDB-5317-48CA-B01E-065506EE8359}">
      <dsp:nvSpPr>
        <dsp:cNvPr id="0" name=""/>
        <dsp:cNvSpPr/>
      </dsp:nvSpPr>
      <dsp:spPr>
        <a:xfrm>
          <a:off x="72231" y="3621362"/>
          <a:ext cx="4238001" cy="619794"/>
        </a:xfrm>
        <a:prstGeom prst="re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0800" tIns="50800" rIns="50800" bIns="50800" numCol="1" spcCol="1270" anchor="ctr" anchorCtr="0">
          <a:noAutofit/>
        </a:bodyPr>
        <a:lstStyle/>
        <a:p>
          <a:pPr marL="0" lvl="0" indent="0" algn="l" defTabSz="889000">
            <a:lnSpc>
              <a:spcPct val="90000"/>
            </a:lnSpc>
            <a:spcBef>
              <a:spcPct val="0"/>
            </a:spcBef>
            <a:spcAft>
              <a:spcPct val="35000"/>
            </a:spcAft>
            <a:buNone/>
          </a:pPr>
          <a:r>
            <a:rPr lang="zh-CN" altLang="en-US" sz="2000" b="0" kern="1200" dirty="0">
              <a:latin typeface="+mn-ea"/>
            </a:rPr>
            <a:t>演示版，</a:t>
          </a:r>
          <a:r>
            <a:rPr lang="zh-CN" altLang="en-US" sz="2000" b="0" i="0" kern="1200" dirty="0"/>
            <a:t>演示部分功能，为发售造势</a:t>
          </a:r>
          <a:endParaRPr lang="zh-CN" altLang="en-US" sz="2000" kern="1200" dirty="0">
            <a:latin typeface="+mj-ea"/>
            <a:ea typeface="+mj-ea"/>
          </a:endParaRPr>
        </a:p>
      </dsp:txBody>
      <dsp:txXfrm>
        <a:off x="72231" y="3621362"/>
        <a:ext cx="4238001" cy="619794"/>
      </dsp:txXfrm>
    </dsp:sp>
    <dsp:sp modelId="{E0F8D71D-A916-4F00-952A-914E827AF0C5}">
      <dsp:nvSpPr>
        <dsp:cNvPr id="0" name=""/>
        <dsp:cNvSpPr/>
      </dsp:nvSpPr>
      <dsp:spPr>
        <a:xfrm>
          <a:off x="72231" y="4442573"/>
          <a:ext cx="4183614" cy="3803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b" anchorCtr="0">
          <a:noAutofit/>
        </a:bodyPr>
        <a:lstStyle/>
        <a:p>
          <a:pPr marL="0" lvl="0" indent="0" algn="l" defTabSz="889000">
            <a:lnSpc>
              <a:spcPct val="90000"/>
            </a:lnSpc>
            <a:spcBef>
              <a:spcPct val="0"/>
            </a:spcBef>
            <a:spcAft>
              <a:spcPct val="35000"/>
            </a:spcAft>
            <a:buNone/>
          </a:pPr>
          <a:r>
            <a:rPr lang="en-US" altLang="zh-CN" sz="2000" b="0" kern="1200" dirty="0">
              <a:latin typeface="+mn-ea"/>
            </a:rPr>
            <a:t>Enhanced</a:t>
          </a:r>
          <a:r>
            <a:rPr lang="zh-CN" altLang="en-US" sz="2000" b="0" kern="1200" dirty="0">
              <a:latin typeface="+mn-ea"/>
            </a:rPr>
            <a:t>版</a:t>
          </a:r>
          <a:endParaRPr lang="zh-CN" altLang="en-US" sz="2000" kern="1200" dirty="0">
            <a:latin typeface="+mj-ea"/>
            <a:ea typeface="+mj-ea"/>
          </a:endParaRPr>
        </a:p>
      </dsp:txBody>
      <dsp:txXfrm>
        <a:off x="72231" y="4442573"/>
        <a:ext cx="4183614" cy="380328"/>
      </dsp:txXfrm>
    </dsp:sp>
    <dsp:sp modelId="{2BEE61F0-B315-421B-80B8-AC82207A9353}">
      <dsp:nvSpPr>
        <dsp:cNvPr id="0" name=""/>
        <dsp:cNvSpPr/>
      </dsp:nvSpPr>
      <dsp:spPr>
        <a:xfrm>
          <a:off x="72231" y="4822902"/>
          <a:ext cx="978965" cy="774743"/>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911FE7E-7C26-48FD-AA47-2A8F655C4453}">
      <dsp:nvSpPr>
        <dsp:cNvPr id="0" name=""/>
        <dsp:cNvSpPr/>
      </dsp:nvSpPr>
      <dsp:spPr>
        <a:xfrm>
          <a:off x="660261" y="4822902"/>
          <a:ext cx="978965" cy="774743"/>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121BEBE-C77B-4E29-A6A3-BD58096E19AD}">
      <dsp:nvSpPr>
        <dsp:cNvPr id="0" name=""/>
        <dsp:cNvSpPr/>
      </dsp:nvSpPr>
      <dsp:spPr>
        <a:xfrm>
          <a:off x="1248756" y="4822902"/>
          <a:ext cx="978965" cy="774743"/>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8E3A824-D50E-469C-9348-7EFC72871C07}">
      <dsp:nvSpPr>
        <dsp:cNvPr id="0" name=""/>
        <dsp:cNvSpPr/>
      </dsp:nvSpPr>
      <dsp:spPr>
        <a:xfrm>
          <a:off x="1836787" y="4822902"/>
          <a:ext cx="978965" cy="774743"/>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159BAFD-51FE-4CA3-9890-344A4B152E50}">
      <dsp:nvSpPr>
        <dsp:cNvPr id="0" name=""/>
        <dsp:cNvSpPr/>
      </dsp:nvSpPr>
      <dsp:spPr>
        <a:xfrm>
          <a:off x="2425282" y="4822902"/>
          <a:ext cx="978965" cy="774743"/>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E9B8433-AAE2-4041-B367-9F120EE446A0}">
      <dsp:nvSpPr>
        <dsp:cNvPr id="0" name=""/>
        <dsp:cNvSpPr/>
      </dsp:nvSpPr>
      <dsp:spPr>
        <a:xfrm>
          <a:off x="3013312" y="4822902"/>
          <a:ext cx="978965" cy="774743"/>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5590DDD-3BE8-4F87-9120-C1BA2434C942}">
      <dsp:nvSpPr>
        <dsp:cNvPr id="0" name=""/>
        <dsp:cNvSpPr/>
      </dsp:nvSpPr>
      <dsp:spPr>
        <a:xfrm>
          <a:off x="3601807" y="4822902"/>
          <a:ext cx="978965" cy="774743"/>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EE7854E-5610-4BDE-B2AA-038F115EC384}">
      <dsp:nvSpPr>
        <dsp:cNvPr id="0" name=""/>
        <dsp:cNvSpPr/>
      </dsp:nvSpPr>
      <dsp:spPr>
        <a:xfrm>
          <a:off x="72231" y="4872278"/>
          <a:ext cx="4238001" cy="675991"/>
        </a:xfrm>
        <a:prstGeom prst="re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0800" tIns="50800" rIns="50800" bIns="50800" numCol="1" spcCol="1270" anchor="ctr" anchorCtr="0">
          <a:noAutofit/>
        </a:bodyPr>
        <a:lstStyle/>
        <a:p>
          <a:pPr marL="0" lvl="0" indent="0" algn="l" defTabSz="889000">
            <a:lnSpc>
              <a:spcPct val="90000"/>
            </a:lnSpc>
            <a:spcBef>
              <a:spcPct val="0"/>
            </a:spcBef>
            <a:spcAft>
              <a:spcPct val="35000"/>
            </a:spcAft>
            <a:buNone/>
          </a:pPr>
          <a:r>
            <a:rPr lang="zh-CN" altLang="en-US" sz="2000" b="0" kern="1200" dirty="0">
              <a:latin typeface="+mn-ea"/>
            </a:rPr>
            <a:t>增强版或加强版，增加了新功能、新游戏场景的正式发售版本。</a:t>
          </a:r>
          <a:endParaRPr lang="zh-CN" altLang="en-US" sz="2000" kern="1200" dirty="0">
            <a:latin typeface="+mj-ea"/>
            <a:ea typeface="+mj-ea"/>
          </a:endParaRPr>
        </a:p>
      </dsp:txBody>
      <dsp:txXfrm>
        <a:off x="72231" y="4872278"/>
        <a:ext cx="4238001" cy="675991"/>
      </dsp:txXfrm>
    </dsp:sp>
  </dsp:spTree>
</dsp:drawing>
</file>

<file path=ppt/diagrams/drawing2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9AD68E6-3E8D-4801-A770-BAE7A793070B}">
      <dsp:nvSpPr>
        <dsp:cNvPr id="0" name=""/>
        <dsp:cNvSpPr/>
      </dsp:nvSpPr>
      <dsp:spPr>
        <a:xfrm>
          <a:off x="200824" y="1916"/>
          <a:ext cx="4622185" cy="4201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b" anchorCtr="0">
          <a:noAutofit/>
        </a:bodyPr>
        <a:lstStyle/>
        <a:p>
          <a:pPr marL="0" lvl="0" indent="0" algn="l" defTabSz="889000">
            <a:lnSpc>
              <a:spcPct val="90000"/>
            </a:lnSpc>
            <a:spcBef>
              <a:spcPct val="0"/>
            </a:spcBef>
            <a:spcAft>
              <a:spcPct val="35000"/>
            </a:spcAft>
            <a:buNone/>
          </a:pPr>
          <a:r>
            <a:rPr lang="en-US" altLang="zh-CN" sz="2000" b="0" kern="1200" dirty="0">
              <a:latin typeface="+mn-ea"/>
            </a:rPr>
            <a:t>Free</a:t>
          </a:r>
          <a:r>
            <a:rPr lang="zh-CN" altLang="en-US" sz="2000" b="0" kern="1200" dirty="0">
              <a:latin typeface="+mn-ea"/>
            </a:rPr>
            <a:t>版</a:t>
          </a:r>
          <a:endParaRPr lang="zh-CN" altLang="en-US" sz="2000" kern="1200" dirty="0">
            <a:latin typeface="+mj-ea"/>
            <a:ea typeface="+mj-ea"/>
          </a:endParaRPr>
        </a:p>
      </dsp:txBody>
      <dsp:txXfrm>
        <a:off x="200824" y="1916"/>
        <a:ext cx="4622185" cy="420198"/>
      </dsp:txXfrm>
    </dsp:sp>
    <dsp:sp modelId="{BB6CA77A-8124-42B5-A45F-AC3FF1F0F54E}">
      <dsp:nvSpPr>
        <dsp:cNvPr id="0" name=""/>
        <dsp:cNvSpPr/>
      </dsp:nvSpPr>
      <dsp:spPr>
        <a:xfrm>
          <a:off x="200824" y="422115"/>
          <a:ext cx="1081591" cy="855960"/>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B893CF7-857B-4547-9A16-C7013F14E450}">
      <dsp:nvSpPr>
        <dsp:cNvPr id="0" name=""/>
        <dsp:cNvSpPr/>
      </dsp:nvSpPr>
      <dsp:spPr>
        <a:xfrm>
          <a:off x="850498" y="422115"/>
          <a:ext cx="1081591" cy="855960"/>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73CB30E-C4EB-425D-9669-1E7BCEFBCB23}">
      <dsp:nvSpPr>
        <dsp:cNvPr id="0" name=""/>
        <dsp:cNvSpPr/>
      </dsp:nvSpPr>
      <dsp:spPr>
        <a:xfrm>
          <a:off x="1500686" y="422115"/>
          <a:ext cx="1081591" cy="855960"/>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F4FCD16-F551-4209-A1BC-73BE87203BDA}">
      <dsp:nvSpPr>
        <dsp:cNvPr id="0" name=""/>
        <dsp:cNvSpPr/>
      </dsp:nvSpPr>
      <dsp:spPr>
        <a:xfrm>
          <a:off x="2150360" y="422115"/>
          <a:ext cx="1081591" cy="855960"/>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6B959CC-56B9-4F6C-A53E-943D776A62A2}">
      <dsp:nvSpPr>
        <dsp:cNvPr id="0" name=""/>
        <dsp:cNvSpPr/>
      </dsp:nvSpPr>
      <dsp:spPr>
        <a:xfrm>
          <a:off x="2800547" y="422115"/>
          <a:ext cx="1081591" cy="855960"/>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DD4E0C5-BDD7-4C34-BE8C-A5B6F27C34F1}">
      <dsp:nvSpPr>
        <dsp:cNvPr id="0" name=""/>
        <dsp:cNvSpPr/>
      </dsp:nvSpPr>
      <dsp:spPr>
        <a:xfrm>
          <a:off x="3450221" y="422115"/>
          <a:ext cx="1081591" cy="855960"/>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0CB9375-08DA-4A8F-B250-318BA55BF82A}">
      <dsp:nvSpPr>
        <dsp:cNvPr id="0" name=""/>
        <dsp:cNvSpPr/>
      </dsp:nvSpPr>
      <dsp:spPr>
        <a:xfrm>
          <a:off x="4100408" y="422115"/>
          <a:ext cx="1081591" cy="855960"/>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3DB0170-E4FB-4BBC-948E-B51C3C213A5F}">
      <dsp:nvSpPr>
        <dsp:cNvPr id="0" name=""/>
        <dsp:cNvSpPr/>
      </dsp:nvSpPr>
      <dsp:spPr>
        <a:xfrm>
          <a:off x="200824" y="507711"/>
          <a:ext cx="4682273" cy="684768"/>
        </a:xfrm>
        <a:prstGeom prst="re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0800" tIns="50800" rIns="50800" bIns="50800" numCol="1" spcCol="1270" anchor="ctr" anchorCtr="0">
          <a:noAutofit/>
        </a:bodyPr>
        <a:lstStyle/>
        <a:p>
          <a:pPr marL="0" lvl="0" indent="0" algn="l" defTabSz="889000">
            <a:lnSpc>
              <a:spcPct val="90000"/>
            </a:lnSpc>
            <a:spcBef>
              <a:spcPct val="0"/>
            </a:spcBef>
            <a:spcAft>
              <a:spcPct val="35000"/>
            </a:spcAft>
            <a:buNone/>
          </a:pPr>
          <a:r>
            <a:rPr lang="zh-CN" altLang="en-US" sz="2000" b="0" kern="1200" dirty="0">
              <a:latin typeface="+mn-ea"/>
            </a:rPr>
            <a:t>自由版，没有版权，</a:t>
          </a:r>
          <a:r>
            <a:rPr lang="zh-CN" altLang="en-US" sz="2000" b="0" i="0" kern="1200" dirty="0"/>
            <a:t>免费给大家使用的版本。</a:t>
          </a:r>
          <a:endParaRPr lang="zh-CN" altLang="en-US" sz="2000" kern="1200" dirty="0">
            <a:latin typeface="+mj-ea"/>
            <a:ea typeface="+mj-ea"/>
          </a:endParaRPr>
        </a:p>
      </dsp:txBody>
      <dsp:txXfrm>
        <a:off x="200824" y="507711"/>
        <a:ext cx="4682273" cy="684768"/>
      </dsp:txXfrm>
    </dsp:sp>
    <dsp:sp modelId="{1780272A-1E14-447C-B2DD-7B30679C88A9}">
      <dsp:nvSpPr>
        <dsp:cNvPr id="0" name=""/>
        <dsp:cNvSpPr/>
      </dsp:nvSpPr>
      <dsp:spPr>
        <a:xfrm>
          <a:off x="200824" y="1381474"/>
          <a:ext cx="4622185" cy="4201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b" anchorCtr="0">
          <a:noAutofit/>
        </a:bodyPr>
        <a:lstStyle/>
        <a:p>
          <a:pPr marL="0" lvl="0" indent="0" algn="l" defTabSz="889000">
            <a:lnSpc>
              <a:spcPct val="90000"/>
            </a:lnSpc>
            <a:spcBef>
              <a:spcPct val="0"/>
            </a:spcBef>
            <a:spcAft>
              <a:spcPct val="35000"/>
            </a:spcAft>
            <a:buNone/>
          </a:pPr>
          <a:r>
            <a:rPr lang="en-US" altLang="zh-CN" sz="2000" b="0" kern="1200" dirty="0">
              <a:latin typeface="+mn-ea"/>
            </a:rPr>
            <a:t>Full Version</a:t>
          </a:r>
          <a:r>
            <a:rPr lang="zh-CN" altLang="en-US" sz="2000" b="0" kern="1200" dirty="0">
              <a:latin typeface="+mn-ea"/>
            </a:rPr>
            <a:t>版</a:t>
          </a:r>
          <a:endParaRPr lang="zh-CN" altLang="en-US" sz="2000" kern="1200" dirty="0">
            <a:latin typeface="+mj-ea"/>
            <a:ea typeface="+mj-ea"/>
          </a:endParaRPr>
        </a:p>
      </dsp:txBody>
      <dsp:txXfrm>
        <a:off x="200824" y="1381474"/>
        <a:ext cx="4622185" cy="420198"/>
      </dsp:txXfrm>
    </dsp:sp>
    <dsp:sp modelId="{976E8574-5CB5-4806-8AD0-FE81545D149E}">
      <dsp:nvSpPr>
        <dsp:cNvPr id="0" name=""/>
        <dsp:cNvSpPr/>
      </dsp:nvSpPr>
      <dsp:spPr>
        <a:xfrm>
          <a:off x="200824" y="1801673"/>
          <a:ext cx="1081591" cy="855960"/>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9F9C976-2B01-4C1D-B3E0-76CE72A7FBC7}">
      <dsp:nvSpPr>
        <dsp:cNvPr id="0" name=""/>
        <dsp:cNvSpPr/>
      </dsp:nvSpPr>
      <dsp:spPr>
        <a:xfrm>
          <a:off x="850498" y="1801673"/>
          <a:ext cx="1081591" cy="855960"/>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F6AA0FF-1510-4685-AC73-86E0A2F327CD}">
      <dsp:nvSpPr>
        <dsp:cNvPr id="0" name=""/>
        <dsp:cNvSpPr/>
      </dsp:nvSpPr>
      <dsp:spPr>
        <a:xfrm>
          <a:off x="1500686" y="1801673"/>
          <a:ext cx="1081591" cy="855960"/>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F41B049-91E5-401E-BAC1-794ED4AA356F}">
      <dsp:nvSpPr>
        <dsp:cNvPr id="0" name=""/>
        <dsp:cNvSpPr/>
      </dsp:nvSpPr>
      <dsp:spPr>
        <a:xfrm>
          <a:off x="2150360" y="1801673"/>
          <a:ext cx="1081591" cy="855960"/>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5767841-40C6-4AD8-8522-801F6AB96211}">
      <dsp:nvSpPr>
        <dsp:cNvPr id="0" name=""/>
        <dsp:cNvSpPr/>
      </dsp:nvSpPr>
      <dsp:spPr>
        <a:xfrm>
          <a:off x="2800547" y="1801673"/>
          <a:ext cx="1081591" cy="855960"/>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0C25399-C2D1-428B-9F47-86645C3B9F97}">
      <dsp:nvSpPr>
        <dsp:cNvPr id="0" name=""/>
        <dsp:cNvSpPr/>
      </dsp:nvSpPr>
      <dsp:spPr>
        <a:xfrm>
          <a:off x="3450221" y="1801673"/>
          <a:ext cx="1081591" cy="855960"/>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68FADAE-EA7F-4F7F-9B0D-6F2A09C63DC5}">
      <dsp:nvSpPr>
        <dsp:cNvPr id="0" name=""/>
        <dsp:cNvSpPr/>
      </dsp:nvSpPr>
      <dsp:spPr>
        <a:xfrm>
          <a:off x="4100408" y="1801673"/>
          <a:ext cx="1081591" cy="855960"/>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A340DDE-AC37-4D1C-83D5-F6C3EEE1A8B5}">
      <dsp:nvSpPr>
        <dsp:cNvPr id="0" name=""/>
        <dsp:cNvSpPr/>
      </dsp:nvSpPr>
      <dsp:spPr>
        <a:xfrm>
          <a:off x="200824" y="1887269"/>
          <a:ext cx="4682273" cy="684768"/>
        </a:xfrm>
        <a:prstGeom prst="re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0800" tIns="50800" rIns="50800" bIns="50800" numCol="1" spcCol="1270" anchor="ctr" anchorCtr="0">
          <a:noAutofit/>
        </a:bodyPr>
        <a:lstStyle/>
        <a:p>
          <a:pPr marL="0" lvl="0" indent="0" algn="l" defTabSz="889000">
            <a:lnSpc>
              <a:spcPct val="90000"/>
            </a:lnSpc>
            <a:spcBef>
              <a:spcPct val="0"/>
            </a:spcBef>
            <a:spcAft>
              <a:spcPct val="35000"/>
            </a:spcAft>
            <a:buNone/>
          </a:pPr>
          <a:r>
            <a:rPr lang="zh-CN" altLang="en-US" sz="2000" b="0" kern="1200" dirty="0">
              <a:latin typeface="+mn-ea"/>
            </a:rPr>
            <a:t>完全版，</a:t>
          </a:r>
          <a:r>
            <a:rPr lang="zh-CN" altLang="en-US" sz="2000" b="0" i="0" kern="1200" dirty="0"/>
            <a:t>最终正式发售的版本。</a:t>
          </a:r>
          <a:endParaRPr lang="zh-CN" altLang="en-US" sz="2000" kern="1200" dirty="0">
            <a:latin typeface="+mj-ea"/>
            <a:ea typeface="+mj-ea"/>
          </a:endParaRPr>
        </a:p>
      </dsp:txBody>
      <dsp:txXfrm>
        <a:off x="200824" y="1887269"/>
        <a:ext cx="4682273" cy="684768"/>
      </dsp:txXfrm>
    </dsp:sp>
    <dsp:sp modelId="{6C7090E1-A37F-475D-ABE6-CD4DCB33DFD9}">
      <dsp:nvSpPr>
        <dsp:cNvPr id="0" name=""/>
        <dsp:cNvSpPr/>
      </dsp:nvSpPr>
      <dsp:spPr>
        <a:xfrm>
          <a:off x="200824" y="2761033"/>
          <a:ext cx="4622185" cy="4201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b" anchorCtr="0">
          <a:noAutofit/>
        </a:bodyPr>
        <a:lstStyle/>
        <a:p>
          <a:pPr marL="0" lvl="0" indent="0" algn="l" defTabSz="889000">
            <a:lnSpc>
              <a:spcPct val="90000"/>
            </a:lnSpc>
            <a:spcBef>
              <a:spcPct val="0"/>
            </a:spcBef>
            <a:spcAft>
              <a:spcPct val="35000"/>
            </a:spcAft>
            <a:buNone/>
          </a:pPr>
          <a:r>
            <a:rPr lang="en-US" altLang="zh-CN" sz="2000" b="0" kern="1200" dirty="0">
              <a:latin typeface="+mn-ea"/>
            </a:rPr>
            <a:t>Shareware</a:t>
          </a:r>
          <a:r>
            <a:rPr lang="zh-CN" altLang="en-US" sz="2000" b="0" kern="1200" dirty="0">
              <a:latin typeface="+mn-ea"/>
            </a:rPr>
            <a:t>版</a:t>
          </a:r>
          <a:endParaRPr lang="zh-CN" altLang="en-US" sz="2000" kern="1200" dirty="0">
            <a:latin typeface="+mj-ea"/>
            <a:ea typeface="+mj-ea"/>
          </a:endParaRPr>
        </a:p>
      </dsp:txBody>
      <dsp:txXfrm>
        <a:off x="200824" y="2761033"/>
        <a:ext cx="4622185" cy="420198"/>
      </dsp:txXfrm>
    </dsp:sp>
    <dsp:sp modelId="{D9D8FCFC-6AAD-4E2A-84A0-13D43C43BD7C}">
      <dsp:nvSpPr>
        <dsp:cNvPr id="0" name=""/>
        <dsp:cNvSpPr/>
      </dsp:nvSpPr>
      <dsp:spPr>
        <a:xfrm>
          <a:off x="200824" y="3181231"/>
          <a:ext cx="1081591" cy="855960"/>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619DE8D-45E8-4BB1-BC9A-971CC7158E21}">
      <dsp:nvSpPr>
        <dsp:cNvPr id="0" name=""/>
        <dsp:cNvSpPr/>
      </dsp:nvSpPr>
      <dsp:spPr>
        <a:xfrm>
          <a:off x="850498" y="3181231"/>
          <a:ext cx="1081591" cy="855960"/>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36C0AE9-87D7-4412-9079-6AD545B53538}">
      <dsp:nvSpPr>
        <dsp:cNvPr id="0" name=""/>
        <dsp:cNvSpPr/>
      </dsp:nvSpPr>
      <dsp:spPr>
        <a:xfrm>
          <a:off x="1500686" y="3181231"/>
          <a:ext cx="1081591" cy="855960"/>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C7A1126-DB41-46A2-AE93-A286045171DE}">
      <dsp:nvSpPr>
        <dsp:cNvPr id="0" name=""/>
        <dsp:cNvSpPr/>
      </dsp:nvSpPr>
      <dsp:spPr>
        <a:xfrm>
          <a:off x="2150360" y="3181231"/>
          <a:ext cx="1081591" cy="855960"/>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643731D-802C-44F5-BEE9-5282461800F4}">
      <dsp:nvSpPr>
        <dsp:cNvPr id="0" name=""/>
        <dsp:cNvSpPr/>
      </dsp:nvSpPr>
      <dsp:spPr>
        <a:xfrm>
          <a:off x="2800547" y="3181231"/>
          <a:ext cx="1081591" cy="855960"/>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7B4CD6B-273E-40A1-96F2-9AE65EE54D43}">
      <dsp:nvSpPr>
        <dsp:cNvPr id="0" name=""/>
        <dsp:cNvSpPr/>
      </dsp:nvSpPr>
      <dsp:spPr>
        <a:xfrm>
          <a:off x="3450221" y="3181231"/>
          <a:ext cx="1081591" cy="855960"/>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4743F2E-DB0E-41A3-A854-6C3A2E60F5AB}">
      <dsp:nvSpPr>
        <dsp:cNvPr id="0" name=""/>
        <dsp:cNvSpPr/>
      </dsp:nvSpPr>
      <dsp:spPr>
        <a:xfrm>
          <a:off x="4100408" y="3181231"/>
          <a:ext cx="1081591" cy="855960"/>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9A28396-DCC6-445F-B9C7-99C52BAC321B}">
      <dsp:nvSpPr>
        <dsp:cNvPr id="0" name=""/>
        <dsp:cNvSpPr/>
      </dsp:nvSpPr>
      <dsp:spPr>
        <a:xfrm>
          <a:off x="200824" y="3266827"/>
          <a:ext cx="4682273" cy="684768"/>
        </a:xfrm>
        <a:prstGeom prst="re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0800" tIns="50800" rIns="50800" bIns="50800" numCol="1" spcCol="1270" anchor="ctr" anchorCtr="0">
          <a:noAutofit/>
        </a:bodyPr>
        <a:lstStyle/>
        <a:p>
          <a:pPr marL="0" lvl="0" indent="0" algn="l" defTabSz="889000">
            <a:lnSpc>
              <a:spcPct val="90000"/>
            </a:lnSpc>
            <a:spcBef>
              <a:spcPct val="0"/>
            </a:spcBef>
            <a:spcAft>
              <a:spcPct val="35000"/>
            </a:spcAft>
            <a:buNone/>
          </a:pPr>
          <a:r>
            <a:rPr lang="zh-CN" altLang="en-US" sz="2000" b="0" kern="1200" dirty="0">
              <a:latin typeface="+mn-ea"/>
            </a:rPr>
            <a:t>共享版，</a:t>
          </a:r>
          <a:r>
            <a:rPr lang="zh-CN" altLang="en-US" sz="2000" b="0" i="0" kern="1200" dirty="0"/>
            <a:t>为了吸引客户，带有限制的版本。</a:t>
          </a:r>
          <a:endParaRPr lang="zh-CN" altLang="en-US" sz="2000" kern="1200" dirty="0">
            <a:latin typeface="+mj-ea"/>
            <a:ea typeface="+mj-ea"/>
          </a:endParaRPr>
        </a:p>
      </dsp:txBody>
      <dsp:txXfrm>
        <a:off x="200824" y="3266827"/>
        <a:ext cx="4682273" cy="684768"/>
      </dsp:txXfrm>
    </dsp:sp>
    <dsp:sp modelId="{C9101DAE-3105-44B3-9075-1E719C96B1E9}">
      <dsp:nvSpPr>
        <dsp:cNvPr id="0" name=""/>
        <dsp:cNvSpPr/>
      </dsp:nvSpPr>
      <dsp:spPr>
        <a:xfrm>
          <a:off x="200824" y="4140591"/>
          <a:ext cx="4622185" cy="4201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b" anchorCtr="0">
          <a:noAutofit/>
        </a:bodyPr>
        <a:lstStyle/>
        <a:p>
          <a:pPr marL="0" lvl="0" indent="0" algn="l" defTabSz="889000">
            <a:lnSpc>
              <a:spcPct val="90000"/>
            </a:lnSpc>
            <a:spcBef>
              <a:spcPct val="0"/>
            </a:spcBef>
            <a:spcAft>
              <a:spcPct val="35000"/>
            </a:spcAft>
            <a:buNone/>
          </a:pPr>
          <a:r>
            <a:rPr lang="en-US" altLang="zh-CN" sz="2000" b="0" kern="1200" dirty="0">
              <a:latin typeface="+mn-ea"/>
            </a:rPr>
            <a:t>Release</a:t>
          </a:r>
          <a:r>
            <a:rPr lang="zh-CN" altLang="en-US" sz="2000" b="0" kern="1200" dirty="0">
              <a:latin typeface="+mn-ea"/>
            </a:rPr>
            <a:t>版等。</a:t>
          </a:r>
          <a:endParaRPr lang="zh-CN" altLang="en-US" sz="2000" kern="1200" dirty="0">
            <a:latin typeface="+mj-ea"/>
            <a:ea typeface="+mj-ea"/>
          </a:endParaRPr>
        </a:p>
      </dsp:txBody>
      <dsp:txXfrm>
        <a:off x="200824" y="4140591"/>
        <a:ext cx="4622185" cy="420198"/>
      </dsp:txXfrm>
    </dsp:sp>
    <dsp:sp modelId="{C6455348-347F-4A1A-8919-3D05028FA51D}">
      <dsp:nvSpPr>
        <dsp:cNvPr id="0" name=""/>
        <dsp:cNvSpPr/>
      </dsp:nvSpPr>
      <dsp:spPr>
        <a:xfrm>
          <a:off x="200824" y="4560789"/>
          <a:ext cx="1081591" cy="855960"/>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8C18477-43AD-4A21-96BF-C36B4BE38D32}">
      <dsp:nvSpPr>
        <dsp:cNvPr id="0" name=""/>
        <dsp:cNvSpPr/>
      </dsp:nvSpPr>
      <dsp:spPr>
        <a:xfrm>
          <a:off x="850498" y="4560789"/>
          <a:ext cx="1081591" cy="855960"/>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FBFA501-E3AE-407F-A07F-5326BDA6DC59}">
      <dsp:nvSpPr>
        <dsp:cNvPr id="0" name=""/>
        <dsp:cNvSpPr/>
      </dsp:nvSpPr>
      <dsp:spPr>
        <a:xfrm>
          <a:off x="1500686" y="4560789"/>
          <a:ext cx="1081591" cy="855960"/>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3AAFF9F-A979-4830-B482-698BF587614A}">
      <dsp:nvSpPr>
        <dsp:cNvPr id="0" name=""/>
        <dsp:cNvSpPr/>
      </dsp:nvSpPr>
      <dsp:spPr>
        <a:xfrm>
          <a:off x="2150360" y="4560789"/>
          <a:ext cx="1081591" cy="855960"/>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A0407ED-B542-4437-85DF-1B398344BC26}">
      <dsp:nvSpPr>
        <dsp:cNvPr id="0" name=""/>
        <dsp:cNvSpPr/>
      </dsp:nvSpPr>
      <dsp:spPr>
        <a:xfrm>
          <a:off x="2800547" y="4560789"/>
          <a:ext cx="1081591" cy="855960"/>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AEAEE3E-51BD-45CB-B0C2-3A92022AF079}">
      <dsp:nvSpPr>
        <dsp:cNvPr id="0" name=""/>
        <dsp:cNvSpPr/>
      </dsp:nvSpPr>
      <dsp:spPr>
        <a:xfrm>
          <a:off x="3450221" y="4560789"/>
          <a:ext cx="1081591" cy="855960"/>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31EEF08-4209-43FB-ACB1-D19DCDA0A961}">
      <dsp:nvSpPr>
        <dsp:cNvPr id="0" name=""/>
        <dsp:cNvSpPr/>
      </dsp:nvSpPr>
      <dsp:spPr>
        <a:xfrm>
          <a:off x="4100408" y="4560789"/>
          <a:ext cx="1081591" cy="855960"/>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F7A46EC-D5A6-4C03-A096-F5641495E5D3}">
      <dsp:nvSpPr>
        <dsp:cNvPr id="0" name=""/>
        <dsp:cNvSpPr/>
      </dsp:nvSpPr>
      <dsp:spPr>
        <a:xfrm>
          <a:off x="200824" y="4646385"/>
          <a:ext cx="4682273" cy="684768"/>
        </a:xfrm>
        <a:prstGeom prst="re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0800" tIns="50800" rIns="50800" bIns="50800" numCol="1" spcCol="1270" anchor="ctr" anchorCtr="0">
          <a:noAutofit/>
        </a:bodyPr>
        <a:lstStyle/>
        <a:p>
          <a:pPr marL="0" lvl="0" indent="0" algn="l" defTabSz="889000">
            <a:lnSpc>
              <a:spcPct val="90000"/>
            </a:lnSpc>
            <a:spcBef>
              <a:spcPct val="0"/>
            </a:spcBef>
            <a:spcAft>
              <a:spcPct val="35000"/>
            </a:spcAft>
            <a:buNone/>
          </a:pPr>
          <a:r>
            <a:rPr lang="zh-CN" altLang="en-US" sz="2000" b="0" kern="1200" dirty="0">
              <a:latin typeface="+mn-ea"/>
            </a:rPr>
            <a:t>发行版，</a:t>
          </a:r>
          <a:r>
            <a:rPr lang="zh-CN" altLang="en-US" sz="2000" b="0" i="0" kern="1200" dirty="0"/>
            <a:t>可从</a:t>
          </a:r>
          <a:r>
            <a:rPr lang="en-US" altLang="zh-CN" sz="2000" b="0" i="0" kern="1200" dirty="0"/>
            <a:t>Internet</a:t>
          </a:r>
          <a:r>
            <a:rPr lang="zh-CN" altLang="en-US" sz="2000" b="0" i="0" kern="1200" dirty="0"/>
            <a:t>上免费下载</a:t>
          </a:r>
          <a:endParaRPr lang="zh-CN" altLang="en-US" sz="2000" kern="1200" dirty="0">
            <a:latin typeface="+mj-ea"/>
            <a:ea typeface="+mj-ea"/>
          </a:endParaRPr>
        </a:p>
      </dsp:txBody>
      <dsp:txXfrm>
        <a:off x="200824" y="4646385"/>
        <a:ext cx="4682273" cy="684768"/>
      </dsp:txXfrm>
    </dsp:sp>
  </dsp:spTree>
</dsp:drawing>
</file>

<file path=ppt/diagrams/drawing2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1F5B877-2F18-469C-8279-87700DE1540F}">
      <dsp:nvSpPr>
        <dsp:cNvPr id="0" name=""/>
        <dsp:cNvSpPr/>
      </dsp:nvSpPr>
      <dsp:spPr>
        <a:xfrm>
          <a:off x="2211971" y="4057"/>
          <a:ext cx="3482813" cy="1393125"/>
        </a:xfrm>
        <a:prstGeom prst="chevron">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12700" rIns="0" bIns="12700" numCol="1" spcCol="1270" anchor="ctr" anchorCtr="0">
          <a:noAutofit/>
        </a:bodyPr>
        <a:lstStyle/>
        <a:p>
          <a:pPr marL="0" lvl="0" indent="0" algn="ctr" defTabSz="889000">
            <a:lnSpc>
              <a:spcPct val="90000"/>
            </a:lnSpc>
            <a:spcBef>
              <a:spcPct val="0"/>
            </a:spcBef>
            <a:spcAft>
              <a:spcPct val="35000"/>
            </a:spcAft>
            <a:buNone/>
          </a:pPr>
          <a:r>
            <a:rPr lang="en-US" altLang="zh-CN" sz="2000" b="1" kern="1200" dirty="0">
              <a:latin typeface="+mn-ea"/>
              <a:ea typeface="+mn-ea"/>
            </a:rPr>
            <a:t>GNU</a:t>
          </a:r>
          <a:r>
            <a:rPr lang="zh-CN" altLang="en-US" sz="2000" b="1" kern="1200" dirty="0">
              <a:latin typeface="+mn-ea"/>
              <a:ea typeface="+mn-ea"/>
            </a:rPr>
            <a:t>版</a:t>
          </a:r>
        </a:p>
      </dsp:txBody>
      <dsp:txXfrm>
        <a:off x="2908534" y="4057"/>
        <a:ext cx="2089688" cy="1393125"/>
      </dsp:txXfrm>
    </dsp:sp>
    <dsp:sp modelId="{A5ABEFE9-FEAB-471C-9968-4361EEAEBD18}">
      <dsp:nvSpPr>
        <dsp:cNvPr id="0" name=""/>
        <dsp:cNvSpPr/>
      </dsp:nvSpPr>
      <dsp:spPr>
        <a:xfrm>
          <a:off x="5242018" y="122473"/>
          <a:ext cx="3442345" cy="1156294"/>
        </a:xfrm>
        <a:prstGeom prst="chevron">
          <a:avLst/>
        </a:prstGeom>
        <a:solidFill>
          <a:schemeClr val="accent3">
            <a:alpha val="90000"/>
            <a:tint val="40000"/>
            <a:hueOff val="0"/>
            <a:satOff val="0"/>
            <a:lumOff val="0"/>
            <a:alphaOff val="0"/>
          </a:schemeClr>
        </a:solidFill>
        <a:ln w="12700" cap="flat" cmpd="sng" algn="ctr">
          <a:solidFill>
            <a:schemeClr val="accent3">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400" tIns="12700" rIns="0" bIns="12700" numCol="1" spcCol="1270" anchor="ctr" anchorCtr="0">
          <a:noAutofit/>
        </a:bodyPr>
        <a:lstStyle/>
        <a:p>
          <a:pPr marL="0" lvl="0" indent="0" algn="ctr" defTabSz="889000">
            <a:lnSpc>
              <a:spcPct val="90000"/>
            </a:lnSpc>
            <a:spcBef>
              <a:spcPct val="0"/>
            </a:spcBef>
            <a:spcAft>
              <a:spcPct val="35000"/>
            </a:spcAft>
            <a:buNone/>
          </a:pPr>
          <a:r>
            <a:rPr lang="zh-CN" altLang="en-US" sz="2000" b="1" kern="1200" dirty="0">
              <a:latin typeface="+mn-ea"/>
              <a:ea typeface="+mn-ea"/>
            </a:rPr>
            <a:t>主版本号 </a:t>
          </a:r>
          <a:r>
            <a:rPr lang="en-US" altLang="zh-CN" sz="2000" b="1" kern="1200" dirty="0">
              <a:latin typeface="+mn-ea"/>
              <a:ea typeface="+mn-ea"/>
            </a:rPr>
            <a:t>. </a:t>
          </a:r>
          <a:r>
            <a:rPr lang="zh-CN" altLang="en-US" sz="2000" b="1" kern="1200" dirty="0">
              <a:latin typeface="+mn-ea"/>
              <a:ea typeface="+mn-ea"/>
            </a:rPr>
            <a:t>子版本号 </a:t>
          </a:r>
          <a:r>
            <a:rPr lang="en-US" altLang="zh-CN" sz="2000" b="1" kern="1200" dirty="0">
              <a:latin typeface="+mn-ea"/>
              <a:ea typeface="+mn-ea"/>
            </a:rPr>
            <a:t>[. </a:t>
          </a:r>
          <a:r>
            <a:rPr lang="zh-CN" altLang="en-US" sz="2000" b="1" kern="1200" dirty="0">
              <a:latin typeface="+mn-ea"/>
              <a:ea typeface="+mn-ea"/>
            </a:rPr>
            <a:t>修正版本号 </a:t>
          </a:r>
          <a:r>
            <a:rPr lang="en-US" altLang="zh-CN" sz="2000" b="1" kern="1200" dirty="0">
              <a:latin typeface="+mn-ea"/>
              <a:ea typeface="+mn-ea"/>
            </a:rPr>
            <a:t>[. </a:t>
          </a:r>
          <a:r>
            <a:rPr lang="zh-CN" altLang="en-US" sz="2000" b="1" kern="1200" dirty="0">
              <a:latin typeface="+mn-ea"/>
              <a:ea typeface="+mn-ea"/>
            </a:rPr>
            <a:t>编译版本号 </a:t>
          </a:r>
          <a:r>
            <a:rPr lang="en-US" altLang="zh-CN" sz="2000" b="1" kern="1200" dirty="0">
              <a:latin typeface="+mn-ea"/>
              <a:ea typeface="+mn-ea"/>
            </a:rPr>
            <a:t>]]</a:t>
          </a:r>
        </a:p>
      </dsp:txBody>
      <dsp:txXfrm>
        <a:off x="5820165" y="122473"/>
        <a:ext cx="2286051" cy="1156294"/>
      </dsp:txXfrm>
    </dsp:sp>
    <dsp:sp modelId="{377F5C0D-B6B6-4798-A2BE-3CF0FCBB3F9B}">
      <dsp:nvSpPr>
        <dsp:cNvPr id="0" name=""/>
        <dsp:cNvSpPr/>
      </dsp:nvSpPr>
      <dsp:spPr>
        <a:xfrm>
          <a:off x="8279660" y="122473"/>
          <a:ext cx="2890735" cy="1156294"/>
        </a:xfrm>
        <a:prstGeom prst="chevron">
          <a:avLst/>
        </a:prstGeom>
        <a:solidFill>
          <a:schemeClr val="accent3">
            <a:alpha val="90000"/>
            <a:tint val="40000"/>
            <a:hueOff val="0"/>
            <a:satOff val="0"/>
            <a:lumOff val="0"/>
            <a:alphaOff val="0"/>
          </a:schemeClr>
        </a:solidFill>
        <a:ln w="12700" cap="flat" cmpd="sng" algn="ctr">
          <a:solidFill>
            <a:schemeClr val="accent3">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400" tIns="12700" rIns="0" bIns="12700" numCol="1" spcCol="1270" anchor="ctr" anchorCtr="0">
          <a:noAutofit/>
        </a:bodyPr>
        <a:lstStyle/>
        <a:p>
          <a:pPr marL="0" lvl="0" indent="0" algn="ctr" defTabSz="889000">
            <a:lnSpc>
              <a:spcPct val="90000"/>
            </a:lnSpc>
            <a:spcBef>
              <a:spcPct val="0"/>
            </a:spcBef>
            <a:spcAft>
              <a:spcPct val="35000"/>
            </a:spcAft>
            <a:buNone/>
          </a:pPr>
          <a:r>
            <a:rPr lang="zh-CN" altLang="en-US" sz="2000" b="1" kern="1200" dirty="0">
              <a:latin typeface="+mn-ea"/>
              <a:ea typeface="+mn-ea"/>
            </a:rPr>
            <a:t>示例 </a:t>
          </a:r>
          <a:r>
            <a:rPr lang="en-US" altLang="zh-CN" sz="2000" b="1" kern="1200" dirty="0">
              <a:latin typeface="+mn-ea"/>
              <a:ea typeface="+mn-ea"/>
            </a:rPr>
            <a:t>: 1.2.1, 2.0, 5.0.0 build-13124</a:t>
          </a:r>
          <a:endParaRPr lang="en-US" altLang="zh-CN" sz="2000" b="1" i="0" kern="1200" dirty="0">
            <a:effectLst/>
            <a:latin typeface="+mn-ea"/>
            <a:ea typeface="+mn-ea"/>
          </a:endParaRPr>
        </a:p>
      </dsp:txBody>
      <dsp:txXfrm>
        <a:off x="8857807" y="122473"/>
        <a:ext cx="1734441" cy="1156294"/>
      </dsp:txXfrm>
    </dsp:sp>
    <dsp:sp modelId="{69F5C615-2810-40E4-905F-DB4D675A5CE4}">
      <dsp:nvSpPr>
        <dsp:cNvPr id="0" name=""/>
        <dsp:cNvSpPr/>
      </dsp:nvSpPr>
      <dsp:spPr>
        <a:xfrm>
          <a:off x="2211971" y="1592220"/>
          <a:ext cx="3482813" cy="1393125"/>
        </a:xfrm>
        <a:prstGeom prst="chevron">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12700" rIns="0" bIns="12700" numCol="1" spcCol="1270" anchor="ctr" anchorCtr="0">
          <a:noAutofit/>
        </a:bodyPr>
        <a:lstStyle/>
        <a:p>
          <a:pPr marL="0" lvl="0" indent="0" algn="ctr" defTabSz="889000">
            <a:lnSpc>
              <a:spcPct val="90000"/>
            </a:lnSpc>
            <a:spcBef>
              <a:spcPct val="0"/>
            </a:spcBef>
            <a:spcAft>
              <a:spcPct val="35000"/>
            </a:spcAft>
            <a:buNone/>
          </a:pPr>
          <a:r>
            <a:rPr lang="en-US" altLang="zh-CN" sz="2000" b="1" kern="1200">
              <a:latin typeface="+mn-ea"/>
              <a:ea typeface="+mn-ea"/>
            </a:rPr>
            <a:t>Windows</a:t>
          </a:r>
          <a:r>
            <a:rPr lang="zh-CN" altLang="en-US" sz="2000" b="1" kern="1200">
              <a:latin typeface="+mn-ea"/>
              <a:ea typeface="+mn-ea"/>
            </a:rPr>
            <a:t>版</a:t>
          </a:r>
          <a:endParaRPr lang="zh-CN" altLang="en-US" sz="2000" b="1" kern="1200" dirty="0">
            <a:latin typeface="+mn-ea"/>
            <a:ea typeface="+mn-ea"/>
          </a:endParaRPr>
        </a:p>
      </dsp:txBody>
      <dsp:txXfrm>
        <a:off x="2908534" y="1592220"/>
        <a:ext cx="2089688" cy="1393125"/>
      </dsp:txXfrm>
    </dsp:sp>
    <dsp:sp modelId="{ECD06FFE-8018-4150-AD10-4C5E6E883FD9}">
      <dsp:nvSpPr>
        <dsp:cNvPr id="0" name=""/>
        <dsp:cNvSpPr/>
      </dsp:nvSpPr>
      <dsp:spPr>
        <a:xfrm>
          <a:off x="5242018" y="1710635"/>
          <a:ext cx="3396122" cy="1156294"/>
        </a:xfrm>
        <a:prstGeom prst="chevron">
          <a:avLst/>
        </a:prstGeom>
        <a:solidFill>
          <a:schemeClr val="accent3">
            <a:alpha val="90000"/>
            <a:tint val="40000"/>
            <a:hueOff val="0"/>
            <a:satOff val="0"/>
            <a:lumOff val="0"/>
            <a:alphaOff val="0"/>
          </a:schemeClr>
        </a:solidFill>
        <a:ln w="12700" cap="flat" cmpd="sng" algn="ctr">
          <a:solidFill>
            <a:schemeClr val="accent3">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400" tIns="12700" rIns="0" bIns="12700" numCol="1" spcCol="1270" anchor="ctr" anchorCtr="0">
          <a:noAutofit/>
        </a:bodyPr>
        <a:lstStyle/>
        <a:p>
          <a:pPr marL="0" lvl="0" indent="0" algn="ctr" defTabSz="889000">
            <a:lnSpc>
              <a:spcPct val="90000"/>
            </a:lnSpc>
            <a:spcBef>
              <a:spcPct val="0"/>
            </a:spcBef>
            <a:spcAft>
              <a:spcPct val="35000"/>
            </a:spcAft>
            <a:buNone/>
          </a:pPr>
          <a:r>
            <a:rPr lang="zh-CN" altLang="en-US" sz="2000" b="1" kern="1200">
              <a:latin typeface="+mn-ea"/>
              <a:ea typeface="+mn-ea"/>
            </a:rPr>
            <a:t>主版本号 </a:t>
          </a:r>
          <a:r>
            <a:rPr lang="en-US" altLang="zh-CN" sz="2000" b="1" kern="1200">
              <a:latin typeface="+mn-ea"/>
              <a:ea typeface="+mn-ea"/>
            </a:rPr>
            <a:t>. </a:t>
          </a:r>
          <a:r>
            <a:rPr lang="zh-CN" altLang="en-US" sz="2000" b="1" kern="1200">
              <a:latin typeface="+mn-ea"/>
              <a:ea typeface="+mn-ea"/>
            </a:rPr>
            <a:t>子版本号 </a:t>
          </a:r>
          <a:r>
            <a:rPr lang="en-US" altLang="zh-CN" sz="2000" b="1" kern="1200">
              <a:latin typeface="+mn-ea"/>
              <a:ea typeface="+mn-ea"/>
            </a:rPr>
            <a:t>[ </a:t>
          </a:r>
          <a:r>
            <a:rPr lang="zh-CN" altLang="en-US" sz="2000" b="1" kern="1200">
              <a:latin typeface="+mn-ea"/>
              <a:ea typeface="+mn-ea"/>
            </a:rPr>
            <a:t>修正版本号 </a:t>
          </a:r>
          <a:r>
            <a:rPr lang="en-US" altLang="zh-CN" sz="2000" b="1" kern="1200">
              <a:latin typeface="+mn-ea"/>
              <a:ea typeface="+mn-ea"/>
            </a:rPr>
            <a:t>[. </a:t>
          </a:r>
          <a:r>
            <a:rPr lang="zh-CN" altLang="en-US" sz="2000" b="1" kern="1200">
              <a:latin typeface="+mn-ea"/>
              <a:ea typeface="+mn-ea"/>
            </a:rPr>
            <a:t>编译版本号 </a:t>
          </a:r>
          <a:r>
            <a:rPr lang="en-US" altLang="zh-CN" sz="2000" b="1" kern="1200">
              <a:latin typeface="+mn-ea"/>
              <a:ea typeface="+mn-ea"/>
            </a:rPr>
            <a:t>]]</a:t>
          </a:r>
          <a:endParaRPr lang="en-US" altLang="zh-CN" sz="2000" b="1" kern="1200" dirty="0">
            <a:latin typeface="+mn-ea"/>
            <a:ea typeface="+mn-ea"/>
          </a:endParaRPr>
        </a:p>
      </dsp:txBody>
      <dsp:txXfrm>
        <a:off x="5820165" y="1710635"/>
        <a:ext cx="2239828" cy="1156294"/>
      </dsp:txXfrm>
    </dsp:sp>
    <dsp:sp modelId="{3CA2B7F9-4D29-428E-9136-2CB0522985D8}">
      <dsp:nvSpPr>
        <dsp:cNvPr id="0" name=""/>
        <dsp:cNvSpPr/>
      </dsp:nvSpPr>
      <dsp:spPr>
        <a:xfrm>
          <a:off x="8233438" y="1710635"/>
          <a:ext cx="2890735" cy="1156294"/>
        </a:xfrm>
        <a:prstGeom prst="chevron">
          <a:avLst/>
        </a:prstGeom>
        <a:solidFill>
          <a:schemeClr val="accent3">
            <a:alpha val="90000"/>
            <a:tint val="40000"/>
            <a:hueOff val="0"/>
            <a:satOff val="0"/>
            <a:lumOff val="0"/>
            <a:alphaOff val="0"/>
          </a:schemeClr>
        </a:solidFill>
        <a:ln w="12700" cap="flat" cmpd="sng" algn="ctr">
          <a:solidFill>
            <a:schemeClr val="accent3">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400" tIns="12700" rIns="0" bIns="12700" numCol="1" spcCol="1270" anchor="ctr" anchorCtr="0">
          <a:noAutofit/>
        </a:bodyPr>
        <a:lstStyle/>
        <a:p>
          <a:pPr marL="0" lvl="0" indent="0" algn="ctr" defTabSz="889000">
            <a:lnSpc>
              <a:spcPct val="90000"/>
            </a:lnSpc>
            <a:spcBef>
              <a:spcPct val="0"/>
            </a:spcBef>
            <a:spcAft>
              <a:spcPct val="35000"/>
            </a:spcAft>
            <a:buNone/>
          </a:pPr>
          <a:r>
            <a:rPr lang="zh-CN" altLang="en-US" sz="2000" b="1" kern="1200" dirty="0">
              <a:latin typeface="+mn-ea"/>
              <a:ea typeface="+mn-ea"/>
            </a:rPr>
            <a:t>示例</a:t>
          </a:r>
          <a:r>
            <a:rPr lang="en-US" altLang="zh-CN" sz="2000" b="1" kern="1200" dirty="0">
              <a:latin typeface="+mn-ea"/>
              <a:ea typeface="+mn-ea"/>
            </a:rPr>
            <a:t>: 1.21, 2.0</a:t>
          </a:r>
          <a:endParaRPr lang="en-US" altLang="zh-CN" sz="2000" b="1" i="0" kern="1200" dirty="0">
            <a:effectLst/>
            <a:latin typeface="+mn-ea"/>
            <a:ea typeface="+mn-ea"/>
          </a:endParaRPr>
        </a:p>
      </dsp:txBody>
      <dsp:txXfrm>
        <a:off x="8811585" y="1710635"/>
        <a:ext cx="1734441" cy="1156294"/>
      </dsp:txXfrm>
    </dsp:sp>
    <dsp:sp modelId="{B665F7C9-5FFD-4DF2-AC4F-7CAF8077557B}">
      <dsp:nvSpPr>
        <dsp:cNvPr id="0" name=""/>
        <dsp:cNvSpPr/>
      </dsp:nvSpPr>
      <dsp:spPr>
        <a:xfrm>
          <a:off x="2211971" y="3180383"/>
          <a:ext cx="3482813" cy="1393125"/>
        </a:xfrm>
        <a:prstGeom prst="chevron">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12700" rIns="0" bIns="12700" numCol="1" spcCol="1270" anchor="ctr" anchorCtr="0">
          <a:noAutofit/>
        </a:bodyPr>
        <a:lstStyle/>
        <a:p>
          <a:pPr marL="0" lvl="0" indent="0" algn="ctr" defTabSz="889000">
            <a:lnSpc>
              <a:spcPct val="90000"/>
            </a:lnSpc>
            <a:spcBef>
              <a:spcPct val="0"/>
            </a:spcBef>
            <a:spcAft>
              <a:spcPct val="35000"/>
            </a:spcAft>
            <a:buNone/>
          </a:pPr>
          <a:r>
            <a:rPr lang="en-US" altLang="zh-CN" sz="2000" b="1" kern="1200">
              <a:latin typeface="+mn-ea"/>
              <a:ea typeface="+mn-ea"/>
            </a:rPr>
            <a:t>Net.Framework</a:t>
          </a:r>
          <a:r>
            <a:rPr lang="zh-CN" altLang="en-US" sz="2000" b="1" kern="1200">
              <a:latin typeface="+mn-ea"/>
              <a:ea typeface="+mn-ea"/>
            </a:rPr>
            <a:t>版</a:t>
          </a:r>
          <a:endParaRPr lang="zh-CN" altLang="en-US" sz="2000" b="1" kern="1200" dirty="0">
            <a:latin typeface="+mn-ea"/>
            <a:ea typeface="+mn-ea"/>
          </a:endParaRPr>
        </a:p>
      </dsp:txBody>
      <dsp:txXfrm>
        <a:off x="2908534" y="3180383"/>
        <a:ext cx="2089688" cy="1393125"/>
      </dsp:txXfrm>
    </dsp:sp>
    <dsp:sp modelId="{45348CB8-5BCF-4E40-B192-F4736BE73008}">
      <dsp:nvSpPr>
        <dsp:cNvPr id="0" name=""/>
        <dsp:cNvSpPr/>
      </dsp:nvSpPr>
      <dsp:spPr>
        <a:xfrm>
          <a:off x="5242018" y="3298798"/>
          <a:ext cx="3419219" cy="1156294"/>
        </a:xfrm>
        <a:prstGeom prst="chevron">
          <a:avLst/>
        </a:prstGeom>
        <a:solidFill>
          <a:schemeClr val="accent3">
            <a:alpha val="90000"/>
            <a:tint val="40000"/>
            <a:hueOff val="0"/>
            <a:satOff val="0"/>
            <a:lumOff val="0"/>
            <a:alphaOff val="0"/>
          </a:schemeClr>
        </a:solidFill>
        <a:ln w="12700" cap="flat" cmpd="sng" algn="ctr">
          <a:solidFill>
            <a:schemeClr val="accent3">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400" tIns="12700" rIns="0" bIns="12700" numCol="1" spcCol="1270" anchor="ctr" anchorCtr="0">
          <a:noAutofit/>
        </a:bodyPr>
        <a:lstStyle/>
        <a:p>
          <a:pPr marL="0" lvl="0" indent="0" algn="ctr" defTabSz="889000">
            <a:lnSpc>
              <a:spcPct val="90000"/>
            </a:lnSpc>
            <a:spcBef>
              <a:spcPct val="0"/>
            </a:spcBef>
            <a:spcAft>
              <a:spcPct val="35000"/>
            </a:spcAft>
            <a:buNone/>
          </a:pPr>
          <a:r>
            <a:rPr lang="zh-CN" altLang="en-US" sz="2000" b="1" kern="1200">
              <a:latin typeface="+mn-ea"/>
              <a:ea typeface="+mn-ea"/>
            </a:rPr>
            <a:t>主版本号</a:t>
          </a:r>
          <a:r>
            <a:rPr lang="en-US" altLang="zh-CN" sz="2000" b="1" kern="1200">
              <a:latin typeface="+mn-ea"/>
              <a:ea typeface="+mn-ea"/>
            </a:rPr>
            <a:t>.</a:t>
          </a:r>
          <a:r>
            <a:rPr lang="zh-CN" altLang="en-US" sz="2000" b="1" kern="1200">
              <a:latin typeface="+mn-ea"/>
              <a:ea typeface="+mn-ea"/>
            </a:rPr>
            <a:t>子版本号</a:t>
          </a:r>
          <a:r>
            <a:rPr lang="en-US" altLang="zh-CN" sz="2000" b="1" kern="1200">
              <a:latin typeface="+mn-ea"/>
              <a:ea typeface="+mn-ea"/>
            </a:rPr>
            <a:t>[.</a:t>
          </a:r>
          <a:r>
            <a:rPr lang="zh-CN" altLang="en-US" sz="2000" b="1" kern="1200">
              <a:latin typeface="+mn-ea"/>
              <a:ea typeface="+mn-ea"/>
            </a:rPr>
            <a:t>编译版本号</a:t>
          </a:r>
          <a:r>
            <a:rPr lang="en-US" altLang="zh-CN" sz="2000" b="1" kern="1200">
              <a:latin typeface="+mn-ea"/>
              <a:ea typeface="+mn-ea"/>
            </a:rPr>
            <a:t>[.</a:t>
          </a:r>
          <a:r>
            <a:rPr lang="zh-CN" altLang="en-US" sz="2000" b="1" kern="1200">
              <a:latin typeface="+mn-ea"/>
              <a:ea typeface="+mn-ea"/>
            </a:rPr>
            <a:t>修正版本号</a:t>
          </a:r>
          <a:r>
            <a:rPr lang="en-US" altLang="zh-CN" sz="2000" b="1" kern="1200">
              <a:latin typeface="+mn-ea"/>
              <a:ea typeface="+mn-ea"/>
            </a:rPr>
            <a:t>]]</a:t>
          </a:r>
          <a:endParaRPr lang="en-US" altLang="zh-CN" sz="2000" b="1" kern="1200" dirty="0">
            <a:latin typeface="+mn-ea"/>
            <a:ea typeface="+mn-ea"/>
          </a:endParaRPr>
        </a:p>
      </dsp:txBody>
      <dsp:txXfrm>
        <a:off x="5820165" y="3298798"/>
        <a:ext cx="2262925" cy="1156294"/>
      </dsp:txXfrm>
    </dsp:sp>
    <dsp:sp modelId="{00566A46-7DDD-44C4-8EA5-0EB74085F1C4}">
      <dsp:nvSpPr>
        <dsp:cNvPr id="0" name=""/>
        <dsp:cNvSpPr/>
      </dsp:nvSpPr>
      <dsp:spPr>
        <a:xfrm>
          <a:off x="8256534" y="3298798"/>
          <a:ext cx="2890735" cy="1156294"/>
        </a:xfrm>
        <a:prstGeom prst="chevron">
          <a:avLst/>
        </a:prstGeom>
        <a:solidFill>
          <a:schemeClr val="accent3">
            <a:alpha val="90000"/>
            <a:tint val="40000"/>
            <a:hueOff val="0"/>
            <a:satOff val="0"/>
            <a:lumOff val="0"/>
            <a:alphaOff val="0"/>
          </a:schemeClr>
        </a:solidFill>
        <a:ln w="12700" cap="flat" cmpd="sng" algn="ctr">
          <a:solidFill>
            <a:schemeClr val="accent3">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400" tIns="12700" rIns="0" bIns="12700" numCol="1" spcCol="1270" anchor="ctr" anchorCtr="0">
          <a:noAutofit/>
        </a:bodyPr>
        <a:lstStyle/>
        <a:p>
          <a:pPr marL="0" lvl="0" indent="0" algn="ctr" defTabSz="889000">
            <a:lnSpc>
              <a:spcPct val="90000"/>
            </a:lnSpc>
            <a:spcBef>
              <a:spcPct val="0"/>
            </a:spcBef>
            <a:spcAft>
              <a:spcPct val="35000"/>
            </a:spcAft>
            <a:buNone/>
          </a:pPr>
          <a:r>
            <a:rPr lang="zh-CN" altLang="en-US" sz="2000" b="1" kern="1200" dirty="0">
              <a:latin typeface="+mn-ea"/>
              <a:ea typeface="+mn-ea"/>
            </a:rPr>
            <a:t>示例：</a:t>
          </a:r>
          <a:r>
            <a:rPr lang="en-US" altLang="zh-CN" sz="2000" b="1" kern="1200" dirty="0">
              <a:latin typeface="+mn-ea"/>
              <a:ea typeface="+mn-ea"/>
            </a:rPr>
            <a:t>4, 4.5, 4.6, 4.7</a:t>
          </a:r>
          <a:endParaRPr lang="zh-CN" altLang="en-US" sz="2000" b="1" i="0" kern="1200" dirty="0">
            <a:effectLst/>
            <a:latin typeface="+mn-ea"/>
            <a:ea typeface="+mn-ea"/>
          </a:endParaRPr>
        </a:p>
      </dsp:txBody>
      <dsp:txXfrm>
        <a:off x="8834681" y="3298798"/>
        <a:ext cx="1734441" cy="115629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1B3D923-96B1-48BD-B2FF-6A5137DAF4AB}">
      <dsp:nvSpPr>
        <dsp:cNvPr id="0" name=""/>
        <dsp:cNvSpPr/>
      </dsp:nvSpPr>
      <dsp:spPr>
        <a:xfrm>
          <a:off x="0" y="617"/>
          <a:ext cx="5604476"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E2CD568-8113-447B-8AB1-25F5FE0AC82D}">
      <dsp:nvSpPr>
        <dsp:cNvPr id="0" name=""/>
        <dsp:cNvSpPr/>
      </dsp:nvSpPr>
      <dsp:spPr>
        <a:xfrm>
          <a:off x="0" y="617"/>
          <a:ext cx="1120895" cy="12624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zh-CN" altLang="en-US" sz="2800" kern="1200" dirty="0">
              <a:solidFill>
                <a:srgbClr val="C00000"/>
              </a:solidFill>
              <a:latin typeface="+mn-ea"/>
            </a:rPr>
            <a:t>语言级别</a:t>
          </a:r>
          <a:endParaRPr lang="zh-CN" altLang="en-US" sz="2800" kern="1200" dirty="0">
            <a:solidFill>
              <a:srgbClr val="C00000"/>
            </a:solidFill>
          </a:endParaRPr>
        </a:p>
      </dsp:txBody>
      <dsp:txXfrm>
        <a:off x="0" y="617"/>
        <a:ext cx="1120895" cy="1262480"/>
      </dsp:txXfrm>
    </dsp:sp>
    <dsp:sp modelId="{5A918F26-46E0-4218-B70A-1BB0368CDBB9}">
      <dsp:nvSpPr>
        <dsp:cNvPr id="0" name=""/>
        <dsp:cNvSpPr/>
      </dsp:nvSpPr>
      <dsp:spPr>
        <a:xfrm>
          <a:off x="1204962" y="29959"/>
          <a:ext cx="4399513" cy="5868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zh-CN" altLang="en-US" sz="2000" kern="1200" dirty="0">
              <a:latin typeface="+mn-ea"/>
            </a:rPr>
            <a:t>低级语言（机器语言、汇编语言等</a:t>
          </a:r>
          <a:r>
            <a:rPr lang="zh-CN" altLang="en-US" sz="2200" kern="1200" dirty="0">
              <a:latin typeface="+mn-ea"/>
            </a:rPr>
            <a:t>）</a:t>
          </a:r>
          <a:endParaRPr lang="zh-CN" altLang="en-US" sz="2200" kern="1200" dirty="0"/>
        </a:p>
      </dsp:txBody>
      <dsp:txXfrm>
        <a:off x="1204962" y="29959"/>
        <a:ext cx="4399513" cy="586856"/>
      </dsp:txXfrm>
    </dsp:sp>
    <dsp:sp modelId="{5EEBB023-0F1F-438D-9B6B-FD778F98CFEF}">
      <dsp:nvSpPr>
        <dsp:cNvPr id="0" name=""/>
        <dsp:cNvSpPr/>
      </dsp:nvSpPr>
      <dsp:spPr>
        <a:xfrm>
          <a:off x="1120895" y="616816"/>
          <a:ext cx="448358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8DDDC3F-0E08-4389-A427-D9F778C2BF59}">
      <dsp:nvSpPr>
        <dsp:cNvPr id="0" name=""/>
        <dsp:cNvSpPr/>
      </dsp:nvSpPr>
      <dsp:spPr>
        <a:xfrm>
          <a:off x="1204962" y="646159"/>
          <a:ext cx="4399513" cy="5868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zh-CN" altLang="en-US" sz="2000" kern="1200" dirty="0">
              <a:latin typeface="+mn-ea"/>
            </a:rPr>
            <a:t>高级语言（</a:t>
          </a:r>
          <a:r>
            <a:rPr lang="en-US" altLang="zh-CN" sz="2000" kern="1200" dirty="0">
              <a:latin typeface="+mn-ea"/>
            </a:rPr>
            <a:t>C</a:t>
          </a:r>
          <a:r>
            <a:rPr lang="zh-CN" altLang="en-US" sz="2000" kern="1200" dirty="0">
              <a:latin typeface="+mn-ea"/>
            </a:rPr>
            <a:t>、</a:t>
          </a:r>
          <a:r>
            <a:rPr lang="en-US" altLang="zh-CN" sz="2000" kern="1200" dirty="0">
              <a:latin typeface="+mn-ea"/>
            </a:rPr>
            <a:t>Java</a:t>
          </a:r>
          <a:r>
            <a:rPr lang="zh-CN" altLang="en-US" sz="2000" kern="1200" dirty="0">
              <a:latin typeface="+mn-ea"/>
            </a:rPr>
            <a:t>等）</a:t>
          </a:r>
          <a:endParaRPr lang="zh-CN" altLang="en-US" sz="2000" kern="1200" dirty="0"/>
        </a:p>
      </dsp:txBody>
      <dsp:txXfrm>
        <a:off x="1204962" y="646159"/>
        <a:ext cx="4399513" cy="586856"/>
      </dsp:txXfrm>
    </dsp:sp>
    <dsp:sp modelId="{D06CF94D-47BE-4E82-92D9-D8696B76A195}">
      <dsp:nvSpPr>
        <dsp:cNvPr id="0" name=""/>
        <dsp:cNvSpPr/>
      </dsp:nvSpPr>
      <dsp:spPr>
        <a:xfrm>
          <a:off x="1120895" y="1233015"/>
          <a:ext cx="448358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220900-1DC1-4B45-8913-ACEF1DC26180}">
      <dsp:nvSpPr>
        <dsp:cNvPr id="0" name=""/>
        <dsp:cNvSpPr/>
      </dsp:nvSpPr>
      <dsp:spPr>
        <a:xfrm>
          <a:off x="0" y="727"/>
          <a:ext cx="5458595"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85FE735-D721-43A4-9A1A-A40B68533061}">
      <dsp:nvSpPr>
        <dsp:cNvPr id="0" name=""/>
        <dsp:cNvSpPr/>
      </dsp:nvSpPr>
      <dsp:spPr>
        <a:xfrm>
          <a:off x="0" y="727"/>
          <a:ext cx="1091719" cy="14888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zh-CN" altLang="en-US" sz="2800" kern="1200" dirty="0">
              <a:solidFill>
                <a:srgbClr val="C00000"/>
              </a:solidFill>
              <a:latin typeface="+mn-ea"/>
            </a:rPr>
            <a:t>用户要求</a:t>
          </a:r>
          <a:endParaRPr lang="zh-CN" altLang="en-US" sz="2800" kern="1200" dirty="0">
            <a:solidFill>
              <a:srgbClr val="C00000"/>
            </a:solidFill>
          </a:endParaRPr>
        </a:p>
      </dsp:txBody>
      <dsp:txXfrm>
        <a:off x="0" y="727"/>
        <a:ext cx="1091719" cy="1488856"/>
      </dsp:txXfrm>
    </dsp:sp>
    <dsp:sp modelId="{C049AC4C-4CEA-42EF-8D21-3B5129DD0772}">
      <dsp:nvSpPr>
        <dsp:cNvPr id="0" name=""/>
        <dsp:cNvSpPr/>
      </dsp:nvSpPr>
      <dsp:spPr>
        <a:xfrm>
          <a:off x="1173597" y="24609"/>
          <a:ext cx="4284997" cy="9383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zh-CN" altLang="en-US" sz="2000" kern="1200" dirty="0">
              <a:latin typeface="+mn-ea"/>
            </a:rPr>
            <a:t>过程式语言（</a:t>
          </a:r>
          <a:r>
            <a:rPr lang="en-US" altLang="zh-CN" sz="2000" kern="1200" dirty="0">
              <a:latin typeface="+mn-ea"/>
            </a:rPr>
            <a:t>FORTRAN</a:t>
          </a:r>
          <a:r>
            <a:rPr lang="zh-CN" altLang="en-US" sz="2000" kern="1200" dirty="0">
              <a:latin typeface="+mn-ea"/>
            </a:rPr>
            <a:t>、</a:t>
          </a:r>
          <a:r>
            <a:rPr lang="en-US" altLang="zh-CN" sz="2000" kern="1200" dirty="0">
              <a:latin typeface="+mn-ea"/>
            </a:rPr>
            <a:t>COBOL</a:t>
          </a:r>
          <a:r>
            <a:rPr lang="zh-CN" altLang="en-US" sz="2000" kern="1200" dirty="0">
              <a:latin typeface="+mn-ea"/>
            </a:rPr>
            <a:t>、</a:t>
          </a:r>
          <a:r>
            <a:rPr lang="en-US" altLang="zh-CN" sz="2000" kern="1200" dirty="0">
              <a:latin typeface="+mn-ea"/>
            </a:rPr>
            <a:t>PASCAL</a:t>
          </a:r>
          <a:r>
            <a:rPr lang="zh-CN" altLang="en-US" sz="2000" kern="1200" dirty="0">
              <a:latin typeface="+mn-ea"/>
            </a:rPr>
            <a:t>、</a:t>
          </a:r>
          <a:r>
            <a:rPr lang="en-US" altLang="zh-CN" sz="2000" kern="1200" dirty="0">
              <a:latin typeface="+mn-ea"/>
            </a:rPr>
            <a:t>C</a:t>
          </a:r>
          <a:r>
            <a:rPr lang="zh-CN" altLang="en-US" sz="2000" kern="1200" dirty="0">
              <a:latin typeface="+mn-ea"/>
            </a:rPr>
            <a:t>、</a:t>
          </a:r>
          <a:r>
            <a:rPr lang="en-US" altLang="zh-CN" sz="2000" kern="1200" dirty="0">
              <a:latin typeface="+mn-ea"/>
            </a:rPr>
            <a:t>Basic</a:t>
          </a:r>
          <a:r>
            <a:rPr lang="zh-CN" altLang="en-US" sz="2000" kern="1200" dirty="0">
              <a:latin typeface="+mn-ea"/>
            </a:rPr>
            <a:t>等 ）</a:t>
          </a:r>
        </a:p>
      </dsp:txBody>
      <dsp:txXfrm>
        <a:off x="1173597" y="24609"/>
        <a:ext cx="4284997" cy="938311"/>
      </dsp:txXfrm>
    </dsp:sp>
    <dsp:sp modelId="{5B3715B5-15FD-4BB1-A4E5-EE344C93B464}">
      <dsp:nvSpPr>
        <dsp:cNvPr id="0" name=""/>
        <dsp:cNvSpPr/>
      </dsp:nvSpPr>
      <dsp:spPr>
        <a:xfrm>
          <a:off x="1091719" y="962920"/>
          <a:ext cx="4366876"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3AA19D9-A6F2-4B7D-91DA-0D5C1AE73B14}">
      <dsp:nvSpPr>
        <dsp:cNvPr id="0" name=""/>
        <dsp:cNvSpPr/>
      </dsp:nvSpPr>
      <dsp:spPr>
        <a:xfrm>
          <a:off x="1173597" y="986801"/>
          <a:ext cx="4284997" cy="4776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zh-CN" altLang="en-US" sz="2000" kern="1200" dirty="0">
              <a:latin typeface="+mn-ea"/>
            </a:rPr>
            <a:t>非过程式语言（</a:t>
          </a:r>
          <a:r>
            <a:rPr lang="en-US" altLang="zh-CN" sz="2000" b="0" kern="1200" dirty="0"/>
            <a:t>VB</a:t>
          </a:r>
          <a:r>
            <a:rPr lang="zh-CN" altLang="en-US" sz="2000" b="0" kern="1200" dirty="0"/>
            <a:t>、</a:t>
          </a:r>
          <a:r>
            <a:rPr lang="en-US" altLang="zh-CN" sz="2000" b="0" kern="1200" dirty="0"/>
            <a:t>VC</a:t>
          </a:r>
          <a:r>
            <a:rPr lang="zh-CN" altLang="en-US" sz="2000" b="0" kern="1200" dirty="0"/>
            <a:t>、</a:t>
          </a:r>
          <a:r>
            <a:rPr lang="en-US" altLang="zh-CN" sz="2000" b="0" kern="1200" dirty="0"/>
            <a:t>C</a:t>
          </a:r>
          <a:r>
            <a:rPr lang="zh-CN" altLang="en-US" sz="2000" b="0" kern="1200" dirty="0"/>
            <a:t>＃等</a:t>
          </a:r>
          <a:r>
            <a:rPr lang="zh-CN" altLang="en-US" sz="2000" kern="1200" dirty="0">
              <a:latin typeface="+mn-ea"/>
            </a:rPr>
            <a:t>） </a:t>
          </a:r>
          <a:endParaRPr lang="zh-CN" altLang="en-US" sz="2000" kern="1200" dirty="0"/>
        </a:p>
      </dsp:txBody>
      <dsp:txXfrm>
        <a:off x="1173597" y="986801"/>
        <a:ext cx="4284997" cy="477626"/>
      </dsp:txXfrm>
    </dsp:sp>
    <dsp:sp modelId="{72F68935-FF70-48DF-BB90-9EBC9F4D1DA5}">
      <dsp:nvSpPr>
        <dsp:cNvPr id="0" name=""/>
        <dsp:cNvSpPr/>
      </dsp:nvSpPr>
      <dsp:spPr>
        <a:xfrm>
          <a:off x="1091719" y="1464428"/>
          <a:ext cx="4366876"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1B3D923-96B1-48BD-B2FF-6A5137DAF4AB}">
      <dsp:nvSpPr>
        <dsp:cNvPr id="0" name=""/>
        <dsp:cNvSpPr/>
      </dsp:nvSpPr>
      <dsp:spPr>
        <a:xfrm>
          <a:off x="0" y="0"/>
          <a:ext cx="5604477"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E2CD568-8113-447B-8AB1-25F5FE0AC82D}">
      <dsp:nvSpPr>
        <dsp:cNvPr id="0" name=""/>
        <dsp:cNvSpPr/>
      </dsp:nvSpPr>
      <dsp:spPr>
        <a:xfrm>
          <a:off x="0" y="0"/>
          <a:ext cx="1120895" cy="19453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zh-CN" altLang="en-US" sz="2800" kern="1200" dirty="0">
              <a:solidFill>
                <a:srgbClr val="C00000"/>
              </a:solidFill>
              <a:latin typeface="+mn-ea"/>
            </a:rPr>
            <a:t>应用范围</a:t>
          </a:r>
          <a:endParaRPr lang="zh-CN" altLang="en-US" sz="2800" kern="1200" dirty="0">
            <a:solidFill>
              <a:srgbClr val="C00000"/>
            </a:solidFill>
          </a:endParaRPr>
        </a:p>
      </dsp:txBody>
      <dsp:txXfrm>
        <a:off x="0" y="0"/>
        <a:ext cx="1120895" cy="1945314"/>
      </dsp:txXfrm>
    </dsp:sp>
    <dsp:sp modelId="{E8DDDC3F-0E08-4389-A427-D9F778C2BF59}">
      <dsp:nvSpPr>
        <dsp:cNvPr id="0" name=""/>
        <dsp:cNvSpPr/>
      </dsp:nvSpPr>
      <dsp:spPr>
        <a:xfrm>
          <a:off x="1204962" y="45213"/>
          <a:ext cx="4399514" cy="9042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zh-CN" altLang="en-US" sz="1900" kern="1200" dirty="0">
              <a:latin typeface="+mn-ea"/>
            </a:rPr>
            <a:t>通用语言（</a:t>
          </a:r>
          <a:r>
            <a:rPr lang="en-US" altLang="zh-CN" sz="1900" kern="1200" dirty="0">
              <a:latin typeface="+mn-ea"/>
            </a:rPr>
            <a:t>PASCAL</a:t>
          </a:r>
          <a:r>
            <a:rPr lang="zh-CN" altLang="en-US" sz="1900" kern="1200" dirty="0">
              <a:latin typeface="+mn-ea"/>
            </a:rPr>
            <a:t>，并发</a:t>
          </a:r>
          <a:r>
            <a:rPr lang="en-US" altLang="zh-CN" sz="1900" kern="1200" dirty="0">
              <a:latin typeface="+mn-ea"/>
            </a:rPr>
            <a:t>PASCAL, MODULA, XCY, ADA</a:t>
          </a:r>
          <a:r>
            <a:rPr lang="zh-CN" altLang="en-US" sz="1900" kern="1200" dirty="0">
              <a:latin typeface="+mn-ea"/>
            </a:rPr>
            <a:t>等）</a:t>
          </a:r>
        </a:p>
      </dsp:txBody>
      <dsp:txXfrm>
        <a:off x="1204962" y="45213"/>
        <a:ext cx="4399514" cy="904267"/>
      </dsp:txXfrm>
    </dsp:sp>
    <dsp:sp modelId="{D06CF94D-47BE-4E82-92D9-D8696B76A195}">
      <dsp:nvSpPr>
        <dsp:cNvPr id="0" name=""/>
        <dsp:cNvSpPr/>
      </dsp:nvSpPr>
      <dsp:spPr>
        <a:xfrm>
          <a:off x="1120895" y="949480"/>
          <a:ext cx="4483581"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32F7D83-6C95-416D-9473-90052BBEF587}">
      <dsp:nvSpPr>
        <dsp:cNvPr id="0" name=""/>
        <dsp:cNvSpPr/>
      </dsp:nvSpPr>
      <dsp:spPr>
        <a:xfrm>
          <a:off x="1204962" y="994693"/>
          <a:ext cx="4399514" cy="9042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zh-CN" altLang="en-US" sz="1900" kern="1200" dirty="0">
              <a:latin typeface="+mn-ea"/>
            </a:rPr>
            <a:t>专用语言（</a:t>
          </a:r>
          <a:r>
            <a:rPr lang="en-US" altLang="zh-CN" sz="1900" kern="1200" dirty="0">
              <a:latin typeface="+mn-ea"/>
            </a:rPr>
            <a:t> BLISS</a:t>
          </a:r>
          <a:r>
            <a:rPr lang="zh-CN" altLang="en-US" sz="1900" kern="1200" dirty="0">
              <a:latin typeface="+mn-ea"/>
            </a:rPr>
            <a:t>语言专用于</a:t>
          </a:r>
          <a:r>
            <a:rPr lang="en-US" altLang="zh-CN" sz="1900" kern="1200" dirty="0">
              <a:latin typeface="+mn-ea"/>
            </a:rPr>
            <a:t>PDP-10</a:t>
          </a:r>
          <a:r>
            <a:rPr lang="zh-CN" altLang="en-US" sz="1900" kern="1200" dirty="0">
              <a:latin typeface="+mn-ea"/>
            </a:rPr>
            <a:t>机器）</a:t>
          </a:r>
        </a:p>
      </dsp:txBody>
      <dsp:txXfrm>
        <a:off x="1204962" y="994693"/>
        <a:ext cx="4399514" cy="904267"/>
      </dsp:txXfrm>
    </dsp:sp>
    <dsp:sp modelId="{FA071422-EE73-4807-AF66-DBB40ED198B8}">
      <dsp:nvSpPr>
        <dsp:cNvPr id="0" name=""/>
        <dsp:cNvSpPr/>
      </dsp:nvSpPr>
      <dsp:spPr>
        <a:xfrm>
          <a:off x="1120895" y="1898960"/>
          <a:ext cx="4483581"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1B3D923-96B1-48BD-B2FF-6A5137DAF4AB}">
      <dsp:nvSpPr>
        <dsp:cNvPr id="0" name=""/>
        <dsp:cNvSpPr/>
      </dsp:nvSpPr>
      <dsp:spPr>
        <a:xfrm>
          <a:off x="0" y="982"/>
          <a:ext cx="5298304"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E2CD568-8113-447B-8AB1-25F5FE0AC82D}">
      <dsp:nvSpPr>
        <dsp:cNvPr id="0" name=""/>
        <dsp:cNvSpPr/>
      </dsp:nvSpPr>
      <dsp:spPr>
        <a:xfrm>
          <a:off x="0" y="982"/>
          <a:ext cx="1059660" cy="20092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zh-CN" altLang="en-US" sz="2800" kern="1200" dirty="0">
              <a:solidFill>
                <a:srgbClr val="C00000"/>
              </a:solidFill>
              <a:latin typeface="+mn-ea"/>
            </a:rPr>
            <a:t>成分性质</a:t>
          </a:r>
          <a:endParaRPr lang="zh-CN" altLang="en-US" sz="2800" kern="1200" dirty="0">
            <a:solidFill>
              <a:srgbClr val="C00000"/>
            </a:solidFill>
          </a:endParaRPr>
        </a:p>
      </dsp:txBody>
      <dsp:txXfrm>
        <a:off x="0" y="982"/>
        <a:ext cx="1059660" cy="2009212"/>
      </dsp:txXfrm>
    </dsp:sp>
    <dsp:sp modelId="{932F7D83-6C95-416D-9473-90052BBEF587}">
      <dsp:nvSpPr>
        <dsp:cNvPr id="0" name=""/>
        <dsp:cNvSpPr/>
      </dsp:nvSpPr>
      <dsp:spPr>
        <a:xfrm>
          <a:off x="1139135" y="23718"/>
          <a:ext cx="4159168" cy="4547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zh-CN" altLang="en-US" sz="2000" kern="1200" dirty="0">
              <a:latin typeface="+mn-ea"/>
            </a:rPr>
            <a:t>顺序语言（</a:t>
          </a:r>
          <a:r>
            <a:rPr lang="en-US" altLang="zh-CN" sz="2000" kern="1200" dirty="0">
              <a:latin typeface="+mn-ea"/>
            </a:rPr>
            <a:t>C</a:t>
          </a:r>
          <a:r>
            <a:rPr lang="zh-CN" altLang="en-US" sz="2000" kern="1200" dirty="0">
              <a:latin typeface="+mn-ea"/>
            </a:rPr>
            <a:t>、</a:t>
          </a:r>
          <a:r>
            <a:rPr lang="en-US" altLang="zh-CN" sz="2000" kern="1200" dirty="0">
              <a:latin typeface="+mn-ea"/>
            </a:rPr>
            <a:t>COBOL</a:t>
          </a:r>
          <a:r>
            <a:rPr lang="zh-CN" altLang="en-US" sz="2000" kern="1200" dirty="0">
              <a:latin typeface="+mn-ea"/>
            </a:rPr>
            <a:t>等）</a:t>
          </a:r>
          <a:endParaRPr lang="zh-CN" altLang="en-US" sz="2000" kern="1200" dirty="0"/>
        </a:p>
      </dsp:txBody>
      <dsp:txXfrm>
        <a:off x="1139135" y="23718"/>
        <a:ext cx="4159168" cy="454721"/>
      </dsp:txXfrm>
    </dsp:sp>
    <dsp:sp modelId="{FA071422-EE73-4807-AF66-DBB40ED198B8}">
      <dsp:nvSpPr>
        <dsp:cNvPr id="0" name=""/>
        <dsp:cNvSpPr/>
      </dsp:nvSpPr>
      <dsp:spPr>
        <a:xfrm>
          <a:off x="1059660" y="478439"/>
          <a:ext cx="4238643"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8571363-9CC4-4AD8-9397-8923C2AEB5D6}">
      <dsp:nvSpPr>
        <dsp:cNvPr id="0" name=""/>
        <dsp:cNvSpPr/>
      </dsp:nvSpPr>
      <dsp:spPr>
        <a:xfrm>
          <a:off x="1139135" y="501175"/>
          <a:ext cx="4159168" cy="4547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zh-CN" altLang="en-US" sz="2000" kern="1200" dirty="0">
              <a:latin typeface="+mn-ea"/>
            </a:rPr>
            <a:t>并发语言（</a:t>
          </a:r>
          <a:r>
            <a:rPr lang="en-US" altLang="zh-CN" sz="2000" kern="1200" dirty="0">
              <a:latin typeface="+mn-ea"/>
            </a:rPr>
            <a:t>JR</a:t>
          </a:r>
          <a:r>
            <a:rPr lang="zh-CN" altLang="en-US" sz="2000" kern="1200" dirty="0">
              <a:latin typeface="+mn-ea"/>
            </a:rPr>
            <a:t>、</a:t>
          </a:r>
          <a:r>
            <a:rPr lang="en-US" altLang="zh-CN" sz="2000" b="0" kern="1200" dirty="0" err="1"/>
            <a:t>ConcurrentC</a:t>
          </a:r>
          <a:r>
            <a:rPr lang="en-US" altLang="zh-CN" sz="2000" b="0" kern="1200" dirty="0"/>
            <a:t>++</a:t>
          </a:r>
          <a:r>
            <a:rPr lang="zh-CN" altLang="en-US" sz="2000" b="0" kern="1200" dirty="0"/>
            <a:t>等</a:t>
          </a:r>
          <a:r>
            <a:rPr lang="zh-CN" altLang="en-US" sz="2000" kern="1200" dirty="0">
              <a:latin typeface="+mn-ea"/>
            </a:rPr>
            <a:t>）</a:t>
          </a:r>
          <a:endParaRPr lang="zh-CN" altLang="en-US" sz="2000" kern="1200" dirty="0"/>
        </a:p>
      </dsp:txBody>
      <dsp:txXfrm>
        <a:off x="1139135" y="501175"/>
        <a:ext cx="4159168" cy="454721"/>
      </dsp:txXfrm>
    </dsp:sp>
    <dsp:sp modelId="{CE9D53C7-4871-48FD-A706-5AA6F9D72101}">
      <dsp:nvSpPr>
        <dsp:cNvPr id="0" name=""/>
        <dsp:cNvSpPr/>
      </dsp:nvSpPr>
      <dsp:spPr>
        <a:xfrm>
          <a:off x="1059660" y="955897"/>
          <a:ext cx="4238643"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0781D04-3AC2-4F38-AD71-3051E1816DD5}">
      <dsp:nvSpPr>
        <dsp:cNvPr id="0" name=""/>
        <dsp:cNvSpPr/>
      </dsp:nvSpPr>
      <dsp:spPr>
        <a:xfrm>
          <a:off x="1139135" y="978633"/>
          <a:ext cx="4159168" cy="10087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zh-CN" altLang="en-US" sz="2000" kern="1200" dirty="0">
              <a:latin typeface="+mn-ea"/>
            </a:rPr>
            <a:t>分布式语言（</a:t>
          </a:r>
          <a:r>
            <a:rPr lang="en-US" altLang="zh-CN" sz="2000" kern="1200" dirty="0">
              <a:latin typeface="+mn-ea"/>
            </a:rPr>
            <a:t>DCDL </a:t>
          </a:r>
          <a:r>
            <a:rPr lang="zh-CN" altLang="en-US" sz="2000" kern="1200" dirty="0">
              <a:latin typeface="+mn-ea"/>
            </a:rPr>
            <a:t>、 </a:t>
          </a:r>
          <a:r>
            <a:rPr lang="en-US" altLang="zh-CN" sz="2000" kern="1200" dirty="0" err="1">
              <a:latin typeface="+mn-ea"/>
            </a:rPr>
            <a:t>Elang</a:t>
          </a:r>
          <a:r>
            <a:rPr lang="en-US" altLang="zh-CN" sz="2000" kern="1200" dirty="0">
              <a:latin typeface="+mn-ea"/>
            </a:rPr>
            <a:t> </a:t>
          </a:r>
          <a:r>
            <a:rPr lang="zh-CN" altLang="en-US" sz="2000" kern="1200" dirty="0">
              <a:latin typeface="+mn-ea"/>
            </a:rPr>
            <a:t>、 </a:t>
          </a:r>
          <a:r>
            <a:rPr lang="en-US" altLang="zh-CN" sz="2000" kern="1200" dirty="0">
              <a:latin typeface="+mn-ea"/>
            </a:rPr>
            <a:t>Scala </a:t>
          </a:r>
          <a:r>
            <a:rPr lang="zh-CN" altLang="en-US" sz="2000" kern="1200" dirty="0">
              <a:latin typeface="+mn-ea"/>
            </a:rPr>
            <a:t>等）</a:t>
          </a:r>
          <a:endParaRPr lang="zh-CN" altLang="en-US" sz="2000" kern="1200" dirty="0"/>
        </a:p>
      </dsp:txBody>
      <dsp:txXfrm>
        <a:off x="1139135" y="978633"/>
        <a:ext cx="4159168" cy="1008777"/>
      </dsp:txXfrm>
    </dsp:sp>
    <dsp:sp modelId="{447F2E1E-ED23-4D32-8C13-48065EE589FF}">
      <dsp:nvSpPr>
        <dsp:cNvPr id="0" name=""/>
        <dsp:cNvSpPr/>
      </dsp:nvSpPr>
      <dsp:spPr>
        <a:xfrm>
          <a:off x="1059660" y="1987411"/>
          <a:ext cx="4238643"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1B3D923-96B1-48BD-B2FF-6A5137DAF4AB}">
      <dsp:nvSpPr>
        <dsp:cNvPr id="0" name=""/>
        <dsp:cNvSpPr/>
      </dsp:nvSpPr>
      <dsp:spPr>
        <a:xfrm>
          <a:off x="0" y="0"/>
          <a:ext cx="4359875"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E2CD568-8113-447B-8AB1-25F5FE0AC82D}">
      <dsp:nvSpPr>
        <dsp:cNvPr id="0" name=""/>
        <dsp:cNvSpPr/>
      </dsp:nvSpPr>
      <dsp:spPr>
        <a:xfrm>
          <a:off x="0" y="0"/>
          <a:ext cx="871975" cy="20111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zh-CN" altLang="en-US" sz="2600" kern="1200" dirty="0">
              <a:solidFill>
                <a:srgbClr val="C00000"/>
              </a:solidFill>
              <a:latin typeface="+mn-ea"/>
            </a:rPr>
            <a:t>使用方式</a:t>
          </a:r>
          <a:endParaRPr lang="zh-CN" altLang="en-US" sz="2600" kern="1200" dirty="0">
            <a:solidFill>
              <a:srgbClr val="C00000"/>
            </a:solidFill>
          </a:endParaRPr>
        </a:p>
      </dsp:txBody>
      <dsp:txXfrm>
        <a:off x="0" y="0"/>
        <a:ext cx="871975" cy="2011177"/>
      </dsp:txXfrm>
    </dsp:sp>
    <dsp:sp modelId="{932F7D83-6C95-416D-9473-90052BBEF587}">
      <dsp:nvSpPr>
        <dsp:cNvPr id="0" name=""/>
        <dsp:cNvSpPr/>
      </dsp:nvSpPr>
      <dsp:spPr>
        <a:xfrm>
          <a:off x="937373" y="63143"/>
          <a:ext cx="3422501" cy="5575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zh-CN" altLang="en-US" sz="1800" kern="1200" dirty="0">
              <a:latin typeface="+mn-ea"/>
            </a:rPr>
            <a:t>交互式语言（</a:t>
          </a:r>
          <a:r>
            <a:rPr lang="en-US" altLang="zh-CN" sz="1800" b="0" kern="1200" dirty="0"/>
            <a:t> BASIC</a:t>
          </a:r>
          <a:r>
            <a:rPr lang="zh-CN" altLang="en-US" sz="1800" b="0" kern="1200" dirty="0"/>
            <a:t>等</a:t>
          </a:r>
          <a:r>
            <a:rPr lang="zh-CN" altLang="en-US" sz="1800" kern="1200" dirty="0">
              <a:latin typeface="+mn-ea"/>
            </a:rPr>
            <a:t>）、</a:t>
          </a:r>
          <a:endParaRPr lang="zh-CN" altLang="en-US" sz="1800" kern="1200" dirty="0"/>
        </a:p>
      </dsp:txBody>
      <dsp:txXfrm>
        <a:off x="937373" y="63143"/>
        <a:ext cx="3422501" cy="557522"/>
      </dsp:txXfrm>
    </dsp:sp>
    <dsp:sp modelId="{FA071422-EE73-4807-AF66-DBB40ED198B8}">
      <dsp:nvSpPr>
        <dsp:cNvPr id="0" name=""/>
        <dsp:cNvSpPr/>
      </dsp:nvSpPr>
      <dsp:spPr>
        <a:xfrm>
          <a:off x="871975" y="620666"/>
          <a:ext cx="348790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A4D3900-BB35-4A00-B099-7992D8C673A9}">
      <dsp:nvSpPr>
        <dsp:cNvPr id="0" name=""/>
        <dsp:cNvSpPr/>
      </dsp:nvSpPr>
      <dsp:spPr>
        <a:xfrm>
          <a:off x="937373" y="683810"/>
          <a:ext cx="3422501" cy="12628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zh-CN" altLang="en-US" sz="1800" kern="1200">
              <a:latin typeface="+mn-ea"/>
            </a:rPr>
            <a:t>非</a:t>
          </a:r>
          <a:r>
            <a:rPr lang="zh-CN" altLang="en-US" sz="1800" kern="1200" dirty="0">
              <a:latin typeface="+mn-ea"/>
            </a:rPr>
            <a:t>交互式语言（</a:t>
          </a:r>
          <a:r>
            <a:rPr lang="en-US" altLang="zh-CN" sz="1800" b="0" kern="1200" dirty="0"/>
            <a:t>FORTRAN</a:t>
          </a:r>
          <a:r>
            <a:rPr lang="zh-CN" altLang="en-US" sz="1800" b="0" kern="1200" dirty="0"/>
            <a:t>、</a:t>
          </a:r>
          <a:r>
            <a:rPr lang="en-US" altLang="zh-CN" sz="1800" b="0" kern="1200" dirty="0"/>
            <a:t>COBOL</a:t>
          </a:r>
          <a:r>
            <a:rPr lang="zh-CN" altLang="en-US" sz="1800" b="0" kern="1200" dirty="0"/>
            <a:t>、</a:t>
          </a:r>
          <a:r>
            <a:rPr lang="en-US" altLang="zh-CN" sz="1800" b="0" kern="1200" dirty="0"/>
            <a:t>ALGOL69</a:t>
          </a:r>
          <a:r>
            <a:rPr lang="zh-CN" altLang="en-US" sz="1800" b="0" kern="1200" dirty="0"/>
            <a:t>、</a:t>
          </a:r>
          <a:r>
            <a:rPr lang="en-US" altLang="zh-CN" sz="1800" b="0" kern="1200" dirty="0"/>
            <a:t>PASCAL</a:t>
          </a:r>
          <a:r>
            <a:rPr lang="zh-CN" altLang="en-US" sz="1800" b="0" kern="1200" dirty="0"/>
            <a:t>、</a:t>
          </a:r>
          <a:r>
            <a:rPr lang="en-US" altLang="zh-CN" sz="1800" b="0" kern="1200" dirty="0"/>
            <a:t>C</a:t>
          </a:r>
          <a:r>
            <a:rPr lang="zh-CN" altLang="en-US" sz="1800" b="0" kern="1200" dirty="0"/>
            <a:t>等</a:t>
          </a:r>
          <a:r>
            <a:rPr lang="zh-CN" altLang="en-US" sz="1800" kern="1200" dirty="0">
              <a:latin typeface="+mn-ea"/>
            </a:rPr>
            <a:t>）</a:t>
          </a:r>
          <a:endParaRPr lang="zh-CN" altLang="en-US" sz="1800" kern="1200" dirty="0"/>
        </a:p>
      </dsp:txBody>
      <dsp:txXfrm>
        <a:off x="937373" y="683810"/>
        <a:ext cx="3422501" cy="1262877"/>
      </dsp:txXfrm>
    </dsp:sp>
    <dsp:sp modelId="{F615B751-E5FB-461C-A19B-A26AA7C3C9A3}">
      <dsp:nvSpPr>
        <dsp:cNvPr id="0" name=""/>
        <dsp:cNvSpPr/>
      </dsp:nvSpPr>
      <dsp:spPr>
        <a:xfrm>
          <a:off x="871975" y="1946688"/>
          <a:ext cx="348790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29CED9-7699-449A-B70C-C8BCD3EB8397}">
      <dsp:nvSpPr>
        <dsp:cNvPr id="0" name=""/>
        <dsp:cNvSpPr/>
      </dsp:nvSpPr>
      <dsp:spPr>
        <a:xfrm>
          <a:off x="2555189" y="303398"/>
          <a:ext cx="2304766" cy="2304766"/>
        </a:xfrm>
        <a:prstGeom prst="pieWedge">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zh-CN" altLang="zh-CN" sz="2000" kern="1200" dirty="0"/>
            <a:t>第一代语言：机器语言</a:t>
          </a:r>
          <a:endParaRPr lang="zh-CN" altLang="en-US" sz="2000" kern="1200" dirty="0"/>
        </a:p>
      </dsp:txBody>
      <dsp:txXfrm>
        <a:off x="3230239" y="978448"/>
        <a:ext cx="1629716" cy="1629716"/>
      </dsp:txXfrm>
    </dsp:sp>
    <dsp:sp modelId="{DB3A41EA-B1AC-4653-9872-1C8E95DBEDF0}">
      <dsp:nvSpPr>
        <dsp:cNvPr id="0" name=""/>
        <dsp:cNvSpPr/>
      </dsp:nvSpPr>
      <dsp:spPr>
        <a:xfrm rot="5400000">
          <a:off x="4966411" y="303398"/>
          <a:ext cx="2304766" cy="2304766"/>
        </a:xfrm>
        <a:prstGeom prst="pieWedge">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zh-CN" altLang="zh-CN" sz="2000" kern="1200" dirty="0"/>
            <a:t>第二代语言：汇编语言</a:t>
          </a:r>
          <a:endParaRPr lang="zh-CN" altLang="en-US" sz="2000" kern="1200" dirty="0"/>
        </a:p>
      </dsp:txBody>
      <dsp:txXfrm rot="-5400000">
        <a:off x="4966411" y="978448"/>
        <a:ext cx="1629716" cy="1629716"/>
      </dsp:txXfrm>
    </dsp:sp>
    <dsp:sp modelId="{41F55DEE-85DA-4019-BCBB-D822FB750D44}">
      <dsp:nvSpPr>
        <dsp:cNvPr id="0" name=""/>
        <dsp:cNvSpPr/>
      </dsp:nvSpPr>
      <dsp:spPr>
        <a:xfrm rot="10800000">
          <a:off x="5002827" y="2714621"/>
          <a:ext cx="2304766" cy="2304766"/>
        </a:xfrm>
        <a:prstGeom prst="pieWedge">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zh-CN" altLang="zh-CN" sz="2000" kern="1200" dirty="0">
              <a:latin typeface="+mj-lt"/>
              <a:ea typeface="+mn-ea"/>
            </a:rPr>
            <a:t>第三代语言：高级程序设计语言</a:t>
          </a:r>
          <a:endParaRPr lang="zh-CN" altLang="zh-CN" sz="2000" kern="1200" dirty="0"/>
        </a:p>
      </dsp:txBody>
      <dsp:txXfrm rot="10800000">
        <a:off x="5002827" y="2714621"/>
        <a:ext cx="1629716" cy="1629716"/>
      </dsp:txXfrm>
    </dsp:sp>
    <dsp:sp modelId="{B448A71D-EAF0-4482-8653-9DDAEB7B9170}">
      <dsp:nvSpPr>
        <dsp:cNvPr id="0" name=""/>
        <dsp:cNvSpPr/>
      </dsp:nvSpPr>
      <dsp:spPr>
        <a:xfrm rot="16200000">
          <a:off x="2555189" y="2714621"/>
          <a:ext cx="2304766" cy="2304766"/>
        </a:xfrm>
        <a:prstGeom prst="pieWedge">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zh-CN" altLang="zh-CN" sz="2000" kern="1200">
              <a:latin typeface="+mj-lt"/>
              <a:ea typeface="+mn-ea"/>
            </a:rPr>
            <a:t>第四代语言：</a:t>
          </a:r>
          <a:r>
            <a:rPr lang="en-US" altLang="zh-CN" sz="2000" kern="1200">
              <a:latin typeface="+mj-lt"/>
              <a:ea typeface="+mn-ea"/>
            </a:rPr>
            <a:t>4GL</a:t>
          </a:r>
          <a:endParaRPr lang="zh-CN" altLang="zh-CN" sz="2000" kern="1200" dirty="0">
            <a:latin typeface="+mj-lt"/>
            <a:ea typeface="+mn-ea"/>
          </a:endParaRPr>
        </a:p>
      </dsp:txBody>
      <dsp:txXfrm rot="5400000">
        <a:off x="3230239" y="2714621"/>
        <a:ext cx="1629716" cy="1629716"/>
      </dsp:txXfrm>
    </dsp:sp>
    <dsp:sp modelId="{2F8C2000-51F0-4F39-8C2F-8C28357D545B}">
      <dsp:nvSpPr>
        <dsp:cNvPr id="0" name=""/>
        <dsp:cNvSpPr/>
      </dsp:nvSpPr>
      <dsp:spPr>
        <a:xfrm>
          <a:off x="4515305" y="2182342"/>
          <a:ext cx="795756" cy="691962"/>
        </a:xfrm>
        <a:prstGeom prst="circularArrow">
          <a:avLst/>
        </a:prstGeom>
        <a:solidFill>
          <a:schemeClr val="accent3">
            <a:tint val="6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F65EE52-7A11-4575-859E-0D0CF97EFACD}">
      <dsp:nvSpPr>
        <dsp:cNvPr id="0" name=""/>
        <dsp:cNvSpPr/>
      </dsp:nvSpPr>
      <dsp:spPr>
        <a:xfrm rot="10800000">
          <a:off x="4515305" y="2448482"/>
          <a:ext cx="795756" cy="691962"/>
        </a:xfrm>
        <a:prstGeom prst="circularArrow">
          <a:avLst/>
        </a:prstGeom>
        <a:solidFill>
          <a:schemeClr val="accent3">
            <a:tint val="6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18EB7ED-BE4B-4F87-9288-41510812D907}">
      <dsp:nvSpPr>
        <dsp:cNvPr id="0" name=""/>
        <dsp:cNvSpPr/>
      </dsp:nvSpPr>
      <dsp:spPr>
        <a:xfrm rot="10800000">
          <a:off x="0" y="0"/>
          <a:ext cx="5854010" cy="1703977"/>
        </a:xfrm>
        <a:prstGeom prst="trapezoid">
          <a:avLst>
            <a:gd name="adj" fmla="val 57258"/>
          </a:avLst>
        </a:prstGeom>
        <a:solidFill>
          <a:schemeClr val="accent3">
            <a:shade val="8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zh-CN" altLang="en-US" sz="2400" kern="1200"/>
            <a:t>提高可靠性</a:t>
          </a:r>
          <a:endParaRPr lang="en-US" altLang="zh-CN" sz="2400" kern="1200"/>
        </a:p>
        <a:p>
          <a:pPr marL="0" lvl="0" indent="0" algn="ctr" defTabSz="1066800">
            <a:lnSpc>
              <a:spcPct val="90000"/>
            </a:lnSpc>
            <a:spcBef>
              <a:spcPct val="0"/>
            </a:spcBef>
            <a:spcAft>
              <a:spcPct val="35000"/>
            </a:spcAft>
            <a:buNone/>
          </a:pPr>
          <a:r>
            <a:rPr lang="zh-CN" altLang="en-US" sz="2400" kern="1200"/>
            <a:t>减少失效性</a:t>
          </a:r>
          <a:endParaRPr lang="en-US" altLang="zh-CN" sz="2400" kern="1200"/>
        </a:p>
        <a:p>
          <a:pPr marL="0" lvl="0" indent="0" algn="ctr" defTabSz="1066800">
            <a:lnSpc>
              <a:spcPct val="90000"/>
            </a:lnSpc>
            <a:spcBef>
              <a:spcPct val="0"/>
            </a:spcBef>
            <a:spcAft>
              <a:spcPct val="35000"/>
            </a:spcAft>
            <a:buNone/>
          </a:pPr>
          <a:r>
            <a:rPr lang="zh-CN" altLang="en-US" sz="2400" kern="1200"/>
            <a:t>降低调试、维护成本</a:t>
          </a:r>
          <a:endParaRPr lang="zh-CN" altLang="en-US" sz="2400" kern="1200" dirty="0"/>
        </a:p>
      </dsp:txBody>
      <dsp:txXfrm rot="-10800000">
        <a:off x="1024451" y="0"/>
        <a:ext cx="3805106" cy="1703977"/>
      </dsp:txXfrm>
    </dsp:sp>
    <dsp:sp modelId="{9E4607DD-90EF-4BB6-80B2-5EC6E11F04C5}">
      <dsp:nvSpPr>
        <dsp:cNvPr id="0" name=""/>
        <dsp:cNvSpPr/>
      </dsp:nvSpPr>
      <dsp:spPr>
        <a:xfrm rot="10800000">
          <a:off x="975668" y="1703977"/>
          <a:ext cx="3902673" cy="1703977"/>
        </a:xfrm>
        <a:prstGeom prst="trapezoid">
          <a:avLst>
            <a:gd name="adj" fmla="val 57258"/>
          </a:avLst>
        </a:prstGeom>
        <a:solidFill>
          <a:schemeClr val="accent3">
            <a:shade val="80000"/>
            <a:hueOff val="80652"/>
            <a:satOff val="-5917"/>
            <a:lumOff val="1373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zh-CN" altLang="en-US" sz="2400" kern="1200"/>
            <a:t>可读性好</a:t>
          </a:r>
          <a:endParaRPr lang="zh-CN" altLang="en-US" sz="2400" kern="1200" dirty="0"/>
        </a:p>
      </dsp:txBody>
      <dsp:txXfrm rot="-10800000">
        <a:off x="1658636" y="1703977"/>
        <a:ext cx="2536737" cy="1703977"/>
      </dsp:txXfrm>
    </dsp:sp>
    <dsp:sp modelId="{A5C35524-E910-4689-8596-7826A4142AF0}">
      <dsp:nvSpPr>
        <dsp:cNvPr id="0" name=""/>
        <dsp:cNvSpPr/>
      </dsp:nvSpPr>
      <dsp:spPr>
        <a:xfrm rot="10800000">
          <a:off x="1951336" y="3407954"/>
          <a:ext cx="1951336" cy="1703977"/>
        </a:xfrm>
        <a:prstGeom prst="trapezoid">
          <a:avLst>
            <a:gd name="adj" fmla="val 57258"/>
          </a:avLst>
        </a:prstGeom>
        <a:solidFill>
          <a:schemeClr val="accent3">
            <a:shade val="80000"/>
            <a:hueOff val="161305"/>
            <a:satOff val="-11834"/>
            <a:lumOff val="2746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zh-CN" altLang="en-US" sz="2400" kern="1200"/>
            <a:t>可运行</a:t>
          </a:r>
          <a:endParaRPr lang="zh-CN" altLang="en-US" sz="2400" kern="1200" dirty="0"/>
        </a:p>
      </dsp:txBody>
      <dsp:txXfrm rot="-10800000">
        <a:off x="1951336" y="3407954"/>
        <a:ext cx="1951336" cy="1703977"/>
      </dsp:txXfrm>
    </dsp:sp>
  </dsp:spTree>
</dsp:drawing>
</file>

<file path=ppt/diagrams/layout1.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10.xml><?xml version="1.0" encoding="utf-8"?>
<dgm:layoutDef xmlns:dgm="http://schemas.openxmlformats.org/drawingml/2006/diagram" xmlns:a="http://schemas.openxmlformats.org/drawingml/2006/main" uniqueId="urn:microsoft.com/office/officeart/2005/8/layout/pyramid1">
  <dgm:title val=""/>
  <dgm:desc val=""/>
  <dgm:catLst>
    <dgm:cat type="pyramid" pri="1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B"/>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B"/>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mid"/>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layout1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3.xml><?xml version="1.0" encoding="utf-8"?>
<dgm:layoutDef xmlns:dgm="http://schemas.openxmlformats.org/drawingml/2006/diagram" xmlns:a="http://schemas.openxmlformats.org/drawingml/2006/main" uniqueId="urn:microsoft.com/office/officeart/2008/layout/PictureStrips">
  <dgm:title val=""/>
  <dgm:desc val=""/>
  <dgm:catLst>
    <dgm:cat type="list" pri="12500"/>
    <dgm:cat type="picture" pri="13000"/>
    <dgm:cat type="pictureconvert" pri="13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40" srcId="0" destId="10" srcOrd="0" destOrd="0"/>
        <dgm:cxn modelId="50" srcId="0" destId="20" srcOrd="1" destOrd="0"/>
        <dgm:cxn modelId="60" srcId="0" destId="30" srcOrd="2" destOrd="0"/>
        <dgm:cxn modelId="70" srcId="0" destId="40" srcOrd="2" destOrd="0"/>
      </dgm:cxnLst>
      <dgm:bg/>
      <dgm:whole/>
    </dgm:dataModel>
  </dgm:clrData>
  <dgm:layoutNode name="Name0">
    <dgm:varLst>
      <dgm:dir/>
      <dgm:resizeHandles val="exact"/>
    </dgm:varLst>
    <dgm:choose name="Name1">
      <dgm:if name="Name2" func="var" arg="dir" op="equ" val="norm">
        <dgm:alg type="snake">
          <dgm:param type="off" val="ctr"/>
        </dgm:alg>
      </dgm:if>
      <dgm:else name="Name3">
        <dgm:alg type="snake">
          <dgm:param type="off" val="ctr"/>
          <dgm:param type="grDir" val="tR"/>
        </dgm:alg>
      </dgm:else>
    </dgm:choose>
    <dgm:shape xmlns:r="http://schemas.openxmlformats.org/officeDocument/2006/relationships" r:blip="">
      <dgm:adjLst/>
    </dgm:shape>
    <dgm:constrLst>
      <dgm:constr type="primFontSz" for="des" ptType="node" op="equ" val="65"/>
      <dgm:constr type="w" for="ch" forName="composite" refType="w"/>
      <dgm:constr type="h" for="ch" forName="composite" refType="h"/>
      <dgm:constr type="sp" refType="h" refFor="ch" refForName="composite" op="equ" fact="0.1"/>
      <dgm:constr type="h" for="ch" forName="sibTrans" refType="h" refFor="ch" refForName="composite" op="equ" fact="0.1"/>
      <dgm:constr type="w" for="ch" forName="sibTrans" refType="h" refFor="ch" refForName="sibTrans" op="equ"/>
    </dgm:constrLst>
    <dgm:forEach name="nodesForEach" axis="ch" ptType="node">
      <dgm:layoutNode name="composite">
        <dgm:alg type="composite">
          <dgm:param type="ar" val="3"/>
        </dgm:alg>
        <dgm:shape xmlns:r="http://schemas.openxmlformats.org/officeDocument/2006/relationships" r:blip="">
          <dgm:adjLst/>
        </dgm:shape>
        <dgm:choose name="Name4">
          <dgm:if name="Name5" func="var" arg="dir" op="equ" val="norm">
            <dgm:constrLst>
              <dgm:constr type="l" for="ch" forName="rect1" refType="w" fact="0.04"/>
              <dgm:constr type="t" for="ch" forName="rect1" refType="h" fact="0.13"/>
              <dgm:constr type="w" for="ch" forName="rect1" refType="w" fact="0.96"/>
              <dgm:constr type="h" for="ch" forName="rect1" refType="h" fact="0.9"/>
              <dgm:constr type="l" for="ch" forName="rect2" refType="w" fact="0"/>
              <dgm:constr type="t" for="ch" forName="rect2" refType="h" fact="0"/>
              <dgm:constr type="w" for="ch" forName="rect2" refType="w" fact="0.21"/>
              <dgm:constr type="h" for="ch" forName="rect2" refType="w" fact="0.315"/>
            </dgm:constrLst>
          </dgm:if>
          <dgm:else name="Name6">
            <dgm:constrLst>
              <dgm:constr type="l" for="ch" forName="rect1" refType="w" fact="0"/>
              <dgm:constr type="t" for="ch" forName="rect1" refType="h" fact="0.13"/>
              <dgm:constr type="w" for="ch" forName="rect1" refType="w" fact="0.96"/>
              <dgm:constr type="h" for="ch" forName="rect1" refType="h" fact="0.9"/>
              <dgm:constr type="l" for="ch" forName="rect2" refType="w" fact="0.79"/>
              <dgm:constr type="t" for="ch" forName="rect2" refType="h" fact="0"/>
              <dgm:constr type="w" for="ch" forName="rect2" refType="w" fact="0.21"/>
              <dgm:constr type="h" for="ch" forName="rect2" refType="w" fact="0.315"/>
            </dgm:constrLst>
          </dgm:else>
        </dgm:choose>
        <dgm:layoutNode name="rect1" styleLbl="trAlignAcc1">
          <dgm:varLst>
            <dgm:bulletEnabled val="1"/>
          </dgm:varLst>
          <dgm:alg type="tx">
            <dgm:param type="parTxLTRAlign" val="l"/>
          </dgm:alg>
          <dgm:shape xmlns:r="http://schemas.openxmlformats.org/officeDocument/2006/relationships" type="rect" r:blip="">
            <dgm:adjLst/>
          </dgm:shape>
          <dgm:presOf axis="desOrSelf" ptType="node"/>
          <dgm:choose name="Name7">
            <dgm:if name="Name8" func="var" arg="dir" op="equ" val="norm">
              <dgm:constrLst>
                <dgm:constr type="lMarg" refType="w" fact="0.6"/>
                <dgm:constr type="rMarg" refType="primFontSz" fact="0.3"/>
                <dgm:constr type="tMarg" refType="primFontSz" fact="0.3"/>
                <dgm:constr type="bMarg" refType="primFontSz" fact="0.3"/>
              </dgm:constrLst>
            </dgm:if>
            <dgm:else name="Name9">
              <dgm:constrLst>
                <dgm:constr type="lMarg" refType="primFontSz" fact="0.3"/>
                <dgm:constr type="rMarg" refType="w" fact="0.6"/>
                <dgm:constr type="tMarg" refType="primFontSz" fact="0.3"/>
                <dgm:constr type="bMarg" refType="primFontSz" fact="0.3"/>
              </dgm:constrLst>
            </dgm:else>
          </dgm:choose>
          <dgm:ruleLst>
            <dgm:rule type="primFontSz" val="5" fact="NaN" max="NaN"/>
          </dgm:ruleLst>
        </dgm:layoutNode>
        <dgm:layoutNode name="rect2" styleLbl="fgImgPlace1">
          <dgm:alg type="sp"/>
          <dgm:shape xmlns:r="http://schemas.openxmlformats.org/officeDocument/2006/relationships" type="rect" r:blip="" blipPhldr="1">
            <dgm:adjLst/>
          </dgm:shape>
          <dgm:presOf/>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08/layout/PictureStrips">
  <dgm:title val=""/>
  <dgm:desc val=""/>
  <dgm:catLst>
    <dgm:cat type="list" pri="12500"/>
    <dgm:cat type="picture" pri="13000"/>
    <dgm:cat type="pictureconvert" pri="13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40" srcId="0" destId="10" srcOrd="0" destOrd="0"/>
        <dgm:cxn modelId="50" srcId="0" destId="20" srcOrd="1" destOrd="0"/>
        <dgm:cxn modelId="60" srcId="0" destId="30" srcOrd="2" destOrd="0"/>
        <dgm:cxn modelId="70" srcId="0" destId="40" srcOrd="2" destOrd="0"/>
      </dgm:cxnLst>
      <dgm:bg/>
      <dgm:whole/>
    </dgm:dataModel>
  </dgm:clrData>
  <dgm:layoutNode name="Name0">
    <dgm:varLst>
      <dgm:dir/>
      <dgm:resizeHandles val="exact"/>
    </dgm:varLst>
    <dgm:choose name="Name1">
      <dgm:if name="Name2" func="var" arg="dir" op="equ" val="norm">
        <dgm:alg type="snake">
          <dgm:param type="off" val="ctr"/>
        </dgm:alg>
      </dgm:if>
      <dgm:else name="Name3">
        <dgm:alg type="snake">
          <dgm:param type="off" val="ctr"/>
          <dgm:param type="grDir" val="tR"/>
        </dgm:alg>
      </dgm:else>
    </dgm:choose>
    <dgm:shape xmlns:r="http://schemas.openxmlformats.org/officeDocument/2006/relationships" r:blip="">
      <dgm:adjLst/>
    </dgm:shape>
    <dgm:constrLst>
      <dgm:constr type="primFontSz" for="des" ptType="node" op="equ" val="65"/>
      <dgm:constr type="w" for="ch" forName="composite" refType="w"/>
      <dgm:constr type="h" for="ch" forName="composite" refType="h"/>
      <dgm:constr type="sp" refType="h" refFor="ch" refForName="composite" op="equ" fact="0.1"/>
      <dgm:constr type="h" for="ch" forName="sibTrans" refType="h" refFor="ch" refForName="composite" op="equ" fact="0.1"/>
      <dgm:constr type="w" for="ch" forName="sibTrans" refType="h" refFor="ch" refForName="sibTrans" op="equ"/>
    </dgm:constrLst>
    <dgm:forEach name="nodesForEach" axis="ch" ptType="node">
      <dgm:layoutNode name="composite">
        <dgm:alg type="composite">
          <dgm:param type="ar" val="3"/>
        </dgm:alg>
        <dgm:shape xmlns:r="http://schemas.openxmlformats.org/officeDocument/2006/relationships" r:blip="">
          <dgm:adjLst/>
        </dgm:shape>
        <dgm:choose name="Name4">
          <dgm:if name="Name5" func="var" arg="dir" op="equ" val="norm">
            <dgm:constrLst>
              <dgm:constr type="l" for="ch" forName="rect1" refType="w" fact="0.04"/>
              <dgm:constr type="t" for="ch" forName="rect1" refType="h" fact="0.13"/>
              <dgm:constr type="w" for="ch" forName="rect1" refType="w" fact="0.96"/>
              <dgm:constr type="h" for="ch" forName="rect1" refType="h" fact="0.9"/>
              <dgm:constr type="l" for="ch" forName="rect2" refType="w" fact="0"/>
              <dgm:constr type="t" for="ch" forName="rect2" refType="h" fact="0"/>
              <dgm:constr type="w" for="ch" forName="rect2" refType="w" fact="0.21"/>
              <dgm:constr type="h" for="ch" forName="rect2" refType="w" fact="0.315"/>
            </dgm:constrLst>
          </dgm:if>
          <dgm:else name="Name6">
            <dgm:constrLst>
              <dgm:constr type="l" for="ch" forName="rect1" refType="w" fact="0"/>
              <dgm:constr type="t" for="ch" forName="rect1" refType="h" fact="0.13"/>
              <dgm:constr type="w" for="ch" forName="rect1" refType="w" fact="0.96"/>
              <dgm:constr type="h" for="ch" forName="rect1" refType="h" fact="0.9"/>
              <dgm:constr type="l" for="ch" forName="rect2" refType="w" fact="0.79"/>
              <dgm:constr type="t" for="ch" forName="rect2" refType="h" fact="0"/>
              <dgm:constr type="w" for="ch" forName="rect2" refType="w" fact="0.21"/>
              <dgm:constr type="h" for="ch" forName="rect2" refType="w" fact="0.315"/>
            </dgm:constrLst>
          </dgm:else>
        </dgm:choose>
        <dgm:layoutNode name="rect1" styleLbl="trAlignAcc1">
          <dgm:varLst>
            <dgm:bulletEnabled val="1"/>
          </dgm:varLst>
          <dgm:alg type="tx">
            <dgm:param type="parTxLTRAlign" val="l"/>
          </dgm:alg>
          <dgm:shape xmlns:r="http://schemas.openxmlformats.org/officeDocument/2006/relationships" type="rect" r:blip="">
            <dgm:adjLst/>
          </dgm:shape>
          <dgm:presOf axis="desOrSelf" ptType="node"/>
          <dgm:choose name="Name7">
            <dgm:if name="Name8" func="var" arg="dir" op="equ" val="norm">
              <dgm:constrLst>
                <dgm:constr type="lMarg" refType="w" fact="0.6"/>
                <dgm:constr type="rMarg" refType="primFontSz" fact="0.3"/>
                <dgm:constr type="tMarg" refType="primFontSz" fact="0.3"/>
                <dgm:constr type="bMarg" refType="primFontSz" fact="0.3"/>
              </dgm:constrLst>
            </dgm:if>
            <dgm:else name="Name9">
              <dgm:constrLst>
                <dgm:constr type="lMarg" refType="primFontSz" fact="0.3"/>
                <dgm:constr type="rMarg" refType="w" fact="0.6"/>
                <dgm:constr type="tMarg" refType="primFontSz" fact="0.3"/>
                <dgm:constr type="bMarg" refType="primFontSz" fact="0.3"/>
              </dgm:constrLst>
            </dgm:else>
          </dgm:choose>
          <dgm:ruleLst>
            <dgm:rule type="primFontSz" val="5" fact="NaN" max="NaN"/>
          </dgm:ruleLst>
        </dgm:layoutNode>
        <dgm:layoutNode name="rect2" styleLbl="fgImgPlace1">
          <dgm:alg type="sp"/>
          <dgm:shape xmlns:r="http://schemas.openxmlformats.org/officeDocument/2006/relationships" type="rect" r:blip="" blipPhldr="1">
            <dgm:adjLst/>
          </dgm:shape>
          <dgm:presOf/>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08/layout/PictureStrips">
  <dgm:title val=""/>
  <dgm:desc val=""/>
  <dgm:catLst>
    <dgm:cat type="list" pri="12500"/>
    <dgm:cat type="picture" pri="13000"/>
    <dgm:cat type="pictureconvert" pri="13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40" srcId="0" destId="10" srcOrd="0" destOrd="0"/>
        <dgm:cxn modelId="50" srcId="0" destId="20" srcOrd="1" destOrd="0"/>
        <dgm:cxn modelId="60" srcId="0" destId="30" srcOrd="2" destOrd="0"/>
        <dgm:cxn modelId="70" srcId="0" destId="40" srcOrd="2" destOrd="0"/>
      </dgm:cxnLst>
      <dgm:bg/>
      <dgm:whole/>
    </dgm:dataModel>
  </dgm:clrData>
  <dgm:layoutNode name="Name0">
    <dgm:varLst>
      <dgm:dir/>
      <dgm:resizeHandles val="exact"/>
    </dgm:varLst>
    <dgm:choose name="Name1">
      <dgm:if name="Name2" func="var" arg="dir" op="equ" val="norm">
        <dgm:alg type="snake">
          <dgm:param type="off" val="ctr"/>
        </dgm:alg>
      </dgm:if>
      <dgm:else name="Name3">
        <dgm:alg type="snake">
          <dgm:param type="off" val="ctr"/>
          <dgm:param type="grDir" val="tR"/>
        </dgm:alg>
      </dgm:else>
    </dgm:choose>
    <dgm:shape xmlns:r="http://schemas.openxmlformats.org/officeDocument/2006/relationships" r:blip="">
      <dgm:adjLst/>
    </dgm:shape>
    <dgm:constrLst>
      <dgm:constr type="primFontSz" for="des" ptType="node" op="equ" val="65"/>
      <dgm:constr type="w" for="ch" forName="composite" refType="w"/>
      <dgm:constr type="h" for="ch" forName="composite" refType="h"/>
      <dgm:constr type="sp" refType="h" refFor="ch" refForName="composite" op="equ" fact="0.1"/>
      <dgm:constr type="h" for="ch" forName="sibTrans" refType="h" refFor="ch" refForName="composite" op="equ" fact="0.1"/>
      <dgm:constr type="w" for="ch" forName="sibTrans" refType="h" refFor="ch" refForName="sibTrans" op="equ"/>
    </dgm:constrLst>
    <dgm:forEach name="nodesForEach" axis="ch" ptType="node">
      <dgm:layoutNode name="composite">
        <dgm:alg type="composite">
          <dgm:param type="ar" val="3"/>
        </dgm:alg>
        <dgm:shape xmlns:r="http://schemas.openxmlformats.org/officeDocument/2006/relationships" r:blip="">
          <dgm:adjLst/>
        </dgm:shape>
        <dgm:choose name="Name4">
          <dgm:if name="Name5" func="var" arg="dir" op="equ" val="norm">
            <dgm:constrLst>
              <dgm:constr type="l" for="ch" forName="rect1" refType="w" fact="0.04"/>
              <dgm:constr type="t" for="ch" forName="rect1" refType="h" fact="0.13"/>
              <dgm:constr type="w" for="ch" forName="rect1" refType="w" fact="0.96"/>
              <dgm:constr type="h" for="ch" forName="rect1" refType="h" fact="0.9"/>
              <dgm:constr type="l" for="ch" forName="rect2" refType="w" fact="0"/>
              <dgm:constr type="t" for="ch" forName="rect2" refType="h" fact="0"/>
              <dgm:constr type="w" for="ch" forName="rect2" refType="w" fact="0.21"/>
              <dgm:constr type="h" for="ch" forName="rect2" refType="w" fact="0.315"/>
            </dgm:constrLst>
          </dgm:if>
          <dgm:else name="Name6">
            <dgm:constrLst>
              <dgm:constr type="l" for="ch" forName="rect1" refType="w" fact="0"/>
              <dgm:constr type="t" for="ch" forName="rect1" refType="h" fact="0.13"/>
              <dgm:constr type="w" for="ch" forName="rect1" refType="w" fact="0.96"/>
              <dgm:constr type="h" for="ch" forName="rect1" refType="h" fact="0.9"/>
              <dgm:constr type="l" for="ch" forName="rect2" refType="w" fact="0.79"/>
              <dgm:constr type="t" for="ch" forName="rect2" refType="h" fact="0"/>
              <dgm:constr type="w" for="ch" forName="rect2" refType="w" fact="0.21"/>
              <dgm:constr type="h" for="ch" forName="rect2" refType="w" fact="0.315"/>
            </dgm:constrLst>
          </dgm:else>
        </dgm:choose>
        <dgm:layoutNode name="rect1" styleLbl="trAlignAcc1">
          <dgm:varLst>
            <dgm:bulletEnabled val="1"/>
          </dgm:varLst>
          <dgm:alg type="tx">
            <dgm:param type="parTxLTRAlign" val="l"/>
          </dgm:alg>
          <dgm:shape xmlns:r="http://schemas.openxmlformats.org/officeDocument/2006/relationships" type="rect" r:blip="">
            <dgm:adjLst/>
          </dgm:shape>
          <dgm:presOf axis="desOrSelf" ptType="node"/>
          <dgm:choose name="Name7">
            <dgm:if name="Name8" func="var" arg="dir" op="equ" val="norm">
              <dgm:constrLst>
                <dgm:constr type="lMarg" refType="w" fact="0.6"/>
                <dgm:constr type="rMarg" refType="primFontSz" fact="0.3"/>
                <dgm:constr type="tMarg" refType="primFontSz" fact="0.3"/>
                <dgm:constr type="bMarg" refType="primFontSz" fact="0.3"/>
              </dgm:constrLst>
            </dgm:if>
            <dgm:else name="Name9">
              <dgm:constrLst>
                <dgm:constr type="lMarg" refType="primFontSz" fact="0.3"/>
                <dgm:constr type="rMarg" refType="w" fact="0.6"/>
                <dgm:constr type="tMarg" refType="primFontSz" fact="0.3"/>
                <dgm:constr type="bMarg" refType="primFontSz" fact="0.3"/>
              </dgm:constrLst>
            </dgm:else>
          </dgm:choose>
          <dgm:ruleLst>
            <dgm:rule type="primFontSz" val="5" fact="NaN" max="NaN"/>
          </dgm:ruleLst>
        </dgm:layoutNode>
        <dgm:layoutNode name="rect2" styleLbl="fgImgPlace1">
          <dgm:alg type="sp"/>
          <dgm:shape xmlns:r="http://schemas.openxmlformats.org/officeDocument/2006/relationships" type="rect" r:blip="" blipPhldr="1">
            <dgm:adjLst/>
          </dgm:shape>
          <dgm:presOf/>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16.xml><?xml version="1.0" encoding="utf-8"?>
<dgm:layoutDef xmlns:dgm="http://schemas.openxmlformats.org/drawingml/2006/diagram" xmlns:a="http://schemas.openxmlformats.org/drawingml/2006/main" uniqueId="urn:microsoft.com/office/officeart/2008/layout/IncreasingCircleProcess">
  <dgm:title val=""/>
  <dgm:desc val=""/>
  <dgm:catLst>
    <dgm:cat type="list" pri="8300"/>
    <dgm:cat type="process" pri="43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clrData>
  <dgm:layoutNode name="Name0">
    <dgm:varLst>
      <dgm:chMax val="7"/>
      <dgm:chPref val="7"/>
      <dgm:dir/>
      <dgm:animOne val="branch"/>
      <dgm:animLvl val="lvl"/>
    </dgm:varLst>
    <dgm:choose name="Name1">
      <dgm:if name="Name2" func="var" arg="dir" op="equ" val="norm">
        <dgm:alg type="lin">
          <dgm:param type="linDir" val="fromL"/>
          <dgm:param type="horzAlign" val="ctr"/>
          <dgm:param type="vertAlign" val="t"/>
        </dgm:alg>
      </dgm:if>
      <dgm:else name="Name3">
        <dgm:alg type="lin">
          <dgm:param type="linDir" val="fromR"/>
          <dgm:param type="horzAlign" val="ctr"/>
          <dgm:param type="vertAlign" val="t"/>
        </dgm:alg>
      </dgm:else>
    </dgm:choose>
    <dgm:shape xmlns:r="http://schemas.openxmlformats.org/officeDocument/2006/relationships" r:blip="">
      <dgm:adjLst/>
    </dgm:shape>
    <dgm:constrLst>
      <dgm:constr type="primFontSz" for="des" forName="Child" val="65"/>
      <dgm:constr type="primFontSz" for="des" forName="Parent" val="65"/>
      <dgm:constr type="primFontSz" for="des" forName="Child" refType="primFontSz" refFor="des" refForName="Parent" op="lte"/>
      <dgm:constr type="w" for="ch" forName="composite" refType="w"/>
      <dgm:constr type="h" for="ch" forName="composite" refType="h"/>
      <dgm:constr type="sp" refType="w" refFor="ch" refForName="composite" op="equ" fact="0.05"/>
      <dgm:constr type="w" for="ch" forName="sibTrans" refType="h" refFor="ch" refForName="composite" op="equ" fact="0.04"/>
    </dgm:constrLst>
    <dgm:forEach name="nodesForEach" axis="ch" ptType="node" cnt="7">
      <dgm:layoutNode name="composite">
        <dgm:alg type="composite">
          <dgm:param type="ar" val="0.8"/>
        </dgm:alg>
        <dgm:choose name="Name4">
          <dgm:if name="Name5" func="var" arg="dir" op="equ" val="norm">
            <dgm:constrLst>
              <dgm:constr type="l" for="ch" forName="Child" refType="w" fact="0.29"/>
              <dgm:constr type="t" for="ch" forName="Child" refType="h" fact="0.192"/>
              <dgm:constr type="w" for="ch" forName="Child" refType="w" fact="0.71"/>
              <dgm:constr type="h" for="ch" forName="Child" refType="h" fact="0.808"/>
              <dgm:constr type="l" for="ch" forName="Parent" refType="w" fact="0.29"/>
              <dgm:constr type="t" for="ch" forName="Parent" refType="h" fact="0"/>
              <dgm:constr type="w" for="ch" forName="Parent" refType="w" fact="0.71"/>
              <dgm:constr type="h" for="ch" forName="Parent" refType="h" fact="0.192"/>
              <dgm:constr type="l" for="ch" forName="BackAccent" refType="w" fact="0"/>
              <dgm:constr type="t" for="ch" forName="BackAccent" refType="h" fact="0"/>
              <dgm:constr type="w" for="ch" forName="BackAccent" refType="w" fact="0.24"/>
              <dgm:constr type="h" for="ch" forName="BackAccent" refType="h" fact="0.192"/>
              <dgm:constr type="l" for="ch" forName="Accent" refType="w" fact="0.024"/>
              <dgm:constr type="t" for="ch" forName="Accent" refType="h" fact="0.0192"/>
              <dgm:constr type="w" for="ch" forName="Accent" refType="w" fact="0.192"/>
              <dgm:constr type="h" for="ch" forName="Accent" refType="h" fact="0.1536"/>
            </dgm:constrLst>
          </dgm:if>
          <dgm:else name="Name6">
            <dgm:constrLst>
              <dgm:constr type="r" for="ch" forName="Child" refType="w" fact="0.71"/>
              <dgm:constr type="t" for="ch" forName="Child" refType="h" fact="0.192"/>
              <dgm:constr type="w" for="ch" forName="Child" refType="w" fact="0.71"/>
              <dgm:constr type="h" for="ch" forName="Child" refType="h" fact="0.808"/>
              <dgm:constr type="r" for="ch" forName="Parent" refType="w" fact="0.71"/>
              <dgm:constr type="t" for="ch" forName="Parent" refType="h" fact="0"/>
              <dgm:constr type="w" for="ch" forName="Parent" refType="w" fact="0.71"/>
              <dgm:constr type="h" for="ch" forName="Parent" refType="h" fact="0.192"/>
              <dgm:constr type="r" for="ch" forName="BackAccent" refType="w"/>
              <dgm:constr type="t" for="ch" forName="BackAccent" refType="h" fact="0"/>
              <dgm:constr type="w" for="ch" forName="BackAccent" refType="w" fact="0.24"/>
              <dgm:constr type="h" for="ch" forName="BackAccent" refType="h" fact="0.192"/>
              <dgm:constr type="r" for="ch" forName="Accent" refType="w" fact="0.976"/>
              <dgm:constr type="t" for="ch" forName="Accent" refType="h" fact="0.0192"/>
              <dgm:constr type="w" for="ch" forName="Accent" refType="w" fact="0.192"/>
              <dgm:constr type="h" for="ch" forName="Accent" refType="h" fact="0.1536"/>
            </dgm:constrLst>
          </dgm:else>
        </dgm:choose>
        <dgm:layoutNode name="BackAccent" styleLbl="bgShp">
          <dgm:alg type="sp"/>
          <dgm:shape xmlns:r="http://schemas.openxmlformats.org/officeDocument/2006/relationships" type="ellipse" r:blip="">
            <dgm:adjLst/>
          </dgm:shape>
          <dgm:presOf/>
        </dgm:layoutNode>
        <dgm:layoutNode name="Accent" styleLbl="alignNode1">
          <dgm:alg type="sp"/>
          <dgm:choose name="Name7">
            <dgm:if name="Name8" axis="precedSib" ptType="node" func="cnt" op="equ" val="0">
              <dgm:choose name="Name9">
                <dgm:if name="Name10" axis="followSib" ptType="node" func="cnt" op="equ" val="0">
                  <dgm:shape xmlns:r="http://schemas.openxmlformats.org/officeDocument/2006/relationships" type="chord" r:blip="">
                    <dgm:adjLst>
                      <dgm:adj idx="1" val="-90"/>
                      <dgm:adj idx="2" val="-90"/>
                    </dgm:adjLst>
                  </dgm:shape>
                </dgm:if>
                <dgm:if name="Name11" axis="followSib" ptType="node" func="cnt" op="equ" val="1">
                  <dgm:shape xmlns:r="http://schemas.openxmlformats.org/officeDocument/2006/relationships" type="chord" r:blip="">
                    <dgm:adjLst>
                      <dgm:adj idx="1" val="0"/>
                      <dgm:adj idx="2" val="180"/>
                    </dgm:adjLst>
                  </dgm:shape>
                </dgm:if>
                <dgm:if name="Name12" axis="followSib" ptType="node" func="cnt" op="equ" val="2">
                  <dgm:shape xmlns:r="http://schemas.openxmlformats.org/officeDocument/2006/relationships" type="chord" r:blip="">
                    <dgm:adjLst>
                      <dgm:adj idx="1" val="19.4712"/>
                      <dgm:adj idx="2" val="160.5288"/>
                    </dgm:adjLst>
                  </dgm:shape>
                </dgm:if>
                <dgm:if name="Name13" axis="followSib" ptType="node" func="cnt" op="equ" val="3">
                  <dgm:shape xmlns:r="http://schemas.openxmlformats.org/officeDocument/2006/relationships" type="chord" r:blip="">
                    <dgm:adjLst>
                      <dgm:adj idx="1" val="30"/>
                      <dgm:adj idx="2" val="150"/>
                    </dgm:adjLst>
                  </dgm:shape>
                </dgm:if>
                <dgm:if name="Name14" axis="followSib" ptType="node" func="cnt" op="equ" val="4">
                  <dgm:shape xmlns:r="http://schemas.openxmlformats.org/officeDocument/2006/relationships" type="chord" r:blip="">
                    <dgm:adjLst>
                      <dgm:adj idx="1" val="38.8699"/>
                      <dgm:adj idx="2" val="143.1301"/>
                    </dgm:adjLst>
                  </dgm:shape>
                </dgm:if>
                <dgm:if name="Name15" axis="followSib" ptType="node" func="cnt" op="equ" val="5">
                  <dgm:shape xmlns:r="http://schemas.openxmlformats.org/officeDocument/2006/relationships" type="chord" r:blip="">
                    <dgm:adjLst>
                      <dgm:adj idx="1" val="41.8103"/>
                      <dgm:adj idx="2" val="138.1897"/>
                    </dgm:adjLst>
                  </dgm:shape>
                </dgm:if>
                <dgm:else name="Name16">
                  <dgm:shape xmlns:r="http://schemas.openxmlformats.org/officeDocument/2006/relationships" type="chord" r:blip="">
                    <dgm:adjLst>
                      <dgm:adj idx="1" val="45.5847"/>
                      <dgm:adj idx="2" val="134.4153"/>
                    </dgm:adjLst>
                  </dgm:shape>
                </dgm:else>
              </dgm:choose>
            </dgm:if>
            <dgm:if name="Name17" axis="precedSib" ptType="node" func="cnt" op="equ" val="1">
              <dgm:choose name="Name18">
                <dgm:if name="Name19" axis="followSib" ptType="node" func="cnt" op="equ" val="0">
                  <dgm:shape xmlns:r="http://schemas.openxmlformats.org/officeDocument/2006/relationships" type="chord" r:blip="">
                    <dgm:adjLst>
                      <dgm:adj idx="1" val="-90"/>
                      <dgm:adj idx="2" val="-90"/>
                    </dgm:adjLst>
                  </dgm:shape>
                </dgm:if>
                <dgm:if name="Name20" axis="followSib" ptType="node" func="cnt" op="equ" val="1">
                  <dgm:shape xmlns:r="http://schemas.openxmlformats.org/officeDocument/2006/relationships" type="chord" r:blip="">
                    <dgm:adjLst>
                      <dgm:adj idx="1" val="-19.4712"/>
                      <dgm:adj idx="2" val="-160.5288"/>
                    </dgm:adjLst>
                  </dgm:shape>
                </dgm:if>
                <dgm:if name="Name21" axis="followSib" ptType="node" func="cnt" op="equ" val="2">
                  <dgm:shape xmlns:r="http://schemas.openxmlformats.org/officeDocument/2006/relationships" type="chord" r:blip="">
                    <dgm:adjLst>
                      <dgm:adj idx="1" val="0"/>
                      <dgm:adj idx="2" val="180"/>
                    </dgm:adjLst>
                  </dgm:shape>
                </dgm:if>
                <dgm:if name="Name22" axis="followSib" ptType="node" func="cnt" op="equ" val="3">
                  <dgm:shape xmlns:r="http://schemas.openxmlformats.org/officeDocument/2006/relationships" type="chord" r:blip="">
                    <dgm:adjLst>
                      <dgm:adj idx="1" val="11.537"/>
                      <dgm:adj idx="2" val="168.463"/>
                    </dgm:adjLst>
                  </dgm:shape>
                </dgm:if>
                <dgm:if name="Name23" axis="followSib" ptType="node" func="cnt" op="equ" val="4">
                  <dgm:shape xmlns:r="http://schemas.openxmlformats.org/officeDocument/2006/relationships" type="chord" r:blip="">
                    <dgm:adjLst>
                      <dgm:adj idx="1" val="19.4712"/>
                      <dgm:adj idx="2" val="160.5288"/>
                    </dgm:adjLst>
                  </dgm:shape>
                </dgm:if>
                <dgm:else name="Name24">
                  <dgm:shape xmlns:r="http://schemas.openxmlformats.org/officeDocument/2006/relationships" type="chord" r:blip="">
                    <dgm:adjLst>
                      <dgm:adj idx="1" val="25.3769"/>
                      <dgm:adj idx="2" val="154.6231"/>
                    </dgm:adjLst>
                  </dgm:shape>
                </dgm:else>
              </dgm:choose>
            </dgm:if>
            <dgm:if name="Name25" axis="precedSib" ptType="node" func="cnt" op="equ" val="2">
              <dgm:choose name="Name26">
                <dgm:if name="Name27" axis="followSib" ptType="node" func="cnt" op="equ" val="0">
                  <dgm:shape xmlns:r="http://schemas.openxmlformats.org/officeDocument/2006/relationships" type="chord" r:blip="">
                    <dgm:adjLst>
                      <dgm:adj idx="1" val="-90"/>
                      <dgm:adj idx="2" val="-90"/>
                    </dgm:adjLst>
                  </dgm:shape>
                </dgm:if>
                <dgm:if name="Name28" axis="followSib" ptType="node" func="cnt" op="equ" val="1">
                  <dgm:shape xmlns:r="http://schemas.openxmlformats.org/officeDocument/2006/relationships" type="chord" r:blip="">
                    <dgm:adjLst>
                      <dgm:adj idx="1" val="-30"/>
                      <dgm:adj idx="2" val="-150"/>
                    </dgm:adjLst>
                  </dgm:shape>
                </dgm:if>
                <dgm:if name="Name29" axis="followSib" ptType="node" func="cnt" op="equ" val="2">
                  <dgm:shape xmlns:r="http://schemas.openxmlformats.org/officeDocument/2006/relationships" type="chord" r:blip="">
                    <dgm:adjLst>
                      <dgm:adj idx="1" val="-11.537"/>
                      <dgm:adj idx="2" val="-168.463"/>
                    </dgm:adjLst>
                  </dgm:shape>
                </dgm:if>
                <dgm:if name="Name30" axis="followSib" ptType="node" func="cnt" op="equ" val="3">
                  <dgm:shape xmlns:r="http://schemas.openxmlformats.org/officeDocument/2006/relationships" type="chord" r:blip="">
                    <dgm:adjLst>
                      <dgm:adj idx="1" val="0"/>
                      <dgm:adj idx="2" val="180"/>
                    </dgm:adjLst>
                  </dgm:shape>
                </dgm:if>
                <dgm:else name="Name31">
                  <dgm:shape xmlns:r="http://schemas.openxmlformats.org/officeDocument/2006/relationships" type="chord" r:blip="">
                    <dgm:adjLst>
                      <dgm:adj idx="1" val="8.2133"/>
                      <dgm:adj idx="2" val="171.7867"/>
                    </dgm:adjLst>
                  </dgm:shape>
                </dgm:else>
              </dgm:choose>
            </dgm:if>
            <dgm:if name="Name32" axis="precedSib" ptType="node" func="cnt" op="equ" val="3">
              <dgm:choose name="Name33">
                <dgm:if name="Name34" axis="followSib" ptType="node" func="cnt" op="equ" val="0">
                  <dgm:shape xmlns:r="http://schemas.openxmlformats.org/officeDocument/2006/relationships" type="chord" r:blip="">
                    <dgm:adjLst>
                      <dgm:adj idx="1" val="-90"/>
                      <dgm:adj idx="2" val="-90"/>
                    </dgm:adjLst>
                  </dgm:shape>
                </dgm:if>
                <dgm:if name="Name35" axis="followSib" ptType="node" func="cnt" op="equ" val="1">
                  <dgm:shape xmlns:r="http://schemas.openxmlformats.org/officeDocument/2006/relationships" type="chord" r:blip="">
                    <dgm:adjLst>
                      <dgm:adj idx="1" val="-38.8699"/>
                      <dgm:adj idx="2" val="-143.1301"/>
                    </dgm:adjLst>
                  </dgm:shape>
                </dgm:if>
                <dgm:if name="Name36" axis="followSib" ptType="node" func="cnt" op="equ" val="2">
                  <dgm:shape xmlns:r="http://schemas.openxmlformats.org/officeDocument/2006/relationships" type="chord" r:blip="">
                    <dgm:adjLst>
                      <dgm:adj idx="1" val="-19.4712"/>
                      <dgm:adj idx="2" val="-160.5288"/>
                    </dgm:adjLst>
                  </dgm:shape>
                </dgm:if>
                <dgm:else name="Name37">
                  <dgm:shape xmlns:r="http://schemas.openxmlformats.org/officeDocument/2006/relationships" type="chord" r:blip="">
                    <dgm:adjLst>
                      <dgm:adj idx="1" val="-8.2133"/>
                      <dgm:adj idx="2" val="-171.7867"/>
                    </dgm:adjLst>
                  </dgm:shape>
                </dgm:else>
              </dgm:choose>
            </dgm:if>
            <dgm:if name="Name38" axis="precedSib" ptType="node" func="cnt" op="equ" val="4">
              <dgm:choose name="Name39">
                <dgm:if name="Name40" axis="followSib" ptType="node" func="cnt" op="equ" val="0">
                  <dgm:shape xmlns:r="http://schemas.openxmlformats.org/officeDocument/2006/relationships" type="chord" r:blip="">
                    <dgm:adjLst>
                      <dgm:adj idx="1" val="-90"/>
                      <dgm:adj idx="2" val="-90"/>
                    </dgm:adjLst>
                  </dgm:shape>
                </dgm:if>
                <dgm:if name="Name41" axis="followSib" ptType="node" func="cnt" op="equ" val="1">
                  <dgm:shape xmlns:r="http://schemas.openxmlformats.org/officeDocument/2006/relationships" type="chord" r:blip="">
                    <dgm:adjLst>
                      <dgm:adj idx="1" val="-41.8103"/>
                      <dgm:adj idx="2" val="-138.1897"/>
                    </dgm:adjLst>
                  </dgm:shape>
                </dgm:if>
                <dgm:else name="Name42">
                  <dgm:shape xmlns:r="http://schemas.openxmlformats.org/officeDocument/2006/relationships" type="chord" r:blip="">
                    <dgm:adjLst>
                      <dgm:adj idx="1" val="-25.3769"/>
                      <dgm:adj idx="2" val="-154.6231"/>
                    </dgm:adjLst>
                  </dgm:shape>
                </dgm:else>
              </dgm:choose>
            </dgm:if>
            <dgm:if name="Name43" axis="precedSib" ptType="node" func="cnt" op="equ" val="5">
              <dgm:choose name="Name44">
                <dgm:if name="Name45" axis="followSib" ptType="node" func="cnt" op="equ" val="0">
                  <dgm:shape xmlns:r="http://schemas.openxmlformats.org/officeDocument/2006/relationships" type="chord" r:blip="">
                    <dgm:adjLst>
                      <dgm:adj idx="1" val="-90"/>
                      <dgm:adj idx="2" val="-90"/>
                    </dgm:adjLst>
                  </dgm:shape>
                </dgm:if>
                <dgm:else name="Name46">
                  <dgm:shape xmlns:r="http://schemas.openxmlformats.org/officeDocument/2006/relationships" type="chord" r:blip="">
                    <dgm:adjLst>
                      <dgm:adj idx="1" val="-45.5847"/>
                      <dgm:adj idx="2" val="-134.4153"/>
                    </dgm:adjLst>
                  </dgm:shape>
                </dgm:else>
              </dgm:choose>
            </dgm:if>
            <dgm:else name="Name47">
              <dgm:shape xmlns:r="http://schemas.openxmlformats.org/officeDocument/2006/relationships" type="chord" r:blip="">
                <dgm:adjLst>
                  <dgm:adj idx="1" val="-90"/>
                  <dgm:adj idx="2" val="-90"/>
                </dgm:adjLst>
              </dgm:shape>
            </dgm:else>
          </dgm:choose>
          <dgm:presOf/>
        </dgm:layoutNode>
        <dgm:layoutNode name="Child" styleLbl="revTx">
          <dgm:varLst>
            <dgm:chMax val="0"/>
            <dgm:chPref val="0"/>
            <dgm:bulletEnabled val="1"/>
          </dgm:varLst>
          <dgm:choose name="Name48">
            <dgm:if name="Name49" func="var" arg="dir" op="equ" val="norm">
              <dgm:alg type="tx">
                <dgm:param type="parTxLTRAlign" val="l"/>
                <dgm:param type="parTxRTLAlign" val="l"/>
                <dgm:param type="txAnchorVert" val="t"/>
              </dgm:alg>
            </dgm:if>
            <dgm:else name="Name50">
              <dgm:alg type="tx">
                <dgm:param type="parTxLTRAlign" val="r"/>
                <dgm:param type="parTxRTLAlign" val="r"/>
                <dgm:param type="txAnchorVert" val="t"/>
              </dgm:alg>
            </dgm:else>
          </dgm:choose>
          <dgm:choose name="Name51">
            <dgm:if name="Name52" axis="ch" ptType="node" func="cnt" op="gte" val="1">
              <dgm:shape xmlns:r="http://schemas.openxmlformats.org/officeDocument/2006/relationships" type="rect" r:blip="">
                <dgm:adjLst/>
              </dgm:shape>
            </dgm:if>
            <dgm:else name="Name53">
              <dgm:shape xmlns:r="http://schemas.openxmlformats.org/officeDocument/2006/relationships" type="rect" r:blip="" hideGeom="1">
                <dgm:adjLst/>
              </dgm:shape>
            </dgm:else>
          </dgm:choose>
          <dgm:choose name="Name54">
            <dgm:if name="Name55" axis="ch" ptType="node" func="cnt" op="gte" val="1">
              <dgm:presOf axis="des" ptType="node"/>
            </dgm:if>
            <dgm:else name="Name56">
              <dgm:presOf/>
            </dgm:else>
          </dgm:choos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Parent" styleLbl="revTx">
          <dgm:varLst>
            <dgm:chMax val="1"/>
            <dgm:chPref val="1"/>
            <dgm:bulletEnabled val="1"/>
          </dgm:varLst>
          <dgm:choose name="Name57">
            <dgm:if name="Name58" func="var" arg="dir" op="equ" val="norm">
              <dgm:alg type="tx">
                <dgm:param type="parTxLTRAlign" val="l"/>
                <dgm:param type="parTxRTLAlign" val="l"/>
                <dgm:param type="shpTxLTRAlignCh" val="l"/>
                <dgm:param type="shpTxRTLAlignCh" val="l"/>
                <dgm:param type="txAnchorVert" val="b"/>
                <dgm:param type="txAnchorVertCh" val="b"/>
              </dgm:alg>
            </dgm:if>
            <dgm:else name="Name59">
              <dgm:alg type="tx">
                <dgm:param type="parTxLTRAlign" val="r"/>
                <dgm:param type="parTxRTLAlign" val="r"/>
                <dgm:param type="shpTxLTRAlignCh" val="r"/>
                <dgm:param type="shpTxRTLAlignCh" val="r"/>
                <dgm:param type="txAnchorVert" val="b"/>
                <dgm:param type="txAnchorVertCh" val="b"/>
              </dgm:alg>
            </dgm:else>
          </dgm:choose>
          <dgm:shape xmlns:r="http://schemas.openxmlformats.org/officeDocument/2006/relationships" type="rect" r:blip="">
            <dgm:adjLst/>
          </dgm:shape>
          <dgm:presOf axis="self" ptType="nod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17.xml><?xml version="1.0" encoding="utf-8"?>
<dgm:layoutDef xmlns:dgm="http://schemas.openxmlformats.org/drawingml/2006/diagram" xmlns:a="http://schemas.openxmlformats.org/drawingml/2006/main" uniqueId="urn:microsoft.com/office/officeart/2008/layout/PictureStrips">
  <dgm:title val=""/>
  <dgm:desc val=""/>
  <dgm:catLst>
    <dgm:cat type="list" pri="12500"/>
    <dgm:cat type="picture" pri="13000"/>
    <dgm:cat type="pictureconvert" pri="13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40" srcId="0" destId="10" srcOrd="0" destOrd="0"/>
        <dgm:cxn modelId="50" srcId="0" destId="20" srcOrd="1" destOrd="0"/>
        <dgm:cxn modelId="60" srcId="0" destId="30" srcOrd="2" destOrd="0"/>
        <dgm:cxn modelId="70" srcId="0" destId="40" srcOrd="2" destOrd="0"/>
      </dgm:cxnLst>
      <dgm:bg/>
      <dgm:whole/>
    </dgm:dataModel>
  </dgm:clrData>
  <dgm:layoutNode name="Name0">
    <dgm:varLst>
      <dgm:dir/>
      <dgm:resizeHandles val="exact"/>
    </dgm:varLst>
    <dgm:choose name="Name1">
      <dgm:if name="Name2" func="var" arg="dir" op="equ" val="norm">
        <dgm:alg type="snake">
          <dgm:param type="off" val="ctr"/>
        </dgm:alg>
      </dgm:if>
      <dgm:else name="Name3">
        <dgm:alg type="snake">
          <dgm:param type="off" val="ctr"/>
          <dgm:param type="grDir" val="tR"/>
        </dgm:alg>
      </dgm:else>
    </dgm:choose>
    <dgm:shape xmlns:r="http://schemas.openxmlformats.org/officeDocument/2006/relationships" r:blip="">
      <dgm:adjLst/>
    </dgm:shape>
    <dgm:constrLst>
      <dgm:constr type="primFontSz" for="des" ptType="node" op="equ" val="65"/>
      <dgm:constr type="w" for="ch" forName="composite" refType="w"/>
      <dgm:constr type="h" for="ch" forName="composite" refType="h"/>
      <dgm:constr type="sp" refType="h" refFor="ch" refForName="composite" op="equ" fact="0.1"/>
      <dgm:constr type="h" for="ch" forName="sibTrans" refType="h" refFor="ch" refForName="composite" op="equ" fact="0.1"/>
      <dgm:constr type="w" for="ch" forName="sibTrans" refType="h" refFor="ch" refForName="sibTrans" op="equ"/>
    </dgm:constrLst>
    <dgm:forEach name="nodesForEach" axis="ch" ptType="node">
      <dgm:layoutNode name="composite">
        <dgm:alg type="composite">
          <dgm:param type="ar" val="3"/>
        </dgm:alg>
        <dgm:shape xmlns:r="http://schemas.openxmlformats.org/officeDocument/2006/relationships" r:blip="">
          <dgm:adjLst/>
        </dgm:shape>
        <dgm:choose name="Name4">
          <dgm:if name="Name5" func="var" arg="dir" op="equ" val="norm">
            <dgm:constrLst>
              <dgm:constr type="l" for="ch" forName="rect1" refType="w" fact="0.04"/>
              <dgm:constr type="t" for="ch" forName="rect1" refType="h" fact="0.13"/>
              <dgm:constr type="w" for="ch" forName="rect1" refType="w" fact="0.96"/>
              <dgm:constr type="h" for="ch" forName="rect1" refType="h" fact="0.9"/>
              <dgm:constr type="l" for="ch" forName="rect2" refType="w" fact="0"/>
              <dgm:constr type="t" for="ch" forName="rect2" refType="h" fact="0"/>
              <dgm:constr type="w" for="ch" forName="rect2" refType="w" fact="0.21"/>
              <dgm:constr type="h" for="ch" forName="rect2" refType="w" fact="0.315"/>
            </dgm:constrLst>
          </dgm:if>
          <dgm:else name="Name6">
            <dgm:constrLst>
              <dgm:constr type="l" for="ch" forName="rect1" refType="w" fact="0"/>
              <dgm:constr type="t" for="ch" forName="rect1" refType="h" fact="0.13"/>
              <dgm:constr type="w" for="ch" forName="rect1" refType="w" fact="0.96"/>
              <dgm:constr type="h" for="ch" forName="rect1" refType="h" fact="0.9"/>
              <dgm:constr type="l" for="ch" forName="rect2" refType="w" fact="0.79"/>
              <dgm:constr type="t" for="ch" forName="rect2" refType="h" fact="0"/>
              <dgm:constr type="w" for="ch" forName="rect2" refType="w" fact="0.21"/>
              <dgm:constr type="h" for="ch" forName="rect2" refType="w" fact="0.315"/>
            </dgm:constrLst>
          </dgm:else>
        </dgm:choose>
        <dgm:layoutNode name="rect1" styleLbl="trAlignAcc1">
          <dgm:varLst>
            <dgm:bulletEnabled val="1"/>
          </dgm:varLst>
          <dgm:alg type="tx">
            <dgm:param type="parTxLTRAlign" val="l"/>
          </dgm:alg>
          <dgm:shape xmlns:r="http://schemas.openxmlformats.org/officeDocument/2006/relationships" type="rect" r:blip="">
            <dgm:adjLst/>
          </dgm:shape>
          <dgm:presOf axis="desOrSelf" ptType="node"/>
          <dgm:choose name="Name7">
            <dgm:if name="Name8" func="var" arg="dir" op="equ" val="norm">
              <dgm:constrLst>
                <dgm:constr type="lMarg" refType="w" fact="0.6"/>
                <dgm:constr type="rMarg" refType="primFontSz" fact="0.3"/>
                <dgm:constr type="tMarg" refType="primFontSz" fact="0.3"/>
                <dgm:constr type="bMarg" refType="primFontSz" fact="0.3"/>
              </dgm:constrLst>
            </dgm:if>
            <dgm:else name="Name9">
              <dgm:constrLst>
                <dgm:constr type="lMarg" refType="primFontSz" fact="0.3"/>
                <dgm:constr type="rMarg" refType="w" fact="0.6"/>
                <dgm:constr type="tMarg" refType="primFontSz" fact="0.3"/>
                <dgm:constr type="bMarg" refType="primFontSz" fact="0.3"/>
              </dgm:constrLst>
            </dgm:else>
          </dgm:choose>
          <dgm:ruleLst>
            <dgm:rule type="primFontSz" val="5" fact="NaN" max="NaN"/>
          </dgm:ruleLst>
        </dgm:layoutNode>
        <dgm:layoutNode name="rect2" styleLbl="fgImgPlace1">
          <dgm:alg type="sp"/>
          <dgm:shape xmlns:r="http://schemas.openxmlformats.org/officeDocument/2006/relationships" type="rect" r:blip="" blipPhldr="1">
            <dgm:adjLst/>
          </dgm:shape>
          <dgm:presOf/>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18.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19.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0.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1.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22.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3.xml><?xml version="1.0" encoding="utf-8"?>
<dgm:layoutDef xmlns:dgm="http://schemas.openxmlformats.org/drawingml/2006/diagram" xmlns:a="http://schemas.openxmlformats.org/drawingml/2006/main" uniqueId="urn:microsoft.com/office/officeart/2008/layout/VerticalAccentList">
  <dgm:title val=""/>
  <dgm:desc val=""/>
  <dgm:catLst>
    <dgm:cat type="list" pri="16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clrData>
  <dgm:layoutNode name="Name0">
    <dgm:varLst>
      <dgm:chMax/>
      <dgm:chPref/>
      <dgm:dir/>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constrLst>
      <dgm:constr type="primFontSz" for="des" forName="parenttext" refType="primFontSz" refFor="des" refForName="childtext" op="gte"/>
      <dgm:constr type="w" for="ch" forName="composite" refType="w"/>
      <dgm:constr type="h" for="ch" forName="composite" refType="h"/>
      <dgm:constr type="w" for="ch" forName="parallelogramComposite" refType="w"/>
      <dgm:constr type="h" for="ch" forName="parallelogramComposite" refType="h"/>
      <dgm:constr type="w" for="ch" forName="parenttextcomposite" refType="w" fact="0.9"/>
      <dgm:constr type="h" for="ch" forName="parenttextcomposite" refType="h" fact="0.6"/>
      <dgm:constr type="h" for="ch" forName="sibTrans" refType="h" refFor="ch" refForName="composite" op="equ" fact="0.02"/>
      <dgm:constr type="h" for="ch" forName="sibTrans" op="equ"/>
    </dgm:constrLst>
    <dgm:forEach name="nodesForEach" axis="ch" ptType="node">
      <dgm:layoutNode name="parenttextcomposite">
        <dgm:alg type="composite">
          <dgm:param type="ar" val="11"/>
        </dgm:alg>
        <dgm:shape xmlns:r="http://schemas.openxmlformats.org/officeDocument/2006/relationships" r:blip="">
          <dgm:adjLst/>
        </dgm:shape>
        <dgm:constrLst>
          <dgm:constr type="h" for="ch" forName="parenttext" refType="h"/>
          <dgm:constr type="w" for="ch" forName="parenttext" refType="w"/>
        </dgm:constrLst>
        <dgm:layoutNode name="parenttext" styleLbl="revTx">
          <dgm:varLst>
            <dgm:chMax/>
            <dgm:chPref val="2"/>
            <dgm:bulletEnabled val="1"/>
          </dgm:varLst>
          <dgm:choose name="Name4">
            <dgm:if name="Name5" func="var" arg="dir" op="equ" val="norm">
              <dgm:alg type="tx">
                <dgm:param type="parTxLTRAlign" val="l"/>
                <dgm:param type="txAnchorVert" val="b"/>
              </dgm:alg>
            </dgm:if>
            <dgm:else name="Name6">
              <dgm:alg type="tx">
                <dgm:param type="parTxLTRAlign" val="r"/>
                <dgm:param type="txAnchorVert" val="b"/>
              </dgm:alg>
            </dgm:else>
          </dgm:choose>
          <dgm:shape xmlns:r="http://schemas.openxmlformats.org/officeDocument/2006/relationships" type="rect"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choose name="Name7">
        <dgm:if name="Name8" axis="ch" ptType="node" func="cnt" op="gte" val="1">
          <dgm:layoutNode name="composite">
            <dgm:alg type="composite">
              <dgm:param type="ar" val="6"/>
            </dgm:alg>
            <dgm:shape xmlns:r="http://schemas.openxmlformats.org/officeDocument/2006/relationships" r:blip="">
              <dgm:adjLst/>
            </dgm:shape>
            <dgm:choose name="Name9">
              <dgm:if name="Name10" func="var" arg="dir" op="equ" val="norm">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301"/>
                  <dgm:constr type="t" for="ch" forName="childtext" refType="h" fact="0.1"/>
                  <dgm:constr type="w" for="ch" forName="childtext" refType="w" fact="0.9117"/>
                  <dgm:constr type="h" for="ch" forName="childtext" refType="h" fact="0.8"/>
                </dgm:constrLst>
              </dgm:if>
              <dgm:else name="Name11">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883"/>
                  <dgm:constr type="t" for="ch" forName="childtext" refType="h" fact="0.1"/>
                  <dgm:constr type="w" for="ch" forName="childtext" refType="w" fact="0.9117"/>
                  <dgm:constr type="h" for="ch" forName="childtext" refType="h" fact="0.8"/>
                </dgm:constrLst>
              </dgm:else>
            </dgm:choose>
            <dgm:ruleLst/>
            <dgm:layoutNode name="chevron1" styleLbl="alignNode1">
              <dgm:alg type="sp"/>
              <dgm:choose name="Name12">
                <dgm:if name="Name13" func="var" arg="dir" op="equ" val="norm">
                  <dgm:shape xmlns:r="http://schemas.openxmlformats.org/officeDocument/2006/relationships" type="chevron" r:blip="">
                    <dgm:adjLst>
                      <dgm:adj idx="1" val="0.7061"/>
                    </dgm:adjLst>
                  </dgm:shape>
                </dgm:if>
                <dgm:else name="Name14">
                  <dgm:shape xmlns:r="http://schemas.openxmlformats.org/officeDocument/2006/relationships" rot="180" type="chevron" r:blip="">
                    <dgm:adjLst>
                      <dgm:adj idx="1" val="0.7061"/>
                    </dgm:adjLst>
                  </dgm:shape>
                </dgm:else>
              </dgm:choose>
              <dgm:presOf/>
            </dgm:layoutNode>
            <dgm:layoutNode name="chevron2" styleLbl="alignNode1">
              <dgm:alg type="sp"/>
              <dgm:choose name="Name15">
                <dgm:if name="Name16" func="var" arg="dir" op="equ" val="norm">
                  <dgm:shape xmlns:r="http://schemas.openxmlformats.org/officeDocument/2006/relationships" type="chevron" r:blip="">
                    <dgm:adjLst>
                      <dgm:adj idx="1" val="0.7061"/>
                    </dgm:adjLst>
                  </dgm:shape>
                </dgm:if>
                <dgm:else name="Name17">
                  <dgm:shape xmlns:r="http://schemas.openxmlformats.org/officeDocument/2006/relationships" rot="180" type="chevron" r:blip="">
                    <dgm:adjLst>
                      <dgm:adj idx="1" val="0.7061"/>
                    </dgm:adjLst>
                  </dgm:shape>
                </dgm:else>
              </dgm:choose>
              <dgm:presOf/>
            </dgm:layoutNode>
            <dgm:layoutNode name="chevron3" styleLbl="alignNode1">
              <dgm:alg type="sp"/>
              <dgm:choose name="Name18">
                <dgm:if name="Name19" func="var" arg="dir" op="equ" val="norm">
                  <dgm:shape xmlns:r="http://schemas.openxmlformats.org/officeDocument/2006/relationships" type="chevron" r:blip="">
                    <dgm:adjLst>
                      <dgm:adj idx="1" val="0.7061"/>
                    </dgm:adjLst>
                  </dgm:shape>
                </dgm:if>
                <dgm:else name="Name20">
                  <dgm:shape xmlns:r="http://schemas.openxmlformats.org/officeDocument/2006/relationships" rot="180" type="chevron" r:blip="">
                    <dgm:adjLst>
                      <dgm:adj idx="1" val="0.7061"/>
                    </dgm:adjLst>
                  </dgm:shape>
                </dgm:else>
              </dgm:choose>
              <dgm:presOf/>
            </dgm:layoutNode>
            <dgm:layoutNode name="chevron4" styleLbl="alignNode1">
              <dgm:alg type="sp"/>
              <dgm:choose name="Name21">
                <dgm:if name="Name22" func="var" arg="dir" op="equ" val="norm">
                  <dgm:shape xmlns:r="http://schemas.openxmlformats.org/officeDocument/2006/relationships" type="chevron" r:blip="">
                    <dgm:adjLst>
                      <dgm:adj idx="1" val="0.7061"/>
                    </dgm:adjLst>
                  </dgm:shape>
                </dgm:if>
                <dgm:else name="Name23">
                  <dgm:shape xmlns:r="http://schemas.openxmlformats.org/officeDocument/2006/relationships" rot="180" type="chevron" r:blip="">
                    <dgm:adjLst>
                      <dgm:adj idx="1" val="0.7061"/>
                    </dgm:adjLst>
                  </dgm:shape>
                </dgm:else>
              </dgm:choose>
              <dgm:presOf/>
            </dgm:layoutNode>
            <dgm:layoutNode name="chevron5" styleLbl="alignNode1">
              <dgm:alg type="sp"/>
              <dgm:choose name="Name24">
                <dgm:if name="Name25" func="var" arg="dir" op="equ" val="norm">
                  <dgm:shape xmlns:r="http://schemas.openxmlformats.org/officeDocument/2006/relationships" type="chevron" r:blip="">
                    <dgm:adjLst>
                      <dgm:adj idx="1" val="0.7061"/>
                    </dgm:adjLst>
                  </dgm:shape>
                </dgm:if>
                <dgm:else name="Name26">
                  <dgm:shape xmlns:r="http://schemas.openxmlformats.org/officeDocument/2006/relationships" rot="180" type="chevron" r:blip="">
                    <dgm:adjLst>
                      <dgm:adj idx="1" val="0.7061"/>
                    </dgm:adjLst>
                  </dgm:shape>
                </dgm:else>
              </dgm:choose>
              <dgm:presOf/>
            </dgm:layoutNode>
            <dgm:layoutNode name="chevron6" styleLbl="alignNode1">
              <dgm:alg type="sp"/>
              <dgm:choose name="Name27">
                <dgm:if name="Name28" func="var" arg="dir" op="equ" val="norm">
                  <dgm:shape xmlns:r="http://schemas.openxmlformats.org/officeDocument/2006/relationships" type="chevron" r:blip="">
                    <dgm:adjLst>
                      <dgm:adj idx="1" val="0.7061"/>
                    </dgm:adjLst>
                  </dgm:shape>
                </dgm:if>
                <dgm:else name="Name29">
                  <dgm:shape xmlns:r="http://schemas.openxmlformats.org/officeDocument/2006/relationships" rot="180" type="chevron" r:blip="">
                    <dgm:adjLst>
                      <dgm:adj idx="1" val="0.7061"/>
                    </dgm:adjLst>
                  </dgm:shape>
                </dgm:else>
              </dgm:choose>
              <dgm:presOf/>
            </dgm:layoutNode>
            <dgm:layoutNode name="chevron7" styleLbl="alignNode1">
              <dgm:alg type="sp"/>
              <dgm:choose name="Name30">
                <dgm:if name="Name31" func="var" arg="dir" op="equ" val="norm">
                  <dgm:shape xmlns:r="http://schemas.openxmlformats.org/officeDocument/2006/relationships" type="chevron" r:blip="">
                    <dgm:adjLst>
                      <dgm:adj idx="1" val="0.7061"/>
                    </dgm:adjLst>
                  </dgm:shape>
                </dgm:if>
                <dgm:else name="Name32">
                  <dgm:shape xmlns:r="http://schemas.openxmlformats.org/officeDocument/2006/relationships" rot="180" type="chevron" r:blip="">
                    <dgm:adjLst>
                      <dgm:adj idx="1" val="0.7061"/>
                    </dgm:adjLst>
                  </dgm:shape>
                </dgm:else>
              </dgm:choose>
              <dgm:presOf/>
            </dgm:layoutNode>
            <dgm:layoutNode name="childtext" styleLbl="solidFgAcc1">
              <dgm:varLst>
                <dgm:chMax/>
                <dgm:chPref val="0"/>
                <dgm:bulletEnabled val="1"/>
              </dgm:varLst>
              <dgm:choose name="Name33">
                <dgm:if name="Name34" func="var" arg="dir" op="equ" val="norm">
                  <dgm:alg type="tx">
                    <dgm:param type="parTxLTRAlign" val="l"/>
                    <dgm:param type="txAnchorVertCh" val="t"/>
                  </dgm:alg>
                </dgm:if>
                <dgm:else name="Name35">
                  <dgm:alg type="tx">
                    <dgm:param type="parTxLTRAlign" val="r"/>
                    <dgm:param type="shpTxLTRAlignCh" val="r"/>
                    <dgm:param type="txAnchorVertCh" val="t"/>
                  </dgm:alg>
                </dgm:else>
              </dgm:choose>
              <dgm:shape xmlns:r="http://schemas.openxmlformats.org/officeDocument/2006/relationships" type="rect" r:blip="">
                <dgm:adjLst/>
              </dgm:shape>
              <dgm:presOf axis="des" ptType="nod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dgm:if>
        <dgm:else name="Name36">
          <dgm:layoutNode name="parallelogramComposite">
            <dgm:alg type="composite">
              <dgm:param type="ar" val="50"/>
            </dgm:alg>
            <dgm:shape xmlns:r="http://schemas.openxmlformats.org/officeDocument/2006/relationships" r:blip="">
              <dgm:adjLst/>
            </dgm:shape>
            <dgm:constrLst>
              <dgm:constr type="l" for="ch" forName="parallelogram1" refType="w" fact="0"/>
              <dgm:constr type="t" for="ch" forName="parallelogram1" refType="h" fact="0"/>
              <dgm:constr type="w" for="ch" forName="parallelogram1" refType="w" fact="0.12"/>
              <dgm:constr type="h" for="ch" forName="parallelogram1" refType="h"/>
              <dgm:constr type="l" for="ch" forName="parallelogram2" refType="w" fact="0.127"/>
              <dgm:constr type="t" for="ch" forName="parallelogram2" refType="h" fact="0"/>
              <dgm:constr type="w" for="ch" forName="parallelogram2" refType="w" fact="0.12"/>
              <dgm:constr type="h" for="ch" forName="parallelogram2" refType="h"/>
              <dgm:constr type="l" for="ch" forName="parallelogram3" refType="w" fact="0.254"/>
              <dgm:constr type="t" for="ch" forName="parallelogram3" refType="h" fact="0"/>
              <dgm:constr type="w" for="ch" forName="parallelogram3" refType="w" fact="0.12"/>
              <dgm:constr type="h" for="ch" forName="parallelogram3" refType="h"/>
              <dgm:constr type="l" for="ch" forName="parallelogram4" refType="w" fact="0.381"/>
              <dgm:constr type="t" for="ch" forName="parallelogram4" refType="h" fact="0"/>
              <dgm:constr type="w" for="ch" forName="parallelogram4" refType="w" fact="0.12"/>
              <dgm:constr type="h" for="ch" forName="parallelogram4" refType="h"/>
              <dgm:constr type="l" for="ch" forName="parallelogram5" refType="w" fact="0.508"/>
              <dgm:constr type="t" for="ch" forName="parallelogram5" refType="h" fact="0"/>
              <dgm:constr type="w" for="ch" forName="parallelogram5" refType="w" fact="0.12"/>
              <dgm:constr type="h" for="ch" forName="parallelogram5" refType="h"/>
              <dgm:constr type="l" for="ch" forName="parallelogram6" refType="w" fact="0.635"/>
              <dgm:constr type="t" for="ch" forName="parallelogram6" refType="h" fact="0"/>
              <dgm:constr type="w" for="ch" forName="parallelogram6" refType="w" fact="0.12"/>
              <dgm:constr type="h" for="ch" forName="parallelogram6" refType="h"/>
              <dgm:constr type="l" for="ch" forName="parallelogram7" refType="w" fact="0.762"/>
              <dgm:constr type="t" for="ch" forName="parallelogram7" refType="h" fact="0"/>
              <dgm:constr type="w" for="ch" forName="parallelogram7" refType="w" fact="0.12"/>
              <dgm:constr type="h" for="ch" forName="parallelogram7" refType="h"/>
            </dgm:constrLst>
            <dgm:ruleLst/>
            <dgm:layoutNode name="parallelogram1" styleLbl="alignNode1">
              <dgm:alg type="sp"/>
              <dgm:shape xmlns:r="http://schemas.openxmlformats.org/officeDocument/2006/relationships" type="parallelogram" r:blip="">
                <dgm:adjLst>
                  <dgm:adj idx="1" val="1.4084"/>
                </dgm:adjLst>
              </dgm:shape>
              <dgm:presOf/>
            </dgm:layoutNode>
            <dgm:layoutNode name="parallelogram2" styleLbl="alignNode1">
              <dgm:alg type="sp"/>
              <dgm:shape xmlns:r="http://schemas.openxmlformats.org/officeDocument/2006/relationships" type="parallelogram" r:blip="">
                <dgm:adjLst>
                  <dgm:adj idx="1" val="1.4084"/>
                </dgm:adjLst>
              </dgm:shape>
              <dgm:presOf/>
            </dgm:layoutNode>
            <dgm:layoutNode name="parallelogram3" styleLbl="alignNode1">
              <dgm:alg type="sp"/>
              <dgm:shape xmlns:r="http://schemas.openxmlformats.org/officeDocument/2006/relationships" type="parallelogram" r:blip="">
                <dgm:adjLst>
                  <dgm:adj idx="1" val="1.4084"/>
                </dgm:adjLst>
              </dgm:shape>
              <dgm:presOf/>
            </dgm:layoutNode>
            <dgm:layoutNode name="parallelogram4" styleLbl="alignNode1">
              <dgm:alg type="sp"/>
              <dgm:shape xmlns:r="http://schemas.openxmlformats.org/officeDocument/2006/relationships" type="parallelogram" r:blip="">
                <dgm:adjLst>
                  <dgm:adj idx="1" val="1.4084"/>
                </dgm:adjLst>
              </dgm:shape>
              <dgm:presOf/>
            </dgm:layoutNode>
            <dgm:layoutNode name="parallelogram5" styleLbl="alignNode1">
              <dgm:alg type="sp"/>
              <dgm:shape xmlns:r="http://schemas.openxmlformats.org/officeDocument/2006/relationships" type="parallelogram" r:blip="">
                <dgm:adjLst>
                  <dgm:adj idx="1" val="1.4084"/>
                </dgm:adjLst>
              </dgm:shape>
              <dgm:presOf/>
            </dgm:layoutNode>
            <dgm:layoutNode name="parallelogram6" styleLbl="alignNode1">
              <dgm:alg type="sp"/>
              <dgm:shape xmlns:r="http://schemas.openxmlformats.org/officeDocument/2006/relationships" type="parallelogram" r:blip="">
                <dgm:adjLst>
                  <dgm:adj idx="1" val="1.4084"/>
                </dgm:adjLst>
              </dgm:shape>
              <dgm:presOf/>
            </dgm:layoutNode>
            <dgm:layoutNode name="parallelogram7" styleLbl="alignNode1">
              <dgm:alg type="sp"/>
              <dgm:shape xmlns:r="http://schemas.openxmlformats.org/officeDocument/2006/relationships" type="parallelogram" r:blip="">
                <dgm:adjLst>
                  <dgm:adj idx="1" val="1.4084"/>
                </dgm:adjLst>
              </dgm:shape>
              <dgm:presOf/>
            </dgm:layoutNode>
          </dgm:layoutNode>
        </dgm:else>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24.xml><?xml version="1.0" encoding="utf-8"?>
<dgm:layoutDef xmlns:dgm="http://schemas.openxmlformats.org/drawingml/2006/diagram" xmlns:a="http://schemas.openxmlformats.org/drawingml/2006/main" uniqueId="urn:microsoft.com/office/officeart/2008/layout/VerticalAccentList">
  <dgm:title val=""/>
  <dgm:desc val=""/>
  <dgm:catLst>
    <dgm:cat type="list" pri="16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clrData>
  <dgm:layoutNode name="Name0">
    <dgm:varLst>
      <dgm:chMax/>
      <dgm:chPref/>
      <dgm:dir/>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constrLst>
      <dgm:constr type="primFontSz" for="des" forName="parenttext" refType="primFontSz" refFor="des" refForName="childtext" op="gte"/>
      <dgm:constr type="w" for="ch" forName="composite" refType="w"/>
      <dgm:constr type="h" for="ch" forName="composite" refType="h"/>
      <dgm:constr type="w" for="ch" forName="parallelogramComposite" refType="w"/>
      <dgm:constr type="h" for="ch" forName="parallelogramComposite" refType="h"/>
      <dgm:constr type="w" for="ch" forName="parenttextcomposite" refType="w" fact="0.9"/>
      <dgm:constr type="h" for="ch" forName="parenttextcomposite" refType="h" fact="0.6"/>
      <dgm:constr type="h" for="ch" forName="sibTrans" refType="h" refFor="ch" refForName="composite" op="equ" fact="0.02"/>
      <dgm:constr type="h" for="ch" forName="sibTrans" op="equ"/>
    </dgm:constrLst>
    <dgm:forEach name="nodesForEach" axis="ch" ptType="node">
      <dgm:layoutNode name="parenttextcomposite">
        <dgm:alg type="composite">
          <dgm:param type="ar" val="11"/>
        </dgm:alg>
        <dgm:shape xmlns:r="http://schemas.openxmlformats.org/officeDocument/2006/relationships" r:blip="">
          <dgm:adjLst/>
        </dgm:shape>
        <dgm:constrLst>
          <dgm:constr type="h" for="ch" forName="parenttext" refType="h"/>
          <dgm:constr type="w" for="ch" forName="parenttext" refType="w"/>
        </dgm:constrLst>
        <dgm:layoutNode name="parenttext" styleLbl="revTx">
          <dgm:varLst>
            <dgm:chMax/>
            <dgm:chPref val="2"/>
            <dgm:bulletEnabled val="1"/>
          </dgm:varLst>
          <dgm:choose name="Name4">
            <dgm:if name="Name5" func="var" arg="dir" op="equ" val="norm">
              <dgm:alg type="tx">
                <dgm:param type="parTxLTRAlign" val="l"/>
                <dgm:param type="txAnchorVert" val="b"/>
              </dgm:alg>
            </dgm:if>
            <dgm:else name="Name6">
              <dgm:alg type="tx">
                <dgm:param type="parTxLTRAlign" val="r"/>
                <dgm:param type="txAnchorVert" val="b"/>
              </dgm:alg>
            </dgm:else>
          </dgm:choose>
          <dgm:shape xmlns:r="http://schemas.openxmlformats.org/officeDocument/2006/relationships" type="rect"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choose name="Name7">
        <dgm:if name="Name8" axis="ch" ptType="node" func="cnt" op="gte" val="1">
          <dgm:layoutNode name="composite">
            <dgm:alg type="composite">
              <dgm:param type="ar" val="6"/>
            </dgm:alg>
            <dgm:shape xmlns:r="http://schemas.openxmlformats.org/officeDocument/2006/relationships" r:blip="">
              <dgm:adjLst/>
            </dgm:shape>
            <dgm:choose name="Name9">
              <dgm:if name="Name10" func="var" arg="dir" op="equ" val="norm">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301"/>
                  <dgm:constr type="t" for="ch" forName="childtext" refType="h" fact="0.1"/>
                  <dgm:constr type="w" for="ch" forName="childtext" refType="w" fact="0.9117"/>
                  <dgm:constr type="h" for="ch" forName="childtext" refType="h" fact="0.8"/>
                </dgm:constrLst>
              </dgm:if>
              <dgm:else name="Name11">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883"/>
                  <dgm:constr type="t" for="ch" forName="childtext" refType="h" fact="0.1"/>
                  <dgm:constr type="w" for="ch" forName="childtext" refType="w" fact="0.9117"/>
                  <dgm:constr type="h" for="ch" forName="childtext" refType="h" fact="0.8"/>
                </dgm:constrLst>
              </dgm:else>
            </dgm:choose>
            <dgm:ruleLst/>
            <dgm:layoutNode name="chevron1" styleLbl="alignNode1">
              <dgm:alg type="sp"/>
              <dgm:choose name="Name12">
                <dgm:if name="Name13" func="var" arg="dir" op="equ" val="norm">
                  <dgm:shape xmlns:r="http://schemas.openxmlformats.org/officeDocument/2006/relationships" type="chevron" r:blip="">
                    <dgm:adjLst>
                      <dgm:adj idx="1" val="0.7061"/>
                    </dgm:adjLst>
                  </dgm:shape>
                </dgm:if>
                <dgm:else name="Name14">
                  <dgm:shape xmlns:r="http://schemas.openxmlformats.org/officeDocument/2006/relationships" rot="180" type="chevron" r:blip="">
                    <dgm:adjLst>
                      <dgm:adj idx="1" val="0.7061"/>
                    </dgm:adjLst>
                  </dgm:shape>
                </dgm:else>
              </dgm:choose>
              <dgm:presOf/>
            </dgm:layoutNode>
            <dgm:layoutNode name="chevron2" styleLbl="alignNode1">
              <dgm:alg type="sp"/>
              <dgm:choose name="Name15">
                <dgm:if name="Name16" func="var" arg="dir" op="equ" val="norm">
                  <dgm:shape xmlns:r="http://schemas.openxmlformats.org/officeDocument/2006/relationships" type="chevron" r:blip="">
                    <dgm:adjLst>
                      <dgm:adj idx="1" val="0.7061"/>
                    </dgm:adjLst>
                  </dgm:shape>
                </dgm:if>
                <dgm:else name="Name17">
                  <dgm:shape xmlns:r="http://schemas.openxmlformats.org/officeDocument/2006/relationships" rot="180" type="chevron" r:blip="">
                    <dgm:adjLst>
                      <dgm:adj idx="1" val="0.7061"/>
                    </dgm:adjLst>
                  </dgm:shape>
                </dgm:else>
              </dgm:choose>
              <dgm:presOf/>
            </dgm:layoutNode>
            <dgm:layoutNode name="chevron3" styleLbl="alignNode1">
              <dgm:alg type="sp"/>
              <dgm:choose name="Name18">
                <dgm:if name="Name19" func="var" arg="dir" op="equ" val="norm">
                  <dgm:shape xmlns:r="http://schemas.openxmlformats.org/officeDocument/2006/relationships" type="chevron" r:blip="">
                    <dgm:adjLst>
                      <dgm:adj idx="1" val="0.7061"/>
                    </dgm:adjLst>
                  </dgm:shape>
                </dgm:if>
                <dgm:else name="Name20">
                  <dgm:shape xmlns:r="http://schemas.openxmlformats.org/officeDocument/2006/relationships" rot="180" type="chevron" r:blip="">
                    <dgm:adjLst>
                      <dgm:adj idx="1" val="0.7061"/>
                    </dgm:adjLst>
                  </dgm:shape>
                </dgm:else>
              </dgm:choose>
              <dgm:presOf/>
            </dgm:layoutNode>
            <dgm:layoutNode name="chevron4" styleLbl="alignNode1">
              <dgm:alg type="sp"/>
              <dgm:choose name="Name21">
                <dgm:if name="Name22" func="var" arg="dir" op="equ" val="norm">
                  <dgm:shape xmlns:r="http://schemas.openxmlformats.org/officeDocument/2006/relationships" type="chevron" r:blip="">
                    <dgm:adjLst>
                      <dgm:adj idx="1" val="0.7061"/>
                    </dgm:adjLst>
                  </dgm:shape>
                </dgm:if>
                <dgm:else name="Name23">
                  <dgm:shape xmlns:r="http://schemas.openxmlformats.org/officeDocument/2006/relationships" rot="180" type="chevron" r:blip="">
                    <dgm:adjLst>
                      <dgm:adj idx="1" val="0.7061"/>
                    </dgm:adjLst>
                  </dgm:shape>
                </dgm:else>
              </dgm:choose>
              <dgm:presOf/>
            </dgm:layoutNode>
            <dgm:layoutNode name="chevron5" styleLbl="alignNode1">
              <dgm:alg type="sp"/>
              <dgm:choose name="Name24">
                <dgm:if name="Name25" func="var" arg="dir" op="equ" val="norm">
                  <dgm:shape xmlns:r="http://schemas.openxmlformats.org/officeDocument/2006/relationships" type="chevron" r:blip="">
                    <dgm:adjLst>
                      <dgm:adj idx="1" val="0.7061"/>
                    </dgm:adjLst>
                  </dgm:shape>
                </dgm:if>
                <dgm:else name="Name26">
                  <dgm:shape xmlns:r="http://schemas.openxmlformats.org/officeDocument/2006/relationships" rot="180" type="chevron" r:blip="">
                    <dgm:adjLst>
                      <dgm:adj idx="1" val="0.7061"/>
                    </dgm:adjLst>
                  </dgm:shape>
                </dgm:else>
              </dgm:choose>
              <dgm:presOf/>
            </dgm:layoutNode>
            <dgm:layoutNode name="chevron6" styleLbl="alignNode1">
              <dgm:alg type="sp"/>
              <dgm:choose name="Name27">
                <dgm:if name="Name28" func="var" arg="dir" op="equ" val="norm">
                  <dgm:shape xmlns:r="http://schemas.openxmlformats.org/officeDocument/2006/relationships" type="chevron" r:blip="">
                    <dgm:adjLst>
                      <dgm:adj idx="1" val="0.7061"/>
                    </dgm:adjLst>
                  </dgm:shape>
                </dgm:if>
                <dgm:else name="Name29">
                  <dgm:shape xmlns:r="http://schemas.openxmlformats.org/officeDocument/2006/relationships" rot="180" type="chevron" r:blip="">
                    <dgm:adjLst>
                      <dgm:adj idx="1" val="0.7061"/>
                    </dgm:adjLst>
                  </dgm:shape>
                </dgm:else>
              </dgm:choose>
              <dgm:presOf/>
            </dgm:layoutNode>
            <dgm:layoutNode name="chevron7" styleLbl="alignNode1">
              <dgm:alg type="sp"/>
              <dgm:choose name="Name30">
                <dgm:if name="Name31" func="var" arg="dir" op="equ" val="norm">
                  <dgm:shape xmlns:r="http://schemas.openxmlformats.org/officeDocument/2006/relationships" type="chevron" r:blip="">
                    <dgm:adjLst>
                      <dgm:adj idx="1" val="0.7061"/>
                    </dgm:adjLst>
                  </dgm:shape>
                </dgm:if>
                <dgm:else name="Name32">
                  <dgm:shape xmlns:r="http://schemas.openxmlformats.org/officeDocument/2006/relationships" rot="180" type="chevron" r:blip="">
                    <dgm:adjLst>
                      <dgm:adj idx="1" val="0.7061"/>
                    </dgm:adjLst>
                  </dgm:shape>
                </dgm:else>
              </dgm:choose>
              <dgm:presOf/>
            </dgm:layoutNode>
            <dgm:layoutNode name="childtext" styleLbl="solidFgAcc1">
              <dgm:varLst>
                <dgm:chMax/>
                <dgm:chPref val="0"/>
                <dgm:bulletEnabled val="1"/>
              </dgm:varLst>
              <dgm:choose name="Name33">
                <dgm:if name="Name34" func="var" arg="dir" op="equ" val="norm">
                  <dgm:alg type="tx">
                    <dgm:param type="parTxLTRAlign" val="l"/>
                    <dgm:param type="txAnchorVertCh" val="t"/>
                  </dgm:alg>
                </dgm:if>
                <dgm:else name="Name35">
                  <dgm:alg type="tx">
                    <dgm:param type="parTxLTRAlign" val="r"/>
                    <dgm:param type="shpTxLTRAlignCh" val="r"/>
                    <dgm:param type="txAnchorVertCh" val="t"/>
                  </dgm:alg>
                </dgm:else>
              </dgm:choose>
              <dgm:shape xmlns:r="http://schemas.openxmlformats.org/officeDocument/2006/relationships" type="rect" r:blip="">
                <dgm:adjLst/>
              </dgm:shape>
              <dgm:presOf axis="des" ptType="nod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dgm:if>
        <dgm:else name="Name36">
          <dgm:layoutNode name="parallelogramComposite">
            <dgm:alg type="composite">
              <dgm:param type="ar" val="50"/>
            </dgm:alg>
            <dgm:shape xmlns:r="http://schemas.openxmlformats.org/officeDocument/2006/relationships" r:blip="">
              <dgm:adjLst/>
            </dgm:shape>
            <dgm:constrLst>
              <dgm:constr type="l" for="ch" forName="parallelogram1" refType="w" fact="0"/>
              <dgm:constr type="t" for="ch" forName="parallelogram1" refType="h" fact="0"/>
              <dgm:constr type="w" for="ch" forName="parallelogram1" refType="w" fact="0.12"/>
              <dgm:constr type="h" for="ch" forName="parallelogram1" refType="h"/>
              <dgm:constr type="l" for="ch" forName="parallelogram2" refType="w" fact="0.127"/>
              <dgm:constr type="t" for="ch" forName="parallelogram2" refType="h" fact="0"/>
              <dgm:constr type="w" for="ch" forName="parallelogram2" refType="w" fact="0.12"/>
              <dgm:constr type="h" for="ch" forName="parallelogram2" refType="h"/>
              <dgm:constr type="l" for="ch" forName="parallelogram3" refType="w" fact="0.254"/>
              <dgm:constr type="t" for="ch" forName="parallelogram3" refType="h" fact="0"/>
              <dgm:constr type="w" for="ch" forName="parallelogram3" refType="w" fact="0.12"/>
              <dgm:constr type="h" for="ch" forName="parallelogram3" refType="h"/>
              <dgm:constr type="l" for="ch" forName="parallelogram4" refType="w" fact="0.381"/>
              <dgm:constr type="t" for="ch" forName="parallelogram4" refType="h" fact="0"/>
              <dgm:constr type="w" for="ch" forName="parallelogram4" refType="w" fact="0.12"/>
              <dgm:constr type="h" for="ch" forName="parallelogram4" refType="h"/>
              <dgm:constr type="l" for="ch" forName="parallelogram5" refType="w" fact="0.508"/>
              <dgm:constr type="t" for="ch" forName="parallelogram5" refType="h" fact="0"/>
              <dgm:constr type="w" for="ch" forName="parallelogram5" refType="w" fact="0.12"/>
              <dgm:constr type="h" for="ch" forName="parallelogram5" refType="h"/>
              <dgm:constr type="l" for="ch" forName="parallelogram6" refType="w" fact="0.635"/>
              <dgm:constr type="t" for="ch" forName="parallelogram6" refType="h" fact="0"/>
              <dgm:constr type="w" for="ch" forName="parallelogram6" refType="w" fact="0.12"/>
              <dgm:constr type="h" for="ch" forName="parallelogram6" refType="h"/>
              <dgm:constr type="l" for="ch" forName="parallelogram7" refType="w" fact="0.762"/>
              <dgm:constr type="t" for="ch" forName="parallelogram7" refType="h" fact="0"/>
              <dgm:constr type="w" for="ch" forName="parallelogram7" refType="w" fact="0.12"/>
              <dgm:constr type="h" for="ch" forName="parallelogram7" refType="h"/>
            </dgm:constrLst>
            <dgm:ruleLst/>
            <dgm:layoutNode name="parallelogram1" styleLbl="alignNode1">
              <dgm:alg type="sp"/>
              <dgm:shape xmlns:r="http://schemas.openxmlformats.org/officeDocument/2006/relationships" type="parallelogram" r:blip="">
                <dgm:adjLst>
                  <dgm:adj idx="1" val="1.4084"/>
                </dgm:adjLst>
              </dgm:shape>
              <dgm:presOf/>
            </dgm:layoutNode>
            <dgm:layoutNode name="parallelogram2" styleLbl="alignNode1">
              <dgm:alg type="sp"/>
              <dgm:shape xmlns:r="http://schemas.openxmlformats.org/officeDocument/2006/relationships" type="parallelogram" r:blip="">
                <dgm:adjLst>
                  <dgm:adj idx="1" val="1.4084"/>
                </dgm:adjLst>
              </dgm:shape>
              <dgm:presOf/>
            </dgm:layoutNode>
            <dgm:layoutNode name="parallelogram3" styleLbl="alignNode1">
              <dgm:alg type="sp"/>
              <dgm:shape xmlns:r="http://schemas.openxmlformats.org/officeDocument/2006/relationships" type="parallelogram" r:blip="">
                <dgm:adjLst>
                  <dgm:adj idx="1" val="1.4084"/>
                </dgm:adjLst>
              </dgm:shape>
              <dgm:presOf/>
            </dgm:layoutNode>
            <dgm:layoutNode name="parallelogram4" styleLbl="alignNode1">
              <dgm:alg type="sp"/>
              <dgm:shape xmlns:r="http://schemas.openxmlformats.org/officeDocument/2006/relationships" type="parallelogram" r:blip="">
                <dgm:adjLst>
                  <dgm:adj idx="1" val="1.4084"/>
                </dgm:adjLst>
              </dgm:shape>
              <dgm:presOf/>
            </dgm:layoutNode>
            <dgm:layoutNode name="parallelogram5" styleLbl="alignNode1">
              <dgm:alg type="sp"/>
              <dgm:shape xmlns:r="http://schemas.openxmlformats.org/officeDocument/2006/relationships" type="parallelogram" r:blip="">
                <dgm:adjLst>
                  <dgm:adj idx="1" val="1.4084"/>
                </dgm:adjLst>
              </dgm:shape>
              <dgm:presOf/>
            </dgm:layoutNode>
            <dgm:layoutNode name="parallelogram6" styleLbl="alignNode1">
              <dgm:alg type="sp"/>
              <dgm:shape xmlns:r="http://schemas.openxmlformats.org/officeDocument/2006/relationships" type="parallelogram" r:blip="">
                <dgm:adjLst>
                  <dgm:adj idx="1" val="1.4084"/>
                </dgm:adjLst>
              </dgm:shape>
              <dgm:presOf/>
            </dgm:layoutNode>
            <dgm:layoutNode name="parallelogram7" styleLbl="alignNode1">
              <dgm:alg type="sp"/>
              <dgm:shape xmlns:r="http://schemas.openxmlformats.org/officeDocument/2006/relationships" type="parallelogram" r:blip="">
                <dgm:adjLst>
                  <dgm:adj idx="1" val="1.4084"/>
                </dgm:adjLst>
              </dgm:shape>
              <dgm:presOf/>
            </dgm:layoutNode>
          </dgm:layoutNode>
        </dgm:else>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25.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5.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6.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7.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8.xml><?xml version="1.0" encoding="utf-8"?>
<dgm:layoutDef xmlns:dgm="http://schemas.openxmlformats.org/drawingml/2006/diagram" xmlns:a="http://schemas.openxmlformats.org/drawingml/2006/main" uniqueId="urn:microsoft.com/office/officeart/2005/8/layout/cycle4">
  <dgm:title val=""/>
  <dgm:desc val=""/>
  <dgm:catLst>
    <dgm:cat type="relationship" pri="26000"/>
    <dgm:cat type="cycle" pri="13000"/>
    <dgm:cat type="matrix" pri="4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ampData>
  <dgm:style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cycleMatrixDiagram">
    <dgm:varLst>
      <dgm:chMax val="1"/>
      <dgm:dir/>
      <dgm:animLvl val="lvl"/>
      <dgm:resizeHandles val="exact"/>
    </dgm:varLst>
    <dgm:alg type="composite">
      <dgm:param type="ar" val="1.3"/>
    </dgm:alg>
    <dgm:shape xmlns:r="http://schemas.openxmlformats.org/officeDocument/2006/relationships" r:blip="">
      <dgm:adjLst/>
    </dgm:shape>
    <dgm:presOf/>
    <dgm:constrLst>
      <dgm:constr type="w" for="ch" forName="children" refType="w"/>
      <dgm:constr type="h" for="ch" forName="children" refType="w" refFor="ch" refForName="children" fact="0.77"/>
      <dgm:constr type="ctrX" for="ch" forName="children" refType="w" fact="0.5"/>
      <dgm:constr type="ctrY" for="ch" forName="children" refType="h" fact="0.5"/>
      <dgm:constr type="w" for="ch" forName="circle" refType="w"/>
      <dgm:constr type="h" for="ch" forName="circle" refType="h"/>
      <dgm:constr type="ctrX" for="ch" forName="circle" refType="w" fact="0.5"/>
      <dgm:constr type="ctrY" for="ch" forName="circle" refType="h" fact="0.5"/>
      <dgm:constr type="w" for="ch" forName="center1" refType="w" fact="0.115"/>
      <dgm:constr type="h" for="ch" forName="center1" refType="w" fact="0.1"/>
      <dgm:constr type="ctrX" for="ch" forName="center1" refType="w" fact="0.5"/>
      <dgm:constr type="ctrY" for="ch" forName="center1" refType="h" fact="0.475"/>
      <dgm:constr type="w" for="ch" forName="center2" refType="w" fact="0.115"/>
      <dgm:constr type="h" for="ch" forName="center2" refType="w" fact="0.1"/>
      <dgm:constr type="ctrX" for="ch" forName="center2" refType="w" fact="0.5"/>
      <dgm:constr type="ctrY" for="ch" forName="center2" refType="h" fact="0.525"/>
    </dgm:constrLst>
    <dgm:ruleLst/>
    <dgm:choose name="Name0">
      <dgm:if name="Name1" axis="ch" ptType="node" func="cnt" op="gte" val="1">
        <dgm:layoutNode name="children">
          <dgm:alg type="composite">
            <dgm:param type="ar" val="1.3"/>
          </dgm:alg>
          <dgm:shape xmlns:r="http://schemas.openxmlformats.org/officeDocument/2006/relationships" r:blip="">
            <dgm:adjLst/>
          </dgm:shape>
          <dgm:presOf/>
          <dgm:choose name="Name2">
            <dgm:if name="Name3" func="var" arg="dir" op="equ" val="norm">
              <dgm:constrLst>
                <dgm:constr type="primFontSz" for="des" ptType="node" op="equ" val="65"/>
                <dgm:constr type="w" for="ch" forName="child1group" refType="w" fact="0.38"/>
                <dgm:constr type="h" for="ch" forName="child1group" refType="h" fact="0.32"/>
                <dgm:constr type="t" for="ch" forName="child1group"/>
                <dgm:constr type="l" for="ch" forName="child1group"/>
                <dgm:constr type="w" for="ch" forName="child2group" refType="w" fact="0.38"/>
                <dgm:constr type="h" for="ch" forName="child2group" refType="h" fact="0.32"/>
                <dgm:constr type="t" for="ch" forName="child2group"/>
                <dgm:constr type="r" for="ch" forName="child2group" refType="w"/>
                <dgm:constr type="w" for="ch" forName="child3group" refType="w" fact="0.38"/>
                <dgm:constr type="h" for="ch" forName="child3group" refType="h" fact="0.32"/>
                <dgm:constr type="b" for="ch" forName="child3group" refType="h"/>
                <dgm:constr type="r" for="ch" forName="child3group" refType="w"/>
                <dgm:constr type="w" for="ch" forName="child4group" refType="w" fact="0.38"/>
                <dgm:constr type="h" for="ch" forName="child4group" refType="h" fact="0.32"/>
                <dgm:constr type="b" for="ch" forName="child4group" refType="h"/>
                <dgm:constr type="l" for="ch" forName="child4group"/>
              </dgm:constrLst>
            </dgm:if>
            <dgm:else name="Name4">
              <dgm:constrLst>
                <dgm:constr type="primFontSz" for="des" ptType="node" op="equ" val="65"/>
                <dgm:constr type="w" for="ch" forName="child1group" refType="w" fact="0.38"/>
                <dgm:constr type="h" for="ch" forName="child1group" refType="h" fact="0.32"/>
                <dgm:constr type="t" for="ch" forName="child1group"/>
                <dgm:constr type="r" for="ch" forName="child1group" refType="w"/>
                <dgm:constr type="w" for="ch" forName="child2group" refType="w" fact="0.38"/>
                <dgm:constr type="h" for="ch" forName="child2group" refType="h" fact="0.32"/>
                <dgm:constr type="t" for="ch" forName="child2group"/>
                <dgm:constr type="l" for="ch" forName="child2group"/>
                <dgm:constr type="w" for="ch" forName="child3group" refType="w" fact="0.38"/>
                <dgm:constr type="h" for="ch" forName="child3group" refType="h" fact="0.32"/>
                <dgm:constr type="b" for="ch" forName="child3group" refType="h"/>
                <dgm:constr type="l" for="ch" forName="child3group"/>
                <dgm:constr type="w" for="ch" forName="child4group" refType="w" fact="0.38"/>
                <dgm:constr type="h" for="ch" forName="child4group" refType="h" fact="0.32"/>
                <dgm:constr type="b" for="ch" forName="child4group" refType="h"/>
                <dgm:constr type="r" for="ch" forName="child4group" refType="w"/>
              </dgm:constrLst>
            </dgm:else>
          </dgm:choose>
          <dgm:ruleLst/>
          <dgm:choose name="Name5">
            <dgm:if name="Name6" axis="ch ch" ptType="node node" st="1 1" cnt="1 0" func="cnt" op="gte" val="1">
              <dgm:layoutNode name="child1group">
                <dgm:alg type="composite">
                  <dgm:param type="horzAlign" val="none"/>
                  <dgm:param type="vertAlign" val="none"/>
                </dgm:alg>
                <dgm:shape xmlns:r="http://schemas.openxmlformats.org/officeDocument/2006/relationships" r:blip="">
                  <dgm:adjLst/>
                </dgm:shape>
                <dgm:presOf/>
                <dgm:choose name="Name7">
                  <dgm:if name="Name8" func="var" arg="dir" op="equ" val="norm">
                    <dgm:constrLst>
                      <dgm:constr type="w" for="ch" forName="child1" refType="w"/>
                      <dgm:constr type="h" for="ch" forName="child1" refType="h"/>
                      <dgm:constr type="t" for="ch" forName="child1"/>
                      <dgm:constr type="l" for="ch" forName="child1"/>
                      <dgm:constr type="w" for="ch" forName="child1Text" refType="w" fact="0.7"/>
                      <dgm:constr type="h" for="ch" forName="child1Text" refType="h" fact="0.75"/>
                      <dgm:constr type="t" for="ch" forName="child1Text"/>
                      <dgm:constr type="l" for="ch" forName="child1Text"/>
                    </dgm:constrLst>
                  </dgm:if>
                  <dgm:else name="Name9">
                    <dgm:constrLst>
                      <dgm:constr type="w" for="ch" forName="child1" refType="w"/>
                      <dgm:constr type="h" for="ch" forName="child1" refType="h"/>
                      <dgm:constr type="t" for="ch" forName="child1"/>
                      <dgm:constr type="r" for="ch" forName="child1" refType="w"/>
                      <dgm:constr type="w" for="ch" forName="child1Text" refType="w" fact="0.7"/>
                      <dgm:constr type="h" for="ch" forName="child1Text" refType="h" fact="0.75"/>
                      <dgm:constr type="t" for="ch" forName="child1Text"/>
                      <dgm:constr type="r" for="ch" forName="child1Text" refType="w"/>
                    </dgm:constrLst>
                  </dgm:else>
                </dgm:choose>
                <dgm:ruleLst/>
                <dgm:layoutNode name="child1" styleLbl="bgAcc1">
                  <dgm:alg type="sp"/>
                  <dgm:shape xmlns:r="http://schemas.openxmlformats.org/officeDocument/2006/relationships" type="roundRect" r:blip="" zOrderOff="-2">
                    <dgm:adjLst>
                      <dgm:adj idx="1" val="0.1"/>
                    </dgm:adjLst>
                  </dgm:shape>
                  <dgm:presOf axis="ch des" ptType="node node" st="1 1" cnt="1 0"/>
                  <dgm:constrLst/>
                  <dgm:ruleLst/>
                </dgm:layoutNode>
                <dgm:layoutNode name="child1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0"/>
          </dgm:choose>
          <dgm:choose name="Name11">
            <dgm:if name="Name12" axis="ch ch" ptType="node node" st="2 1" cnt="1 0" func="cnt" op="gte" val="1">
              <dgm:layoutNode name="child2group">
                <dgm:alg type="composite">
                  <dgm:param type="horzAlign" val="none"/>
                  <dgm:param type="vertAlign" val="none"/>
                </dgm:alg>
                <dgm:shape xmlns:r="http://schemas.openxmlformats.org/officeDocument/2006/relationships" r:blip="">
                  <dgm:adjLst/>
                </dgm:shape>
                <dgm:choose name="Name13">
                  <dgm:if name="Name14" func="var" arg="dir" op="equ" val="norm">
                    <dgm:constrLst>
                      <dgm:constr type="w" for="ch" forName="child2" refType="w"/>
                      <dgm:constr type="h" for="ch" forName="child2" refType="h"/>
                      <dgm:constr type="t" for="ch" forName="child2"/>
                      <dgm:constr type="r" for="ch" forName="child2" refType="w"/>
                      <dgm:constr type="w" for="ch" forName="child2Text" refType="w" fact="0.7"/>
                      <dgm:constr type="h" for="ch" forName="child2Text" refType="h" fact="0.75"/>
                      <dgm:constr type="t" for="ch" forName="child2Text"/>
                      <dgm:constr type="r" for="ch" forName="child2Text" refType="w"/>
                    </dgm:constrLst>
                  </dgm:if>
                  <dgm:else name="Name15">
                    <dgm:constrLst>
                      <dgm:constr type="w" for="ch" forName="child2" refType="w"/>
                      <dgm:constr type="h" for="ch" forName="child2" refType="h"/>
                      <dgm:constr type="t" for="ch" forName="child2"/>
                      <dgm:constr type="l" for="ch" forName="child2"/>
                      <dgm:constr type="w" for="ch" forName="child2Text" refType="w" fact="0.7"/>
                      <dgm:constr type="h" for="ch" forName="child2Text" refType="h" fact="0.75"/>
                      <dgm:constr type="t" for="ch" forName="child2Text"/>
                      <dgm:constr type="l" for="ch" forName="child2Text"/>
                    </dgm:constrLst>
                  </dgm:else>
                </dgm:choose>
                <dgm:ruleLst/>
                <dgm:layoutNode name="child2" styleLbl="bgAcc1">
                  <dgm:alg type="sp"/>
                  <dgm:shape xmlns:r="http://schemas.openxmlformats.org/officeDocument/2006/relationships" type="roundRect" r:blip="" zOrderOff="-2">
                    <dgm:adjLst>
                      <dgm:adj idx="1" val="0.1"/>
                    </dgm:adjLst>
                  </dgm:shape>
                  <dgm:presOf axis="ch des" ptType="node node" st="2 1" cnt="1 0"/>
                  <dgm:constrLst/>
                  <dgm:ruleLst/>
                </dgm:layoutNode>
                <dgm:layoutNode name="child2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6"/>
          </dgm:choose>
          <dgm:choose name="Name17">
            <dgm:if name="Name18" axis="ch ch" ptType="node node" st="3 1" cnt="1 0" func="cnt" op="gte" val="1">
              <dgm:layoutNode name="child3group">
                <dgm:alg type="composite">
                  <dgm:param type="horzAlign" val="none"/>
                  <dgm:param type="vertAlign" val="none"/>
                </dgm:alg>
                <dgm:shape xmlns:r="http://schemas.openxmlformats.org/officeDocument/2006/relationships" r:blip="">
                  <dgm:adjLst/>
                </dgm:shape>
                <dgm:presOf/>
                <dgm:choose name="Name19">
                  <dgm:if name="Name20" func="var" arg="dir" op="equ" val="norm">
                    <dgm:constrLst>
                      <dgm:constr type="w" for="ch" forName="child3" refType="w"/>
                      <dgm:constr type="h" for="ch" forName="child3" refType="h"/>
                      <dgm:constr type="b" for="ch" forName="child3" refType="h"/>
                      <dgm:constr type="r" for="ch" forName="child3" refType="w"/>
                      <dgm:constr type="w" for="ch" forName="child3Text" refType="w" fact="0.7"/>
                      <dgm:constr type="h" for="ch" forName="child3Text" refType="h" fact="0.75"/>
                      <dgm:constr type="b" for="ch" forName="child3Text" refType="h"/>
                      <dgm:constr type="r" for="ch" forName="child3Text" refType="w"/>
                    </dgm:constrLst>
                  </dgm:if>
                  <dgm:else name="Name21">
                    <dgm:constrLst>
                      <dgm:constr type="w" for="ch" forName="child3" refType="w"/>
                      <dgm:constr type="h" for="ch" forName="child3" refType="h"/>
                      <dgm:constr type="b" for="ch" forName="child3" refType="h"/>
                      <dgm:constr type="l" for="ch" forName="child3"/>
                      <dgm:constr type="w" for="ch" forName="child3Text" refType="w" fact="0.7"/>
                      <dgm:constr type="h" for="ch" forName="child3Text" refType="h" fact="0.75"/>
                      <dgm:constr type="b" for="ch" forName="child3Text" refType="h"/>
                      <dgm:constr type="l" for="ch" forName="child3Text"/>
                    </dgm:constrLst>
                  </dgm:else>
                </dgm:choose>
                <dgm:ruleLst/>
                <dgm:layoutNode name="child3" styleLbl="bgAcc1">
                  <dgm:alg type="sp"/>
                  <dgm:shape xmlns:r="http://schemas.openxmlformats.org/officeDocument/2006/relationships" type="roundRect" r:blip="" zOrderOff="-4">
                    <dgm:adjLst>
                      <dgm:adj idx="1" val="0.1"/>
                    </dgm:adjLst>
                  </dgm:shape>
                  <dgm:presOf axis="ch des" ptType="node node" st="3 1" cnt="1 0"/>
                  <dgm:constrLst/>
                  <dgm:ruleLst/>
                </dgm:layoutNode>
                <dgm:layoutNode name="child3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2"/>
          </dgm:choose>
          <dgm:choose name="Name23">
            <dgm:if name="Name24" axis="ch ch" ptType="node node" st="4 1" cnt="1 0" func="cnt" op="gte" val="1">
              <dgm:layoutNode name="child4group">
                <dgm:alg type="composite">
                  <dgm:param type="horzAlign" val="none"/>
                  <dgm:param type="vertAlign" val="none"/>
                </dgm:alg>
                <dgm:shape xmlns:r="http://schemas.openxmlformats.org/officeDocument/2006/relationships" r:blip="">
                  <dgm:adjLst/>
                </dgm:shape>
                <dgm:presOf/>
                <dgm:choose name="Name25">
                  <dgm:if name="Name26" func="var" arg="dir" op="equ" val="norm">
                    <dgm:constrLst>
                      <dgm:constr type="w" for="ch" forName="child4" refType="w"/>
                      <dgm:constr type="h" for="ch" forName="child4" refType="h"/>
                      <dgm:constr type="b" for="ch" forName="child4" refType="h"/>
                      <dgm:constr type="l" for="ch" forName="child4"/>
                      <dgm:constr type="w" for="ch" forName="child4Text" refType="w" fact="0.7"/>
                      <dgm:constr type="h" for="ch" forName="child4Text" refType="h" fact="0.75"/>
                      <dgm:constr type="b" for="ch" forName="child4Text" refType="h"/>
                      <dgm:constr type="l" for="ch" forName="child4Text"/>
                    </dgm:constrLst>
                  </dgm:if>
                  <dgm:else name="Name27">
                    <dgm:constrLst>
                      <dgm:constr type="w" for="ch" forName="child4" refType="w"/>
                      <dgm:constr type="h" for="ch" forName="child4" refType="h"/>
                      <dgm:constr type="b" for="ch" forName="child4" refType="h"/>
                      <dgm:constr type="r" for="ch" forName="child4" refType="w"/>
                      <dgm:constr type="w" for="ch" forName="child4Text" refType="w" fact="0.7"/>
                      <dgm:constr type="h" for="ch" forName="child4Text" refType="h" fact="0.75"/>
                      <dgm:constr type="b" for="ch" forName="child4Text" refType="h"/>
                      <dgm:constr type="r" for="ch" forName="child4Text" refType="w"/>
                    </dgm:constrLst>
                  </dgm:else>
                </dgm:choose>
                <dgm:ruleLst/>
                <dgm:layoutNode name="child4" styleLbl="bgAcc1">
                  <dgm:alg type="sp"/>
                  <dgm:shape xmlns:r="http://schemas.openxmlformats.org/officeDocument/2006/relationships" type="roundRect" r:blip="" zOrderOff="-4">
                    <dgm:adjLst>
                      <dgm:adj idx="1" val="0.1"/>
                    </dgm:adjLst>
                  </dgm:shape>
                  <dgm:presOf axis="ch des" ptType="node node" st="4 1" cnt="1 0"/>
                  <dgm:constrLst/>
                  <dgm:ruleLst/>
                </dgm:layoutNode>
                <dgm:layoutNode name="child4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8"/>
          </dgm:choose>
          <dgm:layoutNode name="childPlaceholder">
            <dgm:alg type="sp"/>
            <dgm:shape xmlns:r="http://schemas.openxmlformats.org/officeDocument/2006/relationships" r:blip="">
              <dgm:adjLst/>
            </dgm:shape>
            <dgm:presOf/>
            <dgm:constrLst/>
            <dgm:ruleLst/>
          </dgm:layoutNode>
        </dgm:layoutNode>
        <dgm:layoutNode name="circle">
          <dgm:alg type="composite">
            <dgm:param type="ar" val="1"/>
          </dgm:alg>
          <dgm:shape xmlns:r="http://schemas.openxmlformats.org/officeDocument/2006/relationships" r:blip="">
            <dgm:adjLst/>
          </dgm:shape>
          <dgm:presOf/>
          <dgm:choose name="Name29">
            <dgm:if name="Name30" func="var" arg="dir" op="equ" val="norm">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r" for="ch" forName="quadrant1" refType="w" fact="0.5"/>
                <dgm:constr type="r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l" for="ch" forName="quadrant2" refType="w" fact="0.5"/>
                <dgm:constr type="l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l" for="ch" forName="quadrant3" refType="w" fact="0.5"/>
                <dgm:constr type="l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r" for="ch" forName="quadrant4" refType="w" fact="0.5"/>
                <dgm:constr type="rOff" for="ch" forName="quadrant4" refType="w" fact="-0.01"/>
              </dgm:constrLst>
            </dgm:if>
            <dgm:else name="Name31">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l" for="ch" forName="quadrant1" refType="w" fact="0.5"/>
                <dgm:constr type="l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r" for="ch" forName="quadrant2" refType="w" fact="0.5"/>
                <dgm:constr type="r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r" for="ch" forName="quadrant3" refType="w" fact="0.5"/>
                <dgm:constr type="r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l" for="ch" forName="quadrant4" refType="w" fact="0.5"/>
                <dgm:constr type="lOff" for="ch" forName="quadrant4" refType="w" fact="0.01"/>
              </dgm:constrLst>
            </dgm:else>
          </dgm:choose>
          <dgm:ruleLst/>
          <dgm:layoutNode name="quadrant1" styleLbl="node1">
            <dgm:varLst>
              <dgm:chMax val="1"/>
              <dgm:bulletEnabled val="1"/>
            </dgm:varLst>
            <dgm:alg type="tx"/>
            <dgm:choose name="Name32">
              <dgm:if name="Name33" func="var" arg="dir" op="equ" val="norm">
                <dgm:shape xmlns:r="http://schemas.openxmlformats.org/officeDocument/2006/relationships" type="pieWedge" r:blip="">
                  <dgm:adjLst/>
                </dgm:shape>
              </dgm:if>
              <dgm:else name="Name34">
                <dgm:shape xmlns:r="http://schemas.openxmlformats.org/officeDocument/2006/relationships" rot="90" type="pieWedge" r:blip="">
                  <dgm:adjLst/>
                </dgm:shape>
              </dgm:else>
            </dgm:choose>
            <dgm:presOf axis="ch" ptType="node" cnt="1"/>
            <dgm:constrLst/>
            <dgm:ruleLst>
              <dgm:rule type="primFontSz" val="5" fact="NaN" max="NaN"/>
            </dgm:ruleLst>
          </dgm:layoutNode>
          <dgm:layoutNode name="quadrant2" styleLbl="node1">
            <dgm:varLst>
              <dgm:chMax val="1"/>
              <dgm:bulletEnabled val="1"/>
            </dgm:varLst>
            <dgm:alg type="tx"/>
            <dgm:choose name="Name35">
              <dgm:if name="Name36" func="var" arg="dir" op="equ" val="norm">
                <dgm:shape xmlns:r="http://schemas.openxmlformats.org/officeDocument/2006/relationships" rot="90" type="pieWedge" r:blip="">
                  <dgm:adjLst/>
                </dgm:shape>
              </dgm:if>
              <dgm:else name="Name37">
                <dgm:shape xmlns:r="http://schemas.openxmlformats.org/officeDocument/2006/relationships" type="pieWedge" r:blip="">
                  <dgm:adjLst/>
                </dgm:shape>
              </dgm:else>
            </dgm:choose>
            <dgm:presOf axis="ch" ptType="node" st="2" cnt="1"/>
            <dgm:constrLst/>
            <dgm:ruleLst>
              <dgm:rule type="primFontSz" val="5" fact="NaN" max="NaN"/>
            </dgm:ruleLst>
          </dgm:layoutNode>
          <dgm:layoutNode name="quadrant3" styleLbl="node1">
            <dgm:varLst>
              <dgm:chMax val="1"/>
              <dgm:bulletEnabled val="1"/>
            </dgm:varLst>
            <dgm:alg type="tx"/>
            <dgm:choose name="Name38">
              <dgm:if name="Name39" func="var" arg="dir" op="equ" val="norm">
                <dgm:shape xmlns:r="http://schemas.openxmlformats.org/officeDocument/2006/relationships" rot="180" type="pieWedge" r:blip="">
                  <dgm:adjLst/>
                </dgm:shape>
              </dgm:if>
              <dgm:else name="Name40">
                <dgm:shape xmlns:r="http://schemas.openxmlformats.org/officeDocument/2006/relationships" rot="270" type="pieWedge" r:blip="">
                  <dgm:adjLst/>
                </dgm:shape>
              </dgm:else>
            </dgm:choose>
            <dgm:presOf axis="ch" ptType="node" st="3" cnt="1"/>
            <dgm:constrLst/>
            <dgm:ruleLst>
              <dgm:rule type="primFontSz" val="5" fact="NaN" max="NaN"/>
            </dgm:ruleLst>
          </dgm:layoutNode>
          <dgm:layoutNode name="quadrant4" styleLbl="node1">
            <dgm:varLst>
              <dgm:chMax val="1"/>
              <dgm:bulletEnabled val="1"/>
            </dgm:varLst>
            <dgm:alg type="tx"/>
            <dgm:choose name="Name41">
              <dgm:if name="Name42" func="var" arg="dir" op="equ" val="norm">
                <dgm:shape xmlns:r="http://schemas.openxmlformats.org/officeDocument/2006/relationships" rot="270" type="pieWedge" r:blip="">
                  <dgm:adjLst/>
                </dgm:shape>
              </dgm:if>
              <dgm:else name="Name43">
                <dgm:shape xmlns:r="http://schemas.openxmlformats.org/officeDocument/2006/relationships" rot="180" type="pieWedge" r:blip="">
                  <dgm:adjLst/>
                </dgm:shape>
              </dgm:else>
            </dgm:choose>
            <dgm:presOf axis="ch" ptType="node" st="4" cnt="1"/>
            <dgm:constrLst/>
            <dgm:ruleLst>
              <dgm:rule type="primFontSz" val="5" fact="NaN" max="NaN"/>
            </dgm:ruleLst>
          </dgm:layoutNode>
          <dgm:layoutNode name="quadrantPlaceholder">
            <dgm:alg type="sp"/>
            <dgm:shape xmlns:r="http://schemas.openxmlformats.org/officeDocument/2006/relationships" r:blip="">
              <dgm:adjLst/>
            </dgm:shape>
            <dgm:presOf/>
            <dgm:constrLst/>
            <dgm:ruleLst/>
          </dgm:layoutNode>
        </dgm:layoutNode>
        <dgm:layoutNode name="center1" styleLbl="fgShp">
          <dgm:alg type="sp"/>
          <dgm:choose name="Name44">
            <dgm:if name="Name45" func="var" arg="dir" op="equ" val="norm">
              <dgm:shape xmlns:r="http://schemas.openxmlformats.org/officeDocument/2006/relationships" type="circularArrow" r:blip="" zOrderOff="16">
                <dgm:adjLst/>
              </dgm:shape>
            </dgm:if>
            <dgm:else name="Name46">
              <dgm:shape xmlns:r="http://schemas.openxmlformats.org/officeDocument/2006/relationships" rot="180" type="leftCircularArrow" r:blip="" zOrderOff="16">
                <dgm:adjLst/>
              </dgm:shape>
            </dgm:else>
          </dgm:choose>
          <dgm:presOf/>
          <dgm:constrLst/>
          <dgm:ruleLst/>
        </dgm:layoutNode>
        <dgm:layoutNode name="center2" styleLbl="fgShp">
          <dgm:alg type="sp"/>
          <dgm:choose name="Name47">
            <dgm:if name="Name48" func="var" arg="dir" op="equ" val="norm">
              <dgm:shape xmlns:r="http://schemas.openxmlformats.org/officeDocument/2006/relationships" rot="180" type="circularArrow" r:blip="" zOrderOff="16">
                <dgm:adjLst/>
              </dgm:shape>
            </dgm:if>
            <dgm:else name="Name49">
              <dgm:shape xmlns:r="http://schemas.openxmlformats.org/officeDocument/2006/relationships" type="leftCircularArrow" r:blip="" zOrderOff="16">
                <dgm:adjLst/>
              </dgm:shape>
            </dgm:else>
          </dgm:choose>
          <dgm:presOf/>
          <dgm:constrLst/>
          <dgm:ruleLst/>
        </dgm:layoutNode>
      </dgm:if>
      <dgm:else name="Name50"/>
    </dgm:choose>
  </dgm:layoutNode>
</dgm:layoutDef>
</file>

<file path=ppt/diagrams/layout9.xml><?xml version="1.0" encoding="utf-8"?>
<dgm:layoutDef xmlns:dgm="http://schemas.openxmlformats.org/drawingml/2006/diagram" xmlns:a="http://schemas.openxmlformats.org/drawingml/2006/main" uniqueId="urn:microsoft.com/office/officeart/2005/8/layout/pyramid3">
  <dgm:title val=""/>
  <dgm:desc val=""/>
  <dgm:catLst>
    <dgm:cat type="pyramid" pri="2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T"/>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T"/>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rev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t"/>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zh-CN" altLang="en-US" dirty="0">
              <a:latin typeface="微软雅黑" panose="020B0503020204020204" pitchFamily="34" charset="-122"/>
              <a:ea typeface="微软雅黑" panose="020B0503020204020204" pitchFamily="3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50176C01-2996-41EA-87C6-D94E8BA12DB2}" type="datetime2">
              <a:rPr lang="zh-CN" altLang="en-US" smtClean="0">
                <a:latin typeface="微软雅黑" panose="020B0503020204020204" pitchFamily="34" charset="-122"/>
                <a:ea typeface="微软雅黑" panose="020B0503020204020204" pitchFamily="34" charset="-122"/>
              </a:rPr>
              <a:t>2019年6月16日</a:t>
            </a:fld>
            <a:endParaRPr lang="zh-CN" altLang="en-US" dirty="0">
              <a:latin typeface="微软雅黑" panose="020B0503020204020204" pitchFamily="34" charset="-122"/>
              <a:ea typeface="微软雅黑" panose="020B0503020204020204" pitchFamily="3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zh-CN" altLang="en-US" dirty="0">
              <a:latin typeface="微软雅黑" panose="020B0503020204020204" pitchFamily="34" charset="-122"/>
              <a:ea typeface="微软雅黑" panose="020B0503020204020204" pitchFamily="34"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1604A0D4-B89B-4ADD-AF9E-38636B40EE4E}" type="slidenum">
              <a:rPr lang="en-US" altLang="zh-CN" smtClean="0">
                <a:latin typeface="微软雅黑" panose="020B0503020204020204" pitchFamily="34" charset="-122"/>
                <a:ea typeface="微软雅黑" panose="020B0503020204020204" pitchFamily="34" charset="-122"/>
              </a:rPr>
              <a:t>‹#›</a:t>
            </a:fld>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2473891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微软雅黑" panose="020B0503020204020204" pitchFamily="34" charset="-122"/>
                <a:ea typeface="微软雅黑" panose="020B0503020204020204" pitchFamily="34" charset="-122"/>
              </a:defRPr>
            </a:lvl1pPr>
          </a:lstStyle>
          <a:p>
            <a:endParaRPr lang="zh-CN" altLang="en-US" dirty="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微软雅黑" panose="020B0503020204020204" pitchFamily="34" charset="-122"/>
                <a:ea typeface="微软雅黑" panose="020B0503020204020204" pitchFamily="34" charset="-122"/>
              </a:defRPr>
            </a:lvl1pPr>
          </a:lstStyle>
          <a:p>
            <a:fld id="{EA50F75F-AD11-4973-BAED-59A0098129E9}" type="datetime2">
              <a:rPr lang="zh-CN" altLang="en-US" smtClean="0"/>
              <a:pPr/>
              <a:t>2019年6月16日</a:t>
            </a:fld>
            <a:endParaRPr lang="zh-CN" altLang="en-US" dirty="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zh-CN" altLang="en-US" dirty="0"/>
          </a:p>
        </p:txBody>
      </p:sp>
      <p:sp>
        <p:nvSpPr>
          <p:cNvPr id="5" name="备注占位符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rtl="0"/>
            <a:r>
              <a:rPr lang="zh-CN" altLang="en-US" noProof="0" dirty="0"/>
              <a:t>单击此处编辑母版文本样式</a:t>
            </a:r>
          </a:p>
          <a:p>
            <a:pPr lvl="1" rtl="0"/>
            <a:r>
              <a:rPr lang="zh-CN" altLang="en-US" noProof="0" dirty="0"/>
              <a:t>第二级</a:t>
            </a:r>
          </a:p>
          <a:p>
            <a:pPr lvl="2" rtl="0"/>
            <a:r>
              <a:rPr lang="zh-CN" altLang="en-US" noProof="0" dirty="0"/>
              <a:t>第三级</a:t>
            </a:r>
          </a:p>
          <a:p>
            <a:pPr lvl="3" rtl="0"/>
            <a:r>
              <a:rPr lang="zh-CN" altLang="en-US" noProof="0" dirty="0"/>
              <a:t>第四级</a:t>
            </a:r>
          </a:p>
          <a:p>
            <a:pPr lvl="4" rtl="0"/>
            <a:r>
              <a:rPr lang="zh-CN" altLang="en-US" noProof="0" dirty="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微软雅黑" panose="020B0503020204020204" pitchFamily="34" charset="-122"/>
                <a:ea typeface="微软雅黑" panose="020B0503020204020204" pitchFamily="34" charset="-122"/>
              </a:defRPr>
            </a:lvl1pPr>
          </a:lstStyle>
          <a:p>
            <a:endParaRPr lang="zh-CN" altLang="en-US" dirty="0"/>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微软雅黑" panose="020B0503020204020204" pitchFamily="34" charset="-122"/>
                <a:ea typeface="微软雅黑" panose="020B0503020204020204" pitchFamily="34" charset="-122"/>
              </a:defRPr>
            </a:lvl1pPr>
          </a:lstStyle>
          <a:p>
            <a:fld id="{82869989-EB00-4EE7-BCB5-25BDC5BB29F8}" type="slidenum">
              <a:rPr lang="en-US" altLang="zh-CN" smtClean="0"/>
              <a:pPr/>
              <a:t>‹#›</a:t>
            </a:fld>
            <a:endParaRPr lang="zh-CN" altLang="en-US" dirty="0"/>
          </a:p>
        </p:txBody>
      </p:sp>
    </p:spTree>
    <p:extLst>
      <p:ext uri="{BB962C8B-B14F-4D97-AF65-F5344CB8AC3E}">
        <p14:creationId xmlns:p14="http://schemas.microsoft.com/office/powerpoint/2010/main" val="21936361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1pPr>
    <a:lvl2pPr marL="4572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2pPr>
    <a:lvl3pPr marL="9144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3pPr>
    <a:lvl4pPr marL="13716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4pPr>
    <a:lvl5pPr marL="18288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algn="ctr" eaLnBrk="0" fontAlgn="base" hangingPunct="0">
              <a:lnSpc>
                <a:spcPct val="130000"/>
              </a:lnSpc>
              <a:spcBef>
                <a:spcPct val="30000"/>
              </a:spcBef>
              <a:spcAft>
                <a:spcPct val="0"/>
              </a:spcAft>
              <a:buClr>
                <a:schemeClr val="tx2"/>
              </a:buClr>
              <a:buFont typeface="Wingdings" pitchFamily="2" charset="2"/>
              <a:defRPr kumimoji="1" sz="2400" b="1">
                <a:solidFill>
                  <a:schemeClr val="tx1"/>
                </a:solidFill>
                <a:latin typeface="Times New Roman" pitchFamily="18" charset="0"/>
                <a:ea typeface="黑体" pitchFamily="2" charset="-122"/>
              </a:defRPr>
            </a:lvl6pPr>
            <a:lvl7pPr marL="2971800" indent="-228600" algn="ctr" eaLnBrk="0" fontAlgn="base" hangingPunct="0">
              <a:lnSpc>
                <a:spcPct val="130000"/>
              </a:lnSpc>
              <a:spcBef>
                <a:spcPct val="30000"/>
              </a:spcBef>
              <a:spcAft>
                <a:spcPct val="0"/>
              </a:spcAft>
              <a:buClr>
                <a:schemeClr val="tx2"/>
              </a:buClr>
              <a:buFont typeface="Wingdings" pitchFamily="2" charset="2"/>
              <a:defRPr kumimoji="1" sz="2400" b="1">
                <a:solidFill>
                  <a:schemeClr val="tx1"/>
                </a:solidFill>
                <a:latin typeface="Times New Roman" pitchFamily="18" charset="0"/>
                <a:ea typeface="黑体" pitchFamily="2" charset="-122"/>
              </a:defRPr>
            </a:lvl7pPr>
            <a:lvl8pPr marL="3429000" indent="-228600" algn="ctr" eaLnBrk="0" fontAlgn="base" hangingPunct="0">
              <a:lnSpc>
                <a:spcPct val="130000"/>
              </a:lnSpc>
              <a:spcBef>
                <a:spcPct val="30000"/>
              </a:spcBef>
              <a:spcAft>
                <a:spcPct val="0"/>
              </a:spcAft>
              <a:buClr>
                <a:schemeClr val="tx2"/>
              </a:buClr>
              <a:buFont typeface="Wingdings" pitchFamily="2" charset="2"/>
              <a:defRPr kumimoji="1" sz="2400" b="1">
                <a:solidFill>
                  <a:schemeClr val="tx1"/>
                </a:solidFill>
                <a:latin typeface="Times New Roman" pitchFamily="18" charset="0"/>
                <a:ea typeface="黑体" pitchFamily="2" charset="-122"/>
              </a:defRPr>
            </a:lvl8pPr>
            <a:lvl9pPr marL="3886200" indent="-228600" algn="ctr" eaLnBrk="0" fontAlgn="base" hangingPunct="0">
              <a:lnSpc>
                <a:spcPct val="130000"/>
              </a:lnSpc>
              <a:spcBef>
                <a:spcPct val="30000"/>
              </a:spcBef>
              <a:spcAft>
                <a:spcPct val="0"/>
              </a:spcAft>
              <a:buClr>
                <a:schemeClr val="tx2"/>
              </a:buClr>
              <a:buFont typeface="Wingdings" pitchFamily="2" charset="2"/>
              <a:defRPr kumimoji="1" sz="2400" b="1">
                <a:solidFill>
                  <a:schemeClr val="tx1"/>
                </a:solidFill>
                <a:latin typeface="Times New Roman" pitchFamily="18" charset="0"/>
                <a:ea typeface="黑体" pitchFamily="2" charset="-122"/>
              </a:defRPr>
            </a:lvl9pPr>
          </a:lstStyle>
          <a:p>
            <a:pPr algn="r" eaLnBrk="1" hangingPunct="1">
              <a:lnSpc>
                <a:spcPct val="100000"/>
              </a:lnSpc>
              <a:spcBef>
                <a:spcPct val="0"/>
              </a:spcBef>
              <a:buClrTx/>
              <a:buFontTx/>
              <a:buNone/>
              <a:defRPr/>
            </a:pPr>
            <a:fld id="{49CD1C7F-0836-45EF-B0D5-C8289C26A76C}" type="slidenum">
              <a:rPr kumimoji="0" lang="zh-CN" altLang="en-US" sz="1200" b="0" smtClean="0">
                <a:latin typeface="Arial" charset="0"/>
                <a:ea typeface="宋体" pitchFamily="2" charset="-122"/>
              </a:rPr>
              <a:pPr algn="r" eaLnBrk="1" hangingPunct="1">
                <a:lnSpc>
                  <a:spcPct val="100000"/>
                </a:lnSpc>
                <a:spcBef>
                  <a:spcPct val="0"/>
                </a:spcBef>
                <a:buClrTx/>
                <a:buFontTx/>
                <a:buNone/>
                <a:defRPr/>
              </a:pPr>
              <a:t>1</a:t>
            </a:fld>
            <a:endParaRPr kumimoji="0" lang="en-US" altLang="zh-CN" sz="1200" b="0">
              <a:latin typeface="Arial" charset="0"/>
              <a:ea typeface="宋体" pitchFamily="2" charset="-122"/>
            </a:endParaRPr>
          </a:p>
        </p:txBody>
      </p:sp>
      <p:sp>
        <p:nvSpPr>
          <p:cNvPr id="52227" name="Rectangle 2"/>
          <p:cNvSpPr>
            <a:spLocks noGrp="1" noRot="1" noChangeAspect="1" noChangeArrowheads="1" noTextEdit="1"/>
          </p:cNvSpPr>
          <p:nvPr>
            <p:ph type="sldImg"/>
          </p:nvPr>
        </p:nvSpPr>
        <p:spPr>
          <a:xfrm>
            <a:off x="381000" y="685800"/>
            <a:ext cx="6096000" cy="3429000"/>
          </a:xfrm>
          <a:ln/>
        </p:spPr>
      </p:sp>
      <p:sp>
        <p:nvSpPr>
          <p:cNvPr id="522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dirty="0"/>
          </a:p>
        </p:txBody>
      </p:sp>
    </p:spTree>
    <p:extLst>
      <p:ext uri="{BB962C8B-B14F-4D97-AF65-F5344CB8AC3E}">
        <p14:creationId xmlns:p14="http://schemas.microsoft.com/office/powerpoint/2010/main" val="36277613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2869989-EB00-4EE7-BCB5-25BDC5BB29F8}" type="slidenum">
              <a:rPr lang="en-US" altLang="zh-CN" smtClean="0"/>
              <a:pPr/>
              <a:t>10</a:t>
            </a:fld>
            <a:endParaRPr lang="zh-CN" altLang="en-US" dirty="0"/>
          </a:p>
        </p:txBody>
      </p:sp>
    </p:spTree>
    <p:extLst>
      <p:ext uri="{BB962C8B-B14F-4D97-AF65-F5344CB8AC3E}">
        <p14:creationId xmlns:p14="http://schemas.microsoft.com/office/powerpoint/2010/main" val="35643036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2869989-EB00-4EE7-BCB5-25BDC5BB29F8}" type="slidenum">
              <a:rPr lang="en-US" altLang="zh-CN" smtClean="0"/>
              <a:pPr/>
              <a:t>11</a:t>
            </a:fld>
            <a:endParaRPr lang="zh-CN" altLang="en-US" dirty="0"/>
          </a:p>
        </p:txBody>
      </p:sp>
    </p:spTree>
    <p:extLst>
      <p:ext uri="{BB962C8B-B14F-4D97-AF65-F5344CB8AC3E}">
        <p14:creationId xmlns:p14="http://schemas.microsoft.com/office/powerpoint/2010/main" val="5515473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2869989-EB00-4EE7-BCB5-25BDC5BB29F8}" type="slidenum">
              <a:rPr lang="en-US" altLang="zh-CN" smtClean="0"/>
              <a:pPr/>
              <a:t>12</a:t>
            </a:fld>
            <a:endParaRPr lang="zh-CN" altLang="en-US" dirty="0"/>
          </a:p>
        </p:txBody>
      </p:sp>
    </p:spTree>
    <p:extLst>
      <p:ext uri="{BB962C8B-B14F-4D97-AF65-F5344CB8AC3E}">
        <p14:creationId xmlns:p14="http://schemas.microsoft.com/office/powerpoint/2010/main" val="3547008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2869989-EB00-4EE7-BCB5-25BDC5BB29F8}" type="slidenum">
              <a:rPr lang="en-US" altLang="zh-CN" smtClean="0"/>
              <a:pPr/>
              <a:t>13</a:t>
            </a:fld>
            <a:endParaRPr lang="zh-CN" altLang="en-US" dirty="0"/>
          </a:p>
        </p:txBody>
      </p:sp>
    </p:spTree>
    <p:extLst>
      <p:ext uri="{BB962C8B-B14F-4D97-AF65-F5344CB8AC3E}">
        <p14:creationId xmlns:p14="http://schemas.microsoft.com/office/powerpoint/2010/main" val="38411200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en-US" altLang="zh-CN" dirty="0"/>
              <a:t>1958, John W. Tukey, The Teaching of Concrete Mathematics</a:t>
            </a:r>
            <a:r>
              <a:rPr lang="zh-CN" altLang="en-US" dirty="0"/>
              <a:t>，发表在</a:t>
            </a:r>
            <a:r>
              <a:rPr lang="en-US" altLang="zh-CN" dirty="0"/>
              <a:t>JSTOR</a:t>
            </a:r>
            <a:endParaRPr lang="zh-CN" altLang="en-US" dirty="0"/>
          </a:p>
        </p:txBody>
      </p:sp>
      <p:sp>
        <p:nvSpPr>
          <p:cNvPr id="4" name="灯片编号占位符 3"/>
          <p:cNvSpPr>
            <a:spLocks noGrp="1"/>
          </p:cNvSpPr>
          <p:nvPr>
            <p:ph type="sldNum" sz="quarter" idx="10"/>
          </p:nvPr>
        </p:nvSpPr>
        <p:spPr/>
        <p:txBody>
          <a:bodyPr/>
          <a:lstStyle/>
          <a:p>
            <a:pPr>
              <a:defRPr/>
            </a:pPr>
            <a:fld id="{6323E544-FF8F-4F6E-B246-DDE628A3566E}" type="slidenum">
              <a:rPr lang="zh-CN" altLang="en-US" smtClean="0"/>
              <a:pPr>
                <a:defRPr/>
              </a:pPr>
              <a:t>14</a:t>
            </a:fld>
            <a:endParaRPr lang="en-US" altLang="zh-CN"/>
          </a:p>
        </p:txBody>
      </p:sp>
    </p:spTree>
    <p:extLst>
      <p:ext uri="{BB962C8B-B14F-4D97-AF65-F5344CB8AC3E}">
        <p14:creationId xmlns:p14="http://schemas.microsoft.com/office/powerpoint/2010/main" val="15522706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2869989-EB00-4EE7-BCB5-25BDC5BB29F8}" type="slidenum">
              <a:rPr lang="en-US" altLang="zh-CN" smtClean="0"/>
              <a:pPr/>
              <a:t>15</a:t>
            </a:fld>
            <a:endParaRPr lang="zh-CN" altLang="en-US" dirty="0"/>
          </a:p>
        </p:txBody>
      </p:sp>
    </p:spTree>
    <p:extLst>
      <p:ext uri="{BB962C8B-B14F-4D97-AF65-F5344CB8AC3E}">
        <p14:creationId xmlns:p14="http://schemas.microsoft.com/office/powerpoint/2010/main" val="20405291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2869989-EB00-4EE7-BCB5-25BDC5BB29F8}" type="slidenum">
              <a:rPr lang="en-US" altLang="zh-CN" smtClean="0"/>
              <a:pPr/>
              <a:t>16</a:t>
            </a:fld>
            <a:endParaRPr lang="zh-CN" altLang="en-US" dirty="0"/>
          </a:p>
        </p:txBody>
      </p:sp>
    </p:spTree>
    <p:extLst>
      <p:ext uri="{BB962C8B-B14F-4D97-AF65-F5344CB8AC3E}">
        <p14:creationId xmlns:p14="http://schemas.microsoft.com/office/powerpoint/2010/main" val="194828448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2869989-EB00-4EE7-BCB5-25BDC5BB29F8}" type="slidenum">
              <a:rPr lang="en-US" altLang="zh-CN" smtClean="0"/>
              <a:pPr/>
              <a:t>17</a:t>
            </a:fld>
            <a:endParaRPr lang="zh-CN" altLang="en-US" dirty="0"/>
          </a:p>
        </p:txBody>
      </p:sp>
    </p:spTree>
    <p:extLst>
      <p:ext uri="{BB962C8B-B14F-4D97-AF65-F5344CB8AC3E}">
        <p14:creationId xmlns:p14="http://schemas.microsoft.com/office/powerpoint/2010/main" val="53749415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2869989-EB00-4EE7-BCB5-25BDC5BB29F8}" type="slidenum">
              <a:rPr lang="en-US" altLang="zh-CN" smtClean="0"/>
              <a:pPr/>
              <a:t>18</a:t>
            </a:fld>
            <a:endParaRPr lang="zh-CN" altLang="en-US" dirty="0"/>
          </a:p>
        </p:txBody>
      </p:sp>
    </p:spTree>
    <p:extLst>
      <p:ext uri="{BB962C8B-B14F-4D97-AF65-F5344CB8AC3E}">
        <p14:creationId xmlns:p14="http://schemas.microsoft.com/office/powerpoint/2010/main" val="215246162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2869989-EB00-4EE7-BCB5-25BDC5BB29F8}" type="slidenum">
              <a:rPr lang="en-US" altLang="zh-CN" smtClean="0"/>
              <a:pPr/>
              <a:t>19</a:t>
            </a:fld>
            <a:endParaRPr lang="zh-CN" altLang="en-US" dirty="0"/>
          </a:p>
        </p:txBody>
      </p:sp>
    </p:spTree>
    <p:extLst>
      <p:ext uri="{BB962C8B-B14F-4D97-AF65-F5344CB8AC3E}">
        <p14:creationId xmlns:p14="http://schemas.microsoft.com/office/powerpoint/2010/main" val="22752073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en-US" altLang="zh-CN" dirty="0"/>
              <a:t>1958, John W. Tukey, The Teaching of Concrete Mathematics</a:t>
            </a:r>
            <a:r>
              <a:rPr lang="zh-CN" altLang="en-US" dirty="0"/>
              <a:t>，发表在</a:t>
            </a:r>
            <a:r>
              <a:rPr lang="en-US" altLang="zh-CN" dirty="0"/>
              <a:t>JSTOR</a:t>
            </a:r>
            <a:endParaRPr lang="zh-CN" altLang="en-US" dirty="0"/>
          </a:p>
        </p:txBody>
      </p:sp>
      <p:sp>
        <p:nvSpPr>
          <p:cNvPr id="4" name="灯片编号占位符 3"/>
          <p:cNvSpPr>
            <a:spLocks noGrp="1"/>
          </p:cNvSpPr>
          <p:nvPr>
            <p:ph type="sldNum" sz="quarter" idx="10"/>
          </p:nvPr>
        </p:nvSpPr>
        <p:spPr/>
        <p:txBody>
          <a:bodyPr/>
          <a:lstStyle/>
          <a:p>
            <a:pPr>
              <a:defRPr/>
            </a:pPr>
            <a:fld id="{6323E544-FF8F-4F6E-B246-DDE628A3566E}" type="slidenum">
              <a:rPr lang="zh-CN" altLang="en-US" smtClean="0"/>
              <a:pPr>
                <a:defRPr/>
              </a:pPr>
              <a:t>2</a:t>
            </a:fld>
            <a:endParaRPr lang="en-US" altLang="zh-CN"/>
          </a:p>
        </p:txBody>
      </p:sp>
    </p:spTree>
    <p:extLst>
      <p:ext uri="{BB962C8B-B14F-4D97-AF65-F5344CB8AC3E}">
        <p14:creationId xmlns:p14="http://schemas.microsoft.com/office/powerpoint/2010/main" val="155227063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2869989-EB00-4EE7-BCB5-25BDC5BB29F8}" type="slidenum">
              <a:rPr lang="en-US" altLang="zh-CN" smtClean="0"/>
              <a:pPr/>
              <a:t>20</a:t>
            </a:fld>
            <a:endParaRPr lang="zh-CN" altLang="en-US" dirty="0"/>
          </a:p>
        </p:txBody>
      </p:sp>
    </p:spTree>
    <p:extLst>
      <p:ext uri="{BB962C8B-B14F-4D97-AF65-F5344CB8AC3E}">
        <p14:creationId xmlns:p14="http://schemas.microsoft.com/office/powerpoint/2010/main" val="353469801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2869989-EB00-4EE7-BCB5-25BDC5BB29F8}" type="slidenum">
              <a:rPr lang="en-US" altLang="zh-CN" smtClean="0"/>
              <a:pPr/>
              <a:t>21</a:t>
            </a:fld>
            <a:endParaRPr lang="zh-CN" altLang="en-US" dirty="0"/>
          </a:p>
        </p:txBody>
      </p:sp>
    </p:spTree>
    <p:extLst>
      <p:ext uri="{BB962C8B-B14F-4D97-AF65-F5344CB8AC3E}">
        <p14:creationId xmlns:p14="http://schemas.microsoft.com/office/powerpoint/2010/main" val="143387663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2869989-EB00-4EE7-BCB5-25BDC5BB29F8}" type="slidenum">
              <a:rPr lang="en-US" altLang="zh-CN" smtClean="0"/>
              <a:pPr/>
              <a:t>22</a:t>
            </a:fld>
            <a:endParaRPr lang="zh-CN" altLang="en-US" dirty="0"/>
          </a:p>
        </p:txBody>
      </p:sp>
    </p:spTree>
    <p:extLst>
      <p:ext uri="{BB962C8B-B14F-4D97-AF65-F5344CB8AC3E}">
        <p14:creationId xmlns:p14="http://schemas.microsoft.com/office/powerpoint/2010/main" val="384144229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2869989-EB00-4EE7-BCB5-25BDC5BB29F8}" type="slidenum">
              <a:rPr lang="en-US" altLang="zh-CN" smtClean="0"/>
              <a:pPr/>
              <a:t>23</a:t>
            </a:fld>
            <a:endParaRPr lang="zh-CN" altLang="en-US" dirty="0"/>
          </a:p>
        </p:txBody>
      </p:sp>
    </p:spTree>
    <p:extLst>
      <p:ext uri="{BB962C8B-B14F-4D97-AF65-F5344CB8AC3E}">
        <p14:creationId xmlns:p14="http://schemas.microsoft.com/office/powerpoint/2010/main" val="338380954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2869989-EB00-4EE7-BCB5-25BDC5BB29F8}" type="slidenum">
              <a:rPr lang="en-US" altLang="zh-CN" smtClean="0"/>
              <a:pPr/>
              <a:t>24</a:t>
            </a:fld>
            <a:endParaRPr lang="zh-CN" altLang="en-US" dirty="0"/>
          </a:p>
        </p:txBody>
      </p:sp>
    </p:spTree>
    <p:extLst>
      <p:ext uri="{BB962C8B-B14F-4D97-AF65-F5344CB8AC3E}">
        <p14:creationId xmlns:p14="http://schemas.microsoft.com/office/powerpoint/2010/main" val="138382921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2869989-EB00-4EE7-BCB5-25BDC5BB29F8}" type="slidenum">
              <a:rPr lang="en-US" altLang="zh-CN" smtClean="0"/>
              <a:pPr/>
              <a:t>25</a:t>
            </a:fld>
            <a:endParaRPr lang="zh-CN" altLang="en-US" dirty="0"/>
          </a:p>
        </p:txBody>
      </p:sp>
    </p:spTree>
    <p:extLst>
      <p:ext uri="{BB962C8B-B14F-4D97-AF65-F5344CB8AC3E}">
        <p14:creationId xmlns:p14="http://schemas.microsoft.com/office/powerpoint/2010/main" val="371743911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2869989-EB00-4EE7-BCB5-25BDC5BB29F8}" type="slidenum">
              <a:rPr lang="en-US" altLang="zh-CN" smtClean="0"/>
              <a:pPr/>
              <a:t>26</a:t>
            </a:fld>
            <a:endParaRPr lang="zh-CN" altLang="en-US" dirty="0"/>
          </a:p>
        </p:txBody>
      </p:sp>
    </p:spTree>
    <p:extLst>
      <p:ext uri="{BB962C8B-B14F-4D97-AF65-F5344CB8AC3E}">
        <p14:creationId xmlns:p14="http://schemas.microsoft.com/office/powerpoint/2010/main" val="105785911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2869989-EB00-4EE7-BCB5-25BDC5BB29F8}" type="slidenum">
              <a:rPr lang="en-US" altLang="zh-CN" smtClean="0"/>
              <a:pPr/>
              <a:t>27</a:t>
            </a:fld>
            <a:endParaRPr lang="zh-CN" altLang="en-US" dirty="0"/>
          </a:p>
        </p:txBody>
      </p:sp>
    </p:spTree>
    <p:extLst>
      <p:ext uri="{BB962C8B-B14F-4D97-AF65-F5344CB8AC3E}">
        <p14:creationId xmlns:p14="http://schemas.microsoft.com/office/powerpoint/2010/main" val="381086338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2869989-EB00-4EE7-BCB5-25BDC5BB29F8}" type="slidenum">
              <a:rPr lang="en-US" altLang="zh-CN" smtClean="0"/>
              <a:pPr/>
              <a:t>28</a:t>
            </a:fld>
            <a:endParaRPr lang="zh-CN" altLang="en-US" dirty="0"/>
          </a:p>
        </p:txBody>
      </p:sp>
    </p:spTree>
    <p:extLst>
      <p:ext uri="{BB962C8B-B14F-4D97-AF65-F5344CB8AC3E}">
        <p14:creationId xmlns:p14="http://schemas.microsoft.com/office/powerpoint/2010/main" val="163422836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2869989-EB00-4EE7-BCB5-25BDC5BB29F8}" type="slidenum">
              <a:rPr lang="en-US" altLang="zh-CN" smtClean="0"/>
              <a:pPr/>
              <a:t>29</a:t>
            </a:fld>
            <a:endParaRPr lang="zh-CN" altLang="en-US" dirty="0"/>
          </a:p>
        </p:txBody>
      </p:sp>
    </p:spTree>
    <p:extLst>
      <p:ext uri="{BB962C8B-B14F-4D97-AF65-F5344CB8AC3E}">
        <p14:creationId xmlns:p14="http://schemas.microsoft.com/office/powerpoint/2010/main" val="39688667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2869989-EB00-4EE7-BCB5-25BDC5BB29F8}" type="slidenum">
              <a:rPr lang="en-US" altLang="zh-CN" smtClean="0"/>
              <a:pPr/>
              <a:t>3</a:t>
            </a:fld>
            <a:endParaRPr lang="zh-CN" altLang="en-US" dirty="0"/>
          </a:p>
        </p:txBody>
      </p:sp>
    </p:spTree>
    <p:extLst>
      <p:ext uri="{BB962C8B-B14F-4D97-AF65-F5344CB8AC3E}">
        <p14:creationId xmlns:p14="http://schemas.microsoft.com/office/powerpoint/2010/main" val="204052913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2869989-EB00-4EE7-BCB5-25BDC5BB29F8}" type="slidenum">
              <a:rPr lang="en-US" altLang="zh-CN" smtClean="0"/>
              <a:pPr/>
              <a:t>30</a:t>
            </a:fld>
            <a:endParaRPr lang="zh-CN" altLang="en-US" dirty="0"/>
          </a:p>
        </p:txBody>
      </p:sp>
    </p:spTree>
    <p:extLst>
      <p:ext uri="{BB962C8B-B14F-4D97-AF65-F5344CB8AC3E}">
        <p14:creationId xmlns:p14="http://schemas.microsoft.com/office/powerpoint/2010/main" val="62795916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2869989-EB00-4EE7-BCB5-25BDC5BB29F8}" type="slidenum">
              <a:rPr lang="en-US" altLang="zh-CN" smtClean="0"/>
              <a:pPr/>
              <a:t>31</a:t>
            </a:fld>
            <a:endParaRPr lang="zh-CN" altLang="en-US" dirty="0"/>
          </a:p>
        </p:txBody>
      </p:sp>
    </p:spTree>
    <p:extLst>
      <p:ext uri="{BB962C8B-B14F-4D97-AF65-F5344CB8AC3E}">
        <p14:creationId xmlns:p14="http://schemas.microsoft.com/office/powerpoint/2010/main" val="203744938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en-US" altLang="zh-CN" dirty="0"/>
              <a:t>1958, John W. Tukey, The Teaching of Concrete Mathematics</a:t>
            </a:r>
            <a:r>
              <a:rPr lang="zh-CN" altLang="en-US" dirty="0"/>
              <a:t>，发表在</a:t>
            </a:r>
            <a:r>
              <a:rPr lang="en-US" altLang="zh-CN" dirty="0"/>
              <a:t>JSTOR</a:t>
            </a:r>
            <a:endParaRPr lang="zh-CN" altLang="en-US" dirty="0"/>
          </a:p>
        </p:txBody>
      </p:sp>
      <p:sp>
        <p:nvSpPr>
          <p:cNvPr id="4" name="灯片编号占位符 3"/>
          <p:cNvSpPr>
            <a:spLocks noGrp="1"/>
          </p:cNvSpPr>
          <p:nvPr>
            <p:ph type="sldNum" sz="quarter" idx="10"/>
          </p:nvPr>
        </p:nvSpPr>
        <p:spPr/>
        <p:txBody>
          <a:bodyPr/>
          <a:lstStyle/>
          <a:p>
            <a:pPr>
              <a:defRPr/>
            </a:pPr>
            <a:fld id="{6323E544-FF8F-4F6E-B246-DDE628A3566E}" type="slidenum">
              <a:rPr lang="zh-CN" altLang="en-US" smtClean="0"/>
              <a:pPr>
                <a:defRPr/>
              </a:pPr>
              <a:t>32</a:t>
            </a:fld>
            <a:endParaRPr lang="en-US" altLang="zh-CN"/>
          </a:p>
        </p:txBody>
      </p:sp>
    </p:spTree>
    <p:extLst>
      <p:ext uri="{BB962C8B-B14F-4D97-AF65-F5344CB8AC3E}">
        <p14:creationId xmlns:p14="http://schemas.microsoft.com/office/powerpoint/2010/main" val="155227063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2869989-EB00-4EE7-BCB5-25BDC5BB29F8}" type="slidenum">
              <a:rPr lang="en-US" altLang="zh-CN" smtClean="0"/>
              <a:pPr/>
              <a:t>33</a:t>
            </a:fld>
            <a:endParaRPr lang="zh-CN" altLang="en-US" dirty="0"/>
          </a:p>
        </p:txBody>
      </p:sp>
    </p:spTree>
    <p:extLst>
      <p:ext uri="{BB962C8B-B14F-4D97-AF65-F5344CB8AC3E}">
        <p14:creationId xmlns:p14="http://schemas.microsoft.com/office/powerpoint/2010/main" val="204052913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2869989-EB00-4EE7-BCB5-25BDC5BB29F8}" type="slidenum">
              <a:rPr lang="en-US" altLang="zh-CN" smtClean="0"/>
              <a:pPr/>
              <a:t>34</a:t>
            </a:fld>
            <a:endParaRPr lang="zh-CN" altLang="en-US" dirty="0"/>
          </a:p>
        </p:txBody>
      </p:sp>
    </p:spTree>
    <p:extLst>
      <p:ext uri="{BB962C8B-B14F-4D97-AF65-F5344CB8AC3E}">
        <p14:creationId xmlns:p14="http://schemas.microsoft.com/office/powerpoint/2010/main" val="16746682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2869989-EB00-4EE7-BCB5-25BDC5BB29F8}" type="slidenum">
              <a:rPr lang="en-US" altLang="zh-CN" smtClean="0"/>
              <a:pPr/>
              <a:t>35</a:t>
            </a:fld>
            <a:endParaRPr lang="zh-CN" altLang="en-US" dirty="0"/>
          </a:p>
        </p:txBody>
      </p:sp>
    </p:spTree>
    <p:extLst>
      <p:ext uri="{BB962C8B-B14F-4D97-AF65-F5344CB8AC3E}">
        <p14:creationId xmlns:p14="http://schemas.microsoft.com/office/powerpoint/2010/main" val="194828448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2869989-EB00-4EE7-BCB5-25BDC5BB29F8}" type="slidenum">
              <a:rPr lang="en-US" altLang="zh-CN" smtClean="0"/>
              <a:pPr/>
              <a:t>36</a:t>
            </a:fld>
            <a:endParaRPr lang="zh-CN" altLang="en-US" dirty="0"/>
          </a:p>
        </p:txBody>
      </p:sp>
    </p:spTree>
    <p:extLst>
      <p:ext uri="{BB962C8B-B14F-4D97-AF65-F5344CB8AC3E}">
        <p14:creationId xmlns:p14="http://schemas.microsoft.com/office/powerpoint/2010/main" val="135702352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en-US" altLang="zh-CN" dirty="0"/>
              <a:t>1958, John W. Tukey, The Teaching of Concrete Mathematics</a:t>
            </a:r>
            <a:r>
              <a:rPr lang="zh-CN" altLang="en-US" dirty="0"/>
              <a:t>，发表在</a:t>
            </a:r>
            <a:r>
              <a:rPr lang="en-US" altLang="zh-CN" dirty="0"/>
              <a:t>JSTOR</a:t>
            </a:r>
            <a:endParaRPr lang="zh-CN" altLang="en-US" dirty="0"/>
          </a:p>
        </p:txBody>
      </p:sp>
      <p:sp>
        <p:nvSpPr>
          <p:cNvPr id="4" name="灯片编号占位符 3"/>
          <p:cNvSpPr>
            <a:spLocks noGrp="1"/>
          </p:cNvSpPr>
          <p:nvPr>
            <p:ph type="sldNum" sz="quarter" idx="10"/>
          </p:nvPr>
        </p:nvSpPr>
        <p:spPr/>
        <p:txBody>
          <a:bodyPr/>
          <a:lstStyle/>
          <a:p>
            <a:pPr>
              <a:defRPr/>
            </a:pPr>
            <a:fld id="{6323E544-FF8F-4F6E-B246-DDE628A3566E}" type="slidenum">
              <a:rPr lang="zh-CN" altLang="en-US" smtClean="0"/>
              <a:pPr>
                <a:defRPr/>
              </a:pPr>
              <a:t>37</a:t>
            </a:fld>
            <a:endParaRPr lang="en-US" altLang="zh-CN"/>
          </a:p>
        </p:txBody>
      </p:sp>
    </p:spTree>
    <p:extLst>
      <p:ext uri="{BB962C8B-B14F-4D97-AF65-F5344CB8AC3E}">
        <p14:creationId xmlns:p14="http://schemas.microsoft.com/office/powerpoint/2010/main" val="155227063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2869989-EB00-4EE7-BCB5-25BDC5BB29F8}" type="slidenum">
              <a:rPr lang="en-US" altLang="zh-CN" smtClean="0"/>
              <a:pPr/>
              <a:t>38</a:t>
            </a:fld>
            <a:endParaRPr lang="zh-CN" altLang="en-US" dirty="0"/>
          </a:p>
        </p:txBody>
      </p:sp>
    </p:spTree>
    <p:extLst>
      <p:ext uri="{BB962C8B-B14F-4D97-AF65-F5344CB8AC3E}">
        <p14:creationId xmlns:p14="http://schemas.microsoft.com/office/powerpoint/2010/main" val="204052913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2869989-EB00-4EE7-BCB5-25BDC5BB29F8}" type="slidenum">
              <a:rPr lang="en-US" altLang="zh-CN" smtClean="0"/>
              <a:pPr/>
              <a:t>39</a:t>
            </a:fld>
            <a:endParaRPr lang="zh-CN" altLang="en-US" dirty="0"/>
          </a:p>
        </p:txBody>
      </p:sp>
    </p:spTree>
    <p:extLst>
      <p:ext uri="{BB962C8B-B14F-4D97-AF65-F5344CB8AC3E}">
        <p14:creationId xmlns:p14="http://schemas.microsoft.com/office/powerpoint/2010/main" val="31160606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2869989-EB00-4EE7-BCB5-25BDC5BB29F8}" type="slidenum">
              <a:rPr lang="en-US" altLang="zh-CN" smtClean="0"/>
              <a:pPr/>
              <a:t>4</a:t>
            </a:fld>
            <a:endParaRPr lang="zh-CN" altLang="en-US" dirty="0"/>
          </a:p>
        </p:txBody>
      </p:sp>
    </p:spTree>
    <p:extLst>
      <p:ext uri="{BB962C8B-B14F-4D97-AF65-F5344CB8AC3E}">
        <p14:creationId xmlns:p14="http://schemas.microsoft.com/office/powerpoint/2010/main" val="194828448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2869989-EB00-4EE7-BCB5-25BDC5BB29F8}" type="slidenum">
              <a:rPr lang="en-US" altLang="zh-CN" smtClean="0"/>
              <a:pPr/>
              <a:t>40</a:t>
            </a:fld>
            <a:endParaRPr lang="zh-CN" altLang="en-US" dirty="0"/>
          </a:p>
        </p:txBody>
      </p:sp>
    </p:spTree>
    <p:extLst>
      <p:ext uri="{BB962C8B-B14F-4D97-AF65-F5344CB8AC3E}">
        <p14:creationId xmlns:p14="http://schemas.microsoft.com/office/powerpoint/2010/main" val="356559456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CC5934F-EAF2-4BA1-98D1-AB7BE00B8F72}" type="slidenum">
              <a:rPr lang="zh-CN" altLang="en-US" smtClean="0"/>
              <a:pPr/>
              <a:t>41</a:t>
            </a:fld>
            <a:endParaRPr lang="zh-CN" altLang="en-US"/>
          </a:p>
        </p:txBody>
      </p:sp>
    </p:spTree>
    <p:extLst>
      <p:ext uri="{BB962C8B-B14F-4D97-AF65-F5344CB8AC3E}">
        <p14:creationId xmlns:p14="http://schemas.microsoft.com/office/powerpoint/2010/main" val="176982539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pPr/>
              <a:t>42</a:t>
            </a:fld>
            <a:endParaRPr lang="zh-CN" altLang="en-US"/>
          </a:p>
        </p:txBody>
      </p:sp>
    </p:spTree>
    <p:extLst>
      <p:ext uri="{BB962C8B-B14F-4D97-AF65-F5344CB8AC3E}">
        <p14:creationId xmlns:p14="http://schemas.microsoft.com/office/powerpoint/2010/main" val="290576610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CC5934F-EAF2-4BA1-98D1-AB7BE00B8F72}" type="slidenum">
              <a:rPr lang="zh-CN" altLang="en-US" smtClean="0"/>
              <a:pPr/>
              <a:t>43</a:t>
            </a:fld>
            <a:endParaRPr lang="zh-CN" altLang="en-US"/>
          </a:p>
        </p:txBody>
      </p:sp>
    </p:spTree>
    <p:extLst>
      <p:ext uri="{BB962C8B-B14F-4D97-AF65-F5344CB8AC3E}">
        <p14:creationId xmlns:p14="http://schemas.microsoft.com/office/powerpoint/2010/main" val="314341112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2869989-EB00-4EE7-BCB5-25BDC5BB29F8}" type="slidenum">
              <a:rPr lang="en-US" altLang="zh-CN" smtClean="0"/>
              <a:pPr/>
              <a:t>44</a:t>
            </a:fld>
            <a:endParaRPr lang="zh-CN" altLang="en-US" dirty="0"/>
          </a:p>
        </p:txBody>
      </p:sp>
    </p:spTree>
    <p:extLst>
      <p:ext uri="{BB962C8B-B14F-4D97-AF65-F5344CB8AC3E}">
        <p14:creationId xmlns:p14="http://schemas.microsoft.com/office/powerpoint/2010/main" val="3247547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2869989-EB00-4EE7-BCB5-25BDC5BB29F8}" type="slidenum">
              <a:rPr lang="en-US" altLang="zh-CN" smtClean="0"/>
              <a:pPr/>
              <a:t>5</a:t>
            </a:fld>
            <a:endParaRPr lang="zh-CN" altLang="en-US" dirty="0"/>
          </a:p>
        </p:txBody>
      </p:sp>
    </p:spTree>
    <p:extLst>
      <p:ext uri="{BB962C8B-B14F-4D97-AF65-F5344CB8AC3E}">
        <p14:creationId xmlns:p14="http://schemas.microsoft.com/office/powerpoint/2010/main" val="5374941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2869989-EB00-4EE7-BCB5-25BDC5BB29F8}" type="slidenum">
              <a:rPr lang="en-US" altLang="zh-CN" smtClean="0"/>
              <a:pPr/>
              <a:t>6</a:t>
            </a:fld>
            <a:endParaRPr lang="zh-CN" altLang="en-US" dirty="0"/>
          </a:p>
        </p:txBody>
      </p:sp>
    </p:spTree>
    <p:extLst>
      <p:ext uri="{BB962C8B-B14F-4D97-AF65-F5344CB8AC3E}">
        <p14:creationId xmlns:p14="http://schemas.microsoft.com/office/powerpoint/2010/main" val="13757062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2869989-EB00-4EE7-BCB5-25BDC5BB29F8}" type="slidenum">
              <a:rPr lang="en-US" altLang="zh-CN" smtClean="0"/>
              <a:pPr/>
              <a:t>7</a:t>
            </a:fld>
            <a:endParaRPr lang="zh-CN" altLang="en-US" dirty="0"/>
          </a:p>
        </p:txBody>
      </p:sp>
    </p:spTree>
    <p:extLst>
      <p:ext uri="{BB962C8B-B14F-4D97-AF65-F5344CB8AC3E}">
        <p14:creationId xmlns:p14="http://schemas.microsoft.com/office/powerpoint/2010/main" val="34184920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2869989-EB00-4EE7-BCB5-25BDC5BB29F8}" type="slidenum">
              <a:rPr lang="en-US" altLang="zh-CN" smtClean="0"/>
              <a:pPr/>
              <a:t>8</a:t>
            </a:fld>
            <a:endParaRPr lang="zh-CN" altLang="en-US" dirty="0"/>
          </a:p>
        </p:txBody>
      </p:sp>
    </p:spTree>
    <p:extLst>
      <p:ext uri="{BB962C8B-B14F-4D97-AF65-F5344CB8AC3E}">
        <p14:creationId xmlns:p14="http://schemas.microsoft.com/office/powerpoint/2010/main" val="23097761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2869989-EB00-4EE7-BCB5-25BDC5BB29F8}" type="slidenum">
              <a:rPr lang="en-US" altLang="zh-CN" smtClean="0"/>
              <a:pPr/>
              <a:t>9</a:t>
            </a:fld>
            <a:endParaRPr lang="zh-CN" altLang="en-US" dirty="0"/>
          </a:p>
        </p:txBody>
      </p:sp>
    </p:spTree>
    <p:extLst>
      <p:ext uri="{BB962C8B-B14F-4D97-AF65-F5344CB8AC3E}">
        <p14:creationId xmlns:p14="http://schemas.microsoft.com/office/powerpoint/2010/main" val="9293968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首页">
    <p:spTree>
      <p:nvGrpSpPr>
        <p:cNvPr id="1" name=""/>
        <p:cNvGrpSpPr/>
        <p:nvPr/>
      </p:nvGrpSpPr>
      <p:grpSpPr>
        <a:xfrm>
          <a:off x="0" y="0"/>
          <a:ext cx="0" cy="0"/>
          <a:chOff x="0" y="0"/>
          <a:chExt cx="0" cy="0"/>
        </a:xfrm>
      </p:grpSpPr>
      <p:grpSp>
        <p:nvGrpSpPr>
          <p:cNvPr id="5" name="组 4"/>
          <p:cNvGrpSpPr/>
          <p:nvPr userDrawn="1"/>
        </p:nvGrpSpPr>
        <p:grpSpPr bwMode="hidden">
          <a:xfrm>
            <a:off x="-1" y="0"/>
            <a:ext cx="12192002" cy="6858000"/>
            <a:chOff x="-1" y="0"/>
            <a:chExt cx="12192002" cy="6858000"/>
          </a:xfrm>
        </p:grpSpPr>
        <p:cxnSp>
          <p:nvCxnSpPr>
            <p:cNvPr id="6" name="直接连接符 5"/>
            <p:cNvCxnSpPr/>
            <p:nvPr/>
          </p:nvCxnSpPr>
          <p:spPr bwMode="hidden">
            <a:xfrm>
              <a:off x="61019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bwMode="hidden">
            <a:xfrm>
              <a:off x="182933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bwMode="hidden">
            <a:xfrm>
              <a:off x="304847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0" name="直接连接符​​(S) 9"/>
            <p:cNvCxnSpPr/>
            <p:nvPr/>
          </p:nvCxnSpPr>
          <p:spPr bwMode="hidden">
            <a:xfrm>
              <a:off x="426760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bwMode="hidden">
            <a:xfrm>
              <a:off x="548674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bwMode="hidden">
            <a:xfrm>
              <a:off x="670588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bwMode="hidden">
            <a:xfrm>
              <a:off x="792502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bwMode="hidden">
            <a:xfrm>
              <a:off x="914416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bwMode="hidden">
            <a:xfrm>
              <a:off x="1036329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bwMode="hidden">
            <a:xfrm>
              <a:off x="1158243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S) 16"/>
            <p:cNvCxnSpPr/>
            <p:nvPr/>
          </p:nvCxnSpPr>
          <p:spPr bwMode="hidden">
            <a:xfrm>
              <a:off x="2819" y="38648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bwMode="hidden">
            <a:xfrm>
              <a:off x="2819" y="1611181"/>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bwMode="hidden">
            <a:xfrm>
              <a:off x="2819" y="2835877"/>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bwMode="hidden">
            <a:xfrm>
              <a:off x="2819" y="4060573"/>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bwMode="hidden">
            <a:xfrm>
              <a:off x="2819" y="5285269"/>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bwMode="hidden">
            <a:xfrm>
              <a:off x="2819" y="650996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23" name="组 22"/>
            <p:cNvGrpSpPr/>
            <p:nvPr userDrawn="1"/>
          </p:nvGrpSpPr>
          <p:grpSpPr bwMode="hidden">
            <a:xfrm>
              <a:off x="-1" y="0"/>
              <a:ext cx="12192001" cy="6858000"/>
              <a:chOff x="-1" y="0"/>
              <a:chExt cx="12192001" cy="6858000"/>
            </a:xfrm>
          </p:grpSpPr>
          <p:cxnSp>
            <p:nvCxnSpPr>
              <p:cNvPr id="41" name="直接连接符 40"/>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4" name="直接连接符​​(S) 43"/>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bwMode="hidden">
              <a:xfrm>
                <a:off x="510650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46" name="组 45"/>
              <p:cNvGrpSpPr/>
              <p:nvPr/>
            </p:nvGrpSpPr>
            <p:grpSpPr bwMode="hidden">
              <a:xfrm>
                <a:off x="6327885" y="0"/>
                <a:ext cx="5864115" cy="5898673"/>
                <a:chOff x="6327885" y="0"/>
                <a:chExt cx="5864115" cy="5898673"/>
              </a:xfrm>
            </p:grpSpPr>
            <p:cxnSp>
              <p:nvCxnSpPr>
                <p:cNvPr id="52" name="直接连接符 51"/>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3" name="直接连接符​​(S) 52"/>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4" name="直接连接符​​(S) 53"/>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5" name="直接连接符​​(S) 54"/>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6" name="直接连接符 55"/>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47" name="直接连接符 46"/>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8" name="直接连接符​​(S) 47"/>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9" name="直接连接符​​(S) 48"/>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nvGrpSpPr>
            <p:cNvPr id="24" name="组 23"/>
            <p:cNvGrpSpPr/>
            <p:nvPr userDrawn="1"/>
          </p:nvGrpSpPr>
          <p:grpSpPr bwMode="hidden">
            <a:xfrm flipH="1">
              <a:off x="0" y="0"/>
              <a:ext cx="12192001" cy="6858000"/>
              <a:chOff x="-1" y="0"/>
              <a:chExt cx="12192001" cy="6858000"/>
            </a:xfrm>
          </p:grpSpPr>
          <p:cxnSp>
            <p:nvCxnSpPr>
              <p:cNvPr id="25" name="直接连接符​​ 24"/>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8" name="直接连接符​​(S) 27"/>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bwMode="hidden">
              <a:xfrm>
                <a:off x="515064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30" name="组 29"/>
              <p:cNvGrpSpPr/>
              <p:nvPr/>
            </p:nvGrpSpPr>
            <p:grpSpPr bwMode="hidden">
              <a:xfrm>
                <a:off x="6327885" y="0"/>
                <a:ext cx="5864115" cy="5898673"/>
                <a:chOff x="6327885" y="0"/>
                <a:chExt cx="5864115" cy="5898673"/>
              </a:xfrm>
            </p:grpSpPr>
            <p:cxnSp>
              <p:nvCxnSpPr>
                <p:cNvPr id="36" name="直接连接符 35"/>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7" name="直接连接符​​(S) 36"/>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8" name="直接连接符​​(S) 37"/>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9" name="直接连接符​​(S) 38"/>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31" name="直接连接符 30"/>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2" name="直接连接符​​(S) 31"/>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3" name="直接连接符​​(S) 32"/>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sp>
        <p:nvSpPr>
          <p:cNvPr id="2" name="标题 1"/>
          <p:cNvSpPr>
            <a:spLocks noGrp="1"/>
          </p:cNvSpPr>
          <p:nvPr>
            <p:ph type="ctrTitle"/>
          </p:nvPr>
        </p:nvSpPr>
        <p:spPr>
          <a:xfrm>
            <a:off x="1293845" y="3421150"/>
            <a:ext cx="9604310" cy="1871475"/>
          </a:xfrm>
          <a:prstGeom prst="rect">
            <a:avLst/>
          </a:prstGeom>
        </p:spPr>
        <p:txBody>
          <a:bodyPr rtlCol="0" anchor="b">
            <a:noAutofit/>
          </a:bodyPr>
          <a:lstStyle>
            <a:lvl1pPr algn="l">
              <a:lnSpc>
                <a:spcPct val="100000"/>
              </a:lnSpc>
              <a:defRPr sz="6000" cap="none" baseline="0">
                <a:solidFill>
                  <a:schemeClr val="tx1"/>
                </a:solidFill>
                <a:latin typeface="微软雅黑" panose="020B0503020204020204" pitchFamily="34" charset="-122"/>
                <a:ea typeface="微软雅黑" panose="020B0503020204020204" pitchFamily="34" charset="-122"/>
              </a:defRPr>
            </a:lvl1pPr>
          </a:lstStyle>
          <a:p>
            <a:pPr rtl="0"/>
            <a:r>
              <a:rPr lang="zh-CN" altLang="en-US" noProof="0"/>
              <a:t>单击此处编辑母版标题样式</a:t>
            </a:r>
            <a:endParaRPr lang="zh-CN" altLang="en-US" noProof="0" dirty="0"/>
          </a:p>
        </p:txBody>
      </p:sp>
      <p:sp>
        <p:nvSpPr>
          <p:cNvPr id="3" name="副标题 2"/>
          <p:cNvSpPr>
            <a:spLocks noGrp="1"/>
          </p:cNvSpPr>
          <p:nvPr>
            <p:ph type="subTitle" idx="1"/>
          </p:nvPr>
        </p:nvSpPr>
        <p:spPr>
          <a:xfrm>
            <a:off x="1293845" y="5432564"/>
            <a:ext cx="9604310" cy="457200"/>
          </a:xfrm>
          <a:prstGeom prst="rect">
            <a:avLst/>
          </a:prstGeom>
        </p:spPr>
        <p:txBody>
          <a:bodyPr rtlCol="0">
            <a:normAutofit/>
          </a:bodyPr>
          <a:lstStyle>
            <a:lvl1pPr marL="0" indent="0" algn="l">
              <a:spcBef>
                <a:spcPts val="0"/>
              </a:spcBef>
              <a:buNone/>
              <a:defRPr sz="2000" b="0">
                <a:solidFill>
                  <a:schemeClr val="accent1">
                    <a:lumMod val="75000"/>
                  </a:schemeClr>
                </a:solidFill>
                <a:latin typeface="微软雅黑" panose="020B0503020204020204" pitchFamily="34" charset="-122"/>
                <a:ea typeface="微软雅黑" panose="020B0503020204020204"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zh-CN" altLang="en-US" noProof="0"/>
              <a:t>单击以编辑母版副标题样式</a:t>
            </a:r>
            <a:endParaRPr lang="zh-CN" altLang="en-US" noProof="0" dirty="0"/>
          </a:p>
        </p:txBody>
      </p:sp>
      <p:cxnSp>
        <p:nvCxnSpPr>
          <p:cNvPr id="58" name="直接连接符​​ 57"/>
          <p:cNvCxnSpPr/>
          <p:nvPr userDrawn="1"/>
        </p:nvCxnSpPr>
        <p:spPr>
          <a:xfrm>
            <a:off x="1295400" y="5294175"/>
            <a:ext cx="9601200" cy="0"/>
          </a:xfrm>
          <a:prstGeom prst="line">
            <a:avLst/>
          </a:prstGeom>
          <a:ln w="12700"/>
        </p:spPr>
        <p:style>
          <a:lnRef idx="1">
            <a:schemeClr val="accent1"/>
          </a:lnRef>
          <a:fillRef idx="0">
            <a:schemeClr val="accent1"/>
          </a:fillRef>
          <a:effectRef idx="0">
            <a:schemeClr val="accent1"/>
          </a:effectRef>
          <a:fontRef idx="minor">
            <a:schemeClr val="tx1"/>
          </a:fontRef>
        </p:style>
      </p:cxnSp>
      <p:pic>
        <p:nvPicPr>
          <p:cNvPr id="57" name="图片 5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924629" y="58735"/>
            <a:ext cx="6342743" cy="3561284"/>
          </a:xfrm>
          <a:prstGeom prst="ellipse">
            <a:avLst/>
          </a:prstGeom>
          <a:ln>
            <a:noFill/>
          </a:ln>
          <a:effectLst>
            <a:softEdge rad="112500"/>
          </a:effectLst>
        </p:spPr>
      </p:pic>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内容页">
    <p:spTree>
      <p:nvGrpSpPr>
        <p:cNvPr id="1" name=""/>
        <p:cNvGrpSpPr/>
        <p:nvPr/>
      </p:nvGrpSpPr>
      <p:grpSpPr>
        <a:xfrm>
          <a:off x="0" y="0"/>
          <a:ext cx="0" cy="0"/>
          <a:chOff x="0" y="0"/>
          <a:chExt cx="0" cy="0"/>
        </a:xfrm>
      </p:grpSpPr>
      <p:sp>
        <p:nvSpPr>
          <p:cNvPr id="2" name="标题 1"/>
          <p:cNvSpPr>
            <a:spLocks noGrp="1"/>
          </p:cNvSpPr>
          <p:nvPr>
            <p:ph type="title"/>
          </p:nvPr>
        </p:nvSpPr>
        <p:spPr>
          <a:xfrm>
            <a:off x="571501" y="0"/>
            <a:ext cx="5202767" cy="668780"/>
          </a:xfrm>
          <a:prstGeom prst="rect">
            <a:avLst/>
          </a:prstGeom>
        </p:spPr>
        <p:txBody>
          <a:bodyPr rtlCol="0"/>
          <a:lstStyle>
            <a:lvl1pPr>
              <a:lnSpc>
                <a:spcPct val="130000"/>
              </a:lnSpc>
              <a:defRPr sz="3200"/>
            </a:lvl1pPr>
          </a:lstStyle>
          <a:p>
            <a:pPr rtl="0"/>
            <a:r>
              <a:rPr lang="zh-CN" altLang="en-US" dirty="0"/>
              <a:t>单击此处编辑母版标题样式</a:t>
            </a:r>
          </a:p>
        </p:txBody>
      </p:sp>
      <p:sp>
        <p:nvSpPr>
          <p:cNvPr id="8" name="矩形 7"/>
          <p:cNvSpPr/>
          <p:nvPr userDrawn="1"/>
        </p:nvSpPr>
        <p:spPr>
          <a:xfrm>
            <a:off x="0" y="0"/>
            <a:ext cx="368300" cy="6687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过渡页">
    <p:bg>
      <p:bgPr>
        <a:gradFill flip="none" rotWithShape="1">
          <a:gsLst>
            <a:gs pos="0">
              <a:schemeClr val="accent1"/>
            </a:gs>
            <a:gs pos="97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7" name="组 6"/>
          <p:cNvGrpSpPr/>
          <p:nvPr userDrawn="1"/>
        </p:nvGrpSpPr>
        <p:grpSpPr bwMode="hidden">
          <a:xfrm>
            <a:off x="-1" y="0"/>
            <a:ext cx="12192002" cy="6858000"/>
            <a:chOff x="-1" y="0"/>
            <a:chExt cx="12192002" cy="6858000"/>
          </a:xfrm>
        </p:grpSpPr>
        <p:cxnSp>
          <p:nvCxnSpPr>
            <p:cNvPr id="8" name="直接连接符​​(S) 7"/>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直接连接符​​(S) 9"/>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S) 16"/>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4" name="组 23"/>
            <p:cNvGrpSpPr/>
            <p:nvPr userDrawn="1"/>
          </p:nvGrpSpPr>
          <p:grpSpPr bwMode="hidden">
            <a:xfrm>
              <a:off x="-1" y="0"/>
              <a:ext cx="12192001" cy="6858000"/>
              <a:chOff x="-1" y="0"/>
              <a:chExt cx="12192001" cy="6858000"/>
            </a:xfrm>
          </p:grpSpPr>
          <p:cxnSp>
            <p:nvCxnSpPr>
              <p:cNvPr id="42" name="直接连接符​​ 41"/>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直接连接符​​(S) 43"/>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直接连接符​​(S) 44"/>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7" name="组 46"/>
              <p:cNvGrpSpPr/>
              <p:nvPr/>
            </p:nvGrpSpPr>
            <p:grpSpPr bwMode="hidden">
              <a:xfrm>
                <a:off x="6327885" y="0"/>
                <a:ext cx="5864115" cy="5898673"/>
                <a:chOff x="6327885" y="0"/>
                <a:chExt cx="5864115" cy="5898673"/>
              </a:xfrm>
            </p:grpSpPr>
            <p:cxnSp>
              <p:nvCxnSpPr>
                <p:cNvPr id="53" name="直接连接符​​ 52"/>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直接连接符​​(S) 53"/>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直接连接符​​(S) 54"/>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直接连接符​​(S) 55"/>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8" name="直接连接符 47"/>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9" name="直接连接符​​(S) 48"/>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5" name="组 24"/>
            <p:cNvGrpSpPr/>
            <p:nvPr userDrawn="1"/>
          </p:nvGrpSpPr>
          <p:grpSpPr bwMode="hidden">
            <a:xfrm flipH="1">
              <a:off x="0" y="0"/>
              <a:ext cx="12192001" cy="6858000"/>
              <a:chOff x="-1" y="0"/>
              <a:chExt cx="12192001" cy="6858000"/>
            </a:xfrm>
          </p:grpSpPr>
          <p:cxnSp>
            <p:nvCxnSpPr>
              <p:cNvPr id="26" name="直接连接符 25"/>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直接连接符​​(S) 27"/>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直接连接符​​(S) 28"/>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1" name="组 30"/>
              <p:cNvGrpSpPr/>
              <p:nvPr/>
            </p:nvGrpSpPr>
            <p:grpSpPr bwMode="hidden">
              <a:xfrm>
                <a:off x="6327885" y="0"/>
                <a:ext cx="5864115" cy="5898673"/>
                <a:chOff x="6327885" y="0"/>
                <a:chExt cx="5864115" cy="5898673"/>
              </a:xfrm>
            </p:grpSpPr>
            <p:cxnSp>
              <p:nvCxnSpPr>
                <p:cNvPr id="37" name="直接连接符​​ 36"/>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直接连接符​​(S) 37"/>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直接连接符​​(S) 38"/>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直接连接符​​(S) 39"/>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2" name="直接连接符​​ 31"/>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3" name="直接连接符​​(S) 32"/>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标题 1"/>
          <p:cNvSpPr>
            <a:spLocks noGrp="1"/>
          </p:cNvSpPr>
          <p:nvPr>
            <p:ph type="title"/>
          </p:nvPr>
        </p:nvSpPr>
        <p:spPr>
          <a:xfrm>
            <a:off x="1295400" y="2541573"/>
            <a:ext cx="9601200" cy="2743200"/>
          </a:xfrm>
          <a:prstGeom prst="rect">
            <a:avLst/>
          </a:prstGeom>
        </p:spPr>
        <p:txBody>
          <a:bodyPr rtlCol="0" anchor="b">
            <a:normAutofit/>
          </a:bodyPr>
          <a:lstStyle>
            <a:lvl1pPr>
              <a:lnSpc>
                <a:spcPct val="85000"/>
              </a:lnSpc>
              <a:defRPr sz="6000" cap="none" baseline="0">
                <a:solidFill>
                  <a:schemeClr val="tx1"/>
                </a:solidFill>
                <a:latin typeface="微软雅黑" panose="020B0503020204020204" pitchFamily="34" charset="-122"/>
                <a:ea typeface="微软雅黑" panose="020B0503020204020204" pitchFamily="34" charset="-122"/>
              </a:defRPr>
            </a:lvl1pPr>
          </a:lstStyle>
          <a:p>
            <a:pPr rtl="0"/>
            <a:r>
              <a:rPr lang="zh-CN" altLang="en-US" noProof="0"/>
              <a:t>单击此处编辑母版标题样式</a:t>
            </a:r>
            <a:endParaRPr lang="zh-CN" altLang="en-US" noProof="0" dirty="0"/>
          </a:p>
        </p:txBody>
      </p:sp>
      <p:sp>
        <p:nvSpPr>
          <p:cNvPr id="3" name="文本占位符 2"/>
          <p:cNvSpPr>
            <a:spLocks noGrp="1"/>
          </p:cNvSpPr>
          <p:nvPr>
            <p:ph type="body" idx="1"/>
          </p:nvPr>
        </p:nvSpPr>
        <p:spPr>
          <a:xfrm>
            <a:off x="1295400" y="5431536"/>
            <a:ext cx="9601200" cy="457200"/>
          </a:xfrm>
          <a:prstGeom prst="rect">
            <a:avLst/>
          </a:prstGeom>
        </p:spPr>
        <p:txBody>
          <a:bodyPr rtlCol="0">
            <a:normAutofit/>
          </a:bodyPr>
          <a:lstStyle>
            <a:lvl1pPr marL="0" indent="0">
              <a:spcBef>
                <a:spcPts val="0"/>
              </a:spcBef>
              <a:buNone/>
              <a:defRPr sz="2000" b="0">
                <a:solidFill>
                  <a:schemeClr val="tx1"/>
                </a:solidFill>
                <a:latin typeface="微软雅黑" panose="020B0503020204020204" pitchFamily="34" charset="-122"/>
                <a:ea typeface="微软雅黑" panose="020B0503020204020204" pitchFamily="34" charset="-122"/>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rtl="0"/>
            <a:r>
              <a:rPr lang="zh-CN" altLang="en-US" noProof="0"/>
              <a:t>编辑母版文本样式</a:t>
            </a:r>
          </a:p>
        </p:txBody>
      </p:sp>
      <p:cxnSp>
        <p:nvCxnSpPr>
          <p:cNvPr id="58" name="直接连接符​​ 57"/>
          <p:cNvCxnSpPr/>
          <p:nvPr userDrawn="1"/>
        </p:nvCxnSpPr>
        <p:spPr>
          <a:xfrm>
            <a:off x="1295400" y="5294175"/>
            <a:ext cx="9601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67780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Tx" preserve="1">
  <p:cSld name="目录页">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9" name="组 8"/>
          <p:cNvGrpSpPr/>
          <p:nvPr userDrawn="1"/>
        </p:nvGrpSpPr>
        <p:grpSpPr bwMode="hidden">
          <a:xfrm>
            <a:off x="-1" y="0"/>
            <a:ext cx="12192002" cy="6858000"/>
            <a:chOff x="-1" y="0"/>
            <a:chExt cx="12192002" cy="6858000"/>
          </a:xfrm>
        </p:grpSpPr>
        <p:cxnSp>
          <p:nvCxnSpPr>
            <p:cNvPr id="10" name="直接连接符​​(S) 9"/>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S) 16"/>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6" name="组 25"/>
            <p:cNvGrpSpPr/>
            <p:nvPr userDrawn="1"/>
          </p:nvGrpSpPr>
          <p:grpSpPr bwMode="hidden">
            <a:xfrm>
              <a:off x="-1" y="0"/>
              <a:ext cx="12192001" cy="6858000"/>
              <a:chOff x="-1" y="0"/>
              <a:chExt cx="12192001" cy="6858000"/>
            </a:xfrm>
          </p:grpSpPr>
          <p:cxnSp>
            <p:nvCxnSpPr>
              <p:cNvPr id="44" name="直接连接符​​ 43"/>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直接连接符​​(S) 44"/>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直接连接符​​(S) 45"/>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直接连接符​​(S) 46"/>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9" name="组 48"/>
              <p:cNvGrpSpPr/>
              <p:nvPr/>
            </p:nvGrpSpPr>
            <p:grpSpPr bwMode="hidden">
              <a:xfrm>
                <a:off x="6327885" y="0"/>
                <a:ext cx="5864115" cy="5898673"/>
                <a:chOff x="6327885" y="0"/>
                <a:chExt cx="5864115" cy="5898673"/>
              </a:xfrm>
            </p:grpSpPr>
            <p:cxnSp>
              <p:nvCxnSpPr>
                <p:cNvPr id="55" name="直接连接符​​ 54"/>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直接连接符​​(S) 55"/>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直接连接符​​(S) 56"/>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直接连接符​​ 57"/>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50" name="直接连接符​​ 49"/>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直接连接符​​(S) 51"/>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直接连接符​​(S) 52"/>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7" name="组 26"/>
            <p:cNvGrpSpPr/>
            <p:nvPr userDrawn="1"/>
          </p:nvGrpSpPr>
          <p:grpSpPr bwMode="hidden">
            <a:xfrm flipH="1">
              <a:off x="0" y="0"/>
              <a:ext cx="12192001" cy="6858000"/>
              <a:chOff x="-1" y="0"/>
              <a:chExt cx="12192001" cy="6858000"/>
            </a:xfrm>
          </p:grpSpPr>
          <p:cxnSp>
            <p:nvCxnSpPr>
              <p:cNvPr id="28" name="直接连接符 27"/>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直接连接符​​(S) 28"/>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直接连接符​​(S) 29"/>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直接连接符​​(S) 30"/>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3" name="组 32"/>
              <p:cNvGrpSpPr/>
              <p:nvPr/>
            </p:nvGrpSpPr>
            <p:grpSpPr bwMode="hidden">
              <a:xfrm>
                <a:off x="6327885" y="0"/>
                <a:ext cx="5864115" cy="5898673"/>
                <a:chOff x="6327885" y="0"/>
                <a:chExt cx="5864115" cy="5898673"/>
              </a:xfrm>
            </p:grpSpPr>
            <p:cxnSp>
              <p:nvCxnSpPr>
                <p:cNvPr id="39" name="直接连接符 38"/>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直接连接符​​(S) 39"/>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直接连接符​​(S) 40"/>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4" name="直接连接符​​ 33"/>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直接连接符​​(S) 35"/>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直接连接符​​(S) 36"/>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7" name="矩形 6"/>
          <p:cNvSpPr/>
          <p:nvPr userDrawn="1"/>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a:xfrm>
            <a:off x="7913152" y="571500"/>
            <a:ext cx="3657600" cy="2197100"/>
          </a:xfrm>
          <a:prstGeom prst="rect">
            <a:avLst/>
          </a:prstGeom>
        </p:spPr>
        <p:txBody>
          <a:bodyPr rtlCol="0" anchor="b">
            <a:normAutofit/>
          </a:bodyPr>
          <a:lstStyle>
            <a:lvl1pPr>
              <a:defRPr sz="2600">
                <a:solidFill>
                  <a:schemeClr val="bg1"/>
                </a:solidFill>
                <a:latin typeface="微软雅黑" panose="020B0503020204020204" pitchFamily="34" charset="-122"/>
                <a:ea typeface="微软雅黑" panose="020B0503020204020204" pitchFamily="34" charset="-122"/>
              </a:defRPr>
            </a:lvl1pPr>
          </a:lstStyle>
          <a:p>
            <a:pPr rtl="0"/>
            <a:r>
              <a:rPr lang="zh-CN" altLang="en-US" noProof="0"/>
              <a:t>单击此处编辑母版标题样式</a:t>
            </a:r>
            <a:endParaRPr lang="zh-CN" altLang="en-US" noProof="0" dirty="0"/>
          </a:p>
        </p:txBody>
      </p:sp>
      <p:sp>
        <p:nvSpPr>
          <p:cNvPr id="3" name="内容占位符 2"/>
          <p:cNvSpPr>
            <a:spLocks noGrp="1"/>
          </p:cNvSpPr>
          <p:nvPr>
            <p:ph idx="1"/>
          </p:nvPr>
        </p:nvSpPr>
        <p:spPr>
          <a:xfrm>
            <a:off x="543197" y="571500"/>
            <a:ext cx="6217920" cy="5715000"/>
          </a:xfrm>
          <a:prstGeom prst="rect">
            <a:avLst/>
          </a:prstGeom>
        </p:spPr>
        <p:txBody>
          <a:bodyPr rtlCol="0">
            <a:normAutofit/>
          </a:bodyPr>
          <a:lstStyle>
            <a:lvl1pPr>
              <a:defRPr sz="2000">
                <a:latin typeface="微软雅黑" panose="020B0503020204020204" pitchFamily="34" charset="-122"/>
                <a:ea typeface="微软雅黑" panose="020B0503020204020204" pitchFamily="34" charset="-122"/>
              </a:defRPr>
            </a:lvl1pPr>
            <a:lvl2pPr>
              <a:defRPr sz="1800">
                <a:latin typeface="微软雅黑" panose="020B0503020204020204" pitchFamily="34" charset="-122"/>
                <a:ea typeface="微软雅黑" panose="020B0503020204020204" pitchFamily="34" charset="-122"/>
              </a:defRPr>
            </a:lvl2pPr>
            <a:lvl3pPr>
              <a:defRPr sz="1600">
                <a:latin typeface="微软雅黑" panose="020B0503020204020204" pitchFamily="34" charset="-122"/>
                <a:ea typeface="微软雅黑" panose="020B0503020204020204" pitchFamily="34" charset="-122"/>
              </a:defRPr>
            </a:lvl3pPr>
            <a:lvl4pPr>
              <a:defRPr sz="1400">
                <a:latin typeface="微软雅黑" panose="020B0503020204020204" pitchFamily="34" charset="-122"/>
                <a:ea typeface="微软雅黑" panose="020B0503020204020204" pitchFamily="34" charset="-122"/>
              </a:defRPr>
            </a:lvl4pPr>
            <a:lvl5pPr>
              <a:defRPr sz="1400">
                <a:latin typeface="微软雅黑" panose="020B0503020204020204" pitchFamily="34" charset="-122"/>
                <a:ea typeface="微软雅黑" panose="020B0503020204020204" pitchFamily="34" charset="-122"/>
              </a:defRPr>
            </a:lvl5pPr>
            <a:lvl6pPr>
              <a:defRPr sz="2000"/>
            </a:lvl6pPr>
            <a:lvl7pPr>
              <a:defRPr sz="2000"/>
            </a:lvl7pPr>
            <a:lvl8pPr>
              <a:defRPr sz="2000"/>
            </a:lvl8pPr>
            <a:lvl9pPr>
              <a:defRPr sz="2000"/>
            </a:lvl9p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4" name="文本占位符 3"/>
          <p:cNvSpPr>
            <a:spLocks noGrp="1"/>
          </p:cNvSpPr>
          <p:nvPr>
            <p:ph type="body" sz="half" idx="2"/>
          </p:nvPr>
        </p:nvSpPr>
        <p:spPr>
          <a:xfrm>
            <a:off x="7913152" y="2995012"/>
            <a:ext cx="3657600" cy="2285950"/>
          </a:xfrm>
          <a:prstGeom prst="rect">
            <a:avLst/>
          </a:prstGeom>
        </p:spPr>
        <p:txBody>
          <a:bodyPr rtlCol="0">
            <a:normAutofit/>
          </a:bodyPr>
          <a:lstStyle>
            <a:lvl1pPr marL="0" indent="0">
              <a:spcBef>
                <a:spcPts val="1200"/>
              </a:spcBef>
              <a:buNone/>
              <a:defRPr sz="1600">
                <a:solidFill>
                  <a:schemeClr val="bg1"/>
                </a:solidFill>
                <a:latin typeface="微软雅黑" panose="020B0503020204020204" pitchFamily="34" charset="-122"/>
                <a:ea typeface="微软雅黑" panose="020B0503020204020204" pitchFamily="34" charset="-122"/>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zh-CN" altLang="en-US" noProof="0"/>
              <a:t>编辑母版文本样式</a:t>
            </a:r>
          </a:p>
        </p:txBody>
      </p:sp>
      <p:cxnSp>
        <p:nvCxnSpPr>
          <p:cNvPr id="60" name="直接连接符 59"/>
          <p:cNvCxnSpPr/>
          <p:nvPr userDrawn="1"/>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页脚占位符 5"/>
          <p:cNvSpPr>
            <a:spLocks noGrp="1"/>
          </p:cNvSpPr>
          <p:nvPr>
            <p:ph type="ftr" sz="quarter" idx="11"/>
          </p:nvPr>
        </p:nvSpPr>
        <p:spPr>
          <a:xfrm>
            <a:off x="609601" y="6289679"/>
            <a:ext cx="6128030" cy="222436"/>
          </a:xfrm>
          <a:prstGeom prst="rect">
            <a:avLst/>
          </a:prstGeom>
        </p:spPr>
        <p:txBody>
          <a:bodyPr rtlCol="0"/>
          <a:lstStyle>
            <a:lvl1pPr>
              <a:defRPr>
                <a:latin typeface="微软雅黑" panose="020B0503020204020204" pitchFamily="34" charset="-122"/>
                <a:ea typeface="微软雅黑" panose="020B0503020204020204" pitchFamily="34" charset="-122"/>
              </a:defRPr>
            </a:lvl1pPr>
          </a:lstStyle>
          <a:p>
            <a:r>
              <a:rPr lang="zh-CN" altLang="en-US" noProof="0" dirty="0"/>
              <a:t>添加页脚</a:t>
            </a:r>
          </a:p>
        </p:txBody>
      </p:sp>
      <p:sp>
        <p:nvSpPr>
          <p:cNvPr id="5" name="日期占位符 4"/>
          <p:cNvSpPr>
            <a:spLocks noGrp="1"/>
          </p:cNvSpPr>
          <p:nvPr>
            <p:ph type="dt" sz="half" idx="10"/>
          </p:nvPr>
        </p:nvSpPr>
        <p:spPr>
          <a:xfrm>
            <a:off x="8992717" y="6289679"/>
            <a:ext cx="1267271" cy="222436"/>
          </a:xfrm>
          <a:prstGeom prst="rect">
            <a:avLst/>
          </a:prstGeom>
        </p:spPr>
        <p:txBody>
          <a:bodyPr rtlCol="0"/>
          <a:lstStyle>
            <a:lvl1pPr>
              <a:defRPr>
                <a:solidFill>
                  <a:schemeClr val="bg1"/>
                </a:solidFill>
                <a:latin typeface="微软雅黑" panose="020B0503020204020204" pitchFamily="34" charset="-122"/>
                <a:ea typeface="微软雅黑" panose="020B0503020204020204" pitchFamily="34" charset="-122"/>
              </a:defRPr>
            </a:lvl1pPr>
          </a:lstStyle>
          <a:p>
            <a:fld id="{B432DCC3-517C-49BA-ABA2-B2F6E7404DD7}" type="datetime2">
              <a:rPr lang="zh-CN" altLang="en-US" smtClean="0"/>
              <a:pPr/>
              <a:t>2019年6月16日</a:t>
            </a:fld>
            <a:endParaRPr lang="zh-CN" altLang="en-US" dirty="0"/>
          </a:p>
        </p:txBody>
      </p:sp>
      <p:sp>
        <p:nvSpPr>
          <p:cNvPr id="8" name="幻灯片编号占位符 7"/>
          <p:cNvSpPr>
            <a:spLocks noGrp="1"/>
          </p:cNvSpPr>
          <p:nvPr>
            <p:ph type="sldNum" sz="quarter" idx="12"/>
          </p:nvPr>
        </p:nvSpPr>
        <p:spPr>
          <a:xfrm>
            <a:off x="10665311" y="6289679"/>
            <a:ext cx="918882" cy="222436"/>
          </a:xfrm>
          <a:prstGeom prst="rect">
            <a:avLst/>
          </a:prstGeom>
        </p:spPr>
        <p:txBody>
          <a:bodyPr rtlCol="0"/>
          <a:lstStyle>
            <a:lvl1pPr>
              <a:defRPr>
                <a:solidFill>
                  <a:schemeClr val="bg1"/>
                </a:solidFill>
                <a:latin typeface="微软雅黑" panose="020B0503020204020204" pitchFamily="34" charset="-122"/>
                <a:ea typeface="微软雅黑" panose="020B0503020204020204" pitchFamily="34" charset="-122"/>
              </a:defRPr>
            </a:lvl1pPr>
          </a:lstStyle>
          <a:p>
            <a:fld id="{E31375A4-56A4-47D6-9801-1991572033F7}" type="slidenum">
              <a:rPr lang="en-US" altLang="zh-CN" noProof="0" smtClean="0"/>
              <a:pPr/>
              <a:t>‹#›</a:t>
            </a:fld>
            <a:endParaRPr lang="zh-CN" altLang="en-US" noProof="0" dirty="0"/>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4208915225"/>
      </p:ext>
    </p:extLst>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53000">
              <a:schemeClr val="bg1"/>
            </a:gs>
            <a:gs pos="0">
              <a:schemeClr val="bg1">
                <a:lumMod val="100000"/>
              </a:schemeClr>
            </a:gs>
            <a:gs pos="100000">
              <a:schemeClr val="bg1">
                <a:lumMod val="95000"/>
                <a:alpha val="65000"/>
              </a:schemeClr>
            </a:gs>
          </a:gsLst>
          <a:lin ang="5400000" scaled="1"/>
          <a:tileRect/>
        </a:gradFill>
        <a:effectLst/>
      </p:bgPr>
    </p:bg>
    <p:spTree>
      <p:nvGrpSpPr>
        <p:cNvPr id="1" name=""/>
        <p:cNvGrpSpPr/>
        <p:nvPr/>
      </p:nvGrpSpPr>
      <p:grpSpPr>
        <a:xfrm>
          <a:off x="0" y="0"/>
          <a:ext cx="0" cy="0"/>
          <a:chOff x="0" y="0"/>
          <a:chExt cx="0" cy="0"/>
        </a:xfrm>
      </p:grpSpPr>
      <p:grpSp>
        <p:nvGrpSpPr>
          <p:cNvPr id="96" name="组 95"/>
          <p:cNvGrpSpPr/>
          <p:nvPr userDrawn="1"/>
        </p:nvGrpSpPr>
        <p:grpSpPr bwMode="hidden">
          <a:xfrm>
            <a:off x="0" y="0"/>
            <a:ext cx="12192000" cy="6738256"/>
            <a:chOff x="-1" y="0"/>
            <a:chExt cx="12192002" cy="6858000"/>
          </a:xfrm>
        </p:grpSpPr>
        <p:cxnSp>
          <p:nvCxnSpPr>
            <p:cNvPr id="97" name="直接连接符 96"/>
            <p:cNvCxnSpPr/>
            <p:nvPr/>
          </p:nvCxnSpPr>
          <p:spPr bwMode="hidden">
            <a:xfrm>
              <a:off x="61019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8" name="直接连接符 97"/>
            <p:cNvCxnSpPr/>
            <p:nvPr/>
          </p:nvCxnSpPr>
          <p:spPr bwMode="hidden">
            <a:xfrm>
              <a:off x="182933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9" name="直接连接符 98"/>
            <p:cNvCxnSpPr/>
            <p:nvPr/>
          </p:nvCxnSpPr>
          <p:spPr bwMode="hidden">
            <a:xfrm>
              <a:off x="304847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0" name="直接连接符 99"/>
            <p:cNvCxnSpPr/>
            <p:nvPr/>
          </p:nvCxnSpPr>
          <p:spPr bwMode="hidden">
            <a:xfrm>
              <a:off x="426760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1" name="直接连接符​​ 100"/>
            <p:cNvCxnSpPr/>
            <p:nvPr/>
          </p:nvCxnSpPr>
          <p:spPr bwMode="hidden">
            <a:xfrm>
              <a:off x="548674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2" name="直接连接符​​ 101"/>
            <p:cNvCxnSpPr/>
            <p:nvPr/>
          </p:nvCxnSpPr>
          <p:spPr bwMode="hidden">
            <a:xfrm>
              <a:off x="670588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3" name="直接连接符​​ 102"/>
            <p:cNvCxnSpPr/>
            <p:nvPr/>
          </p:nvCxnSpPr>
          <p:spPr bwMode="hidden">
            <a:xfrm>
              <a:off x="792502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4" name="直接连接符​​ 103"/>
            <p:cNvCxnSpPr/>
            <p:nvPr/>
          </p:nvCxnSpPr>
          <p:spPr bwMode="hidden">
            <a:xfrm>
              <a:off x="914416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5" name="直接连接符 104"/>
            <p:cNvCxnSpPr/>
            <p:nvPr/>
          </p:nvCxnSpPr>
          <p:spPr bwMode="hidden">
            <a:xfrm>
              <a:off x="1036329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6" name="直接连接符​​ 105"/>
            <p:cNvCxnSpPr/>
            <p:nvPr/>
          </p:nvCxnSpPr>
          <p:spPr bwMode="hidden">
            <a:xfrm>
              <a:off x="1158243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7" name="直接连接符​​ 106"/>
            <p:cNvCxnSpPr/>
            <p:nvPr/>
          </p:nvCxnSpPr>
          <p:spPr bwMode="hidden">
            <a:xfrm>
              <a:off x="2819" y="38648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8" name="直接连接符 107"/>
            <p:cNvCxnSpPr/>
            <p:nvPr/>
          </p:nvCxnSpPr>
          <p:spPr bwMode="hidden">
            <a:xfrm>
              <a:off x="2819" y="1611181"/>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9" name="直接连接符 108"/>
            <p:cNvCxnSpPr/>
            <p:nvPr/>
          </p:nvCxnSpPr>
          <p:spPr bwMode="hidden">
            <a:xfrm>
              <a:off x="2819" y="2835877"/>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0" name="直接连接符 109"/>
            <p:cNvCxnSpPr/>
            <p:nvPr/>
          </p:nvCxnSpPr>
          <p:spPr bwMode="hidden">
            <a:xfrm>
              <a:off x="2819" y="4060573"/>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1" name="直接连接符 110"/>
            <p:cNvCxnSpPr/>
            <p:nvPr/>
          </p:nvCxnSpPr>
          <p:spPr bwMode="hidden">
            <a:xfrm>
              <a:off x="2819" y="5285269"/>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2" name="直接连接符 111"/>
            <p:cNvCxnSpPr/>
            <p:nvPr/>
          </p:nvCxnSpPr>
          <p:spPr bwMode="hidden">
            <a:xfrm>
              <a:off x="2819" y="650996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13" name="组 112"/>
            <p:cNvGrpSpPr/>
            <p:nvPr userDrawn="1"/>
          </p:nvGrpSpPr>
          <p:grpSpPr bwMode="hidden">
            <a:xfrm>
              <a:off x="-1" y="0"/>
              <a:ext cx="12192001" cy="6858000"/>
              <a:chOff x="-1" y="0"/>
              <a:chExt cx="12192001" cy="6858000"/>
            </a:xfrm>
          </p:grpSpPr>
          <p:cxnSp>
            <p:nvCxnSpPr>
              <p:cNvPr id="131" name="直接连接符 130"/>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2" name="直接连接符 131"/>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3" name="直接连接符 132"/>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4" name="直接连接符 133"/>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5" name="直接连接符 134"/>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36" name="组 135"/>
              <p:cNvGrpSpPr/>
              <p:nvPr/>
            </p:nvGrpSpPr>
            <p:grpSpPr bwMode="hidden">
              <a:xfrm>
                <a:off x="6327885" y="0"/>
                <a:ext cx="5864115" cy="5898673"/>
                <a:chOff x="6327885" y="0"/>
                <a:chExt cx="5864115" cy="5898673"/>
              </a:xfrm>
            </p:grpSpPr>
            <p:cxnSp>
              <p:nvCxnSpPr>
                <p:cNvPr id="142" name="直接连接符 141"/>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3" name="直接连接符 142"/>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4" name="直接连接符 143"/>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5" name="直接连接符 144"/>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6" name="直接连接符 145"/>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37" name="直接连接符 136"/>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8" name="直接连接符 137"/>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9" name="直接连接符 138"/>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0" name="直接连接符 139"/>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1" name="直接连接符140"/>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114" name="组 113"/>
            <p:cNvGrpSpPr/>
            <p:nvPr userDrawn="1"/>
          </p:nvGrpSpPr>
          <p:grpSpPr bwMode="hidden">
            <a:xfrm flipH="1">
              <a:off x="0" y="0"/>
              <a:ext cx="12192001" cy="6858000"/>
              <a:chOff x="-1" y="0"/>
              <a:chExt cx="12192001" cy="6858000"/>
            </a:xfrm>
          </p:grpSpPr>
          <p:cxnSp>
            <p:nvCxnSpPr>
              <p:cNvPr id="115" name="直接连接符 114"/>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6" name="直接连接符 115"/>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7" name="直接连接符 116"/>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8" name="直接连接符 117"/>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9" name="直接连接符 118"/>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20" name="组 119"/>
              <p:cNvGrpSpPr/>
              <p:nvPr/>
            </p:nvGrpSpPr>
            <p:grpSpPr bwMode="hidden">
              <a:xfrm>
                <a:off x="6327885" y="0"/>
                <a:ext cx="5864115" cy="5898673"/>
                <a:chOff x="6327885" y="0"/>
                <a:chExt cx="5864115" cy="5898673"/>
              </a:xfrm>
            </p:grpSpPr>
            <p:cxnSp>
              <p:nvCxnSpPr>
                <p:cNvPr id="126" name="直接连接符 125"/>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7" name="直接连接符​​ 126"/>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8" name="直接连接符 127"/>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9" name="直接连接符 128"/>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0" name="直接连接符 129"/>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21" name="直接连接符 120"/>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2" name="直接连接符 121"/>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3" name="直接连接符 122"/>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4" name="直接连接符 123"/>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5" name="直接连接符 124"/>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cxnSp>
        <p:nvCxnSpPr>
          <p:cNvPr id="148" name="直接连接符 147"/>
          <p:cNvCxnSpPr/>
          <p:nvPr userDrawn="1"/>
        </p:nvCxnSpPr>
        <p:spPr>
          <a:xfrm>
            <a:off x="609600" y="6172200"/>
            <a:ext cx="10972800" cy="0"/>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3259863"/>
      </p:ext>
    </p:extLst>
  </p:cSld>
  <p:clrMap bg1="lt1" tx1="dk1" bg2="lt2" tx2="dk2" accent1="accent1" accent2="accent2" accent3="accent3" accent4="accent4" accent5="accent5" accent6="accent6" hlink="hlink" folHlink="folHlink"/>
  <p:sldLayoutIdLst>
    <p:sldLayoutId id="2147483649" r:id="rId1"/>
    <p:sldLayoutId id="2147483652" r:id="rId2"/>
    <p:sldLayoutId id="2147483651" r:id="rId3"/>
    <p:sldLayoutId id="2147483656" r:id="rId4"/>
    <p:sldLayoutId id="2147483657" r:id="rId5"/>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200" b="1" kern="1200">
          <a:solidFill>
            <a:schemeClr val="accent1">
              <a:lumMod val="75000"/>
            </a:schemeClr>
          </a:solidFill>
          <a:latin typeface="微软雅黑" panose="020B0503020204020204" pitchFamily="34" charset="-122"/>
          <a:ea typeface="微软雅黑" panose="020B0503020204020204" pitchFamily="34" charset="-122"/>
          <a:cs typeface="+mj-cs"/>
        </a:defRPr>
      </a:lvl1pPr>
    </p:titleStyle>
    <p:body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微软雅黑" panose="020B0503020204020204" pitchFamily="34" charset="-122"/>
          <a:ea typeface="微软雅黑" panose="020B0503020204020204" pitchFamily="34" charset="-122"/>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hyperlink" Target="mailto:lantian1029@uestc.edu.cn"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1.xml.rels><?xml version="1.0" encoding="UTF-8" standalone="yes"?>
<Relationships xmlns="http://schemas.openxmlformats.org/package/2006/relationships"><Relationship Id="rId8" Type="http://schemas.openxmlformats.org/officeDocument/2006/relationships/diagramData" Target="../diagrams/data4.xml"/><Relationship Id="rId13" Type="http://schemas.openxmlformats.org/officeDocument/2006/relationships/diagramData" Target="../diagrams/data5.xml"/><Relationship Id="rId18" Type="http://schemas.openxmlformats.org/officeDocument/2006/relationships/diagramData" Target="../diagrams/data6.xml"/><Relationship Id="rId26" Type="http://schemas.openxmlformats.org/officeDocument/2006/relationships/diagramColors" Target="../diagrams/colors7.xml"/><Relationship Id="rId3" Type="http://schemas.openxmlformats.org/officeDocument/2006/relationships/diagramData" Target="../diagrams/data3.xml"/><Relationship Id="rId21" Type="http://schemas.openxmlformats.org/officeDocument/2006/relationships/diagramColors" Target="../diagrams/colors6.xml"/><Relationship Id="rId7" Type="http://schemas.microsoft.com/office/2007/relationships/diagramDrawing" Target="../diagrams/drawing3.xml"/><Relationship Id="rId12" Type="http://schemas.microsoft.com/office/2007/relationships/diagramDrawing" Target="../diagrams/drawing4.xml"/><Relationship Id="rId17" Type="http://schemas.microsoft.com/office/2007/relationships/diagramDrawing" Target="../diagrams/drawing5.xml"/><Relationship Id="rId25" Type="http://schemas.openxmlformats.org/officeDocument/2006/relationships/diagramQuickStyle" Target="../diagrams/quickStyle7.xml"/><Relationship Id="rId2" Type="http://schemas.openxmlformats.org/officeDocument/2006/relationships/notesSlide" Target="../notesSlides/notesSlide11.xml"/><Relationship Id="rId16" Type="http://schemas.openxmlformats.org/officeDocument/2006/relationships/diagramColors" Target="../diagrams/colors5.xml"/><Relationship Id="rId20" Type="http://schemas.openxmlformats.org/officeDocument/2006/relationships/diagramQuickStyle" Target="../diagrams/quickStyle6.xml"/><Relationship Id="rId1" Type="http://schemas.openxmlformats.org/officeDocument/2006/relationships/slideLayout" Target="../slideLayouts/slideLayout2.xml"/><Relationship Id="rId6" Type="http://schemas.openxmlformats.org/officeDocument/2006/relationships/diagramColors" Target="../diagrams/colors3.xml"/><Relationship Id="rId11" Type="http://schemas.openxmlformats.org/officeDocument/2006/relationships/diagramColors" Target="../diagrams/colors4.xml"/><Relationship Id="rId24" Type="http://schemas.openxmlformats.org/officeDocument/2006/relationships/diagramLayout" Target="../diagrams/layout7.xml"/><Relationship Id="rId5" Type="http://schemas.openxmlformats.org/officeDocument/2006/relationships/diagramQuickStyle" Target="../diagrams/quickStyle3.xml"/><Relationship Id="rId15" Type="http://schemas.openxmlformats.org/officeDocument/2006/relationships/diagramQuickStyle" Target="../diagrams/quickStyle5.xml"/><Relationship Id="rId23" Type="http://schemas.openxmlformats.org/officeDocument/2006/relationships/diagramData" Target="../diagrams/data7.xml"/><Relationship Id="rId10" Type="http://schemas.openxmlformats.org/officeDocument/2006/relationships/diagramQuickStyle" Target="../diagrams/quickStyle4.xml"/><Relationship Id="rId19" Type="http://schemas.openxmlformats.org/officeDocument/2006/relationships/diagramLayout" Target="../diagrams/layout6.xml"/><Relationship Id="rId4" Type="http://schemas.openxmlformats.org/officeDocument/2006/relationships/diagramLayout" Target="../diagrams/layout3.xml"/><Relationship Id="rId9" Type="http://schemas.openxmlformats.org/officeDocument/2006/relationships/diagramLayout" Target="../diagrams/layout4.xml"/><Relationship Id="rId14" Type="http://schemas.openxmlformats.org/officeDocument/2006/relationships/diagramLayout" Target="../diagrams/layout5.xml"/><Relationship Id="rId22" Type="http://schemas.microsoft.com/office/2007/relationships/diagramDrawing" Target="../diagrams/drawing6.xml"/><Relationship Id="rId27" Type="http://schemas.microsoft.com/office/2007/relationships/diagramDrawing" Target="../diagrams/drawing7.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8" Type="http://schemas.openxmlformats.org/officeDocument/2006/relationships/diagramData" Target="../diagrams/data10.xml"/><Relationship Id="rId3" Type="http://schemas.openxmlformats.org/officeDocument/2006/relationships/diagramData" Target="../diagrams/data9.xml"/><Relationship Id="rId7" Type="http://schemas.microsoft.com/office/2007/relationships/diagramDrawing" Target="../diagrams/drawing9.xml"/><Relationship Id="rId12" Type="http://schemas.microsoft.com/office/2007/relationships/diagramDrawing" Target="../diagrams/drawing10.xm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diagramColors" Target="../diagrams/colors9.xml"/><Relationship Id="rId11" Type="http://schemas.openxmlformats.org/officeDocument/2006/relationships/diagramColors" Target="../diagrams/colors10.xml"/><Relationship Id="rId5" Type="http://schemas.openxmlformats.org/officeDocument/2006/relationships/diagramQuickStyle" Target="../diagrams/quickStyle9.xml"/><Relationship Id="rId10" Type="http://schemas.openxmlformats.org/officeDocument/2006/relationships/diagramQuickStyle" Target="../diagrams/quickStyle10.xml"/><Relationship Id="rId4" Type="http://schemas.openxmlformats.org/officeDocument/2006/relationships/diagramLayout" Target="../diagrams/layout9.xml"/><Relationship Id="rId9" Type="http://schemas.openxmlformats.org/officeDocument/2006/relationships/diagramLayout" Target="../diagrams/layout10.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12.xml"/><Relationship Id="rId7" Type="http://schemas.microsoft.com/office/2007/relationships/diagramDrawing" Target="../diagrams/drawing12.xml"/><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diagramColors" Target="../diagrams/colors12.xml"/><Relationship Id="rId5" Type="http://schemas.openxmlformats.org/officeDocument/2006/relationships/diagramQuickStyle" Target="../diagrams/quickStyle12.xml"/><Relationship Id="rId4" Type="http://schemas.openxmlformats.org/officeDocument/2006/relationships/diagramLayout" Target="../diagrams/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13.xml"/><Relationship Id="rId7" Type="http://schemas.microsoft.com/office/2007/relationships/diagramDrawing" Target="../diagrams/drawing13.xml"/><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diagramColors" Target="../diagrams/colors13.xml"/><Relationship Id="rId5" Type="http://schemas.openxmlformats.org/officeDocument/2006/relationships/diagramQuickStyle" Target="../diagrams/quickStyle13.xml"/><Relationship Id="rId4" Type="http://schemas.openxmlformats.org/officeDocument/2006/relationships/diagramLayout" Target="../diagrams/layout13.xml"/></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14.xml"/><Relationship Id="rId7" Type="http://schemas.microsoft.com/office/2007/relationships/diagramDrawing" Target="../diagrams/drawing14.xml"/><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diagramColors" Target="../diagrams/colors14.xml"/><Relationship Id="rId5" Type="http://schemas.openxmlformats.org/officeDocument/2006/relationships/diagramQuickStyle" Target="../diagrams/quickStyle14.xml"/><Relationship Id="rId4" Type="http://schemas.openxmlformats.org/officeDocument/2006/relationships/diagramLayout" Target="../diagrams/layout1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diagramData" Target="../diagrams/data15.xml"/><Relationship Id="rId7" Type="http://schemas.microsoft.com/office/2007/relationships/diagramDrawing" Target="../diagrams/drawing15.xml"/><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diagramColors" Target="../diagrams/colors15.xml"/><Relationship Id="rId5" Type="http://schemas.openxmlformats.org/officeDocument/2006/relationships/diagramQuickStyle" Target="../diagrams/quickStyle15.xml"/><Relationship Id="rId4" Type="http://schemas.openxmlformats.org/officeDocument/2006/relationships/diagramLayout" Target="../diagrams/layout15.xml"/></Relationships>
</file>

<file path=ppt/slides/_rels/slide27.xml.rels><?xml version="1.0" encoding="UTF-8" standalone="yes"?>
<Relationships xmlns="http://schemas.openxmlformats.org/package/2006/relationships"><Relationship Id="rId3" Type="http://schemas.openxmlformats.org/officeDocument/2006/relationships/diagramData" Target="../diagrams/data16.xml"/><Relationship Id="rId7" Type="http://schemas.microsoft.com/office/2007/relationships/diagramDrawing" Target="../diagrams/drawing16.xml"/><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diagramColors" Target="../diagrams/colors16.xml"/><Relationship Id="rId5" Type="http://schemas.openxmlformats.org/officeDocument/2006/relationships/diagramQuickStyle" Target="../diagrams/quickStyle16.xml"/><Relationship Id="rId4" Type="http://schemas.openxmlformats.org/officeDocument/2006/relationships/diagramLayout" Target="../diagrams/layout16.xml"/></Relationships>
</file>

<file path=ppt/slides/_rels/slide28.xml.rels><?xml version="1.0" encoding="UTF-8" standalone="yes"?>
<Relationships xmlns="http://schemas.openxmlformats.org/package/2006/relationships"><Relationship Id="rId3" Type="http://schemas.openxmlformats.org/officeDocument/2006/relationships/diagramData" Target="../diagrams/data17.xml"/><Relationship Id="rId7" Type="http://schemas.microsoft.com/office/2007/relationships/diagramDrawing" Target="../diagrams/drawing17.xml"/><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diagramColors" Target="../diagrams/colors17.xml"/><Relationship Id="rId5" Type="http://schemas.openxmlformats.org/officeDocument/2006/relationships/diagramQuickStyle" Target="../diagrams/quickStyle17.xml"/><Relationship Id="rId4" Type="http://schemas.openxmlformats.org/officeDocument/2006/relationships/diagramLayout" Target="../diagrams/layout17.xml"/></Relationships>
</file>

<file path=ppt/slides/_rels/slide29.xml.rels><?xml version="1.0" encoding="UTF-8" standalone="yes"?>
<Relationships xmlns="http://schemas.openxmlformats.org/package/2006/relationships"><Relationship Id="rId3" Type="http://schemas.openxmlformats.org/officeDocument/2006/relationships/diagramData" Target="../diagrams/data18.xml"/><Relationship Id="rId7" Type="http://schemas.microsoft.com/office/2007/relationships/diagramDrawing" Target="../diagrams/drawing18.xml"/><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diagramColors" Target="../diagrams/colors18.xml"/><Relationship Id="rId5" Type="http://schemas.openxmlformats.org/officeDocument/2006/relationships/diagramQuickStyle" Target="../diagrams/quickStyle18.xml"/><Relationship Id="rId4" Type="http://schemas.openxmlformats.org/officeDocument/2006/relationships/diagramLayout" Target="../diagrams/layout18.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5.jpg"/><Relationship Id="rId4" Type="http://schemas.openxmlformats.org/officeDocument/2006/relationships/image" Target="../media/image4.jp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diagramData" Target="../diagrams/data19.xml"/><Relationship Id="rId7" Type="http://schemas.microsoft.com/office/2007/relationships/diagramDrawing" Target="../diagrams/drawing19.xml"/><Relationship Id="rId2" Type="http://schemas.openxmlformats.org/officeDocument/2006/relationships/notesSlide" Target="../notesSlides/notesSlide31.xml"/><Relationship Id="rId1" Type="http://schemas.openxmlformats.org/officeDocument/2006/relationships/slideLayout" Target="../slideLayouts/slideLayout2.xml"/><Relationship Id="rId6" Type="http://schemas.openxmlformats.org/officeDocument/2006/relationships/diagramColors" Target="../diagrams/colors19.xml"/><Relationship Id="rId5" Type="http://schemas.openxmlformats.org/officeDocument/2006/relationships/diagramQuickStyle" Target="../diagrams/quickStyle19.xml"/><Relationship Id="rId4" Type="http://schemas.openxmlformats.org/officeDocument/2006/relationships/diagramLayout" Target="../diagrams/layout19.xml"/></Relationships>
</file>

<file path=ppt/slides/_rels/slide3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diagramData" Target="../diagrams/data20.xml"/><Relationship Id="rId7" Type="http://schemas.microsoft.com/office/2007/relationships/diagramDrawing" Target="../diagrams/drawing20.xml"/><Relationship Id="rId2" Type="http://schemas.openxmlformats.org/officeDocument/2006/relationships/notesSlide" Target="../notesSlides/notesSlide34.xml"/><Relationship Id="rId1" Type="http://schemas.openxmlformats.org/officeDocument/2006/relationships/slideLayout" Target="../slideLayouts/slideLayout2.xml"/><Relationship Id="rId6" Type="http://schemas.openxmlformats.org/officeDocument/2006/relationships/diagramColors" Target="../diagrams/colors20.xml"/><Relationship Id="rId5" Type="http://schemas.openxmlformats.org/officeDocument/2006/relationships/diagramQuickStyle" Target="../diagrams/quickStyle20.xml"/><Relationship Id="rId4" Type="http://schemas.openxmlformats.org/officeDocument/2006/relationships/diagramLayout" Target="../diagrams/layout20.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diagramData" Target="../diagrams/data21.xml"/><Relationship Id="rId7" Type="http://schemas.microsoft.com/office/2007/relationships/diagramDrawing" Target="../diagrams/drawing21.xml"/><Relationship Id="rId2" Type="http://schemas.openxmlformats.org/officeDocument/2006/relationships/notesSlide" Target="../notesSlides/notesSlide36.xml"/><Relationship Id="rId1" Type="http://schemas.openxmlformats.org/officeDocument/2006/relationships/slideLayout" Target="../slideLayouts/slideLayout2.xml"/><Relationship Id="rId6" Type="http://schemas.openxmlformats.org/officeDocument/2006/relationships/diagramColors" Target="../diagrams/colors21.xml"/><Relationship Id="rId5" Type="http://schemas.openxmlformats.org/officeDocument/2006/relationships/diagramQuickStyle" Target="../diagrams/quickStyle21.xml"/><Relationship Id="rId4" Type="http://schemas.openxmlformats.org/officeDocument/2006/relationships/diagramLayout" Target="../diagrams/layout21.xml"/></Relationships>
</file>

<file path=ppt/slides/_rels/slide3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3" Type="http://schemas.openxmlformats.org/officeDocument/2006/relationships/diagramData" Target="../diagrams/data22.xml"/><Relationship Id="rId7" Type="http://schemas.microsoft.com/office/2007/relationships/diagramDrawing" Target="../diagrams/drawing22.xml"/><Relationship Id="rId2" Type="http://schemas.openxmlformats.org/officeDocument/2006/relationships/notesSlide" Target="../notesSlides/notesSlide38.xml"/><Relationship Id="rId1" Type="http://schemas.openxmlformats.org/officeDocument/2006/relationships/slideLayout" Target="../slideLayouts/slideLayout2.xml"/><Relationship Id="rId6" Type="http://schemas.openxmlformats.org/officeDocument/2006/relationships/diagramColors" Target="../diagrams/colors22.xml"/><Relationship Id="rId5" Type="http://schemas.openxmlformats.org/officeDocument/2006/relationships/diagramQuickStyle" Target="../diagrams/quickStyle22.xml"/><Relationship Id="rId4" Type="http://schemas.openxmlformats.org/officeDocument/2006/relationships/diagramLayout" Target="../diagrams/layout22.xml"/></Relationships>
</file>

<file path=ppt/slides/_rels/slide39.xml.rels><?xml version="1.0" encoding="UTF-8" standalone="yes"?>
<Relationships xmlns="http://schemas.openxmlformats.org/package/2006/relationships"><Relationship Id="rId8" Type="http://schemas.openxmlformats.org/officeDocument/2006/relationships/diagramData" Target="../diagrams/data24.xml"/><Relationship Id="rId3" Type="http://schemas.openxmlformats.org/officeDocument/2006/relationships/diagramData" Target="../diagrams/data23.xml"/><Relationship Id="rId7" Type="http://schemas.microsoft.com/office/2007/relationships/diagramDrawing" Target="../diagrams/drawing23.xml"/><Relationship Id="rId12" Type="http://schemas.microsoft.com/office/2007/relationships/diagramDrawing" Target="../diagrams/drawing24.xml"/><Relationship Id="rId2" Type="http://schemas.openxmlformats.org/officeDocument/2006/relationships/notesSlide" Target="../notesSlides/notesSlide39.xml"/><Relationship Id="rId1" Type="http://schemas.openxmlformats.org/officeDocument/2006/relationships/slideLayout" Target="../slideLayouts/slideLayout2.xml"/><Relationship Id="rId6" Type="http://schemas.openxmlformats.org/officeDocument/2006/relationships/diagramColors" Target="../diagrams/colors23.xml"/><Relationship Id="rId11" Type="http://schemas.openxmlformats.org/officeDocument/2006/relationships/diagramColors" Target="../diagrams/colors24.xml"/><Relationship Id="rId5" Type="http://schemas.openxmlformats.org/officeDocument/2006/relationships/diagramQuickStyle" Target="../diagrams/quickStyle23.xml"/><Relationship Id="rId10" Type="http://schemas.openxmlformats.org/officeDocument/2006/relationships/diagramQuickStyle" Target="../diagrams/quickStyle24.xml"/><Relationship Id="rId4" Type="http://schemas.openxmlformats.org/officeDocument/2006/relationships/diagramLayout" Target="../diagrams/layout23.xml"/><Relationship Id="rId9" Type="http://schemas.openxmlformats.org/officeDocument/2006/relationships/diagramLayout" Target="../diagrams/layout2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diagramData" Target="../diagrams/data25.xml"/><Relationship Id="rId7" Type="http://schemas.microsoft.com/office/2007/relationships/diagramDrawing" Target="../diagrams/drawing25.xml"/><Relationship Id="rId2" Type="http://schemas.openxmlformats.org/officeDocument/2006/relationships/notesSlide" Target="../notesSlides/notesSlide40.xml"/><Relationship Id="rId1" Type="http://schemas.openxmlformats.org/officeDocument/2006/relationships/slideLayout" Target="../slideLayouts/slideLayout2.xml"/><Relationship Id="rId6" Type="http://schemas.openxmlformats.org/officeDocument/2006/relationships/diagramColors" Target="../diagrams/colors25.xml"/><Relationship Id="rId5" Type="http://schemas.openxmlformats.org/officeDocument/2006/relationships/diagramQuickStyle" Target="../diagrams/quickStyle25.xml"/><Relationship Id="rId4" Type="http://schemas.openxmlformats.org/officeDocument/2006/relationships/diagramLayout" Target="../diagrams/layout25.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6.jpeg"/><Relationship Id="rId7" Type="http://schemas.openxmlformats.org/officeDocument/2006/relationships/diagramColors" Target="../diagrams/colors1.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4"/>
          <p:cNvSpPr>
            <a:spLocks noGrp="1" noChangeArrowheads="1"/>
          </p:cNvSpPr>
          <p:nvPr>
            <p:ph type="ctrTitle"/>
          </p:nvPr>
        </p:nvSpPr>
        <p:spPr>
          <a:xfrm>
            <a:off x="935495" y="3429000"/>
            <a:ext cx="10309150" cy="1863626"/>
          </a:xfrm>
        </p:spPr>
        <p:txBody>
          <a:bodyPr/>
          <a:lstStyle/>
          <a:p>
            <a:pPr algn="ctr"/>
            <a:r>
              <a:rPr lang="en-US" altLang="zh-CN" sz="8800" dirty="0">
                <a:solidFill>
                  <a:schemeClr val="tx1">
                    <a:lumMod val="90000"/>
                    <a:lumOff val="10000"/>
                  </a:schemeClr>
                </a:solidFill>
                <a:latin typeface="+mn-lt"/>
                <a:ea typeface="+mn-ea"/>
                <a:cs typeface="+mn-ea"/>
                <a:sym typeface="+mn-lt"/>
              </a:rPr>
              <a:t>5 </a:t>
            </a:r>
            <a:r>
              <a:rPr lang="zh-CN" altLang="en-US" sz="8800" dirty="0">
                <a:solidFill>
                  <a:schemeClr val="tx1">
                    <a:lumMod val="90000"/>
                    <a:lumOff val="10000"/>
                  </a:schemeClr>
                </a:solidFill>
                <a:latin typeface="+mn-lt"/>
                <a:ea typeface="+mn-ea"/>
                <a:cs typeface="+mn-ea"/>
                <a:sym typeface="+mn-lt"/>
              </a:rPr>
              <a:t>程序设计语言</a:t>
            </a:r>
          </a:p>
        </p:txBody>
      </p:sp>
      <p:sp>
        <p:nvSpPr>
          <p:cNvPr id="10" name="副标题 9"/>
          <p:cNvSpPr>
            <a:spLocks noGrp="1"/>
          </p:cNvSpPr>
          <p:nvPr>
            <p:ph type="subTitle" idx="1"/>
          </p:nvPr>
        </p:nvSpPr>
        <p:spPr>
          <a:xfrm>
            <a:off x="1293845" y="5483364"/>
            <a:ext cx="9604310" cy="457200"/>
          </a:xfrm>
        </p:spPr>
        <p:txBody>
          <a:bodyPr>
            <a:normAutofit/>
          </a:bodyPr>
          <a:lstStyle/>
          <a:p>
            <a:pPr>
              <a:lnSpc>
                <a:spcPct val="80000"/>
              </a:lnSpc>
              <a:buClrTx/>
              <a:defRPr/>
            </a:pPr>
            <a:r>
              <a:rPr lang="zh-CN" altLang="en-US" b="1" dirty="0">
                <a:latin typeface="+mn-lt"/>
                <a:ea typeface="+mn-ea"/>
                <a:cs typeface="+mn-ea"/>
                <a:sym typeface="+mn-lt"/>
              </a:rPr>
              <a:t>授课教师：吴祖峰     电子邮箱：</a:t>
            </a:r>
            <a:r>
              <a:rPr lang="en-US" altLang="zh-CN" b="1" dirty="0">
                <a:latin typeface="+mn-lt"/>
                <a:ea typeface="+mn-ea"/>
                <a:cs typeface="+mn-ea"/>
                <a:sym typeface="+mn-lt"/>
                <a:hlinkClick r:id="rId3"/>
              </a:rPr>
              <a:t>wuzufeng@uestc.edu.cn</a:t>
            </a:r>
            <a:endParaRPr lang="zh-CN" altLang="en-US" b="1" dirty="0">
              <a:latin typeface="+mn-lt"/>
              <a:ea typeface="+mn-ea"/>
              <a:cs typeface="+mn-ea"/>
              <a:sym typeface="+mn-lt"/>
            </a:endParaRPr>
          </a:p>
        </p:txBody>
      </p:sp>
    </p:spTree>
    <p:extLst>
      <p:ext uri="{BB962C8B-B14F-4D97-AF65-F5344CB8AC3E}">
        <p14:creationId xmlns:p14="http://schemas.microsoft.com/office/powerpoint/2010/main" val="24491899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026"/>
          <p:cNvSpPr>
            <a:spLocks noGrp="1" noChangeArrowheads="1"/>
          </p:cNvSpPr>
          <p:nvPr>
            <p:ph type="title"/>
          </p:nvPr>
        </p:nvSpPr>
        <p:spPr>
          <a:xfrm>
            <a:off x="571501" y="0"/>
            <a:ext cx="8275937" cy="668780"/>
          </a:xfrm>
        </p:spPr>
        <p:txBody>
          <a:bodyPr/>
          <a:lstStyle/>
          <a:p>
            <a:r>
              <a:rPr lang="en-US" altLang="zh-CN" dirty="0">
                <a:cs typeface="+mn-ea"/>
                <a:sym typeface="+mn-lt"/>
              </a:rPr>
              <a:t>5.1.3.</a:t>
            </a:r>
            <a:r>
              <a:rPr lang="zh-CN" altLang="en-US" dirty="0">
                <a:latin typeface="+mn-lt"/>
                <a:ea typeface="+mn-ea"/>
                <a:cs typeface="+mn-ea"/>
                <a:sym typeface="+mn-lt"/>
              </a:rPr>
              <a:t>特点</a:t>
            </a:r>
            <a:r>
              <a:rPr lang="en-US" altLang="zh-CN" dirty="0">
                <a:latin typeface="+mn-lt"/>
                <a:ea typeface="+mn-ea"/>
                <a:cs typeface="+mn-ea"/>
                <a:sym typeface="+mn-lt"/>
              </a:rPr>
              <a:t>——</a:t>
            </a:r>
            <a:r>
              <a:rPr lang="zh-CN" altLang="en-US" dirty="0">
                <a:latin typeface="+mn-lt"/>
                <a:ea typeface="+mn-ea"/>
                <a:cs typeface="+mn-ea"/>
                <a:sym typeface="+mn-lt"/>
              </a:rPr>
              <a:t>软件工程方面</a:t>
            </a:r>
          </a:p>
        </p:txBody>
      </p:sp>
      <p:graphicFrame>
        <p:nvGraphicFramePr>
          <p:cNvPr id="3" name="图示 2"/>
          <p:cNvGraphicFramePr/>
          <p:nvPr>
            <p:extLst>
              <p:ext uri="{D42A27DB-BD31-4B8C-83A1-F6EECF244321}">
                <p14:modId xmlns:p14="http://schemas.microsoft.com/office/powerpoint/2010/main" val="3696545105"/>
              </p:ext>
            </p:extLst>
          </p:nvPr>
        </p:nvGraphicFramePr>
        <p:xfrm>
          <a:off x="808675" y="668780"/>
          <a:ext cx="10324758"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1325410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026"/>
          <p:cNvSpPr>
            <a:spLocks noGrp="1" noChangeArrowheads="1"/>
          </p:cNvSpPr>
          <p:nvPr>
            <p:ph type="title"/>
          </p:nvPr>
        </p:nvSpPr>
        <p:spPr>
          <a:xfrm>
            <a:off x="571501" y="0"/>
            <a:ext cx="8275937" cy="668780"/>
          </a:xfrm>
        </p:spPr>
        <p:txBody>
          <a:bodyPr/>
          <a:lstStyle/>
          <a:p>
            <a:r>
              <a:rPr lang="en-US" altLang="zh-CN" dirty="0">
                <a:latin typeface="+mn-lt"/>
                <a:ea typeface="+mn-ea"/>
                <a:cs typeface="+mn-ea"/>
                <a:sym typeface="+mn-lt"/>
              </a:rPr>
              <a:t>5.1.4.</a:t>
            </a:r>
            <a:r>
              <a:rPr lang="zh-CN" altLang="en-US" dirty="0">
                <a:latin typeface="+mn-lt"/>
                <a:ea typeface="+mn-ea"/>
                <a:cs typeface="+mn-ea"/>
                <a:sym typeface="+mn-lt"/>
              </a:rPr>
              <a:t>分类</a:t>
            </a:r>
          </a:p>
        </p:txBody>
      </p:sp>
      <p:graphicFrame>
        <p:nvGraphicFramePr>
          <p:cNvPr id="7" name="图示 6"/>
          <p:cNvGraphicFramePr/>
          <p:nvPr>
            <p:extLst>
              <p:ext uri="{D42A27DB-BD31-4B8C-83A1-F6EECF244321}">
                <p14:modId xmlns:p14="http://schemas.microsoft.com/office/powerpoint/2010/main" val="2750979320"/>
              </p:ext>
            </p:extLst>
          </p:nvPr>
        </p:nvGraphicFramePr>
        <p:xfrm>
          <a:off x="425620" y="962650"/>
          <a:ext cx="5604476" cy="126371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8" name="图示 7"/>
          <p:cNvGraphicFramePr/>
          <p:nvPr>
            <p:extLst>
              <p:ext uri="{D42A27DB-BD31-4B8C-83A1-F6EECF244321}">
                <p14:modId xmlns:p14="http://schemas.microsoft.com/office/powerpoint/2010/main" val="2892305401"/>
              </p:ext>
            </p:extLst>
          </p:nvPr>
        </p:nvGraphicFramePr>
        <p:xfrm>
          <a:off x="571501" y="4489113"/>
          <a:ext cx="5458595" cy="1490312"/>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aphicFrame>
        <p:nvGraphicFramePr>
          <p:cNvPr id="10" name="图示 9"/>
          <p:cNvGraphicFramePr/>
          <p:nvPr>
            <p:extLst>
              <p:ext uri="{D42A27DB-BD31-4B8C-83A1-F6EECF244321}">
                <p14:modId xmlns:p14="http://schemas.microsoft.com/office/powerpoint/2010/main" val="2000247179"/>
              </p:ext>
            </p:extLst>
          </p:nvPr>
        </p:nvGraphicFramePr>
        <p:xfrm>
          <a:off x="425620" y="2335139"/>
          <a:ext cx="5604477" cy="1945314"/>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graphicFrame>
        <p:nvGraphicFramePr>
          <p:cNvPr id="11" name="图示 10"/>
          <p:cNvGraphicFramePr/>
          <p:nvPr>
            <p:extLst>
              <p:ext uri="{D42A27DB-BD31-4B8C-83A1-F6EECF244321}">
                <p14:modId xmlns:p14="http://schemas.microsoft.com/office/powerpoint/2010/main" val="2471088465"/>
              </p:ext>
            </p:extLst>
          </p:nvPr>
        </p:nvGraphicFramePr>
        <p:xfrm>
          <a:off x="6700107" y="962650"/>
          <a:ext cx="5298304" cy="2011177"/>
        </p:xfrm>
        <a:graphic>
          <a:graphicData uri="http://schemas.openxmlformats.org/drawingml/2006/diagram">
            <dgm:relIds xmlns:dgm="http://schemas.openxmlformats.org/drawingml/2006/diagram" xmlns:r="http://schemas.openxmlformats.org/officeDocument/2006/relationships" r:dm="rId18" r:lo="rId19" r:qs="rId20" r:cs="rId21"/>
          </a:graphicData>
        </a:graphic>
      </p:graphicFrame>
      <p:graphicFrame>
        <p:nvGraphicFramePr>
          <p:cNvPr id="12" name="图示 11"/>
          <p:cNvGraphicFramePr/>
          <p:nvPr>
            <p:extLst>
              <p:ext uri="{D42A27DB-BD31-4B8C-83A1-F6EECF244321}">
                <p14:modId xmlns:p14="http://schemas.microsoft.com/office/powerpoint/2010/main" val="2812900344"/>
              </p:ext>
            </p:extLst>
          </p:nvPr>
        </p:nvGraphicFramePr>
        <p:xfrm>
          <a:off x="6700107" y="3509484"/>
          <a:ext cx="4359875" cy="2011177"/>
        </p:xfrm>
        <a:graphic>
          <a:graphicData uri="http://schemas.openxmlformats.org/drawingml/2006/diagram">
            <dgm:relIds xmlns:dgm="http://schemas.openxmlformats.org/drawingml/2006/diagram" xmlns:r="http://schemas.openxmlformats.org/officeDocument/2006/relationships" r:dm="rId23" r:lo="rId24" r:qs="rId25" r:cs="rId26"/>
          </a:graphicData>
        </a:graphic>
      </p:graphicFrame>
    </p:spTree>
    <p:extLst>
      <p:ext uri="{BB962C8B-B14F-4D97-AF65-F5344CB8AC3E}">
        <p14:creationId xmlns:p14="http://schemas.microsoft.com/office/powerpoint/2010/main" val="27569715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8" grpId="0">
        <p:bldAsOne/>
      </p:bldGraphic>
      <p:bldGraphic spid="10" grpId="0">
        <p:bldAsOne/>
      </p:bldGraphic>
      <p:bldGraphic spid="11" grpId="0">
        <p:bldAsOne/>
      </p:bldGraphic>
      <p:bldGraphic spid="12" grpId="0">
        <p:bldAsOne/>
      </p:bldGraphic>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圆角矩形 12"/>
          <p:cNvSpPr/>
          <p:nvPr/>
        </p:nvSpPr>
        <p:spPr>
          <a:xfrm>
            <a:off x="7150444" y="877330"/>
            <a:ext cx="4823254" cy="2248930"/>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ts val="2700"/>
              </a:lnSpc>
            </a:pPr>
            <a:r>
              <a:rPr lang="en-US" altLang="zh-CN" sz="2000" b="1" dirty="0">
                <a:solidFill>
                  <a:schemeClr val="tx1"/>
                </a:solidFill>
                <a:latin typeface="+mj-ea"/>
              </a:rPr>
              <a:t>      –</a:t>
            </a:r>
            <a:r>
              <a:rPr lang="zh-CN" altLang="zh-CN" sz="2000" b="1" dirty="0">
                <a:solidFill>
                  <a:schemeClr val="tx1"/>
                </a:solidFill>
                <a:latin typeface="+mj-ea"/>
              </a:rPr>
              <a:t>符号指令对应于机器指令</a:t>
            </a:r>
            <a:endParaRPr lang="zh-CN" altLang="en-US" sz="2000" b="1" dirty="0">
              <a:solidFill>
                <a:schemeClr val="tx1"/>
              </a:solidFill>
              <a:latin typeface="+mj-ea"/>
            </a:endParaRPr>
          </a:p>
          <a:p>
            <a:pPr lvl="0">
              <a:lnSpc>
                <a:spcPts val="2700"/>
              </a:lnSpc>
            </a:pPr>
            <a:r>
              <a:rPr lang="en-US" altLang="zh-CN" sz="2000" b="1" dirty="0">
                <a:solidFill>
                  <a:schemeClr val="tx1"/>
                </a:solidFill>
                <a:latin typeface="+mj-ea"/>
              </a:rPr>
              <a:t>      –</a:t>
            </a:r>
            <a:r>
              <a:rPr lang="zh-CN" altLang="zh-CN" sz="2000" b="1" dirty="0">
                <a:solidFill>
                  <a:schemeClr val="tx1"/>
                </a:solidFill>
                <a:latin typeface="+mj-ea"/>
              </a:rPr>
              <a:t>存储空间由机器安排</a:t>
            </a:r>
          </a:p>
          <a:p>
            <a:pPr lvl="0">
              <a:lnSpc>
                <a:spcPts val="2700"/>
              </a:lnSpc>
            </a:pPr>
            <a:r>
              <a:rPr lang="en-US" altLang="zh-CN" sz="2000" b="1" dirty="0">
                <a:solidFill>
                  <a:schemeClr val="tx1"/>
                </a:solidFill>
                <a:latin typeface="+mj-ea"/>
              </a:rPr>
              <a:t>      –</a:t>
            </a:r>
            <a:r>
              <a:rPr lang="zh-CN" altLang="zh-CN" sz="2000" b="1" dirty="0">
                <a:solidFill>
                  <a:schemeClr val="tx1"/>
                </a:solidFill>
                <a:latin typeface="+mj-ea"/>
              </a:rPr>
              <a:t>不同类型处理器具有不同汇编语言</a:t>
            </a:r>
          </a:p>
          <a:p>
            <a:pPr algn="ctr"/>
            <a:endParaRPr lang="zh-CN" altLang="en-US" dirty="0"/>
          </a:p>
        </p:txBody>
      </p:sp>
      <p:sp>
        <p:nvSpPr>
          <p:cNvPr id="9218" name="Rectangle 1026"/>
          <p:cNvSpPr>
            <a:spLocks noGrp="1" noChangeArrowheads="1"/>
          </p:cNvSpPr>
          <p:nvPr>
            <p:ph type="title"/>
          </p:nvPr>
        </p:nvSpPr>
        <p:spPr>
          <a:xfrm>
            <a:off x="571501" y="0"/>
            <a:ext cx="8275937" cy="668780"/>
          </a:xfrm>
        </p:spPr>
        <p:txBody>
          <a:bodyPr/>
          <a:lstStyle/>
          <a:p>
            <a:r>
              <a:rPr lang="en-US" altLang="zh-CN" dirty="0">
                <a:cs typeface="+mn-ea"/>
                <a:sym typeface="+mn-lt"/>
              </a:rPr>
              <a:t>5.1.4.</a:t>
            </a:r>
            <a:r>
              <a:rPr lang="zh-CN" altLang="en-US" dirty="0">
                <a:latin typeface="+mn-lt"/>
                <a:ea typeface="+mn-ea"/>
                <a:cs typeface="+mn-ea"/>
                <a:sym typeface="+mn-lt"/>
              </a:rPr>
              <a:t>分类</a:t>
            </a:r>
            <a:r>
              <a:rPr lang="en-US" altLang="zh-CN" dirty="0">
                <a:latin typeface="+mn-lt"/>
                <a:ea typeface="+mn-ea"/>
                <a:cs typeface="+mn-ea"/>
                <a:sym typeface="+mn-lt"/>
              </a:rPr>
              <a:t>——</a:t>
            </a:r>
            <a:r>
              <a:rPr lang="zh-CN" altLang="en-US" dirty="0">
                <a:latin typeface="+mn-lt"/>
                <a:ea typeface="+mn-ea"/>
                <a:cs typeface="+mn-ea"/>
                <a:sym typeface="+mn-lt"/>
              </a:rPr>
              <a:t>发展历程</a:t>
            </a:r>
          </a:p>
        </p:txBody>
      </p:sp>
      <p:graphicFrame>
        <p:nvGraphicFramePr>
          <p:cNvPr id="2" name="图示 1"/>
          <p:cNvGraphicFramePr/>
          <p:nvPr>
            <p:extLst>
              <p:ext uri="{D42A27DB-BD31-4B8C-83A1-F6EECF244321}">
                <p14:modId xmlns:p14="http://schemas.microsoft.com/office/powerpoint/2010/main" val="1894512427"/>
              </p:ext>
            </p:extLst>
          </p:nvPr>
        </p:nvGraphicFramePr>
        <p:xfrm>
          <a:off x="976183" y="1013254"/>
          <a:ext cx="9826368" cy="532278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圆角矩形 2"/>
          <p:cNvSpPr/>
          <p:nvPr/>
        </p:nvSpPr>
        <p:spPr>
          <a:xfrm>
            <a:off x="61778" y="877330"/>
            <a:ext cx="5041557" cy="2248930"/>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ts val="2700"/>
              </a:lnSpc>
            </a:pPr>
            <a:r>
              <a:rPr lang="en-US" altLang="zh-CN" sz="2000" b="1" dirty="0">
                <a:solidFill>
                  <a:schemeClr val="tx1"/>
                </a:solidFill>
                <a:latin typeface="+mj-ea"/>
              </a:rPr>
              <a:t>–</a:t>
            </a:r>
            <a:r>
              <a:rPr lang="zh-CN" altLang="zh-CN" sz="2000" b="1" dirty="0">
                <a:solidFill>
                  <a:schemeClr val="tx1"/>
                </a:solidFill>
                <a:latin typeface="+mj-ea"/>
              </a:rPr>
              <a:t>机器指令代码、不同机器语言不同</a:t>
            </a:r>
            <a:endParaRPr lang="zh-CN" altLang="en-US" sz="2000" b="1" dirty="0">
              <a:solidFill>
                <a:schemeClr val="tx1"/>
              </a:solidFill>
              <a:latin typeface="+mj-ea"/>
            </a:endParaRPr>
          </a:p>
          <a:p>
            <a:pPr>
              <a:lnSpc>
                <a:spcPts val="2700"/>
              </a:lnSpc>
            </a:pPr>
            <a:r>
              <a:rPr lang="en-US" altLang="zh-CN" sz="2000" b="1" dirty="0">
                <a:solidFill>
                  <a:schemeClr val="tx1"/>
                </a:solidFill>
                <a:latin typeface="+mj-ea"/>
              </a:rPr>
              <a:t>–</a:t>
            </a:r>
            <a:r>
              <a:rPr lang="zh-CN" altLang="zh-CN" sz="2000" b="1" dirty="0">
                <a:solidFill>
                  <a:schemeClr val="tx1"/>
                </a:solidFill>
                <a:latin typeface="+mj-ea"/>
              </a:rPr>
              <a:t>二进制形式</a:t>
            </a:r>
          </a:p>
          <a:p>
            <a:pPr>
              <a:lnSpc>
                <a:spcPts val="2700"/>
              </a:lnSpc>
            </a:pPr>
            <a:r>
              <a:rPr lang="en-US" altLang="zh-CN" sz="2000" b="1" dirty="0">
                <a:solidFill>
                  <a:schemeClr val="tx1"/>
                </a:solidFill>
                <a:latin typeface="+mj-ea"/>
              </a:rPr>
              <a:t>–</a:t>
            </a:r>
            <a:r>
              <a:rPr lang="zh-CN" altLang="zh-CN" sz="2000" b="1" dirty="0">
                <a:solidFill>
                  <a:schemeClr val="tx1"/>
                </a:solidFill>
                <a:latin typeface="+mj-ea"/>
              </a:rPr>
              <a:t>使用绝对地址</a:t>
            </a:r>
          </a:p>
          <a:p>
            <a:pPr>
              <a:lnSpc>
                <a:spcPts val="2700"/>
              </a:lnSpc>
            </a:pPr>
            <a:r>
              <a:rPr lang="en-US" altLang="zh-CN" sz="2000" b="1" dirty="0">
                <a:solidFill>
                  <a:schemeClr val="tx1"/>
                </a:solidFill>
                <a:latin typeface="+mj-ea"/>
              </a:rPr>
              <a:t>–</a:t>
            </a:r>
            <a:r>
              <a:rPr lang="zh-CN" altLang="zh-CN" sz="2000" b="1" dirty="0">
                <a:solidFill>
                  <a:schemeClr val="tx1"/>
                </a:solidFill>
                <a:latin typeface="+mj-ea"/>
              </a:rPr>
              <a:t>运行效率高、但是出错率高</a:t>
            </a:r>
          </a:p>
          <a:p>
            <a:pPr>
              <a:lnSpc>
                <a:spcPts val="2700"/>
              </a:lnSpc>
            </a:pPr>
            <a:r>
              <a:rPr lang="zh-CN" altLang="zh-CN" sz="2000" b="1" dirty="0">
                <a:solidFill>
                  <a:schemeClr val="tx1"/>
                </a:solidFill>
                <a:latin typeface="+mj-ea"/>
              </a:rPr>
              <a:t>可读性差</a:t>
            </a:r>
          </a:p>
          <a:p>
            <a:pPr algn="ctr"/>
            <a:endParaRPr lang="zh-CN" altLang="en-US" dirty="0"/>
          </a:p>
        </p:txBody>
      </p:sp>
      <p:sp>
        <p:nvSpPr>
          <p:cNvPr id="14" name="圆角矩形 13"/>
          <p:cNvSpPr/>
          <p:nvPr/>
        </p:nvSpPr>
        <p:spPr>
          <a:xfrm>
            <a:off x="61785" y="3896500"/>
            <a:ext cx="5041557" cy="2248930"/>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ts val="2700"/>
              </a:lnSpc>
            </a:pPr>
            <a:r>
              <a:rPr lang="en-US" altLang="zh-CN" sz="2000" b="1" dirty="0">
                <a:solidFill>
                  <a:schemeClr val="tx1"/>
                </a:solidFill>
                <a:latin typeface="+mj-ea"/>
              </a:rPr>
              <a:t>–</a:t>
            </a:r>
            <a:r>
              <a:rPr lang="zh-CN" altLang="zh-CN" sz="2000" b="1" dirty="0">
                <a:solidFill>
                  <a:schemeClr val="tx1"/>
                </a:solidFill>
                <a:latin typeface="+mj-ea"/>
              </a:rPr>
              <a:t>数据库领域</a:t>
            </a:r>
          </a:p>
          <a:p>
            <a:pPr lvl="0">
              <a:lnSpc>
                <a:spcPts val="2700"/>
              </a:lnSpc>
            </a:pPr>
            <a:r>
              <a:rPr lang="en-US" altLang="zh-CN" sz="2000" b="1" dirty="0">
                <a:solidFill>
                  <a:schemeClr val="tx1"/>
                </a:solidFill>
                <a:latin typeface="+mj-ea"/>
              </a:rPr>
              <a:t>–</a:t>
            </a:r>
            <a:r>
              <a:rPr lang="zh-CN" altLang="zh-CN" sz="2000" b="1" dirty="0">
                <a:solidFill>
                  <a:schemeClr val="tx1"/>
                </a:solidFill>
                <a:latin typeface="+mj-ea"/>
              </a:rPr>
              <a:t>查询语言和报表生成器：</a:t>
            </a:r>
            <a:r>
              <a:rPr lang="en-US" altLang="zh-CN" sz="2000" b="1" dirty="0">
                <a:solidFill>
                  <a:schemeClr val="tx1"/>
                </a:solidFill>
                <a:latin typeface="+mj-ea"/>
              </a:rPr>
              <a:t>SQL</a:t>
            </a:r>
            <a:endParaRPr lang="zh-CN" altLang="zh-CN" sz="2000" b="1" dirty="0">
              <a:solidFill>
                <a:schemeClr val="tx1"/>
              </a:solidFill>
              <a:latin typeface="+mj-ea"/>
            </a:endParaRPr>
          </a:p>
          <a:p>
            <a:pPr lvl="0">
              <a:lnSpc>
                <a:spcPts val="2700"/>
              </a:lnSpc>
            </a:pPr>
            <a:r>
              <a:rPr lang="en-US" altLang="zh-CN" sz="2000" b="1" dirty="0">
                <a:solidFill>
                  <a:schemeClr val="tx1"/>
                </a:solidFill>
                <a:latin typeface="+mj-ea"/>
              </a:rPr>
              <a:t>–</a:t>
            </a:r>
            <a:r>
              <a:rPr lang="zh-CN" altLang="zh-CN" sz="2000" b="1" dirty="0">
                <a:solidFill>
                  <a:schemeClr val="tx1"/>
                </a:solidFill>
                <a:latin typeface="+mj-ea"/>
              </a:rPr>
              <a:t>图形语言：</a:t>
            </a:r>
            <a:r>
              <a:rPr lang="en-US" altLang="zh-CN" sz="2000" b="1" dirty="0">
                <a:solidFill>
                  <a:schemeClr val="tx1"/>
                </a:solidFill>
                <a:latin typeface="+mj-ea"/>
              </a:rPr>
              <a:t>SQL Windows</a:t>
            </a:r>
            <a:endParaRPr lang="zh-CN" altLang="zh-CN" sz="2000" b="1" dirty="0">
              <a:solidFill>
                <a:schemeClr val="tx1"/>
              </a:solidFill>
              <a:latin typeface="+mj-ea"/>
            </a:endParaRPr>
          </a:p>
          <a:p>
            <a:pPr lvl="0">
              <a:lnSpc>
                <a:spcPts val="2700"/>
              </a:lnSpc>
            </a:pPr>
            <a:r>
              <a:rPr lang="en-US" altLang="zh-CN" sz="2000" b="1" dirty="0">
                <a:solidFill>
                  <a:schemeClr val="tx1"/>
                </a:solidFill>
                <a:latin typeface="+mj-ea"/>
              </a:rPr>
              <a:t>–</a:t>
            </a:r>
            <a:r>
              <a:rPr lang="zh-CN" altLang="zh-CN" sz="2000" b="1" dirty="0">
                <a:solidFill>
                  <a:schemeClr val="tx1"/>
                </a:solidFill>
                <a:latin typeface="+mj-ea"/>
              </a:rPr>
              <a:t>应用生成器：</a:t>
            </a:r>
            <a:r>
              <a:rPr lang="en-US" altLang="zh-CN" sz="2000" b="1" dirty="0">
                <a:solidFill>
                  <a:schemeClr val="tx1"/>
                </a:solidFill>
                <a:latin typeface="+mj-ea"/>
              </a:rPr>
              <a:t>Power Builder</a:t>
            </a:r>
            <a:endParaRPr lang="zh-CN" altLang="zh-CN" sz="2000" b="1" dirty="0">
              <a:solidFill>
                <a:schemeClr val="tx1"/>
              </a:solidFill>
              <a:latin typeface="+mj-ea"/>
            </a:endParaRPr>
          </a:p>
          <a:p>
            <a:pPr lvl="0">
              <a:lnSpc>
                <a:spcPts val="2700"/>
              </a:lnSpc>
            </a:pPr>
            <a:r>
              <a:rPr lang="en-US" altLang="zh-CN" sz="2000" b="1" dirty="0">
                <a:solidFill>
                  <a:schemeClr val="tx1"/>
                </a:solidFill>
                <a:latin typeface="+mj-ea"/>
              </a:rPr>
              <a:t>–</a:t>
            </a:r>
            <a:r>
              <a:rPr lang="zh-CN" altLang="zh-CN" sz="2000" b="1" dirty="0">
                <a:solidFill>
                  <a:schemeClr val="tx1"/>
                </a:solidFill>
                <a:latin typeface="+mj-ea"/>
              </a:rPr>
              <a:t>形式化规格说明语言：</a:t>
            </a:r>
            <a:r>
              <a:rPr lang="en-US" altLang="zh-CN" sz="2000" b="1" dirty="0">
                <a:solidFill>
                  <a:schemeClr val="tx1"/>
                </a:solidFill>
                <a:latin typeface="+mj-ea"/>
              </a:rPr>
              <a:t>Z</a:t>
            </a:r>
            <a:r>
              <a:rPr lang="zh-CN" altLang="zh-CN" sz="2000" b="1" dirty="0">
                <a:solidFill>
                  <a:schemeClr val="tx1"/>
                </a:solidFill>
                <a:latin typeface="+mj-ea"/>
              </a:rPr>
              <a:t>、</a:t>
            </a:r>
            <a:r>
              <a:rPr lang="en-US" altLang="zh-CN" sz="2000" b="1" dirty="0">
                <a:solidFill>
                  <a:schemeClr val="tx1"/>
                </a:solidFill>
                <a:latin typeface="+mj-ea"/>
              </a:rPr>
              <a:t>NPL</a:t>
            </a:r>
            <a:r>
              <a:rPr lang="zh-CN" altLang="zh-CN" sz="2000" b="1" dirty="0">
                <a:solidFill>
                  <a:schemeClr val="tx1"/>
                </a:solidFill>
                <a:latin typeface="+mj-ea"/>
              </a:rPr>
              <a:t>、</a:t>
            </a:r>
            <a:r>
              <a:rPr lang="en-US" altLang="zh-CN" sz="2000" b="1" dirty="0">
                <a:solidFill>
                  <a:schemeClr val="tx1"/>
                </a:solidFill>
                <a:latin typeface="+mj-ea"/>
              </a:rPr>
              <a:t>SPECINT</a:t>
            </a:r>
            <a:endParaRPr lang="zh-CN" altLang="en-US" dirty="0"/>
          </a:p>
        </p:txBody>
      </p:sp>
      <p:sp>
        <p:nvSpPr>
          <p:cNvPr id="15" name="圆角矩形 14"/>
          <p:cNvSpPr/>
          <p:nvPr/>
        </p:nvSpPr>
        <p:spPr>
          <a:xfrm>
            <a:off x="7150442" y="3895925"/>
            <a:ext cx="4823255" cy="2248930"/>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ts val="2700"/>
              </a:lnSpc>
            </a:pPr>
            <a:r>
              <a:rPr lang="en-US" altLang="zh-CN" sz="2000" b="1" dirty="0">
                <a:solidFill>
                  <a:schemeClr val="tx1"/>
                </a:solidFill>
                <a:latin typeface="+mj-ea"/>
              </a:rPr>
              <a:t>            –</a:t>
            </a:r>
            <a:r>
              <a:rPr lang="zh-CN" altLang="zh-CN" sz="2000" b="1" dirty="0">
                <a:solidFill>
                  <a:schemeClr val="tx1"/>
                </a:solidFill>
                <a:latin typeface="+mj-ea"/>
              </a:rPr>
              <a:t>从</a:t>
            </a:r>
            <a:r>
              <a:rPr lang="en-US" altLang="zh-CN" sz="2000" b="1" dirty="0">
                <a:solidFill>
                  <a:schemeClr val="tx1"/>
                </a:solidFill>
                <a:latin typeface="+mj-ea"/>
              </a:rPr>
              <a:t>20</a:t>
            </a:r>
            <a:r>
              <a:rPr lang="zh-CN" altLang="zh-CN" sz="2000" b="1" dirty="0">
                <a:solidFill>
                  <a:schemeClr val="tx1"/>
                </a:solidFill>
                <a:latin typeface="+mj-ea"/>
              </a:rPr>
              <a:t>世纪</a:t>
            </a:r>
            <a:r>
              <a:rPr lang="en-US" altLang="zh-CN" sz="2000" b="1" dirty="0">
                <a:solidFill>
                  <a:schemeClr val="tx1"/>
                </a:solidFill>
                <a:latin typeface="+mj-ea"/>
              </a:rPr>
              <a:t>50</a:t>
            </a:r>
            <a:r>
              <a:rPr lang="zh-CN" altLang="zh-CN" sz="2000" b="1" dirty="0">
                <a:solidFill>
                  <a:schemeClr val="tx1"/>
                </a:solidFill>
                <a:latin typeface="+mj-ea"/>
              </a:rPr>
              <a:t>年代开始</a:t>
            </a:r>
          </a:p>
          <a:p>
            <a:pPr>
              <a:lnSpc>
                <a:spcPts val="2700"/>
              </a:lnSpc>
            </a:pPr>
            <a:r>
              <a:rPr lang="en-US" altLang="zh-CN" sz="2000" b="1" dirty="0">
                <a:solidFill>
                  <a:schemeClr val="tx1"/>
                </a:solidFill>
                <a:latin typeface="+mj-ea"/>
              </a:rPr>
              <a:t>            –Fortran</a:t>
            </a:r>
            <a:r>
              <a:rPr lang="zh-CN" altLang="zh-CN" sz="2000" b="1" dirty="0">
                <a:solidFill>
                  <a:schemeClr val="tx1"/>
                </a:solidFill>
                <a:latin typeface="+mj-ea"/>
              </a:rPr>
              <a:t>、</a:t>
            </a:r>
            <a:r>
              <a:rPr lang="en-US" altLang="zh-CN" sz="2000" b="1" dirty="0">
                <a:solidFill>
                  <a:schemeClr val="tx1"/>
                </a:solidFill>
                <a:latin typeface="+mj-ea"/>
              </a:rPr>
              <a:t>Basic</a:t>
            </a:r>
            <a:r>
              <a:rPr lang="zh-CN" altLang="zh-CN" sz="2000" b="1" dirty="0">
                <a:solidFill>
                  <a:schemeClr val="tx1"/>
                </a:solidFill>
                <a:latin typeface="+mj-ea"/>
              </a:rPr>
              <a:t>、</a:t>
            </a:r>
            <a:r>
              <a:rPr lang="en-US" altLang="zh-CN" sz="2000" b="1" dirty="0">
                <a:solidFill>
                  <a:schemeClr val="tx1"/>
                </a:solidFill>
                <a:latin typeface="+mj-ea"/>
              </a:rPr>
              <a:t> Pascal</a:t>
            </a:r>
            <a:r>
              <a:rPr lang="zh-CN" altLang="zh-CN" sz="2000" b="1" dirty="0">
                <a:solidFill>
                  <a:schemeClr val="tx1"/>
                </a:solidFill>
                <a:latin typeface="+mj-ea"/>
              </a:rPr>
              <a:t>、</a:t>
            </a:r>
            <a:r>
              <a:rPr lang="en-US" altLang="zh-CN" sz="2000" b="1" dirty="0">
                <a:solidFill>
                  <a:schemeClr val="tx1"/>
                </a:solidFill>
                <a:latin typeface="+mj-ea"/>
              </a:rPr>
              <a:t> </a:t>
            </a:r>
          </a:p>
          <a:p>
            <a:pPr>
              <a:lnSpc>
                <a:spcPts val="2700"/>
              </a:lnSpc>
            </a:pPr>
            <a:r>
              <a:rPr lang="en-US" altLang="zh-CN" sz="2000" b="1" dirty="0">
                <a:solidFill>
                  <a:schemeClr val="tx1"/>
                </a:solidFill>
                <a:latin typeface="+mj-ea"/>
              </a:rPr>
              <a:t>            C</a:t>
            </a:r>
            <a:r>
              <a:rPr lang="zh-CN" altLang="zh-CN" sz="2000" b="1" dirty="0">
                <a:solidFill>
                  <a:schemeClr val="tx1"/>
                </a:solidFill>
                <a:latin typeface="+mj-ea"/>
              </a:rPr>
              <a:t>、</a:t>
            </a:r>
            <a:r>
              <a:rPr lang="en-US" altLang="zh-CN" sz="2000" b="1" dirty="0">
                <a:solidFill>
                  <a:schemeClr val="tx1"/>
                </a:solidFill>
                <a:latin typeface="+mj-ea"/>
              </a:rPr>
              <a:t>C++</a:t>
            </a:r>
            <a:r>
              <a:rPr lang="zh-CN" altLang="zh-CN" sz="2000" b="1" dirty="0">
                <a:solidFill>
                  <a:schemeClr val="tx1"/>
                </a:solidFill>
                <a:latin typeface="+mj-ea"/>
              </a:rPr>
              <a:t>、</a:t>
            </a:r>
            <a:r>
              <a:rPr lang="en-US" altLang="zh-CN" sz="2000" b="1" dirty="0">
                <a:solidFill>
                  <a:schemeClr val="tx1"/>
                </a:solidFill>
                <a:latin typeface="+mj-ea"/>
              </a:rPr>
              <a:t>C#</a:t>
            </a:r>
            <a:r>
              <a:rPr lang="zh-CN" altLang="zh-CN" sz="2000" b="1" dirty="0">
                <a:solidFill>
                  <a:schemeClr val="tx1"/>
                </a:solidFill>
                <a:latin typeface="+mj-ea"/>
              </a:rPr>
              <a:t>、</a:t>
            </a:r>
            <a:r>
              <a:rPr lang="en-US" altLang="zh-CN" sz="2000" b="1" dirty="0">
                <a:solidFill>
                  <a:schemeClr val="tx1"/>
                </a:solidFill>
                <a:latin typeface="+mj-ea"/>
              </a:rPr>
              <a:t>Java</a:t>
            </a:r>
            <a:r>
              <a:rPr lang="zh-CN" altLang="zh-CN" sz="2000" b="1" dirty="0">
                <a:solidFill>
                  <a:schemeClr val="tx1"/>
                </a:solidFill>
                <a:latin typeface="+mj-ea"/>
              </a:rPr>
              <a:t>等</a:t>
            </a:r>
          </a:p>
          <a:p>
            <a:pPr algn="ctr"/>
            <a:endParaRPr lang="zh-CN" altLang="en-US" dirty="0"/>
          </a:p>
        </p:txBody>
      </p:sp>
    </p:spTree>
    <p:extLst>
      <p:ext uri="{BB962C8B-B14F-4D97-AF65-F5344CB8AC3E}">
        <p14:creationId xmlns:p14="http://schemas.microsoft.com/office/powerpoint/2010/main" val="10954293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3" grpId="0" animBg="1"/>
      <p:bldP spid="14" grpId="0" animBg="1"/>
      <p:bldP spid="1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026"/>
          <p:cNvSpPr>
            <a:spLocks noGrp="1" noChangeArrowheads="1"/>
          </p:cNvSpPr>
          <p:nvPr>
            <p:ph type="title"/>
          </p:nvPr>
        </p:nvSpPr>
        <p:spPr>
          <a:xfrm>
            <a:off x="571501" y="0"/>
            <a:ext cx="8275937" cy="668780"/>
          </a:xfrm>
        </p:spPr>
        <p:txBody>
          <a:bodyPr/>
          <a:lstStyle/>
          <a:p>
            <a:r>
              <a:rPr lang="en-US" altLang="zh-CN" dirty="0">
                <a:cs typeface="+mn-ea"/>
                <a:sym typeface="+mn-lt"/>
              </a:rPr>
              <a:t>5.1.4.</a:t>
            </a:r>
            <a:r>
              <a:rPr lang="zh-CN" altLang="en-US" dirty="0">
                <a:latin typeface="+mn-lt"/>
                <a:ea typeface="+mn-ea"/>
                <a:cs typeface="+mn-ea"/>
                <a:sym typeface="+mn-lt"/>
              </a:rPr>
              <a:t>分类</a:t>
            </a:r>
            <a:r>
              <a:rPr lang="en-US" altLang="zh-CN" dirty="0">
                <a:latin typeface="+mn-lt"/>
                <a:ea typeface="+mn-ea"/>
                <a:cs typeface="+mn-ea"/>
                <a:sym typeface="+mn-lt"/>
              </a:rPr>
              <a:t>——</a:t>
            </a:r>
            <a:r>
              <a:rPr lang="zh-CN" altLang="en-US" dirty="0">
                <a:latin typeface="+mn-lt"/>
                <a:ea typeface="+mn-ea"/>
                <a:cs typeface="+mn-ea"/>
                <a:sym typeface="+mn-lt"/>
              </a:rPr>
              <a:t>选择要素</a:t>
            </a:r>
          </a:p>
        </p:txBody>
      </p:sp>
      <p:sp>
        <p:nvSpPr>
          <p:cNvPr id="8" name="弧形 7"/>
          <p:cNvSpPr/>
          <p:nvPr/>
        </p:nvSpPr>
        <p:spPr>
          <a:xfrm>
            <a:off x="751443" y="3573038"/>
            <a:ext cx="990600" cy="990600"/>
          </a:xfrm>
          <a:prstGeom prst="arc">
            <a:avLst/>
          </a:prstGeom>
          <a:ln w="285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 name="弧形 8"/>
          <p:cNvSpPr/>
          <p:nvPr/>
        </p:nvSpPr>
        <p:spPr>
          <a:xfrm flipV="1">
            <a:off x="4147106" y="3573038"/>
            <a:ext cx="990600" cy="990600"/>
          </a:xfrm>
          <a:prstGeom prst="arc">
            <a:avLst/>
          </a:prstGeom>
          <a:ln w="285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 name="弧形 9"/>
          <p:cNvSpPr/>
          <p:nvPr/>
        </p:nvSpPr>
        <p:spPr>
          <a:xfrm>
            <a:off x="7542769" y="3573038"/>
            <a:ext cx="990600" cy="990600"/>
          </a:xfrm>
          <a:prstGeom prst="arc">
            <a:avLst/>
          </a:prstGeom>
          <a:ln w="285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11" name="直接连接符 10"/>
          <p:cNvCxnSpPr/>
          <p:nvPr/>
        </p:nvCxnSpPr>
        <p:spPr>
          <a:xfrm>
            <a:off x="1727757" y="4068338"/>
            <a:ext cx="2332037" cy="0"/>
          </a:xfrm>
          <a:prstGeom prst="line">
            <a:avLst/>
          </a:prstGeom>
          <a:ln w="28575">
            <a:solidFill>
              <a:schemeClr val="tx1">
                <a:lumMod val="75000"/>
                <a:lumOff val="2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5123420" y="4068338"/>
            <a:ext cx="2332037" cy="0"/>
          </a:xfrm>
          <a:prstGeom prst="line">
            <a:avLst/>
          </a:prstGeom>
          <a:ln w="28575">
            <a:solidFill>
              <a:schemeClr val="tx1">
                <a:lumMod val="75000"/>
                <a:lumOff val="2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8519083" y="4068338"/>
            <a:ext cx="2332037" cy="0"/>
          </a:xfrm>
          <a:prstGeom prst="line">
            <a:avLst/>
          </a:prstGeom>
          <a:ln w="28575">
            <a:solidFill>
              <a:schemeClr val="tx1">
                <a:lumMod val="75000"/>
                <a:lumOff val="2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rot="16200000">
            <a:off x="850743" y="3196563"/>
            <a:ext cx="792000" cy="0"/>
          </a:xfrm>
          <a:prstGeom prst="line">
            <a:avLst/>
          </a:prstGeom>
          <a:ln w="28575">
            <a:solidFill>
              <a:schemeClr val="tx1">
                <a:lumMod val="75000"/>
                <a:lumOff val="2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rot="16200000">
            <a:off x="7642068" y="3198469"/>
            <a:ext cx="792000" cy="0"/>
          </a:xfrm>
          <a:prstGeom prst="line">
            <a:avLst/>
          </a:prstGeom>
          <a:ln w="28575">
            <a:solidFill>
              <a:schemeClr val="tx1">
                <a:lumMod val="75000"/>
                <a:lumOff val="2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rot="5400000" flipV="1">
            <a:off x="4246405" y="4945351"/>
            <a:ext cx="792000" cy="0"/>
          </a:xfrm>
          <a:prstGeom prst="line">
            <a:avLst/>
          </a:prstGeom>
          <a:ln w="28575">
            <a:solidFill>
              <a:schemeClr val="tx1">
                <a:lumMod val="75000"/>
                <a:lumOff val="25000"/>
              </a:schemeClr>
            </a:solidFill>
            <a:tailEnd type="oval"/>
          </a:ln>
        </p:spPr>
        <p:style>
          <a:lnRef idx="1">
            <a:schemeClr val="accent1"/>
          </a:lnRef>
          <a:fillRef idx="0">
            <a:schemeClr val="accent1"/>
          </a:fillRef>
          <a:effectRef idx="0">
            <a:schemeClr val="accent1"/>
          </a:effectRef>
          <a:fontRef idx="minor">
            <a:schemeClr val="tx1"/>
          </a:fontRef>
        </p:style>
      </p:cxnSp>
      <p:grpSp>
        <p:nvGrpSpPr>
          <p:cNvPr id="20" name="组合 19"/>
          <p:cNvGrpSpPr/>
          <p:nvPr/>
        </p:nvGrpSpPr>
        <p:grpSpPr>
          <a:xfrm>
            <a:off x="1413042" y="3052120"/>
            <a:ext cx="2721337" cy="1887491"/>
            <a:chOff x="1578160" y="1732531"/>
            <a:chExt cx="2721337" cy="2015152"/>
          </a:xfrm>
        </p:grpSpPr>
        <p:grpSp>
          <p:nvGrpSpPr>
            <p:cNvPr id="21" name="组合 20"/>
            <p:cNvGrpSpPr/>
            <p:nvPr/>
          </p:nvGrpSpPr>
          <p:grpSpPr>
            <a:xfrm>
              <a:off x="2164554" y="1732531"/>
              <a:ext cx="1934149" cy="1084949"/>
              <a:chOff x="2164554" y="1732531"/>
              <a:chExt cx="1934149" cy="1084949"/>
            </a:xfrm>
          </p:grpSpPr>
          <p:sp>
            <p:nvSpPr>
              <p:cNvPr id="25" name="任意多边形 24"/>
              <p:cNvSpPr/>
              <p:nvPr/>
            </p:nvSpPr>
            <p:spPr>
              <a:xfrm rot="10800000">
                <a:off x="2164554" y="1732531"/>
                <a:ext cx="1876425" cy="1084949"/>
              </a:xfrm>
              <a:custGeom>
                <a:avLst/>
                <a:gdLst>
                  <a:gd name="connsiteX0" fmla="*/ 1876425 w 1876425"/>
                  <a:gd name="connsiteY0" fmla="*/ 441562 h 441562"/>
                  <a:gd name="connsiteX1" fmla="*/ 0 w 1876425"/>
                  <a:gd name="connsiteY1" fmla="*/ 441562 h 441562"/>
                  <a:gd name="connsiteX2" fmla="*/ 0 w 1876425"/>
                  <a:gd name="connsiteY2" fmla="*/ 81562 h 441562"/>
                  <a:gd name="connsiteX3" fmla="*/ 862947 w 1876425"/>
                  <a:gd name="connsiteY3" fmla="*/ 81562 h 441562"/>
                  <a:gd name="connsiteX4" fmla="*/ 939134 w 1876425"/>
                  <a:gd name="connsiteY4" fmla="*/ 0 h 441562"/>
                  <a:gd name="connsiteX5" fmla="*/ 1015321 w 1876425"/>
                  <a:gd name="connsiteY5" fmla="*/ 81562 h 441562"/>
                  <a:gd name="connsiteX6" fmla="*/ 1876425 w 1876425"/>
                  <a:gd name="connsiteY6" fmla="*/ 81562 h 441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76425" h="441562">
                    <a:moveTo>
                      <a:pt x="1876425" y="441562"/>
                    </a:moveTo>
                    <a:lnTo>
                      <a:pt x="0" y="441562"/>
                    </a:lnTo>
                    <a:lnTo>
                      <a:pt x="0" y="81562"/>
                    </a:lnTo>
                    <a:lnTo>
                      <a:pt x="862947" y="81562"/>
                    </a:lnTo>
                    <a:lnTo>
                      <a:pt x="939134" y="0"/>
                    </a:lnTo>
                    <a:lnTo>
                      <a:pt x="1015321" y="81562"/>
                    </a:lnTo>
                    <a:lnTo>
                      <a:pt x="1876425" y="81562"/>
                    </a:lnTo>
                    <a:close/>
                  </a:path>
                </a:pathLst>
              </a:custGeom>
              <a:solidFill>
                <a:srgbClr val="42BAC8"/>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6" name="文本框 25"/>
              <p:cNvSpPr txBox="1"/>
              <p:nvPr/>
            </p:nvSpPr>
            <p:spPr>
              <a:xfrm>
                <a:off x="2185425" y="1912386"/>
                <a:ext cx="1913278" cy="755764"/>
              </a:xfrm>
              <a:prstGeom prst="rect">
                <a:avLst/>
              </a:prstGeom>
              <a:noFill/>
            </p:spPr>
            <p:txBody>
              <a:bodyPr wrap="square" rtlCol="0">
                <a:spAutoFit/>
              </a:bodyPr>
              <a:lstStyle/>
              <a:p>
                <a:pPr marL="0" lvl="1" algn="ctr">
                  <a:defRPr/>
                </a:pPr>
                <a:r>
                  <a:rPr lang="zh-CN" altLang="en-US" sz="2000" b="1" dirty="0">
                    <a:solidFill>
                      <a:srgbClr val="C00000"/>
                    </a:solidFill>
                    <a:latin typeface="微软雅黑" panose="020B0503020204020204" pitchFamily="34" charset="-122"/>
                    <a:ea typeface="微软雅黑" panose="020B0503020204020204" pitchFamily="34" charset="-122"/>
                  </a:rPr>
                  <a:t>编程人员的水平和编程经历</a:t>
                </a:r>
                <a:endParaRPr lang="en-US" altLang="zh-CN" sz="2000" b="1" dirty="0">
                  <a:solidFill>
                    <a:srgbClr val="C00000"/>
                  </a:solidFill>
                  <a:latin typeface="微软雅黑" panose="020B0503020204020204" pitchFamily="34" charset="-122"/>
                  <a:ea typeface="微软雅黑" panose="020B0503020204020204" pitchFamily="34" charset="-122"/>
                </a:endParaRPr>
              </a:p>
            </p:txBody>
          </p:sp>
        </p:grpSp>
        <p:grpSp>
          <p:nvGrpSpPr>
            <p:cNvPr id="22" name="组合 21"/>
            <p:cNvGrpSpPr/>
            <p:nvPr/>
          </p:nvGrpSpPr>
          <p:grpSpPr>
            <a:xfrm>
              <a:off x="1578160" y="3005035"/>
              <a:ext cx="2721337" cy="742648"/>
              <a:chOff x="1578160" y="3005035"/>
              <a:chExt cx="2721337" cy="742648"/>
            </a:xfrm>
          </p:grpSpPr>
          <p:sp>
            <p:nvSpPr>
              <p:cNvPr id="23" name="任意多边形 22"/>
              <p:cNvSpPr/>
              <p:nvPr/>
            </p:nvSpPr>
            <p:spPr>
              <a:xfrm rot="10800000">
                <a:off x="1946851" y="3005035"/>
                <a:ext cx="2332038" cy="742648"/>
              </a:xfrm>
              <a:custGeom>
                <a:avLst/>
                <a:gdLst>
                  <a:gd name="connsiteX0" fmla="*/ 1165097 w 2332038"/>
                  <a:gd name="connsiteY0" fmla="*/ 1696168 h 1696168"/>
                  <a:gd name="connsiteX1" fmla="*/ 1088911 w 2332038"/>
                  <a:gd name="connsiteY1" fmla="*/ 1614607 h 1696168"/>
                  <a:gd name="connsiteX2" fmla="*/ 0 w 2332038"/>
                  <a:gd name="connsiteY2" fmla="*/ 1614607 h 1696168"/>
                  <a:gd name="connsiteX3" fmla="*/ 0 w 2332038"/>
                  <a:gd name="connsiteY3" fmla="*/ 0 h 1696168"/>
                  <a:gd name="connsiteX4" fmla="*/ 2332038 w 2332038"/>
                  <a:gd name="connsiteY4" fmla="*/ 0 h 1696168"/>
                  <a:gd name="connsiteX5" fmla="*/ 2332038 w 2332038"/>
                  <a:gd name="connsiteY5" fmla="*/ 1614607 h 1696168"/>
                  <a:gd name="connsiteX6" fmla="*/ 1241283 w 2332038"/>
                  <a:gd name="connsiteY6" fmla="*/ 1614607 h 1696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32038" h="1696168">
                    <a:moveTo>
                      <a:pt x="1165097" y="1696168"/>
                    </a:moveTo>
                    <a:lnTo>
                      <a:pt x="1088911" y="1614607"/>
                    </a:lnTo>
                    <a:lnTo>
                      <a:pt x="0" y="1614607"/>
                    </a:lnTo>
                    <a:lnTo>
                      <a:pt x="0" y="0"/>
                    </a:lnTo>
                    <a:lnTo>
                      <a:pt x="2332038" y="0"/>
                    </a:lnTo>
                    <a:lnTo>
                      <a:pt x="2332038" y="1614607"/>
                    </a:lnTo>
                    <a:lnTo>
                      <a:pt x="1241283" y="1614607"/>
                    </a:lnTo>
                    <a:close/>
                  </a:path>
                </a:pathLst>
              </a:custGeom>
              <a:solidFill>
                <a:srgbClr val="42BAC8"/>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4" name="文本框 23"/>
              <p:cNvSpPr txBox="1"/>
              <p:nvPr/>
            </p:nvSpPr>
            <p:spPr>
              <a:xfrm>
                <a:off x="1578160" y="3144113"/>
                <a:ext cx="2721337" cy="427172"/>
              </a:xfrm>
              <a:prstGeom prst="rect">
                <a:avLst/>
              </a:prstGeom>
              <a:noFill/>
            </p:spPr>
            <p:txBody>
              <a:bodyPr wrap="square" rtlCol="0">
                <a:spAutoFit/>
              </a:bodyPr>
              <a:lstStyle/>
              <a:p>
                <a:pPr lvl="1">
                  <a:defRPr/>
                </a:pPr>
                <a:r>
                  <a:rPr lang="zh-CN" altLang="en-US" sz="2000" b="1" dirty="0">
                    <a:solidFill>
                      <a:schemeClr val="bg1"/>
                    </a:solidFill>
                    <a:latin typeface="微软雅黑" panose="020B0503020204020204" pitchFamily="34" charset="-122"/>
                    <a:ea typeface="微软雅黑" panose="020B0503020204020204" pitchFamily="34" charset="-122"/>
                  </a:rPr>
                  <a:t>待开发软件的类型</a:t>
                </a:r>
                <a:endParaRPr lang="en-US" altLang="zh-CN" sz="2000" b="1" dirty="0">
                  <a:solidFill>
                    <a:schemeClr val="bg1"/>
                  </a:solidFill>
                  <a:latin typeface="微软雅黑" panose="020B0503020204020204" pitchFamily="34" charset="-122"/>
                  <a:ea typeface="微软雅黑" panose="020B0503020204020204" pitchFamily="34" charset="-122"/>
                </a:endParaRPr>
              </a:p>
            </p:txBody>
          </p:sp>
        </p:grpSp>
      </p:grpSp>
      <p:grpSp>
        <p:nvGrpSpPr>
          <p:cNvPr id="27" name="组合 26"/>
          <p:cNvGrpSpPr/>
          <p:nvPr/>
        </p:nvGrpSpPr>
        <p:grpSpPr>
          <a:xfrm>
            <a:off x="4732898" y="2768002"/>
            <a:ext cx="4500998" cy="2244032"/>
            <a:chOff x="4941892" y="1757189"/>
            <a:chExt cx="4500998" cy="2244032"/>
          </a:xfrm>
        </p:grpSpPr>
        <p:grpSp>
          <p:nvGrpSpPr>
            <p:cNvPr id="28" name="组合 27"/>
            <p:cNvGrpSpPr/>
            <p:nvPr/>
          </p:nvGrpSpPr>
          <p:grpSpPr>
            <a:xfrm>
              <a:off x="5126544" y="3141694"/>
              <a:ext cx="4316346" cy="859527"/>
              <a:chOff x="5126544" y="3141694"/>
              <a:chExt cx="4316346" cy="859527"/>
            </a:xfrm>
          </p:grpSpPr>
          <p:sp>
            <p:nvSpPr>
              <p:cNvPr id="32" name="任意多边形 31"/>
              <p:cNvSpPr/>
              <p:nvPr/>
            </p:nvSpPr>
            <p:spPr>
              <a:xfrm rot="10800000">
                <a:off x="5560219" y="3141694"/>
                <a:ext cx="2062953" cy="857223"/>
              </a:xfrm>
              <a:custGeom>
                <a:avLst/>
                <a:gdLst>
                  <a:gd name="connsiteX0" fmla="*/ 937291 w 1876425"/>
                  <a:gd name="connsiteY0" fmla="*/ 441562 h 441562"/>
                  <a:gd name="connsiteX1" fmla="*/ 861105 w 1876425"/>
                  <a:gd name="connsiteY1" fmla="*/ 360000 h 441562"/>
                  <a:gd name="connsiteX2" fmla="*/ 0 w 1876425"/>
                  <a:gd name="connsiteY2" fmla="*/ 360000 h 441562"/>
                  <a:gd name="connsiteX3" fmla="*/ 0 w 1876425"/>
                  <a:gd name="connsiteY3" fmla="*/ 0 h 441562"/>
                  <a:gd name="connsiteX4" fmla="*/ 1876425 w 1876425"/>
                  <a:gd name="connsiteY4" fmla="*/ 0 h 441562"/>
                  <a:gd name="connsiteX5" fmla="*/ 1876425 w 1876425"/>
                  <a:gd name="connsiteY5" fmla="*/ 360000 h 441562"/>
                  <a:gd name="connsiteX6" fmla="*/ 1013478 w 1876425"/>
                  <a:gd name="connsiteY6" fmla="*/ 360000 h 441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76425" h="441562">
                    <a:moveTo>
                      <a:pt x="937291" y="441562"/>
                    </a:moveTo>
                    <a:lnTo>
                      <a:pt x="861105" y="360000"/>
                    </a:lnTo>
                    <a:lnTo>
                      <a:pt x="0" y="360000"/>
                    </a:lnTo>
                    <a:lnTo>
                      <a:pt x="0" y="0"/>
                    </a:lnTo>
                    <a:lnTo>
                      <a:pt x="1876425" y="0"/>
                    </a:lnTo>
                    <a:lnTo>
                      <a:pt x="1876425" y="360000"/>
                    </a:lnTo>
                    <a:lnTo>
                      <a:pt x="1013478" y="360000"/>
                    </a:lnTo>
                    <a:close/>
                  </a:path>
                </a:pathLst>
              </a:custGeom>
              <a:solidFill>
                <a:srgbClr val="42BAC8"/>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33" name="文本框 32"/>
              <p:cNvSpPr txBox="1"/>
              <p:nvPr/>
            </p:nvSpPr>
            <p:spPr>
              <a:xfrm>
                <a:off x="5126544" y="3293335"/>
                <a:ext cx="4316346" cy="707886"/>
              </a:xfrm>
              <a:prstGeom prst="rect">
                <a:avLst/>
              </a:prstGeom>
              <a:noFill/>
            </p:spPr>
            <p:txBody>
              <a:bodyPr wrap="square" rtlCol="0">
                <a:spAutoFit/>
              </a:bodyPr>
              <a:lstStyle/>
              <a:p>
                <a:pPr lvl="1">
                  <a:defRPr/>
                </a:pPr>
                <a:r>
                  <a:rPr lang="zh-CN" altLang="en-US" sz="2000" b="1" dirty="0">
                    <a:solidFill>
                      <a:srgbClr val="C00000"/>
                    </a:solidFill>
                    <a:latin typeface="微软雅黑" panose="020B0503020204020204" pitchFamily="34" charset="-122"/>
                    <a:ea typeface="微软雅黑" panose="020B0503020204020204" pitchFamily="34" charset="-122"/>
                  </a:rPr>
                  <a:t>软件的开发成本</a:t>
                </a:r>
                <a:endParaRPr lang="en-US" altLang="zh-CN" sz="2000" b="1" dirty="0">
                  <a:solidFill>
                    <a:srgbClr val="C00000"/>
                  </a:solidFill>
                  <a:latin typeface="微软雅黑" panose="020B0503020204020204" pitchFamily="34" charset="-122"/>
                  <a:ea typeface="微软雅黑" panose="020B0503020204020204" pitchFamily="34" charset="-122"/>
                </a:endParaRPr>
              </a:p>
              <a:p>
                <a:pPr lvl="1">
                  <a:defRPr/>
                </a:pPr>
                <a:r>
                  <a:rPr lang="zh-CN" altLang="en-US" sz="2000" b="1" dirty="0">
                    <a:solidFill>
                      <a:srgbClr val="C00000"/>
                    </a:solidFill>
                    <a:latin typeface="微软雅黑" panose="020B0503020204020204" pitchFamily="34" charset="-122"/>
                    <a:ea typeface="微软雅黑" panose="020B0503020204020204" pitchFamily="34" charset="-122"/>
                  </a:rPr>
                  <a:t>和时间要求</a:t>
                </a:r>
                <a:endParaRPr lang="en-US" altLang="zh-CN" sz="2000" b="1" dirty="0">
                  <a:solidFill>
                    <a:srgbClr val="C00000"/>
                  </a:solidFill>
                  <a:latin typeface="微软雅黑" panose="020B0503020204020204" pitchFamily="34" charset="-122"/>
                  <a:ea typeface="微软雅黑" panose="020B0503020204020204" pitchFamily="34" charset="-122"/>
                </a:endParaRPr>
              </a:p>
            </p:txBody>
          </p:sp>
        </p:grpSp>
        <p:grpSp>
          <p:nvGrpSpPr>
            <p:cNvPr id="29" name="组合 28"/>
            <p:cNvGrpSpPr/>
            <p:nvPr/>
          </p:nvGrpSpPr>
          <p:grpSpPr>
            <a:xfrm>
              <a:off x="4941892" y="1757189"/>
              <a:ext cx="2722560" cy="1215490"/>
              <a:chOff x="4941892" y="1757189"/>
              <a:chExt cx="2722560" cy="1215490"/>
            </a:xfrm>
          </p:grpSpPr>
          <p:sp>
            <p:nvSpPr>
              <p:cNvPr id="30" name="任意多边形 29"/>
              <p:cNvSpPr/>
              <p:nvPr/>
            </p:nvSpPr>
            <p:spPr>
              <a:xfrm rot="10800000">
                <a:off x="5332414" y="1757189"/>
                <a:ext cx="2332038" cy="1215490"/>
              </a:xfrm>
              <a:custGeom>
                <a:avLst/>
                <a:gdLst>
                  <a:gd name="connsiteX0" fmla="*/ 2332038 w 2332038"/>
                  <a:gd name="connsiteY0" fmla="*/ 1696168 h 1696168"/>
                  <a:gd name="connsiteX1" fmla="*/ 0 w 2332038"/>
                  <a:gd name="connsiteY1" fmla="*/ 1696168 h 1696168"/>
                  <a:gd name="connsiteX2" fmla="*/ 0 w 2332038"/>
                  <a:gd name="connsiteY2" fmla="*/ 81561 h 1696168"/>
                  <a:gd name="connsiteX3" fmla="*/ 1090755 w 2332038"/>
                  <a:gd name="connsiteY3" fmla="*/ 81561 h 1696168"/>
                  <a:gd name="connsiteX4" fmla="*/ 1166941 w 2332038"/>
                  <a:gd name="connsiteY4" fmla="*/ 0 h 1696168"/>
                  <a:gd name="connsiteX5" fmla="*/ 1243127 w 2332038"/>
                  <a:gd name="connsiteY5" fmla="*/ 81561 h 1696168"/>
                  <a:gd name="connsiteX6" fmla="*/ 2332038 w 2332038"/>
                  <a:gd name="connsiteY6" fmla="*/ 81561 h 1696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32038" h="1696168">
                    <a:moveTo>
                      <a:pt x="2332038" y="1696168"/>
                    </a:moveTo>
                    <a:lnTo>
                      <a:pt x="0" y="1696168"/>
                    </a:lnTo>
                    <a:lnTo>
                      <a:pt x="0" y="81561"/>
                    </a:lnTo>
                    <a:lnTo>
                      <a:pt x="1090755" y="81561"/>
                    </a:lnTo>
                    <a:lnTo>
                      <a:pt x="1166941" y="0"/>
                    </a:lnTo>
                    <a:lnTo>
                      <a:pt x="1243127" y="81561"/>
                    </a:lnTo>
                    <a:lnTo>
                      <a:pt x="2332038" y="81561"/>
                    </a:lnTo>
                    <a:close/>
                  </a:path>
                </a:pathLst>
              </a:custGeom>
              <a:solidFill>
                <a:srgbClr val="42BAC8"/>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31" name="文本框 30"/>
              <p:cNvSpPr txBox="1"/>
              <p:nvPr/>
            </p:nvSpPr>
            <p:spPr>
              <a:xfrm>
                <a:off x="4941892" y="1757189"/>
                <a:ext cx="2703279" cy="961289"/>
              </a:xfrm>
              <a:prstGeom prst="rect">
                <a:avLst/>
              </a:prstGeom>
              <a:noFill/>
            </p:spPr>
            <p:txBody>
              <a:bodyPr wrap="square" rtlCol="0">
                <a:spAutoFit/>
              </a:bodyPr>
              <a:lstStyle/>
              <a:p>
                <a:pPr lvl="1">
                  <a:lnSpc>
                    <a:spcPct val="150000"/>
                  </a:lnSpc>
                  <a:defRPr/>
                </a:pPr>
                <a:r>
                  <a:rPr lang="zh-CN" altLang="en-US" sz="2000" b="1" dirty="0">
                    <a:solidFill>
                      <a:schemeClr val="bg1"/>
                    </a:solidFill>
                    <a:latin typeface="微软雅黑" panose="020B0503020204020204" pitchFamily="34" charset="-122"/>
                    <a:ea typeface="微软雅黑" panose="020B0503020204020204" pitchFamily="34" charset="-122"/>
                  </a:rPr>
                  <a:t>算法和计算复杂性</a:t>
                </a:r>
                <a:endParaRPr lang="en-US" altLang="zh-CN" sz="2000" b="1" dirty="0">
                  <a:solidFill>
                    <a:schemeClr val="bg1"/>
                  </a:solidFill>
                  <a:latin typeface="微软雅黑" panose="020B0503020204020204" pitchFamily="34" charset="-122"/>
                  <a:ea typeface="微软雅黑" panose="020B0503020204020204" pitchFamily="34" charset="-122"/>
                </a:endParaRPr>
              </a:p>
              <a:p>
                <a:pPr lvl="1">
                  <a:lnSpc>
                    <a:spcPct val="150000"/>
                  </a:lnSpc>
                  <a:defRPr/>
                </a:pPr>
                <a:r>
                  <a:rPr lang="zh-CN" altLang="en-US" sz="2000" b="1" dirty="0">
                    <a:solidFill>
                      <a:schemeClr val="bg1"/>
                    </a:solidFill>
                    <a:latin typeface="微软雅黑" panose="020B0503020204020204" pitchFamily="34" charset="-122"/>
                    <a:ea typeface="微软雅黑" panose="020B0503020204020204" pitchFamily="34" charset="-122"/>
                  </a:rPr>
                  <a:t>数据结构的复杂性</a:t>
                </a:r>
                <a:endParaRPr lang="en-US" altLang="zh-CN" sz="2000" b="1" dirty="0">
                  <a:solidFill>
                    <a:schemeClr val="bg1"/>
                  </a:solidFill>
                  <a:latin typeface="微软雅黑" panose="020B0503020204020204" pitchFamily="34" charset="-122"/>
                  <a:ea typeface="微软雅黑" panose="020B0503020204020204" pitchFamily="34" charset="-122"/>
                </a:endParaRPr>
              </a:p>
            </p:txBody>
          </p:sp>
        </p:grpSp>
      </p:grpSp>
      <p:grpSp>
        <p:nvGrpSpPr>
          <p:cNvPr id="34" name="组合 33"/>
          <p:cNvGrpSpPr/>
          <p:nvPr/>
        </p:nvGrpSpPr>
        <p:grpSpPr>
          <a:xfrm>
            <a:off x="8249857" y="3336452"/>
            <a:ext cx="3093195" cy="1673278"/>
            <a:chOff x="8458851" y="2325639"/>
            <a:chExt cx="3093195" cy="1673278"/>
          </a:xfrm>
        </p:grpSpPr>
        <p:grpSp>
          <p:nvGrpSpPr>
            <p:cNvPr id="35" name="组合 34"/>
            <p:cNvGrpSpPr/>
            <p:nvPr/>
          </p:nvGrpSpPr>
          <p:grpSpPr>
            <a:xfrm>
              <a:off x="8458851" y="2325639"/>
              <a:ext cx="3093195" cy="652477"/>
              <a:chOff x="8458851" y="2325639"/>
              <a:chExt cx="3093195" cy="652477"/>
            </a:xfrm>
          </p:grpSpPr>
          <p:sp>
            <p:nvSpPr>
              <p:cNvPr id="39" name="任意多边形 38"/>
              <p:cNvSpPr/>
              <p:nvPr/>
            </p:nvSpPr>
            <p:spPr>
              <a:xfrm rot="10800000">
                <a:off x="8955241" y="2325639"/>
                <a:ext cx="2473688" cy="652477"/>
              </a:xfrm>
              <a:custGeom>
                <a:avLst/>
                <a:gdLst>
                  <a:gd name="connsiteX0" fmla="*/ 1876425 w 1876425"/>
                  <a:gd name="connsiteY0" fmla="*/ 441562 h 441562"/>
                  <a:gd name="connsiteX1" fmla="*/ 0 w 1876425"/>
                  <a:gd name="connsiteY1" fmla="*/ 441562 h 441562"/>
                  <a:gd name="connsiteX2" fmla="*/ 0 w 1876425"/>
                  <a:gd name="connsiteY2" fmla="*/ 81562 h 441562"/>
                  <a:gd name="connsiteX3" fmla="*/ 862947 w 1876425"/>
                  <a:gd name="connsiteY3" fmla="*/ 81562 h 441562"/>
                  <a:gd name="connsiteX4" fmla="*/ 939134 w 1876425"/>
                  <a:gd name="connsiteY4" fmla="*/ 0 h 441562"/>
                  <a:gd name="connsiteX5" fmla="*/ 1015321 w 1876425"/>
                  <a:gd name="connsiteY5" fmla="*/ 81562 h 441562"/>
                  <a:gd name="connsiteX6" fmla="*/ 1876425 w 1876425"/>
                  <a:gd name="connsiteY6" fmla="*/ 81562 h 441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76425" h="441562">
                    <a:moveTo>
                      <a:pt x="1876425" y="441562"/>
                    </a:moveTo>
                    <a:lnTo>
                      <a:pt x="0" y="441562"/>
                    </a:lnTo>
                    <a:lnTo>
                      <a:pt x="0" y="81562"/>
                    </a:lnTo>
                    <a:lnTo>
                      <a:pt x="862947" y="81562"/>
                    </a:lnTo>
                    <a:lnTo>
                      <a:pt x="939134" y="0"/>
                    </a:lnTo>
                    <a:lnTo>
                      <a:pt x="1015321" y="81562"/>
                    </a:lnTo>
                    <a:lnTo>
                      <a:pt x="1876425" y="81562"/>
                    </a:lnTo>
                    <a:close/>
                  </a:path>
                </a:pathLst>
              </a:custGeom>
              <a:solidFill>
                <a:srgbClr val="42BAC8"/>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40" name="文本框 39"/>
              <p:cNvSpPr txBox="1"/>
              <p:nvPr/>
            </p:nvSpPr>
            <p:spPr>
              <a:xfrm>
                <a:off x="8458851" y="2369987"/>
                <a:ext cx="3093195" cy="400110"/>
              </a:xfrm>
              <a:prstGeom prst="rect">
                <a:avLst/>
              </a:prstGeom>
              <a:noFill/>
            </p:spPr>
            <p:txBody>
              <a:bodyPr wrap="square" rtlCol="0">
                <a:spAutoFit/>
              </a:bodyPr>
              <a:lstStyle/>
              <a:p>
                <a:pPr lvl="1">
                  <a:defRPr/>
                </a:pPr>
                <a:r>
                  <a:rPr lang="zh-CN" altLang="en-US" sz="2000" b="1" dirty="0">
                    <a:solidFill>
                      <a:srgbClr val="C00000"/>
                    </a:solidFill>
                    <a:latin typeface="微软雅黑" panose="020B0503020204020204" pitchFamily="34" charset="-122"/>
                    <a:ea typeface="微软雅黑" panose="020B0503020204020204" pitchFamily="34" charset="-122"/>
                  </a:rPr>
                  <a:t>软件的可移植性要求</a:t>
                </a:r>
                <a:endParaRPr lang="en-US" altLang="zh-CN" sz="2000" b="1" dirty="0">
                  <a:solidFill>
                    <a:srgbClr val="C00000"/>
                  </a:solidFill>
                  <a:latin typeface="微软雅黑" panose="020B0503020204020204" pitchFamily="34" charset="-122"/>
                  <a:ea typeface="微软雅黑" panose="020B0503020204020204" pitchFamily="34" charset="-122"/>
                </a:endParaRPr>
              </a:p>
            </p:txBody>
          </p:sp>
        </p:grpSp>
        <p:grpSp>
          <p:nvGrpSpPr>
            <p:cNvPr id="36" name="组合 35"/>
            <p:cNvGrpSpPr/>
            <p:nvPr/>
          </p:nvGrpSpPr>
          <p:grpSpPr>
            <a:xfrm>
              <a:off x="8670134" y="3099272"/>
              <a:ext cx="2701757" cy="899645"/>
              <a:chOff x="8670134" y="3099272"/>
              <a:chExt cx="2701757" cy="899645"/>
            </a:xfrm>
          </p:grpSpPr>
          <p:sp>
            <p:nvSpPr>
              <p:cNvPr id="37" name="任意多边形 36"/>
              <p:cNvSpPr/>
              <p:nvPr/>
            </p:nvSpPr>
            <p:spPr>
              <a:xfrm>
                <a:off x="9026066" y="3099272"/>
                <a:ext cx="2332038" cy="899645"/>
              </a:xfrm>
              <a:custGeom>
                <a:avLst/>
                <a:gdLst>
                  <a:gd name="connsiteX0" fmla="*/ 1166941 w 2332038"/>
                  <a:gd name="connsiteY0" fmla="*/ 0 h 1696168"/>
                  <a:gd name="connsiteX1" fmla="*/ 1243127 w 2332038"/>
                  <a:gd name="connsiteY1" fmla="*/ 81561 h 1696168"/>
                  <a:gd name="connsiteX2" fmla="*/ 2332038 w 2332038"/>
                  <a:gd name="connsiteY2" fmla="*/ 81561 h 1696168"/>
                  <a:gd name="connsiteX3" fmla="*/ 2332038 w 2332038"/>
                  <a:gd name="connsiteY3" fmla="*/ 1696168 h 1696168"/>
                  <a:gd name="connsiteX4" fmla="*/ 0 w 2332038"/>
                  <a:gd name="connsiteY4" fmla="*/ 1696168 h 1696168"/>
                  <a:gd name="connsiteX5" fmla="*/ 0 w 2332038"/>
                  <a:gd name="connsiteY5" fmla="*/ 81561 h 1696168"/>
                  <a:gd name="connsiteX6" fmla="*/ 1090755 w 2332038"/>
                  <a:gd name="connsiteY6" fmla="*/ 81561 h 1696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32038" h="1696168">
                    <a:moveTo>
                      <a:pt x="1166941" y="0"/>
                    </a:moveTo>
                    <a:lnTo>
                      <a:pt x="1243127" y="81561"/>
                    </a:lnTo>
                    <a:lnTo>
                      <a:pt x="2332038" y="81561"/>
                    </a:lnTo>
                    <a:lnTo>
                      <a:pt x="2332038" y="1696168"/>
                    </a:lnTo>
                    <a:lnTo>
                      <a:pt x="0" y="1696168"/>
                    </a:lnTo>
                    <a:lnTo>
                      <a:pt x="0" y="81561"/>
                    </a:lnTo>
                    <a:lnTo>
                      <a:pt x="1090755" y="81561"/>
                    </a:lnTo>
                    <a:close/>
                  </a:path>
                </a:pathLst>
              </a:custGeom>
              <a:solidFill>
                <a:srgbClr val="42BAC8"/>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38" name="文本框 37"/>
              <p:cNvSpPr txBox="1"/>
              <p:nvPr/>
            </p:nvSpPr>
            <p:spPr>
              <a:xfrm>
                <a:off x="8670134" y="3405954"/>
                <a:ext cx="2701757" cy="400110"/>
              </a:xfrm>
              <a:prstGeom prst="rect">
                <a:avLst/>
              </a:prstGeom>
              <a:noFill/>
            </p:spPr>
            <p:txBody>
              <a:bodyPr wrap="square" rtlCol="0">
                <a:spAutoFit/>
              </a:bodyPr>
              <a:lstStyle/>
              <a:p>
                <a:pPr lvl="1">
                  <a:defRPr/>
                </a:pPr>
                <a:r>
                  <a:rPr lang="zh-CN" altLang="en-US" sz="2000" b="1" dirty="0">
                    <a:solidFill>
                      <a:schemeClr val="bg1"/>
                    </a:solidFill>
                    <a:latin typeface="微软雅黑" panose="020B0503020204020204" pitchFamily="34" charset="-122"/>
                    <a:ea typeface="微软雅黑" panose="020B0503020204020204" pitchFamily="34" charset="-122"/>
                  </a:rPr>
                  <a:t>可用的软件工具</a:t>
                </a:r>
              </a:p>
            </p:txBody>
          </p:sp>
        </p:grpSp>
      </p:grpSp>
      <p:grpSp>
        <p:nvGrpSpPr>
          <p:cNvPr id="41" name="组合 40"/>
          <p:cNvGrpSpPr/>
          <p:nvPr/>
        </p:nvGrpSpPr>
        <p:grpSpPr>
          <a:xfrm>
            <a:off x="894318" y="3715913"/>
            <a:ext cx="704850" cy="704850"/>
            <a:chOff x="1103312" y="2705100"/>
            <a:chExt cx="704850" cy="704850"/>
          </a:xfrm>
        </p:grpSpPr>
        <p:sp>
          <p:nvSpPr>
            <p:cNvPr id="42" name="椭圆 41"/>
            <p:cNvSpPr/>
            <p:nvPr/>
          </p:nvSpPr>
          <p:spPr>
            <a:xfrm>
              <a:off x="1103312" y="2705100"/>
              <a:ext cx="704850" cy="704850"/>
            </a:xfrm>
            <a:prstGeom prst="ellipse">
              <a:avLst/>
            </a:prstGeom>
            <a:solidFill>
              <a:srgbClr val="42BA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文本框 42"/>
            <p:cNvSpPr txBox="1"/>
            <p:nvPr/>
          </p:nvSpPr>
          <p:spPr>
            <a:xfrm>
              <a:off x="1261040" y="2770115"/>
              <a:ext cx="360996" cy="523220"/>
            </a:xfrm>
            <a:prstGeom prst="rect">
              <a:avLst/>
            </a:prstGeom>
            <a:noFill/>
          </p:spPr>
          <p:txBody>
            <a:bodyPr wrap="none" rtlCol="0" anchor="t">
              <a:spAutoFit/>
            </a:bodyPr>
            <a:lstStyle/>
            <a:p>
              <a:pPr algn="ctr"/>
              <a:r>
                <a:rPr lang="en-US" altLang="zh-CN" sz="2800" b="1" dirty="0">
                  <a:solidFill>
                    <a:schemeClr val="bg1"/>
                  </a:solidFill>
                  <a:latin typeface="Adobe Myungjo Std M" panose="02020600000000000000" pitchFamily="18" charset="-128"/>
                  <a:ea typeface="Adobe Myungjo Std M" panose="02020600000000000000" pitchFamily="18" charset="-128"/>
                </a:rPr>
                <a:t>1</a:t>
              </a:r>
              <a:endParaRPr lang="zh-CN" altLang="en-US" sz="2800" b="1" dirty="0">
                <a:solidFill>
                  <a:schemeClr val="bg1"/>
                </a:solidFill>
                <a:latin typeface="Adobe Myungjo Std M" panose="02020600000000000000" pitchFamily="18" charset="-128"/>
              </a:endParaRPr>
            </a:p>
          </p:txBody>
        </p:sp>
      </p:grpSp>
      <p:grpSp>
        <p:nvGrpSpPr>
          <p:cNvPr id="44" name="组合 43"/>
          <p:cNvGrpSpPr/>
          <p:nvPr/>
        </p:nvGrpSpPr>
        <p:grpSpPr>
          <a:xfrm>
            <a:off x="4289981" y="3715913"/>
            <a:ext cx="704850" cy="704850"/>
            <a:chOff x="4498975" y="2705100"/>
            <a:chExt cx="704850" cy="704850"/>
          </a:xfrm>
        </p:grpSpPr>
        <p:sp>
          <p:nvSpPr>
            <p:cNvPr id="45" name="椭圆 44"/>
            <p:cNvSpPr/>
            <p:nvPr/>
          </p:nvSpPr>
          <p:spPr>
            <a:xfrm>
              <a:off x="4498975" y="2705100"/>
              <a:ext cx="704850" cy="704850"/>
            </a:xfrm>
            <a:prstGeom prst="ellipse">
              <a:avLst/>
            </a:prstGeom>
            <a:solidFill>
              <a:srgbClr val="42BA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文本框 45"/>
            <p:cNvSpPr txBox="1"/>
            <p:nvPr/>
          </p:nvSpPr>
          <p:spPr>
            <a:xfrm>
              <a:off x="4653531" y="2762077"/>
              <a:ext cx="360996" cy="523220"/>
            </a:xfrm>
            <a:prstGeom prst="rect">
              <a:avLst/>
            </a:prstGeom>
            <a:noFill/>
          </p:spPr>
          <p:txBody>
            <a:bodyPr wrap="none" rtlCol="0" anchor="t">
              <a:spAutoFit/>
            </a:bodyPr>
            <a:lstStyle/>
            <a:p>
              <a:pPr algn="ctr"/>
              <a:r>
                <a:rPr lang="en-US" altLang="zh-CN" sz="2800" b="1" dirty="0">
                  <a:solidFill>
                    <a:srgbClr val="E5F5F7"/>
                  </a:solidFill>
                  <a:latin typeface="Adobe Myungjo Std M" panose="02020600000000000000" pitchFamily="18" charset="-128"/>
                  <a:ea typeface="Adobe Myungjo Std M" panose="02020600000000000000" pitchFamily="18" charset="-128"/>
                </a:rPr>
                <a:t>2</a:t>
              </a:r>
              <a:endParaRPr lang="zh-CN" altLang="en-US" sz="2800" b="1" dirty="0">
                <a:solidFill>
                  <a:srgbClr val="E5F5F7"/>
                </a:solidFill>
                <a:latin typeface="Adobe Myungjo Std M" panose="02020600000000000000" pitchFamily="18" charset="-128"/>
              </a:endParaRPr>
            </a:p>
          </p:txBody>
        </p:sp>
      </p:grpSp>
      <p:grpSp>
        <p:nvGrpSpPr>
          <p:cNvPr id="47" name="组合 46"/>
          <p:cNvGrpSpPr/>
          <p:nvPr/>
        </p:nvGrpSpPr>
        <p:grpSpPr>
          <a:xfrm>
            <a:off x="7685643" y="3715913"/>
            <a:ext cx="704850" cy="704850"/>
            <a:chOff x="7894637" y="2705100"/>
            <a:chExt cx="704850" cy="704850"/>
          </a:xfrm>
        </p:grpSpPr>
        <p:sp>
          <p:nvSpPr>
            <p:cNvPr id="48" name="椭圆 47"/>
            <p:cNvSpPr/>
            <p:nvPr/>
          </p:nvSpPr>
          <p:spPr>
            <a:xfrm>
              <a:off x="7894637" y="2705100"/>
              <a:ext cx="704850" cy="704850"/>
            </a:xfrm>
            <a:prstGeom prst="ellipse">
              <a:avLst/>
            </a:prstGeom>
            <a:solidFill>
              <a:srgbClr val="42BA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文本框 48"/>
            <p:cNvSpPr txBox="1"/>
            <p:nvPr/>
          </p:nvSpPr>
          <p:spPr>
            <a:xfrm>
              <a:off x="8048250" y="2770116"/>
              <a:ext cx="360996" cy="523220"/>
            </a:xfrm>
            <a:prstGeom prst="rect">
              <a:avLst/>
            </a:prstGeom>
            <a:noFill/>
          </p:spPr>
          <p:txBody>
            <a:bodyPr wrap="none" rtlCol="0" anchor="t">
              <a:spAutoFit/>
            </a:bodyPr>
            <a:lstStyle/>
            <a:p>
              <a:pPr algn="ctr"/>
              <a:r>
                <a:rPr lang="en-US" altLang="zh-CN" sz="2800" b="1" dirty="0">
                  <a:solidFill>
                    <a:srgbClr val="E5F5F7"/>
                  </a:solidFill>
                  <a:latin typeface="Adobe Myungjo Std M" panose="02020600000000000000" pitchFamily="18" charset="-128"/>
                  <a:ea typeface="Adobe Myungjo Std M" panose="02020600000000000000" pitchFamily="18" charset="-128"/>
                </a:rPr>
                <a:t>3</a:t>
              </a:r>
              <a:endParaRPr lang="zh-CN" altLang="en-US" sz="2800" b="1" dirty="0">
                <a:solidFill>
                  <a:srgbClr val="E5F5F7"/>
                </a:solidFill>
                <a:latin typeface="Adobe Myungjo Std M" panose="02020600000000000000" pitchFamily="18" charset="-128"/>
              </a:endParaRPr>
            </a:p>
          </p:txBody>
        </p:sp>
      </p:grpSp>
      <p:sp>
        <p:nvSpPr>
          <p:cNvPr id="50" name="椭圆 49"/>
          <p:cNvSpPr/>
          <p:nvPr/>
        </p:nvSpPr>
        <p:spPr>
          <a:xfrm>
            <a:off x="7845980" y="2296849"/>
            <a:ext cx="384176" cy="384176"/>
          </a:xfrm>
          <a:prstGeom prst="ellipse">
            <a:avLst/>
          </a:prstGeom>
          <a:solidFill>
            <a:srgbClr val="42BA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椭圆 50"/>
          <p:cNvSpPr/>
          <p:nvPr/>
        </p:nvSpPr>
        <p:spPr>
          <a:xfrm>
            <a:off x="4450317" y="5469939"/>
            <a:ext cx="384176" cy="384176"/>
          </a:xfrm>
          <a:prstGeom prst="ellipse">
            <a:avLst/>
          </a:prstGeom>
          <a:solidFill>
            <a:srgbClr val="42BA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椭圆 51"/>
          <p:cNvSpPr/>
          <p:nvPr/>
        </p:nvSpPr>
        <p:spPr>
          <a:xfrm>
            <a:off x="1054655" y="2296849"/>
            <a:ext cx="384176" cy="384176"/>
          </a:xfrm>
          <a:prstGeom prst="ellipse">
            <a:avLst/>
          </a:prstGeom>
          <a:solidFill>
            <a:srgbClr val="42BA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3430570" y="1432666"/>
            <a:ext cx="5416868" cy="461665"/>
          </a:xfrm>
          <a:prstGeom prst="rect">
            <a:avLst/>
          </a:prstGeom>
        </p:spPr>
        <p:txBody>
          <a:bodyPr wrap="none">
            <a:spAutoFit/>
          </a:bodyPr>
          <a:lstStyle/>
          <a:p>
            <a:pPr>
              <a:defRPr/>
            </a:pPr>
            <a:r>
              <a:rPr lang="zh-CN" altLang="en-US" sz="2400" b="1" dirty="0">
                <a:solidFill>
                  <a:schemeClr val="tx1">
                    <a:lumMod val="90000"/>
                    <a:lumOff val="10000"/>
                  </a:schemeClr>
                </a:solidFill>
                <a:latin typeface="+mn-ea"/>
                <a:cs typeface="+mn-ea"/>
              </a:rPr>
              <a:t>根据应用要求和要求的相对重要性选择</a:t>
            </a:r>
            <a:endParaRPr lang="en-US" altLang="zh-CN" sz="2400" b="1" dirty="0">
              <a:solidFill>
                <a:schemeClr val="tx1">
                  <a:lumMod val="90000"/>
                  <a:lumOff val="10000"/>
                </a:schemeClr>
              </a:solidFill>
              <a:latin typeface="+mn-ea"/>
              <a:cs typeface="+mn-ea"/>
            </a:endParaRPr>
          </a:p>
        </p:txBody>
      </p:sp>
    </p:spTree>
    <p:extLst>
      <p:ext uri="{BB962C8B-B14F-4D97-AF65-F5344CB8AC3E}">
        <p14:creationId xmlns:p14="http://schemas.microsoft.com/office/powerpoint/2010/main" val="7668397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1"/>
                                        </p:tgtEl>
                                        <p:attrNameLst>
                                          <p:attrName>style.visibility</p:attrName>
                                        </p:attrNameLst>
                                      </p:cBhvr>
                                      <p:to>
                                        <p:strVal val="visible"/>
                                      </p:to>
                                    </p:set>
                                    <p:anim calcmode="lin" valueType="num">
                                      <p:cBhvr>
                                        <p:cTn id="7" dur="500" fill="hold"/>
                                        <p:tgtEl>
                                          <p:spTgt spid="41"/>
                                        </p:tgtEl>
                                        <p:attrNameLst>
                                          <p:attrName>ppt_w</p:attrName>
                                        </p:attrNameLst>
                                      </p:cBhvr>
                                      <p:tavLst>
                                        <p:tav tm="0">
                                          <p:val>
                                            <p:fltVal val="0"/>
                                          </p:val>
                                        </p:tav>
                                        <p:tav tm="100000">
                                          <p:val>
                                            <p:strVal val="#ppt_w"/>
                                          </p:val>
                                        </p:tav>
                                      </p:tavLst>
                                    </p:anim>
                                    <p:anim calcmode="lin" valueType="num">
                                      <p:cBhvr>
                                        <p:cTn id="8" dur="500" fill="hold"/>
                                        <p:tgtEl>
                                          <p:spTgt spid="41"/>
                                        </p:tgtEl>
                                        <p:attrNameLst>
                                          <p:attrName>ppt_h</p:attrName>
                                        </p:attrNameLst>
                                      </p:cBhvr>
                                      <p:tavLst>
                                        <p:tav tm="0">
                                          <p:val>
                                            <p:fltVal val="0"/>
                                          </p:val>
                                        </p:tav>
                                        <p:tav tm="100000">
                                          <p:val>
                                            <p:strVal val="#ppt_h"/>
                                          </p:val>
                                        </p:tav>
                                      </p:tavLst>
                                    </p:anim>
                                    <p:animEffect transition="in" filter="fade">
                                      <p:cBhvr>
                                        <p:cTn id="9" dur="500"/>
                                        <p:tgtEl>
                                          <p:spTgt spid="41"/>
                                        </p:tgtEl>
                                      </p:cBhvr>
                                    </p:animEffect>
                                  </p:childTnLst>
                                </p:cTn>
                              </p:par>
                              <p:par>
                                <p:cTn id="10" presetID="26" presetClass="emph" presetSubtype="0" fill="hold" nodeType="withEffect">
                                  <p:stCondLst>
                                    <p:cond delay="500"/>
                                  </p:stCondLst>
                                  <p:childTnLst>
                                    <p:animEffect transition="out" filter="fade">
                                      <p:cBhvr>
                                        <p:cTn id="11" dur="500" tmFilter="0, 0; .2, .5; .8, .5; 1, 0"/>
                                        <p:tgtEl>
                                          <p:spTgt spid="41"/>
                                        </p:tgtEl>
                                      </p:cBhvr>
                                    </p:animEffect>
                                    <p:animScale>
                                      <p:cBhvr>
                                        <p:cTn id="12" dur="250" autoRev="1" fill="hold"/>
                                        <p:tgtEl>
                                          <p:spTgt spid="41"/>
                                        </p:tgtEl>
                                      </p:cBhvr>
                                      <p:by x="105000" y="105000"/>
                                    </p:animScale>
                                  </p:childTnLst>
                                </p:cTn>
                              </p:par>
                              <p:par>
                                <p:cTn id="13" presetID="22" presetClass="entr" presetSubtype="1" fill="hold" nodeType="withEffect">
                                  <p:stCondLst>
                                    <p:cond delay="250"/>
                                  </p:stCondLst>
                                  <p:childTnLst>
                                    <p:set>
                                      <p:cBhvr>
                                        <p:cTn id="14" dur="1" fill="hold">
                                          <p:stCondLst>
                                            <p:cond delay="0"/>
                                          </p:stCondLst>
                                        </p:cTn>
                                        <p:tgtEl>
                                          <p:spTgt spid="17"/>
                                        </p:tgtEl>
                                        <p:attrNameLst>
                                          <p:attrName>style.visibility</p:attrName>
                                        </p:attrNameLst>
                                      </p:cBhvr>
                                      <p:to>
                                        <p:strVal val="visible"/>
                                      </p:to>
                                    </p:set>
                                    <p:animEffect transition="in" filter="wipe(up)">
                                      <p:cBhvr>
                                        <p:cTn id="15" dur="250"/>
                                        <p:tgtEl>
                                          <p:spTgt spid="17"/>
                                        </p:tgtEl>
                                      </p:cBhvr>
                                    </p:animEffect>
                                  </p:childTnLst>
                                </p:cTn>
                              </p:par>
                              <p:par>
                                <p:cTn id="16" presetID="22" presetClass="entr" presetSubtype="1" fill="hold" grpId="0" nodeType="withEffect">
                                  <p:stCondLst>
                                    <p:cond delay="500"/>
                                  </p:stCondLst>
                                  <p:childTnLst>
                                    <p:set>
                                      <p:cBhvr>
                                        <p:cTn id="17" dur="1" fill="hold">
                                          <p:stCondLst>
                                            <p:cond delay="0"/>
                                          </p:stCondLst>
                                        </p:cTn>
                                        <p:tgtEl>
                                          <p:spTgt spid="8"/>
                                        </p:tgtEl>
                                        <p:attrNameLst>
                                          <p:attrName>style.visibility</p:attrName>
                                        </p:attrNameLst>
                                      </p:cBhvr>
                                      <p:to>
                                        <p:strVal val="visible"/>
                                      </p:to>
                                    </p:set>
                                    <p:animEffect transition="in" filter="wipe(up)">
                                      <p:cBhvr>
                                        <p:cTn id="18" dur="250"/>
                                        <p:tgtEl>
                                          <p:spTgt spid="8"/>
                                        </p:tgtEl>
                                      </p:cBhvr>
                                    </p:animEffect>
                                  </p:childTnLst>
                                </p:cTn>
                              </p:par>
                              <p:par>
                                <p:cTn id="19" presetID="22" presetClass="entr" presetSubtype="8" fill="hold" nodeType="withEffect">
                                  <p:stCondLst>
                                    <p:cond delay="750"/>
                                  </p:stCondLst>
                                  <p:childTnLst>
                                    <p:set>
                                      <p:cBhvr>
                                        <p:cTn id="20" dur="1" fill="hold">
                                          <p:stCondLst>
                                            <p:cond delay="0"/>
                                          </p:stCondLst>
                                        </p:cTn>
                                        <p:tgtEl>
                                          <p:spTgt spid="11"/>
                                        </p:tgtEl>
                                        <p:attrNameLst>
                                          <p:attrName>style.visibility</p:attrName>
                                        </p:attrNameLst>
                                      </p:cBhvr>
                                      <p:to>
                                        <p:strVal val="visible"/>
                                      </p:to>
                                    </p:set>
                                    <p:animEffect transition="in" filter="wipe(left)">
                                      <p:cBhvr>
                                        <p:cTn id="21" dur="250"/>
                                        <p:tgtEl>
                                          <p:spTgt spid="11"/>
                                        </p:tgtEl>
                                      </p:cBhvr>
                                    </p:animEffect>
                                  </p:childTnLst>
                                </p:cTn>
                              </p:par>
                              <p:par>
                                <p:cTn id="22" presetID="1" presetClass="entr" presetSubtype="0" fill="hold" nodeType="withEffect">
                                  <p:stCondLst>
                                    <p:cond delay="750"/>
                                  </p:stCondLst>
                                  <p:childTnLst>
                                    <p:set>
                                      <p:cBhvr>
                                        <p:cTn id="23" dur="1" fill="hold">
                                          <p:stCondLst>
                                            <p:cond delay="0"/>
                                          </p:stCondLst>
                                        </p:cTn>
                                        <p:tgtEl>
                                          <p:spTgt spid="20"/>
                                        </p:tgtEl>
                                        <p:attrNameLst>
                                          <p:attrName>style.visibility</p:attrName>
                                        </p:attrNameLst>
                                      </p:cBhvr>
                                      <p:to>
                                        <p:strVal val="visible"/>
                                      </p:to>
                                    </p:set>
                                  </p:childTnLst>
                                </p:cTn>
                              </p:par>
                              <p:par>
                                <p:cTn id="24" presetID="26" presetClass="emph" presetSubtype="0" fill="hold" nodeType="withEffect">
                                  <p:stCondLst>
                                    <p:cond delay="750"/>
                                  </p:stCondLst>
                                  <p:childTnLst>
                                    <p:animEffect transition="out" filter="fade">
                                      <p:cBhvr>
                                        <p:cTn id="25" dur="500" tmFilter="0, 0; .2, .5; .8, .5; 1, 0"/>
                                        <p:tgtEl>
                                          <p:spTgt spid="20"/>
                                        </p:tgtEl>
                                      </p:cBhvr>
                                    </p:animEffect>
                                    <p:animScale>
                                      <p:cBhvr>
                                        <p:cTn id="26" dur="250" autoRev="1" fill="hold"/>
                                        <p:tgtEl>
                                          <p:spTgt spid="20"/>
                                        </p:tgtEl>
                                      </p:cBhvr>
                                      <p:by x="105000" y="105000"/>
                                    </p:animScale>
                                  </p:childTnLst>
                                </p:cTn>
                              </p:par>
                            </p:childTnLst>
                          </p:cTn>
                        </p:par>
                        <p:par>
                          <p:cTn id="27" fill="hold">
                            <p:stCondLst>
                              <p:cond delay="1250"/>
                            </p:stCondLst>
                            <p:childTnLst>
                              <p:par>
                                <p:cTn id="28" presetID="10" presetClass="entr" presetSubtype="0" fill="hold" nodeType="afterEffect">
                                  <p:stCondLst>
                                    <p:cond delay="0"/>
                                  </p:stCondLst>
                                  <p:childTnLst>
                                    <p:set>
                                      <p:cBhvr>
                                        <p:cTn id="29" dur="1" fill="hold">
                                          <p:stCondLst>
                                            <p:cond delay="0"/>
                                          </p:stCondLst>
                                        </p:cTn>
                                        <p:tgtEl>
                                          <p:spTgt spid="44"/>
                                        </p:tgtEl>
                                        <p:attrNameLst>
                                          <p:attrName>style.visibility</p:attrName>
                                        </p:attrNameLst>
                                      </p:cBhvr>
                                      <p:to>
                                        <p:strVal val="visible"/>
                                      </p:to>
                                    </p:set>
                                    <p:animEffect transition="in" filter="fade">
                                      <p:cBhvr>
                                        <p:cTn id="30" dur="500"/>
                                        <p:tgtEl>
                                          <p:spTgt spid="44"/>
                                        </p:tgtEl>
                                      </p:cBhvr>
                                    </p:animEffect>
                                  </p:childTnLst>
                                </p:cTn>
                              </p:par>
                              <p:par>
                                <p:cTn id="31" presetID="26" presetClass="emph" presetSubtype="0" fill="hold" nodeType="withEffect">
                                  <p:stCondLst>
                                    <p:cond delay="500"/>
                                  </p:stCondLst>
                                  <p:childTnLst>
                                    <p:animEffect transition="out" filter="fade">
                                      <p:cBhvr>
                                        <p:cTn id="32" dur="500" tmFilter="0, 0; .2, .5; .8, .5; 1, 0"/>
                                        <p:tgtEl>
                                          <p:spTgt spid="44"/>
                                        </p:tgtEl>
                                      </p:cBhvr>
                                    </p:animEffect>
                                    <p:animScale>
                                      <p:cBhvr>
                                        <p:cTn id="33" dur="250" autoRev="1" fill="hold"/>
                                        <p:tgtEl>
                                          <p:spTgt spid="44"/>
                                        </p:tgtEl>
                                      </p:cBhvr>
                                      <p:by x="105000" y="105000"/>
                                    </p:animScale>
                                  </p:childTnLst>
                                </p:cTn>
                              </p:par>
                              <p:par>
                                <p:cTn id="34" presetID="22" presetClass="entr" presetSubtype="4" fill="hold" nodeType="withEffect">
                                  <p:stCondLst>
                                    <p:cond delay="0"/>
                                  </p:stCondLst>
                                  <p:childTnLst>
                                    <p:set>
                                      <p:cBhvr>
                                        <p:cTn id="35" dur="1" fill="hold">
                                          <p:stCondLst>
                                            <p:cond delay="0"/>
                                          </p:stCondLst>
                                        </p:cTn>
                                        <p:tgtEl>
                                          <p:spTgt spid="19"/>
                                        </p:tgtEl>
                                        <p:attrNameLst>
                                          <p:attrName>style.visibility</p:attrName>
                                        </p:attrNameLst>
                                      </p:cBhvr>
                                      <p:to>
                                        <p:strVal val="visible"/>
                                      </p:to>
                                    </p:set>
                                    <p:animEffect transition="in" filter="wipe(down)">
                                      <p:cBhvr>
                                        <p:cTn id="36" dur="250"/>
                                        <p:tgtEl>
                                          <p:spTgt spid="19"/>
                                        </p:tgtEl>
                                      </p:cBhvr>
                                    </p:animEffect>
                                  </p:childTnLst>
                                </p:cTn>
                              </p:par>
                              <p:par>
                                <p:cTn id="37" presetID="22" presetClass="entr" presetSubtype="4" fill="hold" grpId="0" nodeType="withEffect">
                                  <p:stCondLst>
                                    <p:cond delay="250"/>
                                  </p:stCondLst>
                                  <p:childTnLst>
                                    <p:set>
                                      <p:cBhvr>
                                        <p:cTn id="38" dur="1" fill="hold">
                                          <p:stCondLst>
                                            <p:cond delay="0"/>
                                          </p:stCondLst>
                                        </p:cTn>
                                        <p:tgtEl>
                                          <p:spTgt spid="9"/>
                                        </p:tgtEl>
                                        <p:attrNameLst>
                                          <p:attrName>style.visibility</p:attrName>
                                        </p:attrNameLst>
                                      </p:cBhvr>
                                      <p:to>
                                        <p:strVal val="visible"/>
                                      </p:to>
                                    </p:set>
                                    <p:animEffect transition="in" filter="wipe(down)">
                                      <p:cBhvr>
                                        <p:cTn id="39" dur="250"/>
                                        <p:tgtEl>
                                          <p:spTgt spid="9"/>
                                        </p:tgtEl>
                                      </p:cBhvr>
                                    </p:animEffect>
                                  </p:childTnLst>
                                </p:cTn>
                              </p:par>
                              <p:par>
                                <p:cTn id="40" presetID="22" presetClass="entr" presetSubtype="8" fill="hold" nodeType="withEffect">
                                  <p:stCondLst>
                                    <p:cond delay="500"/>
                                  </p:stCondLst>
                                  <p:childTnLst>
                                    <p:set>
                                      <p:cBhvr>
                                        <p:cTn id="41" dur="1" fill="hold">
                                          <p:stCondLst>
                                            <p:cond delay="0"/>
                                          </p:stCondLst>
                                        </p:cTn>
                                        <p:tgtEl>
                                          <p:spTgt spid="12"/>
                                        </p:tgtEl>
                                        <p:attrNameLst>
                                          <p:attrName>style.visibility</p:attrName>
                                        </p:attrNameLst>
                                      </p:cBhvr>
                                      <p:to>
                                        <p:strVal val="visible"/>
                                      </p:to>
                                    </p:set>
                                    <p:animEffect transition="in" filter="wipe(left)">
                                      <p:cBhvr>
                                        <p:cTn id="42" dur="250"/>
                                        <p:tgtEl>
                                          <p:spTgt spid="12"/>
                                        </p:tgtEl>
                                      </p:cBhvr>
                                    </p:animEffect>
                                  </p:childTnLst>
                                </p:cTn>
                              </p:par>
                              <p:par>
                                <p:cTn id="43" presetID="10" presetClass="entr" presetSubtype="0" fill="hold" nodeType="withEffect">
                                  <p:stCondLst>
                                    <p:cond delay="500"/>
                                  </p:stCondLst>
                                  <p:childTnLst>
                                    <p:set>
                                      <p:cBhvr>
                                        <p:cTn id="44" dur="1" fill="hold">
                                          <p:stCondLst>
                                            <p:cond delay="0"/>
                                          </p:stCondLst>
                                        </p:cTn>
                                        <p:tgtEl>
                                          <p:spTgt spid="27"/>
                                        </p:tgtEl>
                                        <p:attrNameLst>
                                          <p:attrName>style.visibility</p:attrName>
                                        </p:attrNameLst>
                                      </p:cBhvr>
                                      <p:to>
                                        <p:strVal val="visible"/>
                                      </p:to>
                                    </p:set>
                                    <p:animEffect transition="in" filter="fade">
                                      <p:cBhvr>
                                        <p:cTn id="45" dur="500"/>
                                        <p:tgtEl>
                                          <p:spTgt spid="27"/>
                                        </p:tgtEl>
                                      </p:cBhvr>
                                    </p:animEffect>
                                  </p:childTnLst>
                                </p:cTn>
                              </p:par>
                              <p:par>
                                <p:cTn id="46" presetID="26" presetClass="emph" presetSubtype="0" fill="hold" nodeType="withEffect">
                                  <p:stCondLst>
                                    <p:cond delay="500"/>
                                  </p:stCondLst>
                                  <p:childTnLst>
                                    <p:animEffect transition="out" filter="fade">
                                      <p:cBhvr>
                                        <p:cTn id="47" dur="500" tmFilter="0, 0; .2, .5; .8, .5; 1, 0"/>
                                        <p:tgtEl>
                                          <p:spTgt spid="27"/>
                                        </p:tgtEl>
                                      </p:cBhvr>
                                    </p:animEffect>
                                    <p:animScale>
                                      <p:cBhvr>
                                        <p:cTn id="48" dur="250" autoRev="1" fill="hold"/>
                                        <p:tgtEl>
                                          <p:spTgt spid="27"/>
                                        </p:tgtEl>
                                      </p:cBhvr>
                                      <p:by x="105000" y="105000"/>
                                    </p:animScale>
                                  </p:childTnLst>
                                </p:cTn>
                              </p:par>
                            </p:childTnLst>
                          </p:cTn>
                        </p:par>
                        <p:par>
                          <p:cTn id="49" fill="hold">
                            <p:stCondLst>
                              <p:cond delay="2250"/>
                            </p:stCondLst>
                            <p:childTnLst>
                              <p:par>
                                <p:cTn id="50" presetID="53" presetClass="entr" presetSubtype="16" fill="hold" nodeType="afterEffect">
                                  <p:stCondLst>
                                    <p:cond delay="0"/>
                                  </p:stCondLst>
                                  <p:childTnLst>
                                    <p:set>
                                      <p:cBhvr>
                                        <p:cTn id="51" dur="1" fill="hold">
                                          <p:stCondLst>
                                            <p:cond delay="0"/>
                                          </p:stCondLst>
                                        </p:cTn>
                                        <p:tgtEl>
                                          <p:spTgt spid="47"/>
                                        </p:tgtEl>
                                        <p:attrNameLst>
                                          <p:attrName>style.visibility</p:attrName>
                                        </p:attrNameLst>
                                      </p:cBhvr>
                                      <p:to>
                                        <p:strVal val="visible"/>
                                      </p:to>
                                    </p:set>
                                    <p:anim calcmode="lin" valueType="num">
                                      <p:cBhvr>
                                        <p:cTn id="52" dur="500" fill="hold"/>
                                        <p:tgtEl>
                                          <p:spTgt spid="47"/>
                                        </p:tgtEl>
                                        <p:attrNameLst>
                                          <p:attrName>ppt_w</p:attrName>
                                        </p:attrNameLst>
                                      </p:cBhvr>
                                      <p:tavLst>
                                        <p:tav tm="0">
                                          <p:val>
                                            <p:fltVal val="0"/>
                                          </p:val>
                                        </p:tav>
                                        <p:tav tm="100000">
                                          <p:val>
                                            <p:strVal val="#ppt_w"/>
                                          </p:val>
                                        </p:tav>
                                      </p:tavLst>
                                    </p:anim>
                                    <p:anim calcmode="lin" valueType="num">
                                      <p:cBhvr>
                                        <p:cTn id="53" dur="500" fill="hold"/>
                                        <p:tgtEl>
                                          <p:spTgt spid="47"/>
                                        </p:tgtEl>
                                        <p:attrNameLst>
                                          <p:attrName>ppt_h</p:attrName>
                                        </p:attrNameLst>
                                      </p:cBhvr>
                                      <p:tavLst>
                                        <p:tav tm="0">
                                          <p:val>
                                            <p:fltVal val="0"/>
                                          </p:val>
                                        </p:tav>
                                        <p:tav tm="100000">
                                          <p:val>
                                            <p:strVal val="#ppt_h"/>
                                          </p:val>
                                        </p:tav>
                                      </p:tavLst>
                                    </p:anim>
                                    <p:animEffect transition="in" filter="fade">
                                      <p:cBhvr>
                                        <p:cTn id="54" dur="500"/>
                                        <p:tgtEl>
                                          <p:spTgt spid="47"/>
                                        </p:tgtEl>
                                      </p:cBhvr>
                                    </p:animEffect>
                                  </p:childTnLst>
                                </p:cTn>
                              </p:par>
                              <p:par>
                                <p:cTn id="55" presetID="26" presetClass="emph" presetSubtype="0" fill="hold" nodeType="withEffect">
                                  <p:stCondLst>
                                    <p:cond delay="500"/>
                                  </p:stCondLst>
                                  <p:childTnLst>
                                    <p:animEffect transition="out" filter="fade">
                                      <p:cBhvr>
                                        <p:cTn id="56" dur="500" tmFilter="0, 0; .2, .5; .8, .5; 1, 0"/>
                                        <p:tgtEl>
                                          <p:spTgt spid="47"/>
                                        </p:tgtEl>
                                      </p:cBhvr>
                                    </p:animEffect>
                                    <p:animScale>
                                      <p:cBhvr>
                                        <p:cTn id="57" dur="250" autoRev="1" fill="hold"/>
                                        <p:tgtEl>
                                          <p:spTgt spid="47"/>
                                        </p:tgtEl>
                                      </p:cBhvr>
                                      <p:by x="105000" y="105000"/>
                                    </p:animScale>
                                  </p:childTnLst>
                                </p:cTn>
                              </p:par>
                              <p:par>
                                <p:cTn id="58" presetID="22" presetClass="entr" presetSubtype="1" fill="hold" nodeType="withEffect">
                                  <p:stCondLst>
                                    <p:cond delay="0"/>
                                  </p:stCondLst>
                                  <p:childTnLst>
                                    <p:set>
                                      <p:cBhvr>
                                        <p:cTn id="59" dur="1" fill="hold">
                                          <p:stCondLst>
                                            <p:cond delay="0"/>
                                          </p:stCondLst>
                                        </p:cTn>
                                        <p:tgtEl>
                                          <p:spTgt spid="18"/>
                                        </p:tgtEl>
                                        <p:attrNameLst>
                                          <p:attrName>style.visibility</p:attrName>
                                        </p:attrNameLst>
                                      </p:cBhvr>
                                      <p:to>
                                        <p:strVal val="visible"/>
                                      </p:to>
                                    </p:set>
                                    <p:animEffect transition="in" filter="wipe(up)">
                                      <p:cBhvr>
                                        <p:cTn id="60" dur="250"/>
                                        <p:tgtEl>
                                          <p:spTgt spid="18"/>
                                        </p:tgtEl>
                                      </p:cBhvr>
                                    </p:animEffect>
                                  </p:childTnLst>
                                </p:cTn>
                              </p:par>
                              <p:par>
                                <p:cTn id="61" presetID="22" presetClass="entr" presetSubtype="1" fill="hold" grpId="0" nodeType="withEffect">
                                  <p:stCondLst>
                                    <p:cond delay="250"/>
                                  </p:stCondLst>
                                  <p:childTnLst>
                                    <p:set>
                                      <p:cBhvr>
                                        <p:cTn id="62" dur="1" fill="hold">
                                          <p:stCondLst>
                                            <p:cond delay="0"/>
                                          </p:stCondLst>
                                        </p:cTn>
                                        <p:tgtEl>
                                          <p:spTgt spid="10"/>
                                        </p:tgtEl>
                                        <p:attrNameLst>
                                          <p:attrName>style.visibility</p:attrName>
                                        </p:attrNameLst>
                                      </p:cBhvr>
                                      <p:to>
                                        <p:strVal val="visible"/>
                                      </p:to>
                                    </p:set>
                                    <p:animEffect transition="in" filter="wipe(up)">
                                      <p:cBhvr>
                                        <p:cTn id="63" dur="250"/>
                                        <p:tgtEl>
                                          <p:spTgt spid="10"/>
                                        </p:tgtEl>
                                      </p:cBhvr>
                                    </p:animEffect>
                                  </p:childTnLst>
                                </p:cTn>
                              </p:par>
                              <p:par>
                                <p:cTn id="64" presetID="22" presetClass="entr" presetSubtype="8" fill="hold" nodeType="withEffect">
                                  <p:stCondLst>
                                    <p:cond delay="500"/>
                                  </p:stCondLst>
                                  <p:childTnLst>
                                    <p:set>
                                      <p:cBhvr>
                                        <p:cTn id="65" dur="1" fill="hold">
                                          <p:stCondLst>
                                            <p:cond delay="0"/>
                                          </p:stCondLst>
                                        </p:cTn>
                                        <p:tgtEl>
                                          <p:spTgt spid="16"/>
                                        </p:tgtEl>
                                        <p:attrNameLst>
                                          <p:attrName>style.visibility</p:attrName>
                                        </p:attrNameLst>
                                      </p:cBhvr>
                                      <p:to>
                                        <p:strVal val="visible"/>
                                      </p:to>
                                    </p:set>
                                    <p:animEffect transition="in" filter="wipe(left)">
                                      <p:cBhvr>
                                        <p:cTn id="66" dur="250"/>
                                        <p:tgtEl>
                                          <p:spTgt spid="16"/>
                                        </p:tgtEl>
                                      </p:cBhvr>
                                    </p:animEffect>
                                  </p:childTnLst>
                                </p:cTn>
                              </p:par>
                              <p:par>
                                <p:cTn id="67" presetID="1" presetClass="entr" presetSubtype="0" fill="hold" nodeType="withEffect">
                                  <p:stCondLst>
                                    <p:cond delay="500"/>
                                  </p:stCondLst>
                                  <p:childTnLst>
                                    <p:set>
                                      <p:cBhvr>
                                        <p:cTn id="68" dur="1" fill="hold">
                                          <p:stCondLst>
                                            <p:cond delay="0"/>
                                          </p:stCondLst>
                                        </p:cTn>
                                        <p:tgtEl>
                                          <p:spTgt spid="34"/>
                                        </p:tgtEl>
                                        <p:attrNameLst>
                                          <p:attrName>style.visibility</p:attrName>
                                        </p:attrNameLst>
                                      </p:cBhvr>
                                      <p:to>
                                        <p:strVal val="visible"/>
                                      </p:to>
                                    </p:set>
                                  </p:childTnLst>
                                </p:cTn>
                              </p:par>
                              <p:par>
                                <p:cTn id="69" presetID="26" presetClass="emph" presetSubtype="0" fill="hold" nodeType="withEffect">
                                  <p:stCondLst>
                                    <p:cond delay="500"/>
                                  </p:stCondLst>
                                  <p:childTnLst>
                                    <p:animEffect transition="out" filter="fade">
                                      <p:cBhvr>
                                        <p:cTn id="70" dur="500" tmFilter="0, 0; .2, .5; .8, .5; 1, 0"/>
                                        <p:tgtEl>
                                          <p:spTgt spid="34"/>
                                        </p:tgtEl>
                                      </p:cBhvr>
                                    </p:animEffect>
                                    <p:animScale>
                                      <p:cBhvr>
                                        <p:cTn id="71" dur="250" autoRev="1" fill="hold"/>
                                        <p:tgtEl>
                                          <p:spTgt spid="34"/>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7913151" y="571500"/>
            <a:ext cx="4048189" cy="2197100"/>
          </a:xfrm>
        </p:spPr>
        <p:txBody>
          <a:bodyPr>
            <a:normAutofit/>
          </a:bodyPr>
          <a:lstStyle/>
          <a:p>
            <a:r>
              <a:rPr lang="en-US" altLang="zh-CN" sz="3600" dirty="0">
                <a:latin typeface="+mn-lt"/>
                <a:ea typeface="+mn-ea"/>
                <a:cs typeface="+mn-ea"/>
                <a:sym typeface="+mn-lt"/>
              </a:rPr>
              <a:t>5.2.</a:t>
            </a:r>
            <a:r>
              <a:rPr lang="zh-CN" altLang="en-US" sz="3600" dirty="0">
                <a:latin typeface="+mn-lt"/>
                <a:ea typeface="+mn-ea"/>
                <a:cs typeface="+mn-ea"/>
                <a:sym typeface="+mn-lt"/>
              </a:rPr>
              <a:t> 编程习惯</a:t>
            </a:r>
          </a:p>
        </p:txBody>
      </p:sp>
      <p:pic>
        <p:nvPicPr>
          <p:cNvPr id="8" name="内容占位符 7"/>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17525" y="2048928"/>
            <a:ext cx="6218238" cy="2995117"/>
          </a:xfrm>
        </p:spPr>
      </p:pic>
      <p:sp>
        <p:nvSpPr>
          <p:cNvPr id="6" name="文本占位符 5"/>
          <p:cNvSpPr>
            <a:spLocks noGrp="1"/>
          </p:cNvSpPr>
          <p:nvPr>
            <p:ph type="body" sz="half" idx="2"/>
          </p:nvPr>
        </p:nvSpPr>
        <p:spPr>
          <a:xfrm>
            <a:off x="7913152" y="2995011"/>
            <a:ext cx="3657600" cy="2886805"/>
          </a:xfrm>
        </p:spPr>
        <p:txBody>
          <a:bodyPr>
            <a:normAutofit/>
          </a:bodyPr>
          <a:lstStyle/>
          <a:p>
            <a:pPr marL="342900" indent="-342900">
              <a:buClrTx/>
              <a:buFont typeface="Wingdings" panose="05000000000000000000" pitchFamily="2" charset="2"/>
              <a:buChar char="l"/>
            </a:pPr>
            <a:r>
              <a:rPr lang="zh-CN" altLang="en-US" sz="2400" dirty="0">
                <a:cs typeface="+mn-ea"/>
                <a:sym typeface="+mn-lt"/>
              </a:rPr>
              <a:t>重要性</a:t>
            </a:r>
            <a:endParaRPr lang="en-US" altLang="zh-CN" sz="2400" dirty="0">
              <a:cs typeface="+mn-ea"/>
              <a:sym typeface="+mn-lt"/>
            </a:endParaRPr>
          </a:p>
          <a:p>
            <a:pPr marL="342900" indent="-342900">
              <a:buClrTx/>
              <a:buFont typeface="Wingdings" panose="05000000000000000000" pitchFamily="2" charset="2"/>
              <a:buChar char="l"/>
              <a:defRPr/>
            </a:pPr>
            <a:r>
              <a:rPr lang="zh-CN" altLang="en-US" sz="2400" dirty="0">
                <a:cs typeface="+mn-ea"/>
              </a:rPr>
              <a:t>结构化程序设计原则</a:t>
            </a:r>
          </a:p>
          <a:p>
            <a:pPr marL="342900" indent="-342900">
              <a:buClrTx/>
              <a:buFont typeface="Wingdings" panose="05000000000000000000" pitchFamily="2" charset="2"/>
              <a:buChar char="l"/>
            </a:pPr>
            <a:r>
              <a:rPr lang="zh-CN" altLang="en-US" sz="2400" dirty="0">
                <a:cs typeface="+mn-ea"/>
                <a:sym typeface="+mn-lt"/>
              </a:rPr>
              <a:t>程序设计风格</a:t>
            </a:r>
            <a:endParaRPr lang="en-US" altLang="zh-CN" sz="2400" dirty="0">
              <a:cs typeface="+mn-ea"/>
              <a:sym typeface="+mn-lt"/>
            </a:endParaRPr>
          </a:p>
        </p:txBody>
      </p:sp>
    </p:spTree>
    <p:extLst>
      <p:ext uri="{BB962C8B-B14F-4D97-AF65-F5344CB8AC3E}">
        <p14:creationId xmlns:p14="http://schemas.microsoft.com/office/powerpoint/2010/main" val="13250302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down)">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6">
                                            <p:txEl>
                                              <p:pRg st="0" end="0"/>
                                            </p:txEl>
                                          </p:spTgt>
                                        </p:tgtEl>
                                        <p:attrNameLst>
                                          <p:attrName>style.visibility</p:attrName>
                                        </p:attrNameLst>
                                      </p:cBhvr>
                                      <p:to>
                                        <p:strVal val="visible"/>
                                      </p:to>
                                    </p:set>
                                    <p:animEffect transition="in" filter="fade">
                                      <p:cBhvr>
                                        <p:cTn id="17" dur="1000"/>
                                        <p:tgtEl>
                                          <p:spTgt spid="6">
                                            <p:txEl>
                                              <p:pRg st="0" end="0"/>
                                            </p:txEl>
                                          </p:spTgt>
                                        </p:tgtEl>
                                      </p:cBhvr>
                                    </p:animEffect>
                                    <p:anim calcmode="lin" valueType="num">
                                      <p:cBhvr>
                                        <p:cTn id="1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19"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6">
                                            <p:txEl>
                                              <p:pRg st="1" end="1"/>
                                            </p:txEl>
                                          </p:spTgt>
                                        </p:tgtEl>
                                        <p:attrNameLst>
                                          <p:attrName>style.visibility</p:attrName>
                                        </p:attrNameLst>
                                      </p:cBhvr>
                                      <p:to>
                                        <p:strVal val="visible"/>
                                      </p:to>
                                    </p:set>
                                    <p:animEffect transition="in" filter="fade">
                                      <p:cBhvr>
                                        <p:cTn id="24" dur="1000"/>
                                        <p:tgtEl>
                                          <p:spTgt spid="6">
                                            <p:txEl>
                                              <p:pRg st="1" end="1"/>
                                            </p:txEl>
                                          </p:spTgt>
                                        </p:tgtEl>
                                      </p:cBhvr>
                                    </p:animEffect>
                                    <p:anim calcmode="lin" valueType="num">
                                      <p:cBhvr>
                                        <p:cTn id="25"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26" dur="100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6">
                                            <p:txEl>
                                              <p:pRg st="2" end="2"/>
                                            </p:txEl>
                                          </p:spTgt>
                                        </p:tgtEl>
                                        <p:attrNameLst>
                                          <p:attrName>style.visibility</p:attrName>
                                        </p:attrNameLst>
                                      </p:cBhvr>
                                      <p:to>
                                        <p:strVal val="visible"/>
                                      </p:to>
                                    </p:set>
                                    <p:animEffect transition="in" filter="fade">
                                      <p:cBhvr>
                                        <p:cTn id="31" dur="1000"/>
                                        <p:tgtEl>
                                          <p:spTgt spid="6">
                                            <p:txEl>
                                              <p:pRg st="2" end="2"/>
                                            </p:txEl>
                                          </p:spTgt>
                                        </p:tgtEl>
                                      </p:cBhvr>
                                    </p:animEffect>
                                    <p:anim calcmode="lin" valueType="num">
                                      <p:cBhvr>
                                        <p:cTn id="32"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33" dur="1000" fill="hold"/>
                                        <p:tgtEl>
                                          <p:spTgt spid="6">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0"/>
          <p:cNvSpPr>
            <a:spLocks noGrp="1"/>
          </p:cNvSpPr>
          <p:nvPr>
            <p:ph type="title"/>
          </p:nvPr>
        </p:nvSpPr>
        <p:spPr>
          <a:xfrm>
            <a:off x="571501" y="51955"/>
            <a:ext cx="5202767" cy="668780"/>
          </a:xfrm>
        </p:spPr>
        <p:txBody>
          <a:bodyPr/>
          <a:lstStyle/>
          <a:p>
            <a:r>
              <a:rPr lang="en-US" altLang="zh-CN" dirty="0">
                <a:latin typeface="+mn-lt"/>
                <a:ea typeface="+mn-ea"/>
                <a:cs typeface="+mn-ea"/>
                <a:sym typeface="+mn-lt"/>
              </a:rPr>
              <a:t>5.2.1.</a:t>
            </a:r>
            <a:r>
              <a:rPr lang="zh-CN" altLang="en-US" dirty="0">
                <a:latin typeface="+mn-lt"/>
                <a:ea typeface="+mn-ea"/>
                <a:cs typeface="+mn-ea"/>
                <a:sym typeface="+mn-lt"/>
              </a:rPr>
              <a:t>重要性</a:t>
            </a:r>
          </a:p>
        </p:txBody>
      </p:sp>
      <p:sp>
        <p:nvSpPr>
          <p:cNvPr id="24" name="Rectangle 3"/>
          <p:cNvSpPr txBox="1">
            <a:spLocks noChangeArrowheads="1"/>
          </p:cNvSpPr>
          <p:nvPr/>
        </p:nvSpPr>
        <p:spPr>
          <a:xfrm>
            <a:off x="1057504" y="653309"/>
            <a:ext cx="3529012" cy="2147888"/>
          </a:xfrm>
          <a:prstGeom prst="rect">
            <a:avLst/>
          </a:prstGeom>
        </p:spPr>
        <p:txBody>
          <a:bodyPr/>
          <a:lst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微软雅黑" panose="020B0503020204020204" pitchFamily="34" charset="-122"/>
                <a:ea typeface="微软雅黑" panose="020B0503020204020204" pitchFamily="34" charset="-122"/>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a:lstStyle>
          <a:p>
            <a:endParaRPr lang="zh-CN" altLang="en-US" dirty="0">
              <a:solidFill>
                <a:srgbClr val="FF0000"/>
              </a:solidFill>
            </a:endParaRPr>
          </a:p>
        </p:txBody>
      </p:sp>
      <p:graphicFrame>
        <p:nvGraphicFramePr>
          <p:cNvPr id="4" name="图示 3"/>
          <p:cNvGraphicFramePr/>
          <p:nvPr/>
        </p:nvGraphicFramePr>
        <p:xfrm>
          <a:off x="571502" y="898540"/>
          <a:ext cx="5854010" cy="511193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右箭头 7"/>
          <p:cNvSpPr/>
          <p:nvPr/>
        </p:nvSpPr>
        <p:spPr>
          <a:xfrm>
            <a:off x="5486400" y="2570206"/>
            <a:ext cx="2211859" cy="1034464"/>
          </a:xfrm>
          <a:prstGeom prst="rightArrow">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t>结构、风格</a:t>
            </a:r>
          </a:p>
        </p:txBody>
      </p:sp>
      <p:graphicFrame>
        <p:nvGraphicFramePr>
          <p:cNvPr id="9" name="图示 8"/>
          <p:cNvGraphicFramePr/>
          <p:nvPr/>
        </p:nvGraphicFramePr>
        <p:xfrm>
          <a:off x="6316243" y="875313"/>
          <a:ext cx="5369697" cy="5038583"/>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5084053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Graphic spid="9" grpId="0">
        <p:bldAsOne/>
      </p:bldGraphic>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0"/>
          <p:cNvSpPr>
            <a:spLocks noGrp="1"/>
          </p:cNvSpPr>
          <p:nvPr>
            <p:ph type="title"/>
          </p:nvPr>
        </p:nvSpPr>
        <p:spPr>
          <a:xfrm>
            <a:off x="571501" y="31173"/>
            <a:ext cx="6434780" cy="668780"/>
          </a:xfrm>
        </p:spPr>
        <p:txBody>
          <a:bodyPr/>
          <a:lstStyle/>
          <a:p>
            <a:pPr>
              <a:spcBef>
                <a:spcPct val="30000"/>
              </a:spcBef>
              <a:buClr>
                <a:schemeClr val="tx2"/>
              </a:buClr>
              <a:defRPr/>
            </a:pPr>
            <a:r>
              <a:rPr lang="en-US" altLang="zh-CN" dirty="0">
                <a:latin typeface="+mn-ea"/>
              </a:rPr>
              <a:t>5.2.2.</a:t>
            </a:r>
            <a:r>
              <a:rPr lang="zh-CN" altLang="en-US" dirty="0">
                <a:latin typeface="+mn-ea"/>
              </a:rPr>
              <a:t>结构化程序设计原则</a:t>
            </a:r>
          </a:p>
        </p:txBody>
      </p:sp>
      <p:graphicFrame>
        <p:nvGraphicFramePr>
          <p:cNvPr id="7" name="图示 6"/>
          <p:cNvGraphicFramePr/>
          <p:nvPr/>
        </p:nvGraphicFramePr>
        <p:xfrm>
          <a:off x="1145301" y="1139687"/>
          <a:ext cx="9854003" cy="508883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8661099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latin typeface="+mn-ea"/>
              </a:rPr>
              <a:t>5.2.2.</a:t>
            </a:r>
            <a:r>
              <a:rPr lang="zh-CN" altLang="en-US" dirty="0">
                <a:latin typeface="+mn-ea"/>
              </a:rPr>
              <a:t>结构化程序设计原则</a:t>
            </a:r>
            <a:endParaRPr lang="zh-CN" altLang="en-US" dirty="0">
              <a:latin typeface="+mn-lt"/>
              <a:ea typeface="+mn-ea"/>
              <a:cs typeface="+mn-ea"/>
              <a:sym typeface="+mn-lt"/>
            </a:endParaRPr>
          </a:p>
        </p:txBody>
      </p:sp>
      <p:grpSp>
        <p:nvGrpSpPr>
          <p:cNvPr id="8" name="组合 7"/>
          <p:cNvGrpSpPr/>
          <p:nvPr/>
        </p:nvGrpSpPr>
        <p:grpSpPr>
          <a:xfrm>
            <a:off x="708058" y="1230270"/>
            <a:ext cx="11255339" cy="4552688"/>
            <a:chOff x="936661" y="1526837"/>
            <a:chExt cx="10691774" cy="5035466"/>
          </a:xfrm>
        </p:grpSpPr>
        <p:pic>
          <p:nvPicPr>
            <p:cNvPr id="9" name="图片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6661" y="1526837"/>
              <a:ext cx="10691774" cy="5035466"/>
            </a:xfrm>
            <a:prstGeom prst="rect">
              <a:avLst/>
            </a:prstGeom>
          </p:spPr>
        </p:pic>
        <p:cxnSp>
          <p:nvCxnSpPr>
            <p:cNvPr id="10" name="直接连接符 9"/>
            <p:cNvCxnSpPr/>
            <p:nvPr/>
          </p:nvCxnSpPr>
          <p:spPr>
            <a:xfrm>
              <a:off x="4874403" y="1660342"/>
              <a:ext cx="0" cy="851175"/>
            </a:xfrm>
            <a:prstGeom prst="line">
              <a:avLst/>
            </a:prstGeom>
            <a:noFill/>
            <a:ln w="19050" cap="flat" cmpd="sng" algn="ctr">
              <a:solidFill>
                <a:srgbClr val="0075CC"/>
              </a:solidFill>
              <a:prstDash val="solid"/>
            </a:ln>
            <a:effectLst>
              <a:outerShdw dist="12700" sx="101000" sy="101000" algn="l" rotWithShape="0">
                <a:srgbClr val="43CEFF"/>
              </a:outerShdw>
            </a:effectLst>
          </p:spPr>
        </p:cxnSp>
        <p:cxnSp>
          <p:nvCxnSpPr>
            <p:cNvPr id="11" name="直接连接符 10"/>
            <p:cNvCxnSpPr/>
            <p:nvPr/>
          </p:nvCxnSpPr>
          <p:spPr>
            <a:xfrm>
              <a:off x="4941082" y="3622988"/>
              <a:ext cx="0" cy="897947"/>
            </a:xfrm>
            <a:prstGeom prst="line">
              <a:avLst/>
            </a:prstGeom>
            <a:noFill/>
            <a:ln w="19050" cap="flat" cmpd="sng" algn="ctr">
              <a:solidFill>
                <a:srgbClr val="F79646">
                  <a:lumMod val="50000"/>
                </a:srgbClr>
              </a:solidFill>
              <a:prstDash val="solid"/>
            </a:ln>
            <a:effectLst>
              <a:outerShdw dist="12700" sx="101000" sy="101000" algn="l" rotWithShape="0">
                <a:srgbClr val="FFC819"/>
              </a:outerShdw>
            </a:effectLst>
          </p:spPr>
        </p:cxnSp>
        <p:cxnSp>
          <p:nvCxnSpPr>
            <p:cNvPr id="12" name="直接连接符 11"/>
            <p:cNvCxnSpPr/>
            <p:nvPr/>
          </p:nvCxnSpPr>
          <p:spPr>
            <a:xfrm>
              <a:off x="4935103" y="5504594"/>
              <a:ext cx="0" cy="897947"/>
            </a:xfrm>
            <a:prstGeom prst="line">
              <a:avLst/>
            </a:prstGeom>
            <a:noFill/>
            <a:ln w="19050" cap="flat" cmpd="sng" algn="ctr">
              <a:solidFill>
                <a:srgbClr val="3A8A1E"/>
              </a:solidFill>
              <a:prstDash val="solid"/>
            </a:ln>
            <a:effectLst>
              <a:outerShdw dist="12700" sx="101000" sy="101000" algn="l" rotWithShape="0">
                <a:srgbClr val="C7EF85"/>
              </a:outerShdw>
            </a:effectLst>
          </p:spPr>
        </p:cxnSp>
        <p:sp>
          <p:nvSpPr>
            <p:cNvPr id="13" name="TextBox 21"/>
            <p:cNvSpPr txBox="1"/>
            <p:nvPr/>
          </p:nvSpPr>
          <p:spPr>
            <a:xfrm>
              <a:off x="2010271" y="1889464"/>
              <a:ext cx="2938340" cy="527216"/>
            </a:xfrm>
            <a:prstGeom prst="rect">
              <a:avLst/>
            </a:prstGeom>
            <a:noFill/>
          </p:spPr>
          <p:txBody>
            <a:bodyPr wrap="square" rtlCol="0">
              <a:spAutoFit/>
            </a:bodyPr>
            <a:lstStyle/>
            <a:p>
              <a:pPr lvl="1" algn="ctr">
                <a:lnSpc>
                  <a:spcPct val="120000"/>
                </a:lnSpc>
                <a:defRPr/>
              </a:pPr>
              <a:r>
                <a:rPr lang="zh-CN" altLang="en-US" sz="2400" dirty="0">
                  <a:solidFill>
                    <a:schemeClr val="bg1"/>
                  </a:solidFill>
                  <a:latin typeface="黑体" panose="02010609060101010101" pitchFamily="49" charset="-122"/>
                  <a:ea typeface="黑体" panose="02010609060101010101" pitchFamily="49" charset="-122"/>
                </a:rPr>
                <a:t>自顶向下</a:t>
              </a:r>
              <a:endParaRPr lang="en-US" altLang="zh-CN" sz="2400" dirty="0">
                <a:solidFill>
                  <a:schemeClr val="bg1"/>
                </a:solidFill>
                <a:latin typeface="黑体" panose="02010609060101010101" pitchFamily="49" charset="-122"/>
                <a:ea typeface="黑体" panose="02010609060101010101" pitchFamily="49" charset="-122"/>
              </a:endParaRPr>
            </a:p>
          </p:txBody>
        </p:sp>
        <p:sp>
          <p:nvSpPr>
            <p:cNvPr id="14" name="TextBox 22"/>
            <p:cNvSpPr txBox="1"/>
            <p:nvPr/>
          </p:nvSpPr>
          <p:spPr>
            <a:xfrm>
              <a:off x="2141665" y="3827301"/>
              <a:ext cx="2587990" cy="510621"/>
            </a:xfrm>
            <a:prstGeom prst="rect">
              <a:avLst/>
            </a:prstGeom>
            <a:noFill/>
          </p:spPr>
          <p:txBody>
            <a:bodyPr wrap="square" rtlCol="0">
              <a:spAutoFit/>
            </a:bodyPr>
            <a:lstStyle/>
            <a:p>
              <a:pPr lvl="1" algn="ctr">
                <a:buNone/>
              </a:pPr>
              <a:r>
                <a:rPr lang="zh-CN" altLang="en-US" sz="2400" b="1" dirty="0">
                  <a:solidFill>
                    <a:schemeClr val="bg1"/>
                  </a:solidFill>
                  <a:latin typeface="黑体" pitchFamily="49" charset="-122"/>
                  <a:ea typeface="黑体" pitchFamily="49" charset="-122"/>
                </a:rPr>
                <a:t>逐步细化</a:t>
              </a:r>
              <a:endParaRPr lang="en-US" altLang="zh-CN" sz="2400" b="1" dirty="0">
                <a:solidFill>
                  <a:schemeClr val="bg1"/>
                </a:solidFill>
                <a:latin typeface="黑体" pitchFamily="49" charset="-122"/>
                <a:ea typeface="黑体" pitchFamily="49" charset="-122"/>
              </a:endParaRPr>
            </a:p>
          </p:txBody>
        </p:sp>
        <p:sp>
          <p:nvSpPr>
            <p:cNvPr id="15" name="TextBox 23"/>
            <p:cNvSpPr txBox="1"/>
            <p:nvPr/>
          </p:nvSpPr>
          <p:spPr>
            <a:xfrm>
              <a:off x="2010271" y="5695938"/>
              <a:ext cx="2938340" cy="510621"/>
            </a:xfrm>
            <a:prstGeom prst="rect">
              <a:avLst/>
            </a:prstGeom>
            <a:noFill/>
          </p:spPr>
          <p:txBody>
            <a:bodyPr wrap="square" rtlCol="0">
              <a:spAutoFit/>
            </a:bodyPr>
            <a:lstStyle/>
            <a:p>
              <a:pPr lvl="1" algn="ctr"/>
              <a:r>
                <a:rPr lang="zh-CN" altLang="en-US" sz="2400" b="1" dirty="0">
                  <a:solidFill>
                    <a:schemeClr val="bg1"/>
                  </a:solidFill>
                  <a:latin typeface="黑体" pitchFamily="49" charset="-122"/>
                  <a:ea typeface="黑体" pitchFamily="49" charset="-122"/>
                </a:rPr>
                <a:t>模块化</a:t>
              </a:r>
              <a:endParaRPr lang="en-US" altLang="zh-CN" sz="2400" b="1" dirty="0">
                <a:solidFill>
                  <a:schemeClr val="bg1"/>
                </a:solidFill>
                <a:latin typeface="黑体" pitchFamily="49" charset="-122"/>
                <a:ea typeface="黑体" pitchFamily="49" charset="-122"/>
              </a:endParaRPr>
            </a:p>
          </p:txBody>
        </p:sp>
        <p:sp>
          <p:nvSpPr>
            <p:cNvPr id="16" name="TextBox 24"/>
            <p:cNvSpPr txBox="1"/>
            <p:nvPr/>
          </p:nvSpPr>
          <p:spPr>
            <a:xfrm>
              <a:off x="4636880" y="1732316"/>
              <a:ext cx="4964571" cy="1017412"/>
            </a:xfrm>
            <a:prstGeom prst="rect">
              <a:avLst/>
            </a:prstGeom>
            <a:noFill/>
          </p:spPr>
          <p:txBody>
            <a:bodyPr wrap="square" rtlCol="0">
              <a:spAutoFit/>
            </a:bodyPr>
            <a:lstStyle/>
            <a:p>
              <a:pPr lvl="1">
                <a:lnSpc>
                  <a:spcPct val="120000"/>
                </a:lnSpc>
                <a:defRPr/>
              </a:pPr>
              <a:r>
                <a:rPr lang="zh-CN" altLang="zh-CN" sz="2400" dirty="0">
                  <a:latin typeface="黑体" panose="02010609060101010101" pitchFamily="49" charset="-122"/>
                  <a:ea typeface="黑体" panose="02010609060101010101" pitchFamily="49" charset="-122"/>
                </a:rPr>
                <a:t>先考虑总体，后考虑细节；</a:t>
              </a:r>
              <a:r>
                <a:rPr lang="zh-CN" altLang="en-US" sz="2400" dirty="0">
                  <a:latin typeface="黑体" panose="02010609060101010101" pitchFamily="49" charset="-122"/>
                  <a:ea typeface="黑体" panose="02010609060101010101" pitchFamily="49" charset="-122"/>
                </a:rPr>
                <a:t>先考虑全局目标，后考虑局部目标</a:t>
              </a:r>
            </a:p>
          </p:txBody>
        </p:sp>
        <p:sp>
          <p:nvSpPr>
            <p:cNvPr id="17" name="TextBox 25"/>
            <p:cNvSpPr txBox="1"/>
            <p:nvPr/>
          </p:nvSpPr>
          <p:spPr>
            <a:xfrm>
              <a:off x="4673951" y="3850481"/>
              <a:ext cx="5192365" cy="527216"/>
            </a:xfrm>
            <a:prstGeom prst="rect">
              <a:avLst/>
            </a:prstGeom>
            <a:noFill/>
          </p:spPr>
          <p:txBody>
            <a:bodyPr wrap="square" rtlCol="0">
              <a:spAutoFit/>
            </a:bodyPr>
            <a:lstStyle/>
            <a:p>
              <a:pPr lvl="1">
                <a:lnSpc>
                  <a:spcPct val="120000"/>
                </a:lnSpc>
                <a:buNone/>
                <a:defRPr/>
              </a:pPr>
              <a:r>
                <a:rPr lang="zh-CN" altLang="en-US" sz="2400" dirty="0">
                  <a:latin typeface="黑体" panose="02010609060101010101" pitchFamily="49" charset="-122"/>
                  <a:ea typeface="黑体" panose="02010609060101010101" pitchFamily="49" charset="-122"/>
                </a:rPr>
                <a:t>对于复杂问题，进行分解为子目标。</a:t>
              </a:r>
              <a:endParaRPr lang="en-US" altLang="zh-CN" sz="2400" dirty="0">
                <a:latin typeface="黑体" panose="02010609060101010101" pitchFamily="49" charset="-122"/>
                <a:ea typeface="黑体" panose="02010609060101010101" pitchFamily="49" charset="-122"/>
              </a:endParaRPr>
            </a:p>
          </p:txBody>
        </p:sp>
        <p:sp>
          <p:nvSpPr>
            <p:cNvPr id="18" name="TextBox 26"/>
            <p:cNvSpPr txBox="1"/>
            <p:nvPr/>
          </p:nvSpPr>
          <p:spPr>
            <a:xfrm>
              <a:off x="4649454" y="5571713"/>
              <a:ext cx="5366775" cy="919118"/>
            </a:xfrm>
            <a:prstGeom prst="rect">
              <a:avLst/>
            </a:prstGeom>
            <a:noFill/>
          </p:spPr>
          <p:txBody>
            <a:bodyPr wrap="square" rtlCol="0">
              <a:spAutoFit/>
            </a:bodyPr>
            <a:lstStyle/>
            <a:p>
              <a:pPr lvl="1">
                <a:buNone/>
              </a:pPr>
              <a:r>
                <a:rPr lang="zh-CN" altLang="en-US" sz="2400" dirty="0">
                  <a:latin typeface="黑体" panose="02010609060101010101" pitchFamily="49" charset="-122"/>
                  <a:ea typeface="黑体" panose="02010609060101010101" pitchFamily="49" charset="-122"/>
                </a:rPr>
                <a:t>再将子目标分解为小目标，予以结构化实现。</a:t>
              </a:r>
              <a:endParaRPr lang="en-US" altLang="zh-CN" sz="2400" dirty="0">
                <a:latin typeface="黑体" panose="02010609060101010101" pitchFamily="49" charset="-122"/>
                <a:ea typeface="黑体" panose="02010609060101010101" pitchFamily="49" charset="-122"/>
              </a:endParaRPr>
            </a:p>
          </p:txBody>
        </p:sp>
      </p:grpSp>
    </p:spTree>
    <p:extLst>
      <p:ext uri="{BB962C8B-B14F-4D97-AF65-F5344CB8AC3E}">
        <p14:creationId xmlns:p14="http://schemas.microsoft.com/office/powerpoint/2010/main" val="4145240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up)">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latin typeface="+mn-ea"/>
              </a:rPr>
              <a:t>自顶向下、逐步细化</a:t>
            </a:r>
            <a:endParaRPr lang="zh-CN" altLang="en-US" dirty="0">
              <a:latin typeface="+mn-lt"/>
              <a:ea typeface="+mn-ea"/>
              <a:cs typeface="+mn-ea"/>
              <a:sym typeface="+mn-lt"/>
            </a:endParaRPr>
          </a:p>
        </p:txBody>
      </p:sp>
      <p:sp>
        <p:nvSpPr>
          <p:cNvPr id="2" name="矩形 1"/>
          <p:cNvSpPr/>
          <p:nvPr/>
        </p:nvSpPr>
        <p:spPr>
          <a:xfrm>
            <a:off x="690950" y="1080346"/>
            <a:ext cx="10884523" cy="4580741"/>
          </a:xfrm>
          <a:prstGeom prst="rect">
            <a:avLst/>
          </a:prstGeom>
        </p:spPr>
        <p:txBody>
          <a:bodyPr wrap="square">
            <a:spAutoFit/>
          </a:bodyPr>
          <a:lstStyle/>
          <a:p>
            <a:pPr>
              <a:lnSpc>
                <a:spcPts val="3500"/>
              </a:lnSpc>
              <a:defRPr/>
            </a:pPr>
            <a:r>
              <a:rPr lang="en-US" altLang="zh-CN" sz="2400" dirty="0">
                <a:latin typeface="+mj-ea"/>
                <a:ea typeface="+mj-ea"/>
              </a:rPr>
              <a:t> </a:t>
            </a:r>
            <a:r>
              <a:rPr lang="en-US" altLang="zh-CN" sz="2400" b="1" dirty="0">
                <a:latin typeface="+mj-ea"/>
                <a:ea typeface="+mj-ea"/>
              </a:rPr>
              <a:t>[</a:t>
            </a:r>
            <a:r>
              <a:rPr lang="zh-CN" altLang="en-US" sz="2400" b="1" dirty="0">
                <a:latin typeface="+mj-ea"/>
                <a:ea typeface="+mj-ea"/>
              </a:rPr>
              <a:t>例</a:t>
            </a:r>
            <a:r>
              <a:rPr lang="en-US" altLang="zh-CN" sz="2400" b="1" dirty="0">
                <a:latin typeface="+mj-ea"/>
                <a:ea typeface="+mj-ea"/>
              </a:rPr>
              <a:t>] </a:t>
            </a:r>
            <a:r>
              <a:rPr lang="zh-CN" altLang="en-US" sz="2400" b="1" dirty="0">
                <a:latin typeface="+mj-ea"/>
                <a:ea typeface="+mj-ea"/>
              </a:rPr>
              <a:t>用筛选法求</a:t>
            </a:r>
            <a:r>
              <a:rPr lang="en-US" altLang="zh-CN" sz="2400" b="1" dirty="0">
                <a:latin typeface="+mj-ea"/>
                <a:ea typeface="+mj-ea"/>
              </a:rPr>
              <a:t>100</a:t>
            </a:r>
            <a:r>
              <a:rPr lang="zh-CN" altLang="en-US" sz="2400" b="1" dirty="0">
                <a:latin typeface="+mj-ea"/>
                <a:ea typeface="+mj-ea"/>
              </a:rPr>
              <a:t>以内的素数。</a:t>
            </a:r>
            <a:endParaRPr lang="en-US" altLang="zh-CN" sz="2400" b="1" dirty="0">
              <a:latin typeface="+mj-ea"/>
              <a:ea typeface="+mj-ea"/>
            </a:endParaRPr>
          </a:p>
          <a:p>
            <a:pPr>
              <a:lnSpc>
                <a:spcPts val="3500"/>
              </a:lnSpc>
              <a:defRPr/>
            </a:pPr>
            <a:r>
              <a:rPr lang="zh-CN" altLang="en-US" sz="2400" b="1" dirty="0">
                <a:solidFill>
                  <a:srgbClr val="FF0000"/>
                </a:solidFill>
                <a:latin typeface="+mj-ea"/>
                <a:ea typeface="+mj-ea"/>
              </a:rPr>
              <a:t> </a:t>
            </a:r>
            <a:r>
              <a:rPr lang="en-US" altLang="zh-CN" sz="2400" b="1" dirty="0">
                <a:latin typeface="+mj-ea"/>
                <a:ea typeface="+mj-ea"/>
              </a:rPr>
              <a:t>[</a:t>
            </a:r>
            <a:r>
              <a:rPr lang="zh-CN" altLang="en-US" sz="2400" b="1" dirty="0">
                <a:solidFill>
                  <a:srgbClr val="FF0000"/>
                </a:solidFill>
                <a:latin typeface="+mj-ea"/>
                <a:ea typeface="+mj-ea"/>
              </a:rPr>
              <a:t>细化</a:t>
            </a:r>
            <a:r>
              <a:rPr lang="en-US" altLang="zh-CN" sz="2400" b="1" dirty="0">
                <a:latin typeface="+mj-ea"/>
                <a:ea typeface="+mj-ea"/>
              </a:rPr>
              <a:t>] </a:t>
            </a:r>
            <a:r>
              <a:rPr lang="zh-CN" altLang="en-US" sz="2400" b="1" dirty="0">
                <a:latin typeface="+mj-ea"/>
                <a:ea typeface="+mj-ea"/>
              </a:rPr>
              <a:t>：具体做法就是从</a:t>
            </a:r>
            <a:r>
              <a:rPr lang="en-US" altLang="zh-CN" sz="2400" b="1" dirty="0">
                <a:latin typeface="+mj-ea"/>
                <a:ea typeface="+mj-ea"/>
              </a:rPr>
              <a:t>2</a:t>
            </a:r>
            <a:r>
              <a:rPr lang="zh-CN" altLang="en-US" sz="2400" b="1" dirty="0">
                <a:latin typeface="+mj-ea"/>
                <a:ea typeface="+mj-ea"/>
              </a:rPr>
              <a:t>到</a:t>
            </a:r>
            <a:r>
              <a:rPr lang="en-US" altLang="zh-CN" sz="2400" b="1" dirty="0">
                <a:latin typeface="+mj-ea"/>
                <a:ea typeface="+mj-ea"/>
              </a:rPr>
              <a:t>100</a:t>
            </a:r>
            <a:r>
              <a:rPr lang="zh-CN" altLang="en-US" sz="2400" b="1" dirty="0">
                <a:latin typeface="+mj-ea"/>
                <a:ea typeface="+mj-ea"/>
              </a:rPr>
              <a:t>中去掉</a:t>
            </a:r>
            <a:r>
              <a:rPr lang="en-US" altLang="zh-CN" sz="2400" b="1" dirty="0">
                <a:latin typeface="+mj-ea"/>
                <a:ea typeface="+mj-ea"/>
              </a:rPr>
              <a:t>2</a:t>
            </a:r>
            <a:r>
              <a:rPr lang="zh-CN" altLang="en-US" sz="2400" b="1" dirty="0">
                <a:latin typeface="+mj-ea"/>
                <a:ea typeface="+mj-ea"/>
              </a:rPr>
              <a:t>，</a:t>
            </a:r>
            <a:r>
              <a:rPr lang="en-US" altLang="zh-CN" sz="2400" b="1" dirty="0">
                <a:latin typeface="+mj-ea"/>
                <a:ea typeface="+mj-ea"/>
              </a:rPr>
              <a:t>3</a:t>
            </a:r>
            <a:r>
              <a:rPr lang="zh-CN" altLang="en-US" sz="2400" b="1" dirty="0">
                <a:latin typeface="+mj-ea"/>
                <a:ea typeface="+mj-ea"/>
              </a:rPr>
              <a:t>，</a:t>
            </a:r>
            <a:r>
              <a:rPr lang="en-US" altLang="zh-CN" sz="2400" b="1" dirty="0">
                <a:latin typeface="+mj-ea"/>
                <a:ea typeface="+mj-ea"/>
              </a:rPr>
              <a:t>…</a:t>
            </a:r>
            <a:r>
              <a:rPr lang="zh-CN" altLang="en-US" sz="2400" b="1" dirty="0">
                <a:latin typeface="+mj-ea"/>
                <a:ea typeface="+mj-ea"/>
              </a:rPr>
              <a:t>，</a:t>
            </a:r>
            <a:r>
              <a:rPr lang="en-US" altLang="zh-CN" sz="2400" b="1" dirty="0">
                <a:latin typeface="+mj-ea"/>
                <a:ea typeface="+mj-ea"/>
              </a:rPr>
              <a:t>9</a:t>
            </a:r>
            <a:r>
              <a:rPr lang="zh-CN" altLang="en-US" sz="2400" b="1" dirty="0">
                <a:latin typeface="+mj-ea"/>
                <a:ea typeface="+mj-ea"/>
              </a:rPr>
              <a:t>，</a:t>
            </a:r>
            <a:r>
              <a:rPr lang="en-US" altLang="zh-CN" sz="2400" b="1" dirty="0">
                <a:latin typeface="+mj-ea"/>
                <a:ea typeface="+mj-ea"/>
              </a:rPr>
              <a:t>10</a:t>
            </a:r>
            <a:r>
              <a:rPr lang="zh-CN" altLang="en-US" sz="2400" b="1" dirty="0">
                <a:latin typeface="+mj-ea"/>
                <a:ea typeface="+mj-ea"/>
              </a:rPr>
              <a:t>的倍数，剩下的就是</a:t>
            </a:r>
            <a:r>
              <a:rPr lang="en-US" altLang="zh-CN" sz="2400" b="1" dirty="0">
                <a:latin typeface="+mj-ea"/>
                <a:ea typeface="+mj-ea"/>
              </a:rPr>
              <a:t>100</a:t>
            </a:r>
            <a:r>
              <a:rPr lang="zh-CN" altLang="en-US" sz="2400" b="1" dirty="0">
                <a:latin typeface="+mj-ea"/>
                <a:ea typeface="+mj-ea"/>
              </a:rPr>
              <a:t>以内的素数。</a:t>
            </a:r>
          </a:p>
          <a:p>
            <a:pPr>
              <a:lnSpc>
                <a:spcPts val="3500"/>
              </a:lnSpc>
              <a:defRPr/>
            </a:pPr>
            <a:r>
              <a:rPr lang="en-US" altLang="zh-CN" sz="2400" b="1" dirty="0">
                <a:latin typeface="+mj-ea"/>
                <a:ea typeface="+mj-ea"/>
              </a:rPr>
              <a:t>main( )</a:t>
            </a:r>
          </a:p>
          <a:p>
            <a:pPr>
              <a:lnSpc>
                <a:spcPts val="3500"/>
              </a:lnSpc>
              <a:defRPr/>
            </a:pPr>
            <a:r>
              <a:rPr lang="en-US" altLang="zh-CN" sz="2400" b="1" dirty="0">
                <a:latin typeface="+mj-ea"/>
                <a:ea typeface="+mj-ea"/>
              </a:rPr>
              <a:t>     {</a:t>
            </a:r>
          </a:p>
          <a:p>
            <a:pPr>
              <a:lnSpc>
                <a:spcPts val="3500"/>
              </a:lnSpc>
              <a:defRPr/>
            </a:pPr>
            <a:r>
              <a:rPr lang="en-US" altLang="zh-CN" sz="2400" b="1" dirty="0">
                <a:latin typeface="+mj-ea"/>
                <a:ea typeface="+mj-ea"/>
              </a:rPr>
              <a:t>         </a:t>
            </a:r>
            <a:r>
              <a:rPr lang="zh-CN" altLang="en-US" sz="2400" b="1" dirty="0">
                <a:latin typeface="+mj-ea"/>
                <a:ea typeface="+mj-ea"/>
              </a:rPr>
              <a:t>建立</a:t>
            </a:r>
            <a:r>
              <a:rPr lang="en-US" altLang="zh-CN" sz="2400" b="1" dirty="0">
                <a:latin typeface="+mj-ea"/>
                <a:ea typeface="+mj-ea"/>
              </a:rPr>
              <a:t>2</a:t>
            </a:r>
            <a:r>
              <a:rPr lang="zh-CN" altLang="en-US" sz="2400" b="1" dirty="0">
                <a:latin typeface="+mj-ea"/>
                <a:ea typeface="+mj-ea"/>
              </a:rPr>
              <a:t>到</a:t>
            </a:r>
            <a:r>
              <a:rPr lang="en-US" altLang="zh-CN" sz="2400" b="1" dirty="0">
                <a:latin typeface="+mj-ea"/>
                <a:ea typeface="+mj-ea"/>
              </a:rPr>
              <a:t>100</a:t>
            </a:r>
            <a:r>
              <a:rPr lang="zh-CN" altLang="en-US" sz="2400" b="1" dirty="0">
                <a:latin typeface="+mj-ea"/>
                <a:ea typeface="+mj-ea"/>
              </a:rPr>
              <a:t>的数组</a:t>
            </a:r>
            <a:r>
              <a:rPr lang="en-US" altLang="zh-CN" sz="2400" b="1" dirty="0">
                <a:latin typeface="+mj-ea"/>
                <a:ea typeface="+mj-ea"/>
              </a:rPr>
              <a:t>A[ ]</a:t>
            </a:r>
            <a:r>
              <a:rPr lang="zh-CN" altLang="en-US" sz="2400" b="1" dirty="0">
                <a:latin typeface="+mj-ea"/>
                <a:ea typeface="+mj-ea"/>
              </a:rPr>
              <a:t>，其中</a:t>
            </a:r>
            <a:r>
              <a:rPr lang="en-US" altLang="zh-CN" sz="2400" b="1" dirty="0">
                <a:latin typeface="+mj-ea"/>
                <a:ea typeface="+mj-ea"/>
              </a:rPr>
              <a:t>A[</a:t>
            </a:r>
            <a:r>
              <a:rPr lang="en-US" altLang="zh-CN" sz="2400" b="1" dirty="0" err="1">
                <a:latin typeface="+mj-ea"/>
                <a:ea typeface="+mj-ea"/>
              </a:rPr>
              <a:t>i</a:t>
            </a:r>
            <a:r>
              <a:rPr lang="en-US" altLang="zh-CN" sz="2400" b="1" dirty="0">
                <a:latin typeface="+mj-ea"/>
                <a:ea typeface="+mj-ea"/>
              </a:rPr>
              <a:t>]= </a:t>
            </a:r>
            <a:r>
              <a:rPr lang="en-US" altLang="zh-CN" sz="2400" b="1" dirty="0" err="1">
                <a:latin typeface="+mj-ea"/>
                <a:ea typeface="+mj-ea"/>
              </a:rPr>
              <a:t>i</a:t>
            </a:r>
            <a:r>
              <a:rPr lang="zh-CN" altLang="en-US" sz="2400" b="1" dirty="0">
                <a:latin typeface="+mj-ea"/>
                <a:ea typeface="+mj-ea"/>
              </a:rPr>
              <a:t>；                       </a:t>
            </a:r>
            <a:r>
              <a:rPr lang="en-US" altLang="zh-CN" sz="2400" b="1" dirty="0">
                <a:latin typeface="+mj-ea"/>
                <a:ea typeface="+mj-ea"/>
              </a:rPr>
              <a:t>------1</a:t>
            </a:r>
          </a:p>
          <a:p>
            <a:pPr>
              <a:lnSpc>
                <a:spcPts val="3500"/>
              </a:lnSpc>
              <a:defRPr/>
            </a:pPr>
            <a:r>
              <a:rPr lang="en-US" altLang="zh-CN" sz="2400" b="1" dirty="0">
                <a:latin typeface="+mj-ea"/>
                <a:ea typeface="+mj-ea"/>
              </a:rPr>
              <a:t>         </a:t>
            </a:r>
            <a:r>
              <a:rPr lang="zh-CN" altLang="en-US" sz="2400" b="1" dirty="0">
                <a:latin typeface="+mj-ea"/>
                <a:ea typeface="+mj-ea"/>
              </a:rPr>
              <a:t>建立</a:t>
            </a:r>
            <a:r>
              <a:rPr lang="en-US" altLang="zh-CN" sz="2400" b="1" dirty="0">
                <a:latin typeface="+mj-ea"/>
                <a:ea typeface="+mj-ea"/>
              </a:rPr>
              <a:t>2</a:t>
            </a:r>
            <a:r>
              <a:rPr lang="zh-CN" altLang="en-US" sz="2400" b="1" dirty="0">
                <a:latin typeface="+mj-ea"/>
                <a:ea typeface="+mj-ea"/>
              </a:rPr>
              <a:t>到</a:t>
            </a:r>
            <a:r>
              <a:rPr lang="en-US" altLang="zh-CN" sz="2400" b="1" dirty="0">
                <a:latin typeface="+mj-ea"/>
                <a:ea typeface="+mj-ea"/>
              </a:rPr>
              <a:t>10</a:t>
            </a:r>
            <a:r>
              <a:rPr lang="zh-CN" altLang="en-US" sz="2400" b="1" dirty="0">
                <a:latin typeface="+mj-ea"/>
                <a:ea typeface="+mj-ea"/>
              </a:rPr>
              <a:t>的素数表</a:t>
            </a:r>
            <a:r>
              <a:rPr lang="en-US" altLang="zh-CN" sz="2400" b="1" dirty="0">
                <a:latin typeface="+mj-ea"/>
                <a:ea typeface="+mj-ea"/>
              </a:rPr>
              <a:t>B[ ]</a:t>
            </a:r>
            <a:r>
              <a:rPr lang="zh-CN" altLang="en-US" sz="2400" b="1" dirty="0">
                <a:latin typeface="+mj-ea"/>
                <a:ea typeface="+mj-ea"/>
              </a:rPr>
              <a:t>，存放</a:t>
            </a:r>
            <a:r>
              <a:rPr lang="en-US" altLang="zh-CN" sz="2400" b="1" dirty="0">
                <a:latin typeface="+mj-ea"/>
                <a:ea typeface="+mj-ea"/>
              </a:rPr>
              <a:t>2</a:t>
            </a:r>
            <a:r>
              <a:rPr lang="zh-CN" altLang="en-US" sz="2400" b="1" dirty="0">
                <a:latin typeface="+mj-ea"/>
                <a:ea typeface="+mj-ea"/>
              </a:rPr>
              <a:t>到</a:t>
            </a:r>
            <a:r>
              <a:rPr lang="en-US" altLang="zh-CN" sz="2400" b="1" dirty="0">
                <a:latin typeface="+mj-ea"/>
                <a:ea typeface="+mj-ea"/>
              </a:rPr>
              <a:t>10</a:t>
            </a:r>
            <a:r>
              <a:rPr lang="zh-CN" altLang="en-US" sz="2400" b="1" dirty="0">
                <a:latin typeface="+mj-ea"/>
                <a:ea typeface="+mj-ea"/>
              </a:rPr>
              <a:t>以内素数；          </a:t>
            </a:r>
            <a:r>
              <a:rPr lang="en-US" altLang="zh-CN" sz="2400" b="1" dirty="0">
                <a:latin typeface="+mj-ea"/>
                <a:ea typeface="+mj-ea"/>
              </a:rPr>
              <a:t>------2</a:t>
            </a:r>
          </a:p>
          <a:p>
            <a:pPr>
              <a:lnSpc>
                <a:spcPts val="3500"/>
              </a:lnSpc>
              <a:defRPr/>
            </a:pPr>
            <a:r>
              <a:rPr lang="en-US" altLang="zh-CN" sz="2400" b="1" dirty="0">
                <a:latin typeface="+mj-ea"/>
                <a:ea typeface="+mj-ea"/>
              </a:rPr>
              <a:t>         </a:t>
            </a:r>
            <a:r>
              <a:rPr lang="zh-CN" altLang="en-US" sz="2400" b="1" dirty="0">
                <a:latin typeface="+mj-ea"/>
                <a:ea typeface="+mj-ea"/>
              </a:rPr>
              <a:t>若</a:t>
            </a:r>
            <a:r>
              <a:rPr lang="en-US" altLang="zh-CN" sz="2400" b="1" dirty="0">
                <a:latin typeface="+mj-ea"/>
                <a:ea typeface="+mj-ea"/>
              </a:rPr>
              <a:t>A[</a:t>
            </a:r>
            <a:r>
              <a:rPr lang="en-US" altLang="zh-CN" sz="2400" b="1" dirty="0" err="1">
                <a:latin typeface="+mj-ea"/>
                <a:ea typeface="+mj-ea"/>
              </a:rPr>
              <a:t>i</a:t>
            </a:r>
            <a:r>
              <a:rPr lang="en-US" altLang="zh-CN" sz="2400" b="1" dirty="0">
                <a:latin typeface="+mj-ea"/>
                <a:ea typeface="+mj-ea"/>
              </a:rPr>
              <a:t>] = </a:t>
            </a:r>
            <a:r>
              <a:rPr lang="en-US" altLang="zh-CN" sz="2400" b="1" dirty="0" err="1">
                <a:latin typeface="+mj-ea"/>
                <a:ea typeface="+mj-ea"/>
              </a:rPr>
              <a:t>i</a:t>
            </a:r>
            <a:r>
              <a:rPr lang="zh-CN" altLang="en-US" sz="2400" b="1" dirty="0">
                <a:latin typeface="+mj-ea"/>
                <a:ea typeface="+mj-ea"/>
              </a:rPr>
              <a:t>是</a:t>
            </a:r>
            <a:r>
              <a:rPr lang="en-US" altLang="zh-CN" sz="2400" b="1" dirty="0">
                <a:latin typeface="+mj-ea"/>
                <a:ea typeface="+mj-ea"/>
              </a:rPr>
              <a:t>B[ ]</a:t>
            </a:r>
            <a:r>
              <a:rPr lang="zh-CN" altLang="en-US" sz="2400" b="1" dirty="0">
                <a:latin typeface="+mj-ea"/>
                <a:ea typeface="+mj-ea"/>
              </a:rPr>
              <a:t>中任意一个数的倍数，则剔除</a:t>
            </a:r>
            <a:r>
              <a:rPr lang="en-US" altLang="zh-CN" sz="2400" b="1" dirty="0">
                <a:latin typeface="+mj-ea"/>
                <a:ea typeface="+mj-ea"/>
              </a:rPr>
              <a:t>A[</a:t>
            </a:r>
            <a:r>
              <a:rPr lang="en-US" altLang="zh-CN" sz="2400" b="1" dirty="0" err="1">
                <a:latin typeface="+mj-ea"/>
                <a:ea typeface="+mj-ea"/>
              </a:rPr>
              <a:t>i</a:t>
            </a:r>
            <a:r>
              <a:rPr lang="en-US" altLang="zh-CN" sz="2400" b="1" dirty="0">
                <a:latin typeface="+mj-ea"/>
                <a:ea typeface="+mj-ea"/>
              </a:rPr>
              <a:t>]</a:t>
            </a:r>
            <a:r>
              <a:rPr lang="zh-CN" altLang="en-US" sz="2400" b="1" dirty="0">
                <a:latin typeface="+mj-ea"/>
                <a:ea typeface="+mj-ea"/>
              </a:rPr>
              <a:t>；    </a:t>
            </a:r>
            <a:r>
              <a:rPr lang="en-US" altLang="zh-CN" sz="2400" b="1" dirty="0">
                <a:latin typeface="+mj-ea"/>
                <a:ea typeface="+mj-ea"/>
              </a:rPr>
              <a:t>------3</a:t>
            </a:r>
          </a:p>
          <a:p>
            <a:pPr>
              <a:lnSpc>
                <a:spcPts val="3500"/>
              </a:lnSpc>
              <a:defRPr/>
            </a:pPr>
            <a:r>
              <a:rPr lang="en-US" altLang="zh-CN" sz="2400" b="1" dirty="0">
                <a:latin typeface="+mj-ea"/>
                <a:ea typeface="+mj-ea"/>
              </a:rPr>
              <a:t>         </a:t>
            </a:r>
            <a:r>
              <a:rPr lang="zh-CN" altLang="en-US" sz="2400" b="1" dirty="0">
                <a:latin typeface="+mj-ea"/>
                <a:ea typeface="+mj-ea"/>
              </a:rPr>
              <a:t>输出</a:t>
            </a:r>
            <a:r>
              <a:rPr lang="en-US" altLang="zh-CN" sz="2400" b="1" dirty="0">
                <a:latin typeface="+mj-ea"/>
                <a:ea typeface="+mj-ea"/>
              </a:rPr>
              <a:t>A[ ]</a:t>
            </a:r>
            <a:r>
              <a:rPr lang="zh-CN" altLang="en-US" sz="2400" b="1" dirty="0">
                <a:latin typeface="+mj-ea"/>
                <a:ea typeface="+mj-ea"/>
              </a:rPr>
              <a:t>中所有没有被剔除的数；                                </a:t>
            </a:r>
            <a:r>
              <a:rPr lang="en-US" altLang="zh-CN" sz="2400" b="1" dirty="0">
                <a:latin typeface="+mj-ea"/>
                <a:ea typeface="+mj-ea"/>
              </a:rPr>
              <a:t>------4</a:t>
            </a:r>
          </a:p>
          <a:p>
            <a:pPr>
              <a:lnSpc>
                <a:spcPts val="3500"/>
              </a:lnSpc>
              <a:defRPr/>
            </a:pPr>
            <a:r>
              <a:rPr lang="en-US" altLang="zh-CN" sz="2400" b="1" dirty="0">
                <a:latin typeface="+mj-ea"/>
                <a:ea typeface="+mj-ea"/>
              </a:rPr>
              <a:t>     }</a:t>
            </a:r>
            <a:endParaRPr lang="zh-CN" altLang="en-US" sz="2400" b="1" dirty="0">
              <a:latin typeface="+mj-ea"/>
              <a:ea typeface="+mj-ea"/>
            </a:endParaRPr>
          </a:p>
        </p:txBody>
      </p:sp>
    </p:spTree>
    <p:extLst>
      <p:ext uri="{BB962C8B-B14F-4D97-AF65-F5344CB8AC3E}">
        <p14:creationId xmlns:p14="http://schemas.microsoft.com/office/powerpoint/2010/main" val="3505186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571501" y="0"/>
            <a:ext cx="5704608" cy="668780"/>
          </a:xfrm>
        </p:spPr>
        <p:txBody>
          <a:bodyPr/>
          <a:lstStyle/>
          <a:p>
            <a:r>
              <a:rPr lang="en-US" altLang="zh-CN" dirty="0">
                <a:cs typeface="+mn-ea"/>
                <a:sym typeface="+mn-lt"/>
              </a:rPr>
              <a:t>5.2.3.</a:t>
            </a:r>
            <a:r>
              <a:rPr lang="zh-CN" altLang="en-US" dirty="0">
                <a:cs typeface="+mn-ea"/>
                <a:sym typeface="+mn-lt"/>
              </a:rPr>
              <a:t>程序设计风格</a:t>
            </a:r>
            <a:endParaRPr lang="zh-CN" altLang="en-US" dirty="0">
              <a:latin typeface="+mn-lt"/>
              <a:ea typeface="+mn-ea"/>
              <a:cs typeface="+mn-ea"/>
              <a:sym typeface="+mn-lt"/>
            </a:endParaRPr>
          </a:p>
        </p:txBody>
      </p:sp>
      <p:graphicFrame>
        <p:nvGraphicFramePr>
          <p:cNvPr id="2" name="图示 1"/>
          <p:cNvGraphicFramePr/>
          <p:nvPr>
            <p:extLst>
              <p:ext uri="{D42A27DB-BD31-4B8C-83A1-F6EECF244321}">
                <p14:modId xmlns:p14="http://schemas.microsoft.com/office/powerpoint/2010/main" val="135403492"/>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769073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7689273" y="571500"/>
            <a:ext cx="4073236" cy="2197100"/>
          </a:xfrm>
        </p:spPr>
        <p:txBody>
          <a:bodyPr>
            <a:normAutofit/>
          </a:bodyPr>
          <a:lstStyle/>
          <a:p>
            <a:r>
              <a:rPr lang="en-US" altLang="zh-CN" sz="3600" dirty="0">
                <a:latin typeface="+mn-lt"/>
                <a:ea typeface="+mn-ea"/>
                <a:cs typeface="+mn-ea"/>
                <a:sym typeface="+mn-lt"/>
              </a:rPr>
              <a:t>5.1. </a:t>
            </a:r>
            <a:r>
              <a:rPr lang="zh-CN" altLang="en-US" sz="3600" dirty="0">
                <a:latin typeface="+mn-lt"/>
                <a:ea typeface="+mn-ea"/>
                <a:cs typeface="+mn-ea"/>
                <a:sym typeface="+mn-lt"/>
              </a:rPr>
              <a:t>程序设计语言</a:t>
            </a:r>
          </a:p>
        </p:txBody>
      </p:sp>
      <p:pic>
        <p:nvPicPr>
          <p:cNvPr id="8" name="内容占位符 7"/>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17525" y="2048928"/>
            <a:ext cx="6218238" cy="2995117"/>
          </a:xfrm>
        </p:spPr>
      </p:pic>
      <p:sp>
        <p:nvSpPr>
          <p:cNvPr id="6" name="文本占位符 5"/>
          <p:cNvSpPr>
            <a:spLocks noGrp="1"/>
          </p:cNvSpPr>
          <p:nvPr>
            <p:ph type="body" sz="half" idx="2"/>
          </p:nvPr>
        </p:nvSpPr>
        <p:spPr>
          <a:xfrm>
            <a:off x="7913152" y="2995011"/>
            <a:ext cx="3657600" cy="2503745"/>
          </a:xfrm>
        </p:spPr>
        <p:txBody>
          <a:bodyPr>
            <a:normAutofit/>
          </a:bodyPr>
          <a:lstStyle/>
          <a:p>
            <a:pPr marL="342900" indent="-342900">
              <a:buClrTx/>
              <a:buFont typeface="Wingdings" panose="05000000000000000000" pitchFamily="2" charset="2"/>
              <a:buChar char="l"/>
            </a:pPr>
            <a:r>
              <a:rPr lang="zh-CN" altLang="en-US" sz="2400" dirty="0">
                <a:cs typeface="+mn-ea"/>
                <a:sym typeface="+mn-lt"/>
              </a:rPr>
              <a:t>引言</a:t>
            </a:r>
            <a:endParaRPr lang="en-US" altLang="zh-CN" sz="2400" dirty="0">
              <a:cs typeface="+mn-ea"/>
              <a:sym typeface="+mn-lt"/>
            </a:endParaRPr>
          </a:p>
          <a:p>
            <a:pPr marL="342900" indent="-342900">
              <a:buClrTx/>
              <a:buFont typeface="Wingdings" panose="05000000000000000000" pitchFamily="2" charset="2"/>
              <a:buChar char="l"/>
            </a:pPr>
            <a:r>
              <a:rPr lang="zh-CN" altLang="en-US" sz="2400" dirty="0">
                <a:cs typeface="+mn-ea"/>
                <a:sym typeface="+mn-lt"/>
              </a:rPr>
              <a:t>概念</a:t>
            </a:r>
            <a:endParaRPr lang="en-US" altLang="zh-CN" sz="2400" dirty="0">
              <a:cs typeface="+mn-ea"/>
              <a:sym typeface="+mn-lt"/>
            </a:endParaRPr>
          </a:p>
          <a:p>
            <a:pPr marL="342900" indent="-342900">
              <a:buClrTx/>
              <a:buFont typeface="Wingdings" panose="05000000000000000000" pitchFamily="2" charset="2"/>
              <a:buChar char="l"/>
            </a:pPr>
            <a:r>
              <a:rPr lang="zh-CN" altLang="en-US" sz="2400" dirty="0">
                <a:cs typeface="+mn-ea"/>
                <a:sym typeface="+mn-lt"/>
              </a:rPr>
              <a:t>特点</a:t>
            </a:r>
            <a:endParaRPr lang="en-US" altLang="zh-CN" sz="2400" dirty="0">
              <a:cs typeface="+mn-ea"/>
              <a:sym typeface="+mn-lt"/>
            </a:endParaRPr>
          </a:p>
          <a:p>
            <a:pPr marL="342900" indent="-342900">
              <a:buClrTx/>
              <a:buFont typeface="Wingdings" panose="05000000000000000000" pitchFamily="2" charset="2"/>
              <a:buChar char="l"/>
            </a:pPr>
            <a:r>
              <a:rPr lang="zh-CN" altLang="en-US" sz="2400" dirty="0">
                <a:cs typeface="+mn-ea"/>
                <a:sym typeface="+mn-lt"/>
              </a:rPr>
              <a:t>分类</a:t>
            </a:r>
            <a:endParaRPr lang="en-US" altLang="zh-CN" sz="2400" dirty="0">
              <a:cs typeface="+mn-ea"/>
              <a:sym typeface="+mn-lt"/>
            </a:endParaRPr>
          </a:p>
          <a:p>
            <a:pPr marL="342900" indent="-342900">
              <a:buClrTx/>
              <a:buFont typeface="Wingdings" panose="05000000000000000000" pitchFamily="2" charset="2"/>
              <a:buChar char="l"/>
            </a:pPr>
            <a:r>
              <a:rPr lang="zh-CN" altLang="en-US" sz="2400" dirty="0">
                <a:cs typeface="+mn-ea"/>
                <a:sym typeface="+mn-lt"/>
              </a:rPr>
              <a:t>选择要素</a:t>
            </a:r>
            <a:endParaRPr lang="en-US" altLang="zh-CN" sz="2400" dirty="0">
              <a:cs typeface="+mn-ea"/>
              <a:sym typeface="+mn-lt"/>
            </a:endParaRPr>
          </a:p>
        </p:txBody>
      </p:sp>
    </p:spTree>
    <p:extLst>
      <p:ext uri="{BB962C8B-B14F-4D97-AF65-F5344CB8AC3E}">
        <p14:creationId xmlns:p14="http://schemas.microsoft.com/office/powerpoint/2010/main" val="6061123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down)">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6">
                                            <p:txEl>
                                              <p:pRg st="0" end="0"/>
                                            </p:txEl>
                                          </p:spTgt>
                                        </p:tgtEl>
                                        <p:attrNameLst>
                                          <p:attrName>style.visibility</p:attrName>
                                        </p:attrNameLst>
                                      </p:cBhvr>
                                      <p:to>
                                        <p:strVal val="visible"/>
                                      </p:to>
                                    </p:set>
                                    <p:animEffect transition="in" filter="fade">
                                      <p:cBhvr>
                                        <p:cTn id="17" dur="1000"/>
                                        <p:tgtEl>
                                          <p:spTgt spid="6">
                                            <p:txEl>
                                              <p:pRg st="0" end="0"/>
                                            </p:txEl>
                                          </p:spTgt>
                                        </p:tgtEl>
                                      </p:cBhvr>
                                    </p:animEffect>
                                    <p:anim calcmode="lin" valueType="num">
                                      <p:cBhvr>
                                        <p:cTn id="1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19"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6">
                                            <p:txEl>
                                              <p:pRg st="1" end="1"/>
                                            </p:txEl>
                                          </p:spTgt>
                                        </p:tgtEl>
                                        <p:attrNameLst>
                                          <p:attrName>style.visibility</p:attrName>
                                        </p:attrNameLst>
                                      </p:cBhvr>
                                      <p:to>
                                        <p:strVal val="visible"/>
                                      </p:to>
                                    </p:set>
                                    <p:animEffect transition="in" filter="fade">
                                      <p:cBhvr>
                                        <p:cTn id="24" dur="1000"/>
                                        <p:tgtEl>
                                          <p:spTgt spid="6">
                                            <p:txEl>
                                              <p:pRg st="1" end="1"/>
                                            </p:txEl>
                                          </p:spTgt>
                                        </p:tgtEl>
                                      </p:cBhvr>
                                    </p:animEffect>
                                    <p:anim calcmode="lin" valueType="num">
                                      <p:cBhvr>
                                        <p:cTn id="25"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26" dur="100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par>
                          <p:cTn id="27" fill="hold">
                            <p:stCondLst>
                              <p:cond delay="1000"/>
                            </p:stCondLst>
                            <p:childTnLst>
                              <p:par>
                                <p:cTn id="28" presetID="42" presetClass="entr" presetSubtype="0" fill="hold" grpId="0" nodeType="afterEffect">
                                  <p:stCondLst>
                                    <p:cond delay="0"/>
                                  </p:stCondLst>
                                  <p:childTnLst>
                                    <p:set>
                                      <p:cBhvr>
                                        <p:cTn id="29" dur="1" fill="hold">
                                          <p:stCondLst>
                                            <p:cond delay="0"/>
                                          </p:stCondLst>
                                        </p:cTn>
                                        <p:tgtEl>
                                          <p:spTgt spid="6">
                                            <p:txEl>
                                              <p:pRg st="2" end="2"/>
                                            </p:txEl>
                                          </p:spTgt>
                                        </p:tgtEl>
                                        <p:attrNameLst>
                                          <p:attrName>style.visibility</p:attrName>
                                        </p:attrNameLst>
                                      </p:cBhvr>
                                      <p:to>
                                        <p:strVal val="visible"/>
                                      </p:to>
                                    </p:set>
                                    <p:animEffect transition="in" filter="fade">
                                      <p:cBhvr>
                                        <p:cTn id="30" dur="1000"/>
                                        <p:tgtEl>
                                          <p:spTgt spid="6">
                                            <p:txEl>
                                              <p:pRg st="2" end="2"/>
                                            </p:txEl>
                                          </p:spTgt>
                                        </p:tgtEl>
                                      </p:cBhvr>
                                    </p:animEffect>
                                    <p:anim calcmode="lin" valueType="num">
                                      <p:cBhvr>
                                        <p:cTn id="31"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32" dur="1000" fill="hold"/>
                                        <p:tgtEl>
                                          <p:spTgt spid="6">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42" presetClass="entr" presetSubtype="0" fill="hold" grpId="0" nodeType="clickEffect">
                                  <p:stCondLst>
                                    <p:cond delay="0"/>
                                  </p:stCondLst>
                                  <p:childTnLst>
                                    <p:set>
                                      <p:cBhvr>
                                        <p:cTn id="36" dur="1" fill="hold">
                                          <p:stCondLst>
                                            <p:cond delay="0"/>
                                          </p:stCondLst>
                                        </p:cTn>
                                        <p:tgtEl>
                                          <p:spTgt spid="6">
                                            <p:txEl>
                                              <p:pRg st="3" end="3"/>
                                            </p:txEl>
                                          </p:spTgt>
                                        </p:tgtEl>
                                        <p:attrNameLst>
                                          <p:attrName>style.visibility</p:attrName>
                                        </p:attrNameLst>
                                      </p:cBhvr>
                                      <p:to>
                                        <p:strVal val="visible"/>
                                      </p:to>
                                    </p:set>
                                    <p:animEffect transition="in" filter="fade">
                                      <p:cBhvr>
                                        <p:cTn id="37" dur="1000"/>
                                        <p:tgtEl>
                                          <p:spTgt spid="6">
                                            <p:txEl>
                                              <p:pRg st="3" end="3"/>
                                            </p:txEl>
                                          </p:spTgt>
                                        </p:tgtEl>
                                      </p:cBhvr>
                                    </p:animEffect>
                                    <p:anim calcmode="lin" valueType="num">
                                      <p:cBhvr>
                                        <p:cTn id="38" dur="1000" fill="hold"/>
                                        <p:tgtEl>
                                          <p:spTgt spid="6">
                                            <p:txEl>
                                              <p:pRg st="3" end="3"/>
                                            </p:txEl>
                                          </p:spTgt>
                                        </p:tgtEl>
                                        <p:attrNameLst>
                                          <p:attrName>ppt_x</p:attrName>
                                        </p:attrNameLst>
                                      </p:cBhvr>
                                      <p:tavLst>
                                        <p:tav tm="0">
                                          <p:val>
                                            <p:strVal val="#ppt_x"/>
                                          </p:val>
                                        </p:tav>
                                        <p:tav tm="100000">
                                          <p:val>
                                            <p:strVal val="#ppt_x"/>
                                          </p:val>
                                        </p:tav>
                                      </p:tavLst>
                                    </p:anim>
                                    <p:anim calcmode="lin" valueType="num">
                                      <p:cBhvr>
                                        <p:cTn id="39" dur="1000" fill="hold"/>
                                        <p:tgtEl>
                                          <p:spTgt spid="6">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42" presetClass="entr" presetSubtype="0" fill="hold" grpId="0" nodeType="clickEffect">
                                  <p:stCondLst>
                                    <p:cond delay="0"/>
                                  </p:stCondLst>
                                  <p:childTnLst>
                                    <p:set>
                                      <p:cBhvr>
                                        <p:cTn id="43" dur="1" fill="hold">
                                          <p:stCondLst>
                                            <p:cond delay="0"/>
                                          </p:stCondLst>
                                        </p:cTn>
                                        <p:tgtEl>
                                          <p:spTgt spid="6">
                                            <p:txEl>
                                              <p:pRg st="4" end="4"/>
                                            </p:txEl>
                                          </p:spTgt>
                                        </p:tgtEl>
                                        <p:attrNameLst>
                                          <p:attrName>style.visibility</p:attrName>
                                        </p:attrNameLst>
                                      </p:cBhvr>
                                      <p:to>
                                        <p:strVal val="visible"/>
                                      </p:to>
                                    </p:set>
                                    <p:animEffect transition="in" filter="fade">
                                      <p:cBhvr>
                                        <p:cTn id="44" dur="1000"/>
                                        <p:tgtEl>
                                          <p:spTgt spid="6">
                                            <p:txEl>
                                              <p:pRg st="4" end="4"/>
                                            </p:txEl>
                                          </p:spTgt>
                                        </p:tgtEl>
                                      </p:cBhvr>
                                    </p:animEffect>
                                    <p:anim calcmode="lin" valueType="num">
                                      <p:cBhvr>
                                        <p:cTn id="45" dur="1000" fill="hold"/>
                                        <p:tgtEl>
                                          <p:spTgt spid="6">
                                            <p:txEl>
                                              <p:pRg st="4" end="4"/>
                                            </p:txEl>
                                          </p:spTgt>
                                        </p:tgtEl>
                                        <p:attrNameLst>
                                          <p:attrName>ppt_x</p:attrName>
                                        </p:attrNameLst>
                                      </p:cBhvr>
                                      <p:tavLst>
                                        <p:tav tm="0">
                                          <p:val>
                                            <p:strVal val="#ppt_x"/>
                                          </p:val>
                                        </p:tav>
                                        <p:tav tm="100000">
                                          <p:val>
                                            <p:strVal val="#ppt_x"/>
                                          </p:val>
                                        </p:tav>
                                      </p:tavLst>
                                    </p:anim>
                                    <p:anim calcmode="lin" valueType="num">
                                      <p:cBhvr>
                                        <p:cTn id="46" dur="1000" fill="hold"/>
                                        <p:tgtEl>
                                          <p:spTgt spid="6">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571501" y="0"/>
            <a:ext cx="6754090" cy="668780"/>
          </a:xfrm>
        </p:spPr>
        <p:txBody>
          <a:bodyPr/>
          <a:lstStyle/>
          <a:p>
            <a:r>
              <a:rPr lang="en-US" altLang="zh-CN" dirty="0">
                <a:cs typeface="+mn-ea"/>
                <a:sym typeface="+mn-lt"/>
              </a:rPr>
              <a:t>5.2.3.</a:t>
            </a:r>
            <a:r>
              <a:rPr lang="zh-CN" altLang="en-US" dirty="0">
                <a:cs typeface="+mn-ea"/>
                <a:sym typeface="+mn-lt"/>
              </a:rPr>
              <a:t>程序设计风格</a:t>
            </a:r>
            <a:r>
              <a:rPr lang="en-US" altLang="zh-CN" dirty="0">
                <a:cs typeface="+mn-ea"/>
                <a:sym typeface="+mn-lt"/>
              </a:rPr>
              <a:t>—</a:t>
            </a:r>
            <a:r>
              <a:rPr lang="zh-CN" altLang="en-US" dirty="0">
                <a:cs typeface="+mn-ea"/>
                <a:sym typeface="+mn-lt"/>
              </a:rPr>
              <a:t>基本要求</a:t>
            </a:r>
            <a:endParaRPr lang="zh-CN" altLang="en-US" dirty="0">
              <a:latin typeface="+mn-lt"/>
              <a:ea typeface="+mn-ea"/>
              <a:cs typeface="+mn-ea"/>
              <a:sym typeface="+mn-lt"/>
            </a:endParaRPr>
          </a:p>
        </p:txBody>
      </p:sp>
      <p:graphicFrame>
        <p:nvGraphicFramePr>
          <p:cNvPr id="5" name="图示 4"/>
          <p:cNvGraphicFramePr/>
          <p:nvPr/>
        </p:nvGraphicFramePr>
        <p:xfrm>
          <a:off x="716691" y="766119"/>
          <a:ext cx="11121081" cy="537221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8690240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571500" y="0"/>
            <a:ext cx="7221681" cy="668780"/>
          </a:xfrm>
        </p:spPr>
        <p:txBody>
          <a:bodyPr/>
          <a:lstStyle/>
          <a:p>
            <a:pPr lvl="0"/>
            <a:r>
              <a:rPr lang="en-US" altLang="zh-CN" dirty="0">
                <a:cs typeface="+mn-ea"/>
                <a:sym typeface="+mn-lt"/>
              </a:rPr>
              <a:t>5.2.3.</a:t>
            </a:r>
            <a:r>
              <a:rPr lang="zh-CN" altLang="en-US" dirty="0">
                <a:cs typeface="+mn-ea"/>
                <a:sym typeface="+mn-lt"/>
              </a:rPr>
              <a:t>程序设计风格</a:t>
            </a:r>
            <a:r>
              <a:rPr lang="en-US" altLang="zh-CN" dirty="0">
                <a:cs typeface="+mn-ea"/>
                <a:sym typeface="+mn-lt"/>
              </a:rPr>
              <a:t>—</a:t>
            </a:r>
            <a:r>
              <a:rPr lang="zh-CN" altLang="en-US" dirty="0"/>
              <a:t>可读性要求</a:t>
            </a:r>
          </a:p>
        </p:txBody>
      </p:sp>
      <p:graphicFrame>
        <p:nvGraphicFramePr>
          <p:cNvPr id="4" name="图示 3"/>
          <p:cNvGraphicFramePr/>
          <p:nvPr>
            <p:extLst>
              <p:ext uri="{D42A27DB-BD31-4B8C-83A1-F6EECF244321}">
                <p14:modId xmlns:p14="http://schemas.microsoft.com/office/powerpoint/2010/main" val="3734948773"/>
              </p:ext>
            </p:extLst>
          </p:nvPr>
        </p:nvGraphicFramePr>
        <p:xfrm>
          <a:off x="591999" y="766119"/>
          <a:ext cx="11121081" cy="537221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矩形 1"/>
          <p:cNvSpPr/>
          <p:nvPr/>
        </p:nvSpPr>
        <p:spPr>
          <a:xfrm>
            <a:off x="5353566" y="766119"/>
            <a:ext cx="1492716" cy="541174"/>
          </a:xfrm>
          <a:prstGeom prst="rect">
            <a:avLst/>
          </a:prstGeom>
        </p:spPr>
        <p:txBody>
          <a:bodyPr wrap="none">
            <a:spAutoFit/>
          </a:bodyPr>
          <a:lstStyle/>
          <a:p>
            <a:pPr>
              <a:lnSpc>
                <a:spcPts val="3500"/>
              </a:lnSpc>
              <a:defRPr/>
            </a:pPr>
            <a:r>
              <a:rPr lang="zh-CN" altLang="en-US" sz="3200" b="1" dirty="0">
                <a:latin typeface="+mj-ea"/>
              </a:rPr>
              <a:t>注    释</a:t>
            </a:r>
            <a:endParaRPr lang="en-US" altLang="zh-CN" sz="3200" b="1" dirty="0">
              <a:latin typeface="+mj-ea"/>
            </a:endParaRPr>
          </a:p>
        </p:txBody>
      </p:sp>
    </p:spTree>
    <p:extLst>
      <p:ext uri="{BB962C8B-B14F-4D97-AF65-F5344CB8AC3E}">
        <p14:creationId xmlns:p14="http://schemas.microsoft.com/office/powerpoint/2010/main" val="33731921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571501" y="0"/>
            <a:ext cx="7284026" cy="668780"/>
          </a:xfrm>
        </p:spPr>
        <p:txBody>
          <a:bodyPr/>
          <a:lstStyle/>
          <a:p>
            <a:pPr lvl="0"/>
            <a:r>
              <a:rPr lang="en-US" altLang="zh-CN" dirty="0">
                <a:cs typeface="+mn-ea"/>
                <a:sym typeface="+mn-lt"/>
              </a:rPr>
              <a:t>5.2.3.</a:t>
            </a:r>
            <a:r>
              <a:rPr lang="zh-CN" altLang="en-US" dirty="0">
                <a:cs typeface="+mn-ea"/>
                <a:sym typeface="+mn-lt"/>
              </a:rPr>
              <a:t>程序设计风格</a:t>
            </a:r>
            <a:r>
              <a:rPr lang="en-US" altLang="zh-CN" dirty="0">
                <a:cs typeface="+mn-ea"/>
                <a:sym typeface="+mn-lt"/>
              </a:rPr>
              <a:t>—</a:t>
            </a:r>
            <a:r>
              <a:rPr lang="zh-CN" altLang="en-US" dirty="0"/>
              <a:t>可读性要求</a:t>
            </a:r>
          </a:p>
        </p:txBody>
      </p:sp>
      <p:sp>
        <p:nvSpPr>
          <p:cNvPr id="2" name="矩形 1"/>
          <p:cNvSpPr/>
          <p:nvPr/>
        </p:nvSpPr>
        <p:spPr>
          <a:xfrm>
            <a:off x="4886069" y="766119"/>
            <a:ext cx="1249060" cy="541174"/>
          </a:xfrm>
          <a:prstGeom prst="rect">
            <a:avLst/>
          </a:prstGeom>
        </p:spPr>
        <p:txBody>
          <a:bodyPr wrap="none">
            <a:spAutoFit/>
          </a:bodyPr>
          <a:lstStyle/>
          <a:p>
            <a:pPr>
              <a:lnSpc>
                <a:spcPts val="3500"/>
              </a:lnSpc>
              <a:defRPr/>
            </a:pPr>
            <a:r>
              <a:rPr lang="zh-CN" altLang="en-US" sz="3200" b="1" dirty="0">
                <a:latin typeface="+mj-ea"/>
              </a:rPr>
              <a:t>格  式</a:t>
            </a:r>
            <a:endParaRPr lang="en-US" altLang="zh-CN" sz="3200" b="1" dirty="0">
              <a:latin typeface="+mj-ea"/>
            </a:endParaRPr>
          </a:p>
        </p:txBody>
      </p:sp>
      <p:sp>
        <p:nvSpPr>
          <p:cNvPr id="5" name="Rectangle 3"/>
          <p:cNvSpPr txBox="1">
            <a:spLocks noChangeArrowheads="1"/>
          </p:cNvSpPr>
          <p:nvPr/>
        </p:nvSpPr>
        <p:spPr>
          <a:xfrm>
            <a:off x="296562" y="1307293"/>
            <a:ext cx="5057004" cy="2127885"/>
          </a:xfrm>
          <a:prstGeom prst="rect">
            <a:avLst/>
          </a:prstGeom>
        </p:spPr>
        <p:txBody>
          <a:bodyPr/>
          <a:lst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微软雅黑" panose="020B0503020204020204" pitchFamily="34" charset="-122"/>
                <a:ea typeface="微软雅黑" panose="020B0503020204020204" pitchFamily="34" charset="-122"/>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a:lstStyle>
          <a:p>
            <a:pPr>
              <a:lnSpc>
                <a:spcPts val="3500"/>
              </a:lnSpc>
            </a:pPr>
            <a:r>
              <a:rPr lang="zh-CN" altLang="en-US" sz="2400" b="1" dirty="0">
                <a:latin typeface="+mj-ea"/>
                <a:ea typeface="+mj-ea"/>
              </a:rPr>
              <a:t>程序格式清晰：</a:t>
            </a:r>
            <a:endParaRPr lang="en-US" altLang="zh-CN" sz="2400" b="1" dirty="0">
              <a:latin typeface="+mj-ea"/>
              <a:ea typeface="+mj-ea"/>
            </a:endParaRPr>
          </a:p>
          <a:p>
            <a:pPr>
              <a:lnSpc>
                <a:spcPts val="3500"/>
              </a:lnSpc>
            </a:pPr>
            <a:r>
              <a:rPr lang="zh-CN" altLang="en-US" sz="2400" b="1" dirty="0">
                <a:latin typeface="+mj-ea"/>
                <a:ea typeface="+mj-ea"/>
              </a:rPr>
              <a:t>一行只写一条语句，不要密密麻麻</a:t>
            </a:r>
            <a:r>
              <a:rPr lang="en-US" altLang="zh-CN" sz="2400" b="1" dirty="0">
                <a:latin typeface="+mj-ea"/>
                <a:ea typeface="+mj-ea"/>
              </a:rPr>
              <a:t>,</a:t>
            </a:r>
            <a:r>
              <a:rPr lang="zh-CN" altLang="en-US" sz="2400" b="1" dirty="0">
                <a:latin typeface="+mj-ea"/>
                <a:ea typeface="+mj-ea"/>
              </a:rPr>
              <a:t>分不出层次</a:t>
            </a:r>
            <a:endParaRPr lang="en-US" altLang="zh-CN" sz="2400" b="1" dirty="0">
              <a:latin typeface="+mj-ea"/>
              <a:ea typeface="+mj-ea"/>
            </a:endParaRPr>
          </a:p>
          <a:p>
            <a:pPr>
              <a:lnSpc>
                <a:spcPts val="3500"/>
              </a:lnSpc>
            </a:pPr>
            <a:r>
              <a:rPr lang="zh-CN" altLang="en-US" sz="2400" b="1" dirty="0">
                <a:latin typeface="+mj-ea"/>
                <a:ea typeface="+mj-ea"/>
              </a:rPr>
              <a:t>显示程序的逻辑结构，</a:t>
            </a:r>
            <a:r>
              <a:rPr lang="zh-CN" altLang="en-US" sz="2400" dirty="0">
                <a:latin typeface="黑体" panose="02010609060101010101" pitchFamily="49" charset="-122"/>
              </a:rPr>
              <a:t>利用空格、空行和缩进进行，</a:t>
            </a:r>
            <a:r>
              <a:rPr lang="zh-CN" altLang="en-US" sz="2400" b="1" dirty="0">
                <a:latin typeface="+mj-ea"/>
                <a:ea typeface="+mj-ea"/>
              </a:rPr>
              <a:t>缩进量一般为</a:t>
            </a:r>
            <a:r>
              <a:rPr lang="en-US" altLang="zh-CN" sz="2400" b="1" dirty="0">
                <a:latin typeface="+mj-ea"/>
                <a:ea typeface="+mj-ea"/>
              </a:rPr>
              <a:t>4</a:t>
            </a:r>
            <a:r>
              <a:rPr lang="zh-CN" altLang="en-US" sz="2400" b="1" dirty="0">
                <a:latin typeface="+mj-ea"/>
                <a:ea typeface="+mj-ea"/>
              </a:rPr>
              <a:t>个字符。</a:t>
            </a:r>
          </a:p>
          <a:p>
            <a:pPr>
              <a:lnSpc>
                <a:spcPts val="3500"/>
              </a:lnSpc>
              <a:buFont typeface="Arial" pitchFamily="34" charset="0"/>
              <a:buNone/>
            </a:pPr>
            <a:r>
              <a:rPr lang="en-US" altLang="zh-CN" dirty="0">
                <a:latin typeface="黑体" panose="02010609060101010101" pitchFamily="49" charset="-122"/>
              </a:rPr>
              <a:t>	</a:t>
            </a:r>
          </a:p>
        </p:txBody>
      </p:sp>
      <p:sp>
        <p:nvSpPr>
          <p:cNvPr id="6" name="矩形 5"/>
          <p:cNvSpPr/>
          <p:nvPr/>
        </p:nvSpPr>
        <p:spPr>
          <a:xfrm>
            <a:off x="5667632" y="1355573"/>
            <a:ext cx="6096000" cy="4675960"/>
          </a:xfrm>
          <a:prstGeom prst="rect">
            <a:avLst/>
          </a:prstGeom>
        </p:spPr>
        <p:txBody>
          <a:bodyPr>
            <a:spAutoFit/>
          </a:bodyPr>
          <a:lstStyle/>
          <a:p>
            <a:pPr>
              <a:lnSpc>
                <a:spcPts val="3000"/>
              </a:lnSpc>
              <a:buFont typeface="Arial" pitchFamily="34" charset="0"/>
              <a:buNone/>
            </a:pPr>
            <a:r>
              <a:rPr lang="en-US" altLang="zh-CN" sz="2400" dirty="0">
                <a:latin typeface="Tahoma" panose="020B0604030504040204" pitchFamily="34" charset="0"/>
                <a:ea typeface="Tahoma" panose="020B0604030504040204" pitchFamily="34" charset="0"/>
                <a:cs typeface="Tahoma" panose="020B0604030504040204" pitchFamily="34" charset="0"/>
              </a:rPr>
              <a:t>if (A&lt;-17)AND NOT(B&lt;=49)OR </a:t>
            </a:r>
            <a:r>
              <a:rPr lang="en-US" altLang="zh-CN" sz="2400" dirty="0" err="1">
                <a:latin typeface="Tahoma" panose="020B0604030504040204" pitchFamily="34" charset="0"/>
                <a:ea typeface="Tahoma" panose="020B0604030504040204" pitchFamily="34" charset="0"/>
                <a:cs typeface="Tahoma" panose="020B0604030504040204" pitchFamily="34" charset="0"/>
              </a:rPr>
              <a:t>Cthen</a:t>
            </a:r>
            <a:r>
              <a:rPr lang="en-US" altLang="zh-CN" sz="2400" dirty="0">
                <a:latin typeface="Tahoma" panose="020B0604030504040204" pitchFamily="34" charset="0"/>
                <a:ea typeface="Tahoma" panose="020B0604030504040204" pitchFamily="34" charset="0"/>
                <a:cs typeface="Tahoma" panose="020B0604030504040204" pitchFamily="34" charset="0"/>
              </a:rPr>
              <a:t> A=A-1 if A&gt;100 </a:t>
            </a:r>
            <a:r>
              <a:rPr lang="en-US" altLang="zh-CN" sz="2400" dirty="0" err="1">
                <a:latin typeface="Tahoma" panose="020B0604030504040204" pitchFamily="34" charset="0"/>
                <a:ea typeface="Tahoma" panose="020B0604030504040204" pitchFamily="34" charset="0"/>
                <a:cs typeface="Tahoma" panose="020B0604030504040204" pitchFamily="34" charset="0"/>
              </a:rPr>
              <a:t>thenA</a:t>
            </a:r>
            <a:r>
              <a:rPr lang="en-US" altLang="zh-CN" sz="2400" dirty="0">
                <a:latin typeface="Tahoma" panose="020B0604030504040204" pitchFamily="34" charset="0"/>
                <a:ea typeface="Tahoma" panose="020B0604030504040204" pitchFamily="34" charset="0"/>
                <a:cs typeface="Tahoma" panose="020B0604030504040204" pitchFamily="34" charset="0"/>
              </a:rPr>
              <a:t>=A*2 </a:t>
            </a:r>
            <a:r>
              <a:rPr lang="en-US" altLang="zh-CN" sz="2400" dirty="0" err="1">
                <a:latin typeface="Tahoma" panose="020B0604030504040204" pitchFamily="34" charset="0"/>
                <a:ea typeface="Tahoma" panose="020B0604030504040204" pitchFamily="34" charset="0"/>
                <a:cs typeface="Tahoma" panose="020B0604030504040204" pitchFamily="34" charset="0"/>
              </a:rPr>
              <a:t>endif</a:t>
            </a:r>
            <a:r>
              <a:rPr lang="en-US" altLang="zh-CN" sz="2400" dirty="0">
                <a:latin typeface="Tahoma" panose="020B0604030504040204" pitchFamily="34" charset="0"/>
                <a:ea typeface="Tahoma" panose="020B0604030504040204" pitchFamily="34" charset="0"/>
                <a:cs typeface="Tahoma" panose="020B0604030504040204" pitchFamily="34" charset="0"/>
              </a:rPr>
              <a:t> </a:t>
            </a:r>
            <a:r>
              <a:rPr lang="en-US" altLang="zh-CN" sz="2400" dirty="0" err="1">
                <a:latin typeface="Tahoma" panose="020B0604030504040204" pitchFamily="34" charset="0"/>
                <a:ea typeface="Tahoma" panose="020B0604030504040204" pitchFamily="34" charset="0"/>
                <a:cs typeface="Tahoma" panose="020B0604030504040204" pitchFamily="34" charset="0"/>
              </a:rPr>
              <a:t>elseA</a:t>
            </a:r>
            <a:r>
              <a:rPr lang="en-US" altLang="zh-CN" sz="2400" dirty="0">
                <a:latin typeface="Tahoma" panose="020B0604030504040204" pitchFamily="34" charset="0"/>
                <a:ea typeface="Tahoma" panose="020B0604030504040204" pitchFamily="34" charset="0"/>
                <a:cs typeface="Tahoma" panose="020B0604030504040204" pitchFamily="34" charset="0"/>
              </a:rPr>
              <a:t>=A+1 </a:t>
            </a:r>
            <a:r>
              <a:rPr lang="en-US" altLang="zh-CN" sz="2400" dirty="0" err="1">
                <a:latin typeface="Tahoma" panose="020B0604030504040204" pitchFamily="34" charset="0"/>
                <a:ea typeface="Tahoma" panose="020B0604030504040204" pitchFamily="34" charset="0"/>
                <a:cs typeface="Tahoma" panose="020B0604030504040204" pitchFamily="34" charset="0"/>
              </a:rPr>
              <a:t>endif</a:t>
            </a:r>
            <a:r>
              <a:rPr lang="en-US" altLang="zh-CN" sz="2400" dirty="0">
                <a:latin typeface="Tahoma" panose="020B0604030504040204" pitchFamily="34" charset="0"/>
                <a:ea typeface="Tahoma" panose="020B0604030504040204" pitchFamily="34" charset="0"/>
                <a:cs typeface="Tahoma" panose="020B0604030504040204" pitchFamily="34" charset="0"/>
              </a:rPr>
              <a:t> </a:t>
            </a:r>
          </a:p>
          <a:p>
            <a:pPr>
              <a:lnSpc>
                <a:spcPts val="3000"/>
              </a:lnSpc>
              <a:buFont typeface="Arial" pitchFamily="34" charset="0"/>
              <a:buNone/>
            </a:pPr>
            <a:r>
              <a:rPr lang="zh-CN" altLang="en-US" sz="2400" dirty="0">
                <a:latin typeface="Tahoma" panose="020B0604030504040204" pitchFamily="34" charset="0"/>
                <a:cs typeface="Tahoma" panose="020B0604030504040204" pitchFamily="34" charset="0"/>
              </a:rPr>
              <a:t>写成</a:t>
            </a:r>
          </a:p>
          <a:p>
            <a:pPr>
              <a:lnSpc>
                <a:spcPts val="3000"/>
              </a:lnSpc>
              <a:buFont typeface="Arial" pitchFamily="34" charset="0"/>
              <a:buNone/>
            </a:pPr>
            <a:endParaRPr lang="en-US" altLang="zh-CN" sz="2400" dirty="0">
              <a:latin typeface="Tahoma" panose="020B0604030504040204" pitchFamily="34" charset="0"/>
              <a:ea typeface="Tahoma" panose="020B0604030504040204" pitchFamily="34" charset="0"/>
              <a:cs typeface="Tahoma" panose="020B0604030504040204" pitchFamily="34" charset="0"/>
            </a:endParaRPr>
          </a:p>
          <a:p>
            <a:pPr>
              <a:lnSpc>
                <a:spcPts val="3000"/>
              </a:lnSpc>
              <a:buFont typeface="Arial" pitchFamily="34" charset="0"/>
              <a:buNone/>
            </a:pPr>
            <a:r>
              <a:rPr lang="en-US" altLang="zh-CN" sz="2400" dirty="0">
                <a:latin typeface="Tahoma" panose="020B0604030504040204" pitchFamily="34" charset="0"/>
                <a:ea typeface="Tahoma" panose="020B0604030504040204" pitchFamily="34" charset="0"/>
                <a:cs typeface="Tahoma" panose="020B0604030504040204" pitchFamily="34" charset="0"/>
              </a:rPr>
              <a:t>if  (A &lt; -17)  AND  NOT (B &lt;= 49) OR C</a:t>
            </a:r>
          </a:p>
          <a:p>
            <a:pPr>
              <a:lnSpc>
                <a:spcPts val="3000"/>
              </a:lnSpc>
              <a:buFont typeface="Arial" pitchFamily="34" charset="0"/>
              <a:buNone/>
            </a:pPr>
            <a:r>
              <a:rPr lang="en-US" altLang="zh-CN" sz="2400" dirty="0">
                <a:latin typeface="Tahoma" panose="020B0604030504040204" pitchFamily="34" charset="0"/>
                <a:ea typeface="Tahoma" panose="020B0604030504040204" pitchFamily="34" charset="0"/>
                <a:cs typeface="Tahoma" panose="020B0604030504040204" pitchFamily="34" charset="0"/>
              </a:rPr>
              <a:t>     then A=A-1</a:t>
            </a:r>
          </a:p>
          <a:p>
            <a:pPr>
              <a:lnSpc>
                <a:spcPts val="3000"/>
              </a:lnSpc>
              <a:buFont typeface="Arial" pitchFamily="34" charset="0"/>
              <a:buNone/>
            </a:pPr>
            <a:r>
              <a:rPr lang="en-US" altLang="zh-CN" sz="2400" dirty="0">
                <a:latin typeface="Tahoma" panose="020B0604030504040204" pitchFamily="34" charset="0"/>
                <a:ea typeface="Tahoma" panose="020B0604030504040204" pitchFamily="34" charset="0"/>
                <a:cs typeface="Tahoma" panose="020B0604030504040204" pitchFamily="34" charset="0"/>
              </a:rPr>
              <a:t>          if A&gt;100</a:t>
            </a:r>
          </a:p>
          <a:p>
            <a:pPr>
              <a:lnSpc>
                <a:spcPts val="3000"/>
              </a:lnSpc>
              <a:buFont typeface="Arial" pitchFamily="34" charset="0"/>
              <a:buNone/>
            </a:pPr>
            <a:r>
              <a:rPr lang="en-US" altLang="zh-CN" sz="2400" dirty="0">
                <a:latin typeface="Tahoma" panose="020B0604030504040204" pitchFamily="34" charset="0"/>
                <a:ea typeface="Tahoma" panose="020B0604030504040204" pitchFamily="34" charset="0"/>
                <a:cs typeface="Tahoma" panose="020B0604030504040204" pitchFamily="34" charset="0"/>
              </a:rPr>
              <a:t>             then A=A*2</a:t>
            </a:r>
          </a:p>
          <a:p>
            <a:pPr>
              <a:lnSpc>
                <a:spcPts val="3000"/>
              </a:lnSpc>
              <a:buFont typeface="Arial" pitchFamily="34" charset="0"/>
              <a:buNone/>
            </a:pPr>
            <a:r>
              <a:rPr lang="en-US" altLang="zh-CN" sz="2400" dirty="0">
                <a:latin typeface="Tahoma" panose="020B0604030504040204" pitchFamily="34" charset="0"/>
                <a:ea typeface="Tahoma" panose="020B0604030504040204" pitchFamily="34" charset="0"/>
                <a:cs typeface="Tahoma" panose="020B0604030504040204" pitchFamily="34" charset="0"/>
              </a:rPr>
              <a:t>          </a:t>
            </a:r>
            <a:r>
              <a:rPr lang="en-US" altLang="zh-CN" sz="2400" dirty="0" err="1">
                <a:latin typeface="Tahoma" panose="020B0604030504040204" pitchFamily="34" charset="0"/>
                <a:ea typeface="Tahoma" panose="020B0604030504040204" pitchFamily="34" charset="0"/>
                <a:cs typeface="Tahoma" panose="020B0604030504040204" pitchFamily="34" charset="0"/>
              </a:rPr>
              <a:t>endif</a:t>
            </a:r>
            <a:endParaRPr lang="en-US" altLang="zh-CN" sz="2400" dirty="0">
              <a:latin typeface="Tahoma" panose="020B0604030504040204" pitchFamily="34" charset="0"/>
              <a:ea typeface="Tahoma" panose="020B0604030504040204" pitchFamily="34" charset="0"/>
              <a:cs typeface="Tahoma" panose="020B0604030504040204" pitchFamily="34" charset="0"/>
            </a:endParaRPr>
          </a:p>
          <a:p>
            <a:pPr>
              <a:lnSpc>
                <a:spcPts val="3000"/>
              </a:lnSpc>
              <a:buFont typeface="Arial" pitchFamily="34" charset="0"/>
              <a:buNone/>
            </a:pPr>
            <a:r>
              <a:rPr lang="en-US" altLang="zh-CN" sz="2400" dirty="0">
                <a:latin typeface="Tahoma" panose="020B0604030504040204" pitchFamily="34" charset="0"/>
                <a:ea typeface="Tahoma" panose="020B0604030504040204" pitchFamily="34" charset="0"/>
                <a:cs typeface="Tahoma" panose="020B0604030504040204" pitchFamily="34" charset="0"/>
              </a:rPr>
              <a:t>     else A=A+1</a:t>
            </a:r>
          </a:p>
          <a:p>
            <a:pPr>
              <a:lnSpc>
                <a:spcPts val="3000"/>
              </a:lnSpc>
              <a:buFont typeface="Arial" pitchFamily="34" charset="0"/>
              <a:buNone/>
            </a:pPr>
            <a:r>
              <a:rPr lang="en-US" altLang="zh-CN" sz="2400" dirty="0">
                <a:latin typeface="Tahoma" panose="020B0604030504040204" pitchFamily="34" charset="0"/>
                <a:ea typeface="Tahoma" panose="020B0604030504040204" pitchFamily="34" charset="0"/>
                <a:cs typeface="Tahoma" panose="020B0604030504040204" pitchFamily="34" charset="0"/>
              </a:rPr>
              <a:t>end if</a:t>
            </a:r>
          </a:p>
        </p:txBody>
      </p:sp>
      <p:cxnSp>
        <p:nvCxnSpPr>
          <p:cNvPr id="8" name="直接连接符 7"/>
          <p:cNvCxnSpPr/>
          <p:nvPr/>
        </p:nvCxnSpPr>
        <p:spPr>
          <a:xfrm>
            <a:off x="5474043" y="1445741"/>
            <a:ext cx="24714" cy="4618813"/>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061965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571501" y="0"/>
            <a:ext cx="7356763" cy="668780"/>
          </a:xfrm>
        </p:spPr>
        <p:txBody>
          <a:bodyPr/>
          <a:lstStyle/>
          <a:p>
            <a:pPr lvl="0"/>
            <a:r>
              <a:rPr lang="en-US" altLang="zh-CN" dirty="0">
                <a:cs typeface="+mn-ea"/>
                <a:sym typeface="+mn-lt"/>
              </a:rPr>
              <a:t>5.2.3.</a:t>
            </a:r>
            <a:r>
              <a:rPr lang="zh-CN" altLang="en-US" dirty="0">
                <a:cs typeface="+mn-ea"/>
                <a:sym typeface="+mn-lt"/>
              </a:rPr>
              <a:t>程序设计风格</a:t>
            </a:r>
            <a:r>
              <a:rPr lang="en-US" altLang="zh-CN" dirty="0">
                <a:cs typeface="+mn-ea"/>
                <a:sym typeface="+mn-lt"/>
              </a:rPr>
              <a:t>—</a:t>
            </a:r>
            <a:r>
              <a:rPr lang="zh-CN" altLang="en-US" dirty="0"/>
              <a:t>可读性要求</a:t>
            </a:r>
          </a:p>
        </p:txBody>
      </p:sp>
      <p:sp>
        <p:nvSpPr>
          <p:cNvPr id="2" name="矩形 1"/>
          <p:cNvSpPr/>
          <p:nvPr/>
        </p:nvSpPr>
        <p:spPr>
          <a:xfrm>
            <a:off x="4886069" y="766119"/>
            <a:ext cx="1826141" cy="541174"/>
          </a:xfrm>
          <a:prstGeom prst="rect">
            <a:avLst/>
          </a:prstGeom>
        </p:spPr>
        <p:txBody>
          <a:bodyPr wrap="none">
            <a:spAutoFit/>
          </a:bodyPr>
          <a:lstStyle/>
          <a:p>
            <a:pPr>
              <a:lnSpc>
                <a:spcPts val="3500"/>
              </a:lnSpc>
              <a:defRPr/>
            </a:pPr>
            <a:r>
              <a:rPr lang="zh-CN" altLang="en-US" sz="3200" b="1" dirty="0">
                <a:latin typeface="+mj-ea"/>
                <a:ea typeface="+mj-ea"/>
                <a:sym typeface="Wingdings" pitchFamily="2" charset="2"/>
              </a:rPr>
              <a:t>程序本身</a:t>
            </a:r>
            <a:endParaRPr lang="en-US" altLang="zh-CN" sz="3200" b="1" dirty="0">
              <a:latin typeface="+mj-ea"/>
              <a:ea typeface="+mj-ea"/>
            </a:endParaRPr>
          </a:p>
        </p:txBody>
      </p:sp>
      <p:sp>
        <p:nvSpPr>
          <p:cNvPr id="6" name="矩形 5"/>
          <p:cNvSpPr/>
          <p:nvPr/>
        </p:nvSpPr>
        <p:spPr>
          <a:xfrm>
            <a:off x="5667632" y="1355573"/>
            <a:ext cx="6096000" cy="4431983"/>
          </a:xfrm>
          <a:prstGeom prst="rect">
            <a:avLst/>
          </a:prstGeom>
        </p:spPr>
        <p:txBody>
          <a:bodyPr>
            <a:spAutoFit/>
          </a:bodyPr>
          <a:lstStyle/>
          <a:p>
            <a:pPr>
              <a:lnSpc>
                <a:spcPct val="120000"/>
              </a:lnSpc>
            </a:pPr>
            <a:r>
              <a:rPr lang="en-US" altLang="zh-CN" sz="2000" b="1" dirty="0">
                <a:latin typeface="+mj-ea"/>
                <a:cs typeface="Arial" panose="020B0604020202020204" pitchFamily="34" charset="0"/>
              </a:rPr>
              <a:t>for (</a:t>
            </a:r>
            <a:r>
              <a:rPr lang="en-US" altLang="zh-CN" sz="2000" b="1" dirty="0" err="1">
                <a:latin typeface="+mj-ea"/>
                <a:cs typeface="Arial" panose="020B0604020202020204" pitchFamily="34" charset="0"/>
              </a:rPr>
              <a:t>i</a:t>
            </a:r>
            <a:r>
              <a:rPr lang="en-US" altLang="zh-CN" sz="2000" b="1" dirty="0">
                <a:latin typeface="+mj-ea"/>
                <a:cs typeface="Arial" panose="020B0604020202020204" pitchFamily="34" charset="0"/>
              </a:rPr>
              <a:t>=1; </a:t>
            </a:r>
            <a:r>
              <a:rPr lang="en-US" altLang="zh-CN" sz="2000" b="1" dirty="0" err="1">
                <a:latin typeface="+mj-ea"/>
                <a:cs typeface="Arial" panose="020B0604020202020204" pitchFamily="34" charset="0"/>
              </a:rPr>
              <a:t>i</a:t>
            </a:r>
            <a:r>
              <a:rPr lang="en-US" altLang="zh-CN" sz="2000" b="1" dirty="0">
                <a:latin typeface="+mj-ea"/>
                <a:cs typeface="Arial" panose="020B0604020202020204" pitchFamily="34" charset="0"/>
              </a:rPr>
              <a:t>&lt;=n; </a:t>
            </a:r>
            <a:r>
              <a:rPr lang="en-US" altLang="zh-CN" sz="2000" b="1" dirty="0" err="1">
                <a:latin typeface="+mj-ea"/>
                <a:cs typeface="Arial" panose="020B0604020202020204" pitchFamily="34" charset="0"/>
              </a:rPr>
              <a:t>i</a:t>
            </a:r>
            <a:r>
              <a:rPr lang="en-US" altLang="zh-CN" sz="2000" b="1" dirty="0">
                <a:latin typeface="+mj-ea"/>
                <a:cs typeface="Arial" panose="020B0604020202020204" pitchFamily="34" charset="0"/>
              </a:rPr>
              <a:t>++)</a:t>
            </a:r>
          </a:p>
          <a:p>
            <a:pPr>
              <a:lnSpc>
                <a:spcPct val="120000"/>
              </a:lnSpc>
            </a:pPr>
            <a:r>
              <a:rPr lang="en-US" altLang="zh-CN" sz="2000" b="1" dirty="0">
                <a:latin typeface="+mj-ea"/>
                <a:cs typeface="Arial" panose="020B0604020202020204" pitchFamily="34" charset="0"/>
              </a:rPr>
              <a:t>  	    for (j=1; j&lt;=n; </a:t>
            </a:r>
            <a:r>
              <a:rPr lang="en-US" altLang="zh-CN" sz="2000" b="1" dirty="0" err="1">
                <a:latin typeface="+mj-ea"/>
                <a:cs typeface="Arial" panose="020B0604020202020204" pitchFamily="34" charset="0"/>
              </a:rPr>
              <a:t>j++</a:t>
            </a:r>
            <a:r>
              <a:rPr lang="en-US" altLang="zh-CN" sz="2000" b="1" dirty="0">
                <a:latin typeface="+mj-ea"/>
                <a:cs typeface="Arial" panose="020B0604020202020204" pitchFamily="34" charset="0"/>
              </a:rPr>
              <a:t>)</a:t>
            </a:r>
          </a:p>
          <a:p>
            <a:pPr>
              <a:lnSpc>
                <a:spcPct val="120000"/>
              </a:lnSpc>
            </a:pPr>
            <a:r>
              <a:rPr lang="en-US" altLang="zh-CN" sz="2000" b="1" dirty="0">
                <a:latin typeface="+mj-ea"/>
                <a:cs typeface="Arial" panose="020B0604020202020204" pitchFamily="34" charset="0"/>
              </a:rPr>
              <a:t>    	        V[</a:t>
            </a:r>
            <a:r>
              <a:rPr lang="en-US" altLang="zh-CN" sz="2000" b="1" dirty="0" err="1">
                <a:latin typeface="+mj-ea"/>
                <a:cs typeface="Arial" panose="020B0604020202020204" pitchFamily="34" charset="0"/>
              </a:rPr>
              <a:t>i</a:t>
            </a:r>
            <a:r>
              <a:rPr lang="en-US" altLang="zh-CN" sz="2000" b="1" dirty="0">
                <a:latin typeface="+mj-ea"/>
                <a:cs typeface="Arial" panose="020B0604020202020204" pitchFamily="34" charset="0"/>
              </a:rPr>
              <a:t>][j] = (</a:t>
            </a:r>
            <a:r>
              <a:rPr lang="en-US" altLang="zh-CN" sz="2000" b="1" dirty="0" err="1">
                <a:latin typeface="+mj-ea"/>
                <a:cs typeface="Arial" panose="020B0604020202020204" pitchFamily="34" charset="0"/>
              </a:rPr>
              <a:t>i</a:t>
            </a:r>
            <a:r>
              <a:rPr lang="en-US" altLang="zh-CN" sz="2000" b="1" dirty="0">
                <a:latin typeface="+mj-ea"/>
                <a:cs typeface="Arial" panose="020B0604020202020204" pitchFamily="34" charset="0"/>
              </a:rPr>
              <a:t>/j) * (j/</a:t>
            </a:r>
            <a:r>
              <a:rPr lang="en-US" altLang="zh-CN" sz="2000" b="1" dirty="0" err="1">
                <a:latin typeface="+mj-ea"/>
                <a:cs typeface="Arial" panose="020B0604020202020204" pitchFamily="34" charset="0"/>
              </a:rPr>
              <a:t>i</a:t>
            </a:r>
            <a:r>
              <a:rPr lang="en-US" altLang="zh-CN" sz="2000" b="1" dirty="0">
                <a:latin typeface="+mj-ea"/>
                <a:cs typeface="Arial" panose="020B0604020202020204" pitchFamily="34" charset="0"/>
              </a:rPr>
              <a:t>)</a:t>
            </a:r>
          </a:p>
          <a:p>
            <a:pPr>
              <a:lnSpc>
                <a:spcPct val="120000"/>
              </a:lnSpc>
            </a:pPr>
            <a:r>
              <a:rPr lang="en-US" altLang="zh-CN" sz="2000" b="1" dirty="0">
                <a:latin typeface="+mj-ea"/>
                <a:cs typeface="Arial" panose="020B0604020202020204" pitchFamily="34" charset="0"/>
              </a:rPr>
              <a:t>	        else</a:t>
            </a:r>
          </a:p>
          <a:p>
            <a:pPr>
              <a:lnSpc>
                <a:spcPct val="120000"/>
              </a:lnSpc>
            </a:pPr>
            <a:r>
              <a:rPr lang="en-US" altLang="zh-CN" sz="2000" b="1" dirty="0">
                <a:latin typeface="+mj-ea"/>
                <a:cs typeface="Arial" panose="020B0604020202020204" pitchFamily="34" charset="0"/>
              </a:rPr>
              <a:t>	            V[</a:t>
            </a:r>
            <a:r>
              <a:rPr lang="en-US" altLang="zh-CN" sz="2000" b="1" dirty="0" err="1">
                <a:latin typeface="+mj-ea"/>
                <a:cs typeface="Arial" panose="020B0604020202020204" pitchFamily="34" charset="0"/>
              </a:rPr>
              <a:t>i</a:t>
            </a:r>
            <a:r>
              <a:rPr lang="en-US" altLang="zh-CN" sz="2000" b="1" dirty="0">
                <a:latin typeface="+mj-ea"/>
                <a:cs typeface="Arial" panose="020B0604020202020204" pitchFamily="34" charset="0"/>
              </a:rPr>
              <a:t>][j] = 0;</a:t>
            </a:r>
          </a:p>
          <a:p>
            <a:pPr>
              <a:lnSpc>
                <a:spcPts val="3000"/>
              </a:lnSpc>
              <a:buFont typeface="Arial" pitchFamily="34" charset="0"/>
              <a:buNone/>
            </a:pPr>
            <a:r>
              <a:rPr lang="zh-CN" altLang="en-US" sz="2400" dirty="0">
                <a:latin typeface="黑体" panose="02010609060101010101" pitchFamily="49" charset="-122"/>
              </a:rPr>
              <a:t>写成</a:t>
            </a:r>
          </a:p>
          <a:p>
            <a:pPr>
              <a:lnSpc>
                <a:spcPts val="3000"/>
              </a:lnSpc>
              <a:buFont typeface="Arial" pitchFamily="34" charset="0"/>
              <a:buNone/>
            </a:pPr>
            <a:endParaRPr lang="en-US" altLang="zh-CN" sz="2400" dirty="0">
              <a:latin typeface="黑体" panose="02010609060101010101" pitchFamily="49" charset="-122"/>
            </a:endParaRPr>
          </a:p>
          <a:p>
            <a:pPr>
              <a:lnSpc>
                <a:spcPct val="120000"/>
              </a:lnSpc>
              <a:spcBef>
                <a:spcPct val="20000"/>
              </a:spcBef>
              <a:buFont typeface="Arial" charset="0"/>
              <a:buNone/>
              <a:defRPr/>
            </a:pPr>
            <a:r>
              <a:rPr lang="en-US" altLang="zh-CN" sz="2000" b="1" dirty="0">
                <a:latin typeface="+mn-ea"/>
              </a:rPr>
              <a:t>for (</a:t>
            </a:r>
            <a:r>
              <a:rPr lang="en-US" altLang="zh-CN" sz="2000" b="1" dirty="0" err="1">
                <a:latin typeface="+mn-ea"/>
              </a:rPr>
              <a:t>i</a:t>
            </a:r>
            <a:r>
              <a:rPr lang="en-US" altLang="zh-CN" sz="2000" b="1" dirty="0">
                <a:latin typeface="+mn-ea"/>
              </a:rPr>
              <a:t>=1; </a:t>
            </a:r>
            <a:r>
              <a:rPr lang="en-US" altLang="zh-CN" sz="2000" b="1" dirty="0" err="1">
                <a:latin typeface="+mn-ea"/>
              </a:rPr>
              <a:t>i</a:t>
            </a:r>
            <a:r>
              <a:rPr lang="en-US" altLang="zh-CN" sz="2000" b="1" dirty="0">
                <a:latin typeface="+mn-ea"/>
              </a:rPr>
              <a:t>&lt;=n; </a:t>
            </a:r>
            <a:r>
              <a:rPr lang="en-US" altLang="zh-CN" sz="2000" b="1" dirty="0" err="1">
                <a:latin typeface="+mn-ea"/>
              </a:rPr>
              <a:t>i</a:t>
            </a:r>
            <a:r>
              <a:rPr lang="en-US" altLang="zh-CN" sz="2000" b="1" dirty="0">
                <a:latin typeface="+mn-ea"/>
              </a:rPr>
              <a:t>++)</a:t>
            </a:r>
          </a:p>
          <a:p>
            <a:pPr>
              <a:lnSpc>
                <a:spcPct val="120000"/>
              </a:lnSpc>
              <a:spcBef>
                <a:spcPct val="20000"/>
              </a:spcBef>
              <a:buFont typeface="Arial" charset="0"/>
              <a:buNone/>
              <a:defRPr/>
            </a:pPr>
            <a:r>
              <a:rPr lang="en-US" altLang="zh-CN" sz="2000" b="1" dirty="0">
                <a:latin typeface="+mn-ea"/>
              </a:rPr>
              <a:t>  	for (j=1; j&lt;=n; </a:t>
            </a:r>
            <a:r>
              <a:rPr lang="en-US" altLang="zh-CN" sz="2000" b="1" dirty="0" err="1">
                <a:latin typeface="+mn-ea"/>
              </a:rPr>
              <a:t>j++</a:t>
            </a:r>
            <a:r>
              <a:rPr lang="en-US" altLang="zh-CN" sz="2000" b="1" dirty="0">
                <a:latin typeface="+mn-ea"/>
              </a:rPr>
              <a:t>)</a:t>
            </a:r>
          </a:p>
          <a:p>
            <a:pPr>
              <a:lnSpc>
                <a:spcPct val="120000"/>
              </a:lnSpc>
              <a:spcBef>
                <a:spcPct val="20000"/>
              </a:spcBef>
              <a:buFont typeface="Arial" charset="0"/>
              <a:buNone/>
              <a:defRPr/>
            </a:pPr>
            <a:r>
              <a:rPr lang="en-US" altLang="zh-CN" sz="2000" b="1" dirty="0">
                <a:latin typeface="+mn-ea"/>
              </a:rPr>
              <a:t>	        if (</a:t>
            </a:r>
            <a:r>
              <a:rPr lang="en-US" altLang="zh-CN" sz="2000" b="1" dirty="0" err="1">
                <a:latin typeface="+mn-ea"/>
              </a:rPr>
              <a:t>i</a:t>
            </a:r>
            <a:r>
              <a:rPr lang="en-US" altLang="zh-CN" sz="2000" b="1" dirty="0">
                <a:latin typeface="+mn-ea"/>
              </a:rPr>
              <a:t>==j)</a:t>
            </a:r>
          </a:p>
          <a:p>
            <a:pPr>
              <a:lnSpc>
                <a:spcPct val="120000"/>
              </a:lnSpc>
              <a:spcBef>
                <a:spcPct val="20000"/>
              </a:spcBef>
              <a:buFont typeface="Arial" charset="0"/>
              <a:buNone/>
              <a:defRPr/>
            </a:pPr>
            <a:r>
              <a:rPr lang="en-US" altLang="zh-CN" sz="2000" b="1" dirty="0">
                <a:latin typeface="+mn-ea"/>
              </a:rPr>
              <a:t>	              V[</a:t>
            </a:r>
            <a:r>
              <a:rPr lang="en-US" altLang="zh-CN" sz="2000" b="1" dirty="0" err="1">
                <a:latin typeface="+mn-ea"/>
              </a:rPr>
              <a:t>i</a:t>
            </a:r>
            <a:r>
              <a:rPr lang="en-US" altLang="zh-CN" sz="2000" b="1" dirty="0">
                <a:latin typeface="+mn-ea"/>
              </a:rPr>
              <a:t>][j] = 1;</a:t>
            </a:r>
          </a:p>
        </p:txBody>
      </p:sp>
      <p:cxnSp>
        <p:nvCxnSpPr>
          <p:cNvPr id="8" name="直接连接符 7"/>
          <p:cNvCxnSpPr/>
          <p:nvPr/>
        </p:nvCxnSpPr>
        <p:spPr>
          <a:xfrm>
            <a:off x="5474043" y="1445741"/>
            <a:ext cx="24714" cy="4618813"/>
          </a:xfrm>
          <a:prstGeom prst="line">
            <a:avLst/>
          </a:prstGeom>
        </p:spPr>
        <p:style>
          <a:lnRef idx="1">
            <a:schemeClr val="accent1"/>
          </a:lnRef>
          <a:fillRef idx="0">
            <a:schemeClr val="accent1"/>
          </a:fillRef>
          <a:effectRef idx="0">
            <a:schemeClr val="accent1"/>
          </a:effectRef>
          <a:fontRef idx="minor">
            <a:schemeClr val="tx1"/>
          </a:fontRef>
        </p:style>
      </p:cxnSp>
      <p:sp>
        <p:nvSpPr>
          <p:cNvPr id="7" name="Rectangle 3"/>
          <p:cNvSpPr txBox="1">
            <a:spLocks noChangeArrowheads="1"/>
          </p:cNvSpPr>
          <p:nvPr/>
        </p:nvSpPr>
        <p:spPr>
          <a:xfrm>
            <a:off x="428368" y="1519238"/>
            <a:ext cx="4576118" cy="4525962"/>
          </a:xfrm>
          <a:prstGeom prst="rect">
            <a:avLst/>
          </a:prstGeom>
        </p:spPr>
        <p:txBody>
          <a:bodyPr/>
          <a:lst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微软雅黑" panose="020B0503020204020204" pitchFamily="34" charset="-122"/>
                <a:ea typeface="微软雅黑" panose="020B0503020204020204" pitchFamily="34" charset="-122"/>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a:lstStyle>
          <a:p>
            <a:pPr marL="0" indent="0">
              <a:lnSpc>
                <a:spcPct val="120000"/>
              </a:lnSpc>
              <a:buFont typeface="Arial" pitchFamily="34" charset="0"/>
              <a:buNone/>
            </a:pPr>
            <a:r>
              <a:rPr lang="zh-CN" altLang="en-US" sz="2400" b="1" dirty="0">
                <a:latin typeface="+mj-ea"/>
                <a:ea typeface="+mj-ea"/>
              </a:rPr>
              <a:t>语句力求简单、清晰，不要片面追求效率</a:t>
            </a:r>
            <a:r>
              <a:rPr lang="en-US" altLang="zh-CN" sz="2400" b="1" dirty="0">
                <a:latin typeface="+mj-ea"/>
                <a:ea typeface="+mj-ea"/>
              </a:rPr>
              <a:t>,</a:t>
            </a:r>
            <a:r>
              <a:rPr lang="zh-CN" altLang="en-US" sz="2400" b="1" dirty="0">
                <a:latin typeface="+mj-ea"/>
                <a:ea typeface="+mj-ea"/>
              </a:rPr>
              <a:t>程序编写得过于紧凑</a:t>
            </a:r>
            <a:r>
              <a:rPr lang="en-US" altLang="zh-CN" sz="2400" b="1" dirty="0">
                <a:latin typeface="+mj-ea"/>
                <a:ea typeface="+mj-ea"/>
              </a:rPr>
              <a:t>,</a:t>
            </a:r>
            <a:r>
              <a:rPr lang="zh-CN" altLang="en-US" sz="2400" b="1" dirty="0">
                <a:latin typeface="+mj-ea"/>
                <a:ea typeface="+mj-ea"/>
              </a:rPr>
              <a:t>使语句复杂化。</a:t>
            </a:r>
            <a:endParaRPr lang="en-US" altLang="zh-CN" sz="2400" b="1" dirty="0">
              <a:latin typeface="+mj-ea"/>
              <a:ea typeface="+mj-ea"/>
            </a:endParaRPr>
          </a:p>
          <a:p>
            <a:pPr marL="0" indent="0">
              <a:lnSpc>
                <a:spcPct val="120000"/>
              </a:lnSpc>
              <a:buFont typeface="Arial" pitchFamily="34" charset="0"/>
              <a:buNone/>
            </a:pPr>
            <a:r>
              <a:rPr lang="zh-CN" altLang="en-US" b="1" dirty="0">
                <a:latin typeface="+mj-ea"/>
                <a:ea typeface="+mj-ea"/>
              </a:rPr>
              <a:t>例如：</a:t>
            </a:r>
            <a:endParaRPr lang="en-US" altLang="zh-CN" b="1" dirty="0">
              <a:latin typeface="+mj-ea"/>
              <a:ea typeface="+mj-ea"/>
            </a:endParaRPr>
          </a:p>
          <a:p>
            <a:pPr marL="0" indent="0">
              <a:lnSpc>
                <a:spcPct val="120000"/>
              </a:lnSpc>
              <a:buNone/>
            </a:pPr>
            <a:r>
              <a:rPr lang="en-US" altLang="zh-CN" sz="2400" b="1" dirty="0">
                <a:latin typeface="+mn-ea"/>
                <a:ea typeface="+mn-ea"/>
              </a:rPr>
              <a:t>V</a:t>
            </a:r>
            <a:r>
              <a:rPr lang="zh-CN" altLang="en-US" sz="2400" b="1" dirty="0">
                <a:latin typeface="+mn-ea"/>
                <a:ea typeface="+mn-ea"/>
              </a:rPr>
              <a:t>是一个</a:t>
            </a:r>
            <a:r>
              <a:rPr lang="en-US" altLang="zh-CN" sz="2400" b="1" dirty="0">
                <a:latin typeface="+mn-ea"/>
                <a:ea typeface="+mn-ea"/>
              </a:rPr>
              <a:t>N×N</a:t>
            </a:r>
            <a:r>
              <a:rPr lang="zh-CN" altLang="en-US" sz="2400" b="1" dirty="0">
                <a:latin typeface="+mn-ea"/>
                <a:ea typeface="+mn-ea"/>
              </a:rPr>
              <a:t>单位矩阵</a:t>
            </a:r>
            <a:r>
              <a:rPr lang="en-US" altLang="zh-CN" sz="2400" b="1" dirty="0">
                <a:latin typeface="+mn-ea"/>
                <a:ea typeface="+mn-ea"/>
              </a:rPr>
              <a:t>,</a:t>
            </a:r>
          </a:p>
          <a:p>
            <a:pPr marL="0" indent="0">
              <a:lnSpc>
                <a:spcPct val="120000"/>
              </a:lnSpc>
              <a:buNone/>
            </a:pPr>
            <a:r>
              <a:rPr lang="zh-CN" altLang="en-US" sz="2400" b="1" dirty="0">
                <a:latin typeface="+mn-ea"/>
                <a:ea typeface="+mn-ea"/>
              </a:rPr>
              <a:t>当</a:t>
            </a:r>
            <a:r>
              <a:rPr lang="en-US" altLang="zh-CN" sz="2400" b="1" dirty="0">
                <a:latin typeface="+mn-ea"/>
                <a:ea typeface="+mn-ea"/>
              </a:rPr>
              <a:t>I≠J</a:t>
            </a:r>
            <a:r>
              <a:rPr lang="zh-CN" altLang="en-US" sz="2400" b="1" dirty="0">
                <a:latin typeface="+mn-ea"/>
                <a:ea typeface="+mn-ea"/>
              </a:rPr>
              <a:t>时</a:t>
            </a:r>
            <a:r>
              <a:rPr lang="en-US" altLang="zh-CN" sz="2400" b="1" dirty="0">
                <a:latin typeface="+mn-ea"/>
                <a:ea typeface="+mn-ea"/>
              </a:rPr>
              <a:t>,V(I,J)=0;</a:t>
            </a:r>
          </a:p>
          <a:p>
            <a:pPr marL="0" indent="0">
              <a:lnSpc>
                <a:spcPct val="120000"/>
              </a:lnSpc>
              <a:buNone/>
            </a:pPr>
            <a:r>
              <a:rPr lang="zh-CN" altLang="en-US" sz="2400" b="1" dirty="0">
                <a:latin typeface="+mn-ea"/>
                <a:ea typeface="+mn-ea"/>
              </a:rPr>
              <a:t>当</a:t>
            </a:r>
            <a:r>
              <a:rPr lang="en-US" altLang="zh-CN" sz="2400" b="1" dirty="0">
                <a:latin typeface="+mn-ea"/>
                <a:ea typeface="+mn-ea"/>
              </a:rPr>
              <a:t>I=J</a:t>
            </a:r>
            <a:r>
              <a:rPr lang="zh-CN" altLang="en-US" sz="2400" b="1" dirty="0">
                <a:latin typeface="+mn-ea"/>
                <a:ea typeface="+mn-ea"/>
              </a:rPr>
              <a:t>时</a:t>
            </a:r>
            <a:r>
              <a:rPr lang="en-US" altLang="zh-CN" sz="2400" b="1" dirty="0">
                <a:latin typeface="+mn-ea"/>
                <a:ea typeface="+mn-ea"/>
              </a:rPr>
              <a:t>,V(I,J)=1</a:t>
            </a:r>
            <a:r>
              <a:rPr lang="zh-CN" altLang="en-US" sz="2400" b="1" dirty="0">
                <a:latin typeface="+mn-ea"/>
                <a:ea typeface="+mn-ea"/>
              </a:rPr>
              <a:t>。</a:t>
            </a:r>
          </a:p>
          <a:p>
            <a:pPr marL="0" indent="0">
              <a:lnSpc>
                <a:spcPct val="120000"/>
              </a:lnSpc>
              <a:buFont typeface="Arial" pitchFamily="34" charset="0"/>
              <a:buNone/>
            </a:pPr>
            <a:r>
              <a:rPr lang="en-US" altLang="zh-CN" b="1" dirty="0">
                <a:latin typeface="+mj-ea"/>
                <a:ea typeface="+mj-ea"/>
              </a:rPr>
              <a:t>	</a:t>
            </a:r>
            <a:endParaRPr lang="en-US" altLang="zh-CN" b="1" dirty="0">
              <a:latin typeface="+mj-ea"/>
              <a:ea typeface="+mj-ea"/>
              <a:cs typeface="Arial" panose="020B0604020202020204" pitchFamily="34" charset="0"/>
            </a:endParaRPr>
          </a:p>
        </p:txBody>
      </p:sp>
    </p:spTree>
    <p:extLst>
      <p:ext uri="{BB962C8B-B14F-4D97-AF65-F5344CB8AC3E}">
        <p14:creationId xmlns:p14="http://schemas.microsoft.com/office/powerpoint/2010/main" val="4839896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571501" y="0"/>
            <a:ext cx="7190508" cy="668780"/>
          </a:xfrm>
        </p:spPr>
        <p:txBody>
          <a:bodyPr/>
          <a:lstStyle/>
          <a:p>
            <a:pPr lvl="0"/>
            <a:r>
              <a:rPr lang="en-US" altLang="zh-CN" dirty="0">
                <a:cs typeface="+mn-ea"/>
                <a:sym typeface="+mn-lt"/>
              </a:rPr>
              <a:t>5.2.3.</a:t>
            </a:r>
            <a:r>
              <a:rPr lang="zh-CN" altLang="en-US" dirty="0">
                <a:cs typeface="+mn-ea"/>
                <a:sym typeface="+mn-lt"/>
              </a:rPr>
              <a:t>程序设计风格</a:t>
            </a:r>
            <a:r>
              <a:rPr lang="en-US" altLang="zh-CN" dirty="0">
                <a:cs typeface="+mn-ea"/>
                <a:sym typeface="+mn-lt"/>
              </a:rPr>
              <a:t>—</a:t>
            </a:r>
            <a:r>
              <a:rPr lang="zh-CN" altLang="en-US" dirty="0"/>
              <a:t>可读性要求</a:t>
            </a:r>
          </a:p>
        </p:txBody>
      </p:sp>
      <p:sp>
        <p:nvSpPr>
          <p:cNvPr id="2" name="矩形 1"/>
          <p:cNvSpPr/>
          <p:nvPr/>
        </p:nvSpPr>
        <p:spPr>
          <a:xfrm>
            <a:off x="4886069" y="766119"/>
            <a:ext cx="2416046" cy="541174"/>
          </a:xfrm>
          <a:prstGeom prst="rect">
            <a:avLst/>
          </a:prstGeom>
        </p:spPr>
        <p:txBody>
          <a:bodyPr wrap="none">
            <a:spAutoFit/>
          </a:bodyPr>
          <a:lstStyle/>
          <a:p>
            <a:pPr>
              <a:lnSpc>
                <a:spcPts val="3500"/>
              </a:lnSpc>
              <a:defRPr/>
            </a:pPr>
            <a:r>
              <a:rPr lang="zh-CN" altLang="en-US" sz="3200" b="1" dirty="0">
                <a:latin typeface="+mj-ea"/>
                <a:ea typeface="+mj-ea"/>
                <a:sym typeface="Wingdings" pitchFamily="2" charset="2"/>
              </a:rPr>
              <a:t>程序本身</a:t>
            </a:r>
            <a:r>
              <a:rPr lang="en-US" altLang="zh-CN" sz="3200" b="1" dirty="0">
                <a:latin typeface="+mj-ea"/>
                <a:ea typeface="+mj-ea"/>
                <a:sym typeface="Wingdings" pitchFamily="2" charset="2"/>
              </a:rPr>
              <a:t>-</a:t>
            </a:r>
            <a:r>
              <a:rPr lang="zh-CN" altLang="en-US" sz="3200" b="1" dirty="0">
                <a:latin typeface="+mj-ea"/>
                <a:ea typeface="+mj-ea"/>
                <a:sym typeface="Wingdings" pitchFamily="2" charset="2"/>
              </a:rPr>
              <a:t>续</a:t>
            </a:r>
            <a:endParaRPr lang="en-US" altLang="zh-CN" sz="3200" b="1" dirty="0">
              <a:latin typeface="+mj-ea"/>
              <a:ea typeface="+mj-ea"/>
            </a:endParaRPr>
          </a:p>
        </p:txBody>
      </p:sp>
      <p:sp>
        <p:nvSpPr>
          <p:cNvPr id="6" name="矩形 5"/>
          <p:cNvSpPr/>
          <p:nvPr/>
        </p:nvSpPr>
        <p:spPr>
          <a:xfrm>
            <a:off x="5140411" y="1235368"/>
            <a:ext cx="6610864" cy="5093702"/>
          </a:xfrm>
          <a:prstGeom prst="rect">
            <a:avLst/>
          </a:prstGeom>
        </p:spPr>
        <p:txBody>
          <a:bodyPr wrap="square">
            <a:spAutoFit/>
          </a:bodyPr>
          <a:lstStyle/>
          <a:p>
            <a:pPr>
              <a:lnSpc>
                <a:spcPts val="3000"/>
              </a:lnSpc>
              <a:defRPr/>
            </a:pPr>
            <a:r>
              <a:rPr lang="zh-CN" altLang="en-US" sz="2000" b="1" dirty="0">
                <a:latin typeface="+mn-ea"/>
              </a:rPr>
              <a:t>编程时尽可能使用已有的库函数。</a:t>
            </a:r>
          </a:p>
          <a:p>
            <a:pPr>
              <a:lnSpc>
                <a:spcPts val="3000"/>
              </a:lnSpc>
              <a:defRPr/>
            </a:pPr>
            <a:r>
              <a:rPr lang="zh-CN" altLang="en-US" sz="2000" b="1" dirty="0">
                <a:latin typeface="+mn-ea"/>
              </a:rPr>
              <a:t>尽量用公共过程或子程序代替具有独立功能的重复代码段 。</a:t>
            </a:r>
          </a:p>
          <a:p>
            <a:pPr>
              <a:lnSpc>
                <a:spcPts val="3000"/>
              </a:lnSpc>
              <a:defRPr/>
            </a:pPr>
            <a:r>
              <a:rPr lang="zh-CN" altLang="en-US" sz="2000" b="1" dirty="0">
                <a:latin typeface="+mn-ea"/>
              </a:rPr>
              <a:t>使用括号清晰地表达算术表达式和逻辑表达式的运算顺序。</a:t>
            </a:r>
          </a:p>
          <a:p>
            <a:pPr>
              <a:lnSpc>
                <a:spcPts val="3000"/>
              </a:lnSpc>
              <a:defRPr/>
            </a:pPr>
            <a:r>
              <a:rPr lang="zh-CN" altLang="en-US" sz="2000" b="1" dirty="0">
                <a:latin typeface="+mn-ea"/>
              </a:rPr>
              <a:t>尽量使用三种基本控制结构编写程序</a:t>
            </a:r>
            <a:r>
              <a:rPr lang="en-US" altLang="zh-CN" sz="2000" b="1" dirty="0">
                <a:latin typeface="+mn-ea"/>
              </a:rPr>
              <a:t>,</a:t>
            </a:r>
            <a:r>
              <a:rPr lang="zh-CN" altLang="en-US" sz="2000" b="1" dirty="0">
                <a:latin typeface="+mn-ea"/>
              </a:rPr>
              <a:t>使用</a:t>
            </a:r>
            <a:r>
              <a:rPr lang="en-US" altLang="zh-CN" sz="2000" b="1" dirty="0">
                <a:latin typeface="+mn-ea"/>
              </a:rPr>
              <a:t>IF  THEN ELSE</a:t>
            </a:r>
            <a:r>
              <a:rPr lang="zh-CN" altLang="en-US" sz="2000" b="1" dirty="0">
                <a:latin typeface="+mn-ea"/>
              </a:rPr>
              <a:t>结构实现分支</a:t>
            </a:r>
            <a:r>
              <a:rPr lang="en-US" altLang="zh-CN" sz="2000" b="1" dirty="0">
                <a:latin typeface="+mn-ea"/>
              </a:rPr>
              <a:t>;</a:t>
            </a:r>
            <a:r>
              <a:rPr lang="zh-CN" altLang="en-US" sz="2000" b="1" dirty="0">
                <a:latin typeface="+mn-ea"/>
              </a:rPr>
              <a:t>使用</a:t>
            </a:r>
            <a:r>
              <a:rPr lang="en-US" altLang="zh-CN" sz="2000" b="1" dirty="0">
                <a:latin typeface="+mn-ea"/>
              </a:rPr>
              <a:t>DO UNTIL</a:t>
            </a:r>
            <a:r>
              <a:rPr lang="zh-CN" altLang="en-US" sz="2000" b="1" dirty="0">
                <a:latin typeface="+mn-ea"/>
              </a:rPr>
              <a:t>或</a:t>
            </a:r>
            <a:r>
              <a:rPr lang="en-US" altLang="zh-CN" sz="2000" b="1" dirty="0">
                <a:latin typeface="+mn-ea"/>
              </a:rPr>
              <a:t>DO WHILE</a:t>
            </a:r>
            <a:r>
              <a:rPr lang="zh-CN" altLang="en-US" sz="2000" b="1" dirty="0">
                <a:latin typeface="+mn-ea"/>
              </a:rPr>
              <a:t>来实现循环。</a:t>
            </a:r>
            <a:endParaRPr lang="en-US" altLang="zh-CN" sz="2000" b="1" dirty="0">
              <a:latin typeface="+mn-ea"/>
            </a:endParaRPr>
          </a:p>
          <a:p>
            <a:pPr>
              <a:lnSpc>
                <a:spcPts val="3000"/>
              </a:lnSpc>
              <a:defRPr/>
            </a:pPr>
            <a:endParaRPr lang="en-US" altLang="zh-CN" sz="2000" b="1" dirty="0">
              <a:latin typeface="+mn-ea"/>
            </a:endParaRPr>
          </a:p>
          <a:p>
            <a:pPr>
              <a:lnSpc>
                <a:spcPts val="3000"/>
              </a:lnSpc>
              <a:defRPr/>
            </a:pPr>
            <a:r>
              <a:rPr lang="zh-CN" altLang="en-US" sz="2000" b="1" dirty="0">
                <a:latin typeface="+mn-ea"/>
              </a:rPr>
              <a:t>避免采用过于复杂的条件测试，少用含有“否定”运算符的条件语句，例如</a:t>
            </a:r>
            <a:r>
              <a:rPr lang="en-US" altLang="zh-CN" sz="2000" b="1" dirty="0">
                <a:latin typeface="+mn-ea"/>
              </a:rPr>
              <a:t>:</a:t>
            </a:r>
          </a:p>
          <a:p>
            <a:pPr>
              <a:lnSpc>
                <a:spcPts val="3000"/>
              </a:lnSpc>
              <a:defRPr/>
            </a:pPr>
            <a:r>
              <a:rPr lang="en-US" altLang="zh-CN" sz="2000" b="1" dirty="0">
                <a:latin typeface="+mn-ea"/>
              </a:rPr>
              <a:t>	IF NOT ((CHAR&lt;</a:t>
            </a:r>
            <a:r>
              <a:rPr lang="zh-CN" altLang="en-US" sz="2000" b="1" dirty="0">
                <a:latin typeface="+mn-ea"/>
              </a:rPr>
              <a:t>＝</a:t>
            </a:r>
            <a:r>
              <a:rPr lang="en-US" altLang="zh-CN" sz="2000" b="1" dirty="0">
                <a:latin typeface="+mn-ea"/>
              </a:rPr>
              <a:t>’0’) OR (CHAR&gt;</a:t>
            </a:r>
            <a:r>
              <a:rPr lang="zh-CN" altLang="en-US" sz="2000" b="1" dirty="0">
                <a:latin typeface="+mn-ea"/>
              </a:rPr>
              <a:t>＝</a:t>
            </a:r>
            <a:r>
              <a:rPr lang="en-US" altLang="zh-CN" sz="2000" b="1" dirty="0">
                <a:latin typeface="+mn-ea"/>
              </a:rPr>
              <a:t>’9’)) THEN ……</a:t>
            </a:r>
          </a:p>
          <a:p>
            <a:pPr>
              <a:lnSpc>
                <a:spcPts val="3000"/>
              </a:lnSpc>
              <a:defRPr/>
            </a:pPr>
            <a:r>
              <a:rPr lang="en-US" altLang="zh-CN" sz="2000" b="1" dirty="0">
                <a:latin typeface="+mn-ea"/>
              </a:rPr>
              <a:t>     </a:t>
            </a:r>
            <a:r>
              <a:rPr lang="zh-CN" altLang="en-US" sz="2000" b="1" dirty="0">
                <a:latin typeface="+mn-ea"/>
              </a:rPr>
              <a:t>改成</a:t>
            </a:r>
          </a:p>
          <a:p>
            <a:pPr>
              <a:lnSpc>
                <a:spcPts val="3000"/>
              </a:lnSpc>
              <a:defRPr/>
            </a:pPr>
            <a:r>
              <a:rPr lang="en-US" altLang="zh-CN" sz="2000" b="1" dirty="0">
                <a:latin typeface="+mn-ea"/>
              </a:rPr>
              <a:t>	IF (CHAR&gt;’0’) AND (CHAR&lt;’9’) THEN ……</a:t>
            </a:r>
          </a:p>
        </p:txBody>
      </p:sp>
      <p:sp>
        <p:nvSpPr>
          <p:cNvPr id="7" name="Rectangle 3"/>
          <p:cNvSpPr txBox="1">
            <a:spLocks noChangeArrowheads="1"/>
          </p:cNvSpPr>
          <p:nvPr/>
        </p:nvSpPr>
        <p:spPr>
          <a:xfrm>
            <a:off x="211138" y="1519238"/>
            <a:ext cx="4793348" cy="4525962"/>
          </a:xfrm>
          <a:prstGeom prst="rect">
            <a:avLst/>
          </a:prstGeom>
        </p:spPr>
        <p:txBody>
          <a:bodyPr/>
          <a:lst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微软雅黑" panose="020B0503020204020204" pitchFamily="34" charset="-122"/>
                <a:ea typeface="微软雅黑" panose="020B0503020204020204" pitchFamily="34" charset="-122"/>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a:lstStyle>
          <a:p>
            <a:pPr>
              <a:lnSpc>
                <a:spcPts val="3000"/>
              </a:lnSpc>
              <a:buFont typeface="Arial" charset="0"/>
              <a:buChar char="•"/>
              <a:defRPr/>
            </a:pPr>
            <a:r>
              <a:rPr lang="zh-CN" altLang="en-US" sz="2400" b="1" dirty="0"/>
              <a:t>简单变量的运算速度比下标（数组）变量的运算要快</a:t>
            </a:r>
            <a:r>
              <a:rPr lang="en-US" altLang="zh-CN" sz="2400" b="1" dirty="0"/>
              <a:t>,</a:t>
            </a:r>
            <a:r>
              <a:rPr lang="zh-CN" altLang="en-US" sz="2400" b="1" dirty="0"/>
              <a:t>程序员可能把语句：</a:t>
            </a:r>
          </a:p>
          <a:p>
            <a:pPr marL="0" indent="0">
              <a:lnSpc>
                <a:spcPts val="3000"/>
              </a:lnSpc>
              <a:buFont typeface="Arial" charset="0"/>
              <a:buNone/>
              <a:defRPr/>
            </a:pPr>
            <a:r>
              <a:rPr lang="zh-CN" altLang="en-US" sz="2400" b="1" dirty="0"/>
              <a:t>	</a:t>
            </a:r>
            <a:r>
              <a:rPr lang="en-US" altLang="zh-CN" sz="2400" b="1" dirty="0"/>
              <a:t>X=A[I]+1/A[I] </a:t>
            </a:r>
          </a:p>
          <a:p>
            <a:pPr marL="0" indent="0">
              <a:lnSpc>
                <a:spcPts val="3000"/>
              </a:lnSpc>
              <a:buFont typeface="Arial" charset="0"/>
              <a:buNone/>
              <a:defRPr/>
            </a:pPr>
            <a:r>
              <a:rPr lang="zh-CN" altLang="en-US" sz="2400" b="1" dirty="0"/>
              <a:t>     写成</a:t>
            </a:r>
          </a:p>
          <a:p>
            <a:pPr marL="0" indent="0">
              <a:lnSpc>
                <a:spcPts val="3000"/>
              </a:lnSpc>
              <a:buFont typeface="Arial" charset="0"/>
              <a:buNone/>
              <a:defRPr/>
            </a:pPr>
            <a:r>
              <a:rPr lang="zh-CN" altLang="en-US" sz="2400" b="1" dirty="0"/>
              <a:t>	</a:t>
            </a:r>
            <a:r>
              <a:rPr lang="en-US" altLang="zh-CN" sz="2400" b="1" dirty="0"/>
              <a:t>AI= A[I]; X=AI+1/AI</a:t>
            </a:r>
          </a:p>
        </p:txBody>
      </p:sp>
      <p:cxnSp>
        <p:nvCxnSpPr>
          <p:cNvPr id="9" name="直接连接符 8"/>
          <p:cNvCxnSpPr/>
          <p:nvPr/>
        </p:nvCxnSpPr>
        <p:spPr>
          <a:xfrm>
            <a:off x="4955055" y="1495169"/>
            <a:ext cx="24714" cy="4618813"/>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512078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571501" y="0"/>
            <a:ext cx="8094517" cy="668780"/>
          </a:xfrm>
        </p:spPr>
        <p:txBody>
          <a:bodyPr/>
          <a:lstStyle/>
          <a:p>
            <a:pPr lvl="0"/>
            <a:r>
              <a:rPr lang="en-US" altLang="zh-CN" dirty="0">
                <a:cs typeface="+mn-ea"/>
                <a:sym typeface="+mn-lt"/>
              </a:rPr>
              <a:t>5.2.3.</a:t>
            </a:r>
            <a:r>
              <a:rPr lang="zh-CN" altLang="en-US" dirty="0">
                <a:cs typeface="+mn-ea"/>
                <a:sym typeface="+mn-lt"/>
              </a:rPr>
              <a:t>程序设计风格</a:t>
            </a:r>
            <a:r>
              <a:rPr lang="en-US" altLang="zh-CN" dirty="0">
                <a:cs typeface="+mn-ea"/>
                <a:sym typeface="+mn-lt"/>
              </a:rPr>
              <a:t>—</a:t>
            </a:r>
            <a:r>
              <a:rPr lang="zh-CN" altLang="en-US" dirty="0"/>
              <a:t>可读性要求</a:t>
            </a:r>
          </a:p>
        </p:txBody>
      </p:sp>
      <p:sp>
        <p:nvSpPr>
          <p:cNvPr id="2" name="矩形 1"/>
          <p:cNvSpPr/>
          <p:nvPr/>
        </p:nvSpPr>
        <p:spPr>
          <a:xfrm>
            <a:off x="4887977" y="893725"/>
            <a:ext cx="2416046" cy="541174"/>
          </a:xfrm>
          <a:prstGeom prst="rect">
            <a:avLst/>
          </a:prstGeom>
        </p:spPr>
        <p:txBody>
          <a:bodyPr wrap="none">
            <a:spAutoFit/>
          </a:bodyPr>
          <a:lstStyle/>
          <a:p>
            <a:pPr>
              <a:lnSpc>
                <a:spcPts val="3500"/>
              </a:lnSpc>
              <a:defRPr/>
            </a:pPr>
            <a:r>
              <a:rPr lang="zh-CN" altLang="en-US" sz="3200" b="1" dirty="0">
                <a:latin typeface="+mj-ea"/>
                <a:ea typeface="+mj-ea"/>
                <a:sym typeface="Wingdings" pitchFamily="2" charset="2"/>
              </a:rPr>
              <a:t>程序本身</a:t>
            </a:r>
            <a:r>
              <a:rPr lang="en-US" altLang="zh-CN" sz="3200" b="1" dirty="0">
                <a:latin typeface="+mj-ea"/>
                <a:ea typeface="+mj-ea"/>
                <a:sym typeface="Wingdings" pitchFamily="2" charset="2"/>
              </a:rPr>
              <a:t>-</a:t>
            </a:r>
            <a:r>
              <a:rPr lang="zh-CN" altLang="en-US" sz="3200" b="1" dirty="0">
                <a:latin typeface="+mj-ea"/>
                <a:ea typeface="+mj-ea"/>
                <a:sym typeface="Wingdings" pitchFamily="2" charset="2"/>
              </a:rPr>
              <a:t>续</a:t>
            </a:r>
            <a:endParaRPr lang="en-US" altLang="zh-CN" sz="3200" b="1" dirty="0">
              <a:latin typeface="+mj-ea"/>
              <a:ea typeface="+mj-ea"/>
            </a:endParaRPr>
          </a:p>
        </p:txBody>
      </p:sp>
      <p:sp>
        <p:nvSpPr>
          <p:cNvPr id="7" name="Rectangle 3"/>
          <p:cNvSpPr txBox="1">
            <a:spLocks noChangeArrowheads="1"/>
          </p:cNvSpPr>
          <p:nvPr/>
        </p:nvSpPr>
        <p:spPr>
          <a:xfrm>
            <a:off x="2446638" y="1678731"/>
            <a:ext cx="8192529" cy="4192133"/>
          </a:xfrm>
          <a:prstGeom prst="rect">
            <a:avLst/>
          </a:prstGeom>
        </p:spPr>
        <p:txBody>
          <a:bodyPr/>
          <a:lst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微软雅黑" panose="020B0503020204020204" pitchFamily="34" charset="-122"/>
                <a:ea typeface="微软雅黑" panose="020B0503020204020204" pitchFamily="34" charset="-122"/>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a:lstStyle>
          <a:p>
            <a:pPr marL="0">
              <a:lnSpc>
                <a:spcPts val="3000"/>
              </a:lnSpc>
              <a:buFont typeface="Arial" charset="0"/>
              <a:buChar char="•"/>
              <a:defRPr/>
            </a:pPr>
            <a:r>
              <a:rPr lang="zh-CN" altLang="en-US" b="1" dirty="0">
                <a:latin typeface="+mn-ea"/>
                <a:ea typeface="+mn-ea"/>
              </a:rPr>
              <a:t>避免使用空的</a:t>
            </a:r>
            <a:r>
              <a:rPr lang="en-US" altLang="zh-CN" b="1" dirty="0">
                <a:latin typeface="+mn-ea"/>
                <a:ea typeface="+mn-ea"/>
              </a:rPr>
              <a:t>ELSE</a:t>
            </a:r>
            <a:r>
              <a:rPr lang="zh-CN" altLang="en-US" b="1" dirty="0">
                <a:latin typeface="+mn-ea"/>
                <a:ea typeface="+mn-ea"/>
              </a:rPr>
              <a:t>语句和</a:t>
            </a:r>
            <a:r>
              <a:rPr lang="en-US" altLang="zh-CN" b="1" dirty="0">
                <a:latin typeface="+mn-ea"/>
                <a:ea typeface="+mn-ea"/>
              </a:rPr>
              <a:t>IF THEN IF</a:t>
            </a:r>
            <a:r>
              <a:rPr lang="zh-CN" altLang="en-US" b="1" dirty="0">
                <a:latin typeface="+mn-ea"/>
                <a:ea typeface="+mn-ea"/>
              </a:rPr>
              <a:t>语句</a:t>
            </a:r>
          </a:p>
          <a:p>
            <a:pPr marL="0" indent="0">
              <a:lnSpc>
                <a:spcPts val="3000"/>
              </a:lnSpc>
              <a:buFont typeface="Arial" charset="0"/>
              <a:buNone/>
              <a:defRPr/>
            </a:pPr>
            <a:r>
              <a:rPr lang="en-US" altLang="zh-CN" b="1" dirty="0">
                <a:latin typeface="+mn-ea"/>
                <a:ea typeface="+mn-ea"/>
              </a:rPr>
              <a:t>	</a:t>
            </a:r>
            <a:r>
              <a:rPr lang="zh-CN" altLang="en-US" b="1" dirty="0">
                <a:latin typeface="+mn-ea"/>
                <a:ea typeface="+mn-ea"/>
              </a:rPr>
              <a:t> </a:t>
            </a:r>
            <a:r>
              <a:rPr lang="en-US" altLang="zh-CN" b="1" dirty="0">
                <a:latin typeface="+mn-ea"/>
                <a:ea typeface="+mn-ea"/>
              </a:rPr>
              <a:t>IF(CHAR&gt;=’A’) THEN</a:t>
            </a:r>
          </a:p>
          <a:p>
            <a:pPr marL="0" indent="0">
              <a:lnSpc>
                <a:spcPts val="3000"/>
              </a:lnSpc>
              <a:buFont typeface="Arial" charset="0"/>
              <a:buNone/>
              <a:defRPr/>
            </a:pPr>
            <a:r>
              <a:rPr lang="en-US" altLang="zh-CN" b="1" dirty="0">
                <a:latin typeface="+mn-ea"/>
                <a:ea typeface="+mn-ea"/>
              </a:rPr>
              <a:t>	    IF(CHAR&lt;=’Z’) THEN</a:t>
            </a:r>
          </a:p>
          <a:p>
            <a:pPr marL="0" indent="0">
              <a:lnSpc>
                <a:spcPts val="3000"/>
              </a:lnSpc>
              <a:buFont typeface="Arial" charset="0"/>
              <a:buNone/>
              <a:defRPr/>
            </a:pPr>
            <a:r>
              <a:rPr lang="en-US" altLang="zh-CN" b="1" dirty="0">
                <a:latin typeface="+mn-ea"/>
                <a:ea typeface="+mn-ea"/>
              </a:rPr>
              <a:t>	       PRINT “This is a letter</a:t>
            </a:r>
            <a:r>
              <a:rPr lang="zh-CN" altLang="en-US" b="1" dirty="0">
                <a:latin typeface="+mn-ea"/>
                <a:ea typeface="+mn-ea"/>
              </a:rPr>
              <a:t>。”</a:t>
            </a:r>
          </a:p>
          <a:p>
            <a:pPr marL="0" indent="0">
              <a:lnSpc>
                <a:spcPts val="3000"/>
              </a:lnSpc>
              <a:buFont typeface="Arial" charset="0"/>
              <a:buNone/>
              <a:defRPr/>
            </a:pPr>
            <a:r>
              <a:rPr lang="en-US" altLang="zh-CN" b="1" dirty="0">
                <a:latin typeface="+mn-ea"/>
                <a:ea typeface="+mn-ea"/>
              </a:rPr>
              <a:t>	</a:t>
            </a:r>
            <a:r>
              <a:rPr lang="zh-CN" altLang="en-US" b="1" dirty="0">
                <a:latin typeface="+mn-ea"/>
                <a:ea typeface="+mn-ea"/>
              </a:rPr>
              <a:t>  </a:t>
            </a:r>
            <a:r>
              <a:rPr lang="en-US" altLang="zh-CN" b="1" dirty="0">
                <a:latin typeface="+mn-ea"/>
                <a:ea typeface="+mn-ea"/>
              </a:rPr>
              <a:t>ELSE//</a:t>
            </a:r>
            <a:r>
              <a:rPr lang="zh-CN" altLang="en-US" b="1" dirty="0">
                <a:latin typeface="+mn-ea"/>
                <a:ea typeface="+mn-ea"/>
              </a:rPr>
              <a:t>这个语句的配套</a:t>
            </a:r>
            <a:r>
              <a:rPr lang="en-US" altLang="zh-CN" b="1" dirty="0">
                <a:latin typeface="+mn-ea"/>
                <a:ea typeface="+mn-ea"/>
              </a:rPr>
              <a:t>IF</a:t>
            </a:r>
            <a:r>
              <a:rPr lang="zh-CN" altLang="en-US" b="1" dirty="0">
                <a:latin typeface="+mn-ea"/>
                <a:ea typeface="+mn-ea"/>
              </a:rPr>
              <a:t>逻辑上不明确</a:t>
            </a:r>
          </a:p>
          <a:p>
            <a:pPr marL="0" indent="0">
              <a:lnSpc>
                <a:spcPts val="3000"/>
              </a:lnSpc>
              <a:buFont typeface="Arial" charset="0"/>
              <a:buNone/>
              <a:defRPr/>
            </a:pPr>
            <a:r>
              <a:rPr lang="zh-CN" altLang="en-US" b="1" dirty="0">
                <a:latin typeface="+mn-ea"/>
                <a:ea typeface="+mn-ea"/>
              </a:rPr>
              <a:t> </a:t>
            </a:r>
            <a:r>
              <a:rPr lang="en-US" altLang="zh-CN" b="1" dirty="0">
                <a:latin typeface="+mn-ea"/>
                <a:ea typeface="+mn-ea"/>
              </a:rPr>
              <a:t>	</a:t>
            </a:r>
            <a:r>
              <a:rPr lang="zh-CN" altLang="en-US" b="1" dirty="0">
                <a:latin typeface="+mn-ea"/>
                <a:ea typeface="+mn-ea"/>
              </a:rPr>
              <a:t>      </a:t>
            </a:r>
            <a:r>
              <a:rPr lang="en-US" altLang="zh-CN" b="1" dirty="0">
                <a:latin typeface="+mn-ea"/>
                <a:ea typeface="+mn-ea"/>
              </a:rPr>
              <a:t>PRINT "This is not a letter</a:t>
            </a:r>
            <a:r>
              <a:rPr lang="zh-CN" altLang="en-US" b="1" dirty="0">
                <a:latin typeface="+mn-ea"/>
                <a:ea typeface="+mn-ea"/>
              </a:rPr>
              <a:t>。”  </a:t>
            </a:r>
          </a:p>
        </p:txBody>
      </p:sp>
    </p:spTree>
    <p:extLst>
      <p:ext uri="{BB962C8B-B14F-4D97-AF65-F5344CB8AC3E}">
        <p14:creationId xmlns:p14="http://schemas.microsoft.com/office/powerpoint/2010/main" val="7630252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571501" y="0"/>
            <a:ext cx="7793181" cy="668780"/>
          </a:xfrm>
        </p:spPr>
        <p:txBody>
          <a:bodyPr/>
          <a:lstStyle/>
          <a:p>
            <a:pPr lvl="0"/>
            <a:r>
              <a:rPr lang="en-US" altLang="zh-CN" dirty="0">
                <a:cs typeface="+mn-ea"/>
                <a:sym typeface="+mn-lt"/>
              </a:rPr>
              <a:t>5.2.3.</a:t>
            </a:r>
            <a:r>
              <a:rPr lang="zh-CN" altLang="en-US" dirty="0">
                <a:cs typeface="+mn-ea"/>
                <a:sym typeface="+mn-lt"/>
              </a:rPr>
              <a:t>程序设计风格</a:t>
            </a:r>
            <a:r>
              <a:rPr lang="en-US" altLang="zh-CN" dirty="0">
                <a:cs typeface="+mn-ea"/>
                <a:sym typeface="+mn-lt"/>
              </a:rPr>
              <a:t>—</a:t>
            </a:r>
            <a:r>
              <a:rPr lang="zh-CN" altLang="en-US" dirty="0"/>
              <a:t>可读性要求</a:t>
            </a:r>
          </a:p>
        </p:txBody>
      </p:sp>
      <p:sp>
        <p:nvSpPr>
          <p:cNvPr id="2" name="矩形 1"/>
          <p:cNvSpPr/>
          <p:nvPr/>
        </p:nvSpPr>
        <p:spPr>
          <a:xfrm>
            <a:off x="4543169" y="818073"/>
            <a:ext cx="3655258" cy="541174"/>
          </a:xfrm>
          <a:prstGeom prst="rect">
            <a:avLst/>
          </a:prstGeom>
        </p:spPr>
        <p:txBody>
          <a:bodyPr wrap="square">
            <a:spAutoFit/>
          </a:bodyPr>
          <a:lstStyle/>
          <a:p>
            <a:pPr>
              <a:lnSpc>
                <a:spcPts val="3500"/>
              </a:lnSpc>
              <a:defRPr/>
            </a:pPr>
            <a:r>
              <a:rPr lang="zh-CN" altLang="en-US" sz="3200" b="1" dirty="0">
                <a:latin typeface="+mj-ea"/>
                <a:ea typeface="+mj-ea"/>
                <a:sym typeface="Wingdings" pitchFamily="2" charset="2"/>
              </a:rPr>
              <a:t>程序本身</a:t>
            </a:r>
            <a:r>
              <a:rPr lang="en-US" altLang="zh-CN" sz="3200" b="1" dirty="0">
                <a:latin typeface="+mj-ea"/>
                <a:ea typeface="+mj-ea"/>
                <a:sym typeface="Wingdings" pitchFamily="2" charset="2"/>
              </a:rPr>
              <a:t>-</a:t>
            </a:r>
            <a:r>
              <a:rPr lang="zh-CN" altLang="en-US" sz="3200" b="1" dirty="0">
                <a:latin typeface="+mj-ea"/>
                <a:ea typeface="+mj-ea"/>
                <a:sym typeface="Wingdings" pitchFamily="2" charset="2"/>
              </a:rPr>
              <a:t>续</a:t>
            </a:r>
            <a:endParaRPr lang="en-US" altLang="zh-CN" sz="3200" b="1" dirty="0">
              <a:latin typeface="+mj-ea"/>
              <a:ea typeface="+mj-ea"/>
            </a:endParaRPr>
          </a:p>
        </p:txBody>
      </p:sp>
      <p:graphicFrame>
        <p:nvGraphicFramePr>
          <p:cNvPr id="10" name="图示 9"/>
          <p:cNvGraphicFramePr/>
          <p:nvPr>
            <p:extLst>
              <p:ext uri="{D42A27DB-BD31-4B8C-83A1-F6EECF244321}">
                <p14:modId xmlns:p14="http://schemas.microsoft.com/office/powerpoint/2010/main" val="1284876273"/>
              </p:ext>
            </p:extLst>
          </p:nvPr>
        </p:nvGraphicFramePr>
        <p:xfrm>
          <a:off x="716691" y="1285105"/>
          <a:ext cx="11121081" cy="537221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931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571501" y="0"/>
            <a:ext cx="8427026" cy="668780"/>
          </a:xfrm>
        </p:spPr>
        <p:txBody>
          <a:bodyPr/>
          <a:lstStyle/>
          <a:p>
            <a:pPr lvl="0"/>
            <a:r>
              <a:rPr lang="en-US" altLang="zh-CN" dirty="0">
                <a:cs typeface="+mn-ea"/>
                <a:sym typeface="+mn-lt"/>
              </a:rPr>
              <a:t>5.2.3.</a:t>
            </a:r>
            <a:r>
              <a:rPr lang="zh-CN" altLang="en-US" dirty="0">
                <a:cs typeface="+mn-ea"/>
                <a:sym typeface="+mn-lt"/>
              </a:rPr>
              <a:t>程序设计风格</a:t>
            </a:r>
            <a:r>
              <a:rPr lang="en-US" altLang="zh-CN" dirty="0">
                <a:cs typeface="+mn-ea"/>
                <a:sym typeface="+mn-lt"/>
              </a:rPr>
              <a:t>—</a:t>
            </a:r>
            <a:r>
              <a:rPr lang="zh-CN" altLang="en-US" dirty="0"/>
              <a:t>可读性要求</a:t>
            </a:r>
          </a:p>
        </p:txBody>
      </p:sp>
      <p:sp>
        <p:nvSpPr>
          <p:cNvPr id="2" name="矩形 1"/>
          <p:cNvSpPr/>
          <p:nvPr/>
        </p:nvSpPr>
        <p:spPr>
          <a:xfrm>
            <a:off x="4785014" y="963546"/>
            <a:ext cx="1826141" cy="541174"/>
          </a:xfrm>
          <a:prstGeom prst="rect">
            <a:avLst/>
          </a:prstGeom>
        </p:spPr>
        <p:txBody>
          <a:bodyPr wrap="none">
            <a:spAutoFit/>
          </a:bodyPr>
          <a:lstStyle/>
          <a:p>
            <a:pPr>
              <a:lnSpc>
                <a:spcPts val="3500"/>
              </a:lnSpc>
              <a:defRPr/>
            </a:pPr>
            <a:r>
              <a:rPr lang="zh-CN" altLang="en-US" sz="3200" b="1" dirty="0">
                <a:latin typeface="+mj-ea"/>
                <a:ea typeface="+mj-ea"/>
              </a:rPr>
              <a:t>数据说明</a:t>
            </a:r>
            <a:endParaRPr lang="en-US" altLang="zh-CN" sz="3200" b="1" dirty="0">
              <a:latin typeface="+mj-ea"/>
              <a:ea typeface="+mj-ea"/>
            </a:endParaRPr>
          </a:p>
        </p:txBody>
      </p:sp>
      <p:graphicFrame>
        <p:nvGraphicFramePr>
          <p:cNvPr id="5" name="图示 4"/>
          <p:cNvGraphicFramePr/>
          <p:nvPr>
            <p:extLst>
              <p:ext uri="{D42A27DB-BD31-4B8C-83A1-F6EECF244321}">
                <p14:modId xmlns:p14="http://schemas.microsoft.com/office/powerpoint/2010/main" val="1670883881"/>
              </p:ext>
            </p:extLst>
          </p:nvPr>
        </p:nvGraphicFramePr>
        <p:xfrm>
          <a:off x="324367" y="1946191"/>
          <a:ext cx="11525763" cy="544635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635143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571501" y="0"/>
            <a:ext cx="8712458" cy="668780"/>
          </a:xfrm>
        </p:spPr>
        <p:txBody>
          <a:bodyPr/>
          <a:lstStyle/>
          <a:p>
            <a:pPr lvl="0"/>
            <a:r>
              <a:rPr lang="en-US" altLang="zh-CN" dirty="0">
                <a:cs typeface="+mn-ea"/>
                <a:sym typeface="+mn-lt"/>
              </a:rPr>
              <a:t>5.2.3.</a:t>
            </a:r>
            <a:r>
              <a:rPr lang="zh-CN" altLang="en-US" dirty="0">
                <a:cs typeface="+mn-ea"/>
                <a:sym typeface="+mn-lt"/>
              </a:rPr>
              <a:t>程序设计风格</a:t>
            </a:r>
            <a:r>
              <a:rPr lang="en-US" altLang="zh-CN" dirty="0">
                <a:cs typeface="+mn-ea"/>
                <a:sym typeface="+mn-lt"/>
              </a:rPr>
              <a:t>—</a:t>
            </a:r>
            <a:r>
              <a:rPr lang="zh-CN" altLang="en-US" dirty="0">
                <a:cs typeface="+mn-ea"/>
              </a:rPr>
              <a:t>正确性与容错性要求</a:t>
            </a:r>
          </a:p>
        </p:txBody>
      </p:sp>
      <p:graphicFrame>
        <p:nvGraphicFramePr>
          <p:cNvPr id="4" name="图示 3"/>
          <p:cNvGraphicFramePr/>
          <p:nvPr/>
        </p:nvGraphicFramePr>
        <p:xfrm>
          <a:off x="571501" y="988541"/>
          <a:ext cx="11241557" cy="514979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326800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571501" y="0"/>
            <a:ext cx="9076352" cy="668780"/>
          </a:xfrm>
        </p:spPr>
        <p:txBody>
          <a:bodyPr/>
          <a:lstStyle/>
          <a:p>
            <a:pPr lvl="0"/>
            <a:r>
              <a:rPr lang="en-US" altLang="zh-CN" dirty="0">
                <a:cs typeface="+mn-ea"/>
                <a:sym typeface="+mn-lt"/>
              </a:rPr>
              <a:t>5.2.3.</a:t>
            </a:r>
            <a:r>
              <a:rPr lang="zh-CN" altLang="en-US" dirty="0">
                <a:cs typeface="+mn-ea"/>
                <a:sym typeface="+mn-lt"/>
              </a:rPr>
              <a:t>程序设计风格</a:t>
            </a:r>
            <a:r>
              <a:rPr lang="en-US" altLang="zh-CN" dirty="0">
                <a:cs typeface="+mn-ea"/>
                <a:sym typeface="+mn-lt"/>
              </a:rPr>
              <a:t>—</a:t>
            </a:r>
            <a:r>
              <a:rPr lang="zh-CN" altLang="en-US" dirty="0">
                <a:cs typeface="+mn-ea"/>
              </a:rPr>
              <a:t>可移植性要求</a:t>
            </a:r>
          </a:p>
        </p:txBody>
      </p:sp>
      <p:graphicFrame>
        <p:nvGraphicFramePr>
          <p:cNvPr id="5" name="图示 4"/>
          <p:cNvGraphicFramePr/>
          <p:nvPr/>
        </p:nvGraphicFramePr>
        <p:xfrm>
          <a:off x="-123567" y="1013254"/>
          <a:ext cx="12566821" cy="511272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1949380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0"/>
          <p:cNvSpPr>
            <a:spLocks noGrp="1"/>
          </p:cNvSpPr>
          <p:nvPr>
            <p:ph type="title"/>
          </p:nvPr>
        </p:nvSpPr>
        <p:spPr/>
        <p:txBody>
          <a:bodyPr/>
          <a:lstStyle/>
          <a:p>
            <a:r>
              <a:rPr lang="en-US" altLang="zh-CN" dirty="0">
                <a:latin typeface="+mn-lt"/>
                <a:ea typeface="+mn-ea"/>
                <a:cs typeface="+mn-ea"/>
                <a:sym typeface="+mn-lt"/>
              </a:rPr>
              <a:t>5.1.1.</a:t>
            </a:r>
            <a:r>
              <a:rPr lang="zh-CN" altLang="en-US" dirty="0">
                <a:latin typeface="+mn-lt"/>
                <a:ea typeface="+mn-ea"/>
                <a:cs typeface="+mn-ea"/>
                <a:sym typeface="+mn-lt"/>
              </a:rPr>
              <a:t>引言</a:t>
            </a:r>
          </a:p>
        </p:txBody>
      </p:sp>
      <p:sp>
        <p:nvSpPr>
          <p:cNvPr id="31" name="Rectangle 8"/>
          <p:cNvSpPr>
            <a:spLocks noChangeArrowheads="1"/>
          </p:cNvSpPr>
          <p:nvPr/>
        </p:nvSpPr>
        <p:spPr bwMode="auto">
          <a:xfrm>
            <a:off x="1057504" y="5181596"/>
            <a:ext cx="2879725"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Font typeface="Arial" panose="020B0604020202020204" pitchFamily="34" charset="0"/>
              <a:buChar char="•"/>
              <a:defRPr sz="2400" b="1">
                <a:solidFill>
                  <a:schemeClr val="tx1"/>
                </a:solidFill>
                <a:latin typeface="Franklin Gothic Medium" panose="020B0603020102020204" pitchFamily="34" charset="0"/>
              </a:defRPr>
            </a:lvl1pPr>
            <a:lvl2pPr marL="742950" indent="-285750">
              <a:spcBef>
                <a:spcPct val="20000"/>
              </a:spcBef>
              <a:buFont typeface="Courier New" panose="02070309020205020404" pitchFamily="49" charset="0"/>
              <a:buChar char="o"/>
              <a:defRPr sz="1600" b="1">
                <a:solidFill>
                  <a:schemeClr val="tx1"/>
                </a:solidFill>
                <a:latin typeface="Franklin Gothic Medium" panose="020B0603020102020204" pitchFamily="34" charset="0"/>
              </a:defRPr>
            </a:lvl2pPr>
            <a:lvl3pPr marL="1143000" indent="-228600">
              <a:spcBef>
                <a:spcPct val="20000"/>
              </a:spcBef>
              <a:buFont typeface="Arial" panose="020B0604020202020204" pitchFamily="34" charset="0"/>
              <a:buChar char="•"/>
              <a:defRPr sz="1600" b="1">
                <a:solidFill>
                  <a:schemeClr val="tx1"/>
                </a:solidFill>
                <a:latin typeface="Franklin Gothic Medium" panose="020B0603020102020204" pitchFamily="34" charset="0"/>
              </a:defRPr>
            </a:lvl3pPr>
            <a:lvl4pPr marL="1600200" indent="-228600">
              <a:spcBef>
                <a:spcPct val="20000"/>
              </a:spcBef>
              <a:buFont typeface="Courier New" panose="02070309020205020404" pitchFamily="49" charset="0"/>
              <a:buChar char="o"/>
              <a:defRPr sz="1600" b="1">
                <a:solidFill>
                  <a:schemeClr val="tx1"/>
                </a:solidFill>
                <a:latin typeface="Franklin Gothic Medium" panose="020B0603020102020204" pitchFamily="34" charset="0"/>
              </a:defRPr>
            </a:lvl4pPr>
            <a:lvl5pPr marL="2057400" indent="-228600">
              <a:spcBef>
                <a:spcPct val="20000"/>
              </a:spcBef>
              <a:buFont typeface="Arial" panose="020B0604020202020204" pitchFamily="34" charset="0"/>
              <a:buChar char="•"/>
              <a:defRPr sz="1600" b="1">
                <a:solidFill>
                  <a:schemeClr val="tx1"/>
                </a:solidFill>
                <a:latin typeface="Franklin Gothic Medium" panose="020B0603020102020204" pitchFamily="34" charset="0"/>
              </a:defRPr>
            </a:lvl5pPr>
            <a:lvl6pPr marL="2514600" indent="-228600" eaLnBrk="0" fontAlgn="base" hangingPunct="0">
              <a:spcBef>
                <a:spcPct val="20000"/>
              </a:spcBef>
              <a:spcAft>
                <a:spcPct val="0"/>
              </a:spcAft>
              <a:buFont typeface="Arial" panose="020B0604020202020204" pitchFamily="34" charset="0"/>
              <a:buChar char="•"/>
              <a:defRPr sz="1600" b="1">
                <a:solidFill>
                  <a:schemeClr val="tx1"/>
                </a:solidFill>
                <a:latin typeface="Franklin Gothic Medium" panose="020B0603020102020204" pitchFamily="34" charset="0"/>
              </a:defRPr>
            </a:lvl6pPr>
            <a:lvl7pPr marL="2971800" indent="-228600" eaLnBrk="0" fontAlgn="base" hangingPunct="0">
              <a:spcBef>
                <a:spcPct val="20000"/>
              </a:spcBef>
              <a:spcAft>
                <a:spcPct val="0"/>
              </a:spcAft>
              <a:buFont typeface="Arial" panose="020B0604020202020204" pitchFamily="34" charset="0"/>
              <a:buChar char="•"/>
              <a:defRPr sz="1600" b="1">
                <a:solidFill>
                  <a:schemeClr val="tx1"/>
                </a:solidFill>
                <a:latin typeface="Franklin Gothic Medium" panose="020B0603020102020204" pitchFamily="34" charset="0"/>
              </a:defRPr>
            </a:lvl7pPr>
            <a:lvl8pPr marL="3429000" indent="-228600" eaLnBrk="0" fontAlgn="base" hangingPunct="0">
              <a:spcBef>
                <a:spcPct val="20000"/>
              </a:spcBef>
              <a:spcAft>
                <a:spcPct val="0"/>
              </a:spcAft>
              <a:buFont typeface="Arial" panose="020B0604020202020204" pitchFamily="34" charset="0"/>
              <a:buChar char="•"/>
              <a:defRPr sz="1600" b="1">
                <a:solidFill>
                  <a:schemeClr val="tx1"/>
                </a:solidFill>
                <a:latin typeface="Franklin Gothic Medium" panose="020B0603020102020204" pitchFamily="34" charset="0"/>
              </a:defRPr>
            </a:lvl8pPr>
            <a:lvl9pPr marL="3886200" indent="-228600" eaLnBrk="0" fontAlgn="base" hangingPunct="0">
              <a:spcBef>
                <a:spcPct val="20000"/>
              </a:spcBef>
              <a:spcAft>
                <a:spcPct val="0"/>
              </a:spcAft>
              <a:buFont typeface="Arial" panose="020B0604020202020204" pitchFamily="34" charset="0"/>
              <a:buChar char="•"/>
              <a:defRPr sz="1600" b="1">
                <a:solidFill>
                  <a:schemeClr val="tx1"/>
                </a:solidFill>
                <a:latin typeface="Franklin Gothic Medium" panose="020B0603020102020204" pitchFamily="34" charset="0"/>
              </a:defRPr>
            </a:lvl9pPr>
          </a:lstStyle>
          <a:p>
            <a:pPr algn="ctr" eaLnBrk="1" hangingPunct="1">
              <a:lnSpc>
                <a:spcPct val="130000"/>
              </a:lnSpc>
              <a:spcBef>
                <a:spcPct val="30000"/>
              </a:spcBef>
              <a:buClr>
                <a:schemeClr val="tx2"/>
              </a:buClr>
              <a:buFont typeface="Wingdings" panose="05000000000000000000" pitchFamily="2" charset="2"/>
              <a:buNone/>
            </a:pPr>
            <a:r>
              <a:rPr lang="zh-CN" altLang="en-US" sz="2000" dirty="0">
                <a:solidFill>
                  <a:srgbClr val="003399"/>
                </a:solidFill>
                <a:latin typeface="Times New Roman" panose="02020603050405020304" pitchFamily="18" charset="0"/>
              </a:rPr>
              <a:t>手艺太差了，还不规范</a:t>
            </a:r>
          </a:p>
        </p:txBody>
      </p:sp>
      <p:sp>
        <p:nvSpPr>
          <p:cNvPr id="32" name="Rectangle 9"/>
          <p:cNvSpPr>
            <a:spLocks noChangeArrowheads="1"/>
          </p:cNvSpPr>
          <p:nvPr/>
        </p:nvSpPr>
        <p:spPr bwMode="auto">
          <a:xfrm>
            <a:off x="8446020" y="5188127"/>
            <a:ext cx="2553284"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Font typeface="Arial" panose="020B0604020202020204" pitchFamily="34" charset="0"/>
              <a:buChar char="•"/>
              <a:defRPr sz="2400" b="1">
                <a:solidFill>
                  <a:schemeClr val="tx1"/>
                </a:solidFill>
                <a:latin typeface="Franklin Gothic Medium" panose="020B0603020102020204" pitchFamily="34" charset="0"/>
              </a:defRPr>
            </a:lvl1pPr>
            <a:lvl2pPr marL="742950" indent="-285750">
              <a:spcBef>
                <a:spcPct val="20000"/>
              </a:spcBef>
              <a:buFont typeface="Courier New" panose="02070309020205020404" pitchFamily="49" charset="0"/>
              <a:buChar char="o"/>
              <a:defRPr sz="1600" b="1">
                <a:solidFill>
                  <a:schemeClr val="tx1"/>
                </a:solidFill>
                <a:latin typeface="Franklin Gothic Medium" panose="020B0603020102020204" pitchFamily="34" charset="0"/>
              </a:defRPr>
            </a:lvl2pPr>
            <a:lvl3pPr marL="1143000" indent="-228600">
              <a:spcBef>
                <a:spcPct val="20000"/>
              </a:spcBef>
              <a:buFont typeface="Arial" panose="020B0604020202020204" pitchFamily="34" charset="0"/>
              <a:buChar char="•"/>
              <a:defRPr sz="1600" b="1">
                <a:solidFill>
                  <a:schemeClr val="tx1"/>
                </a:solidFill>
                <a:latin typeface="Franklin Gothic Medium" panose="020B0603020102020204" pitchFamily="34" charset="0"/>
              </a:defRPr>
            </a:lvl3pPr>
            <a:lvl4pPr marL="1600200" indent="-228600">
              <a:spcBef>
                <a:spcPct val="20000"/>
              </a:spcBef>
              <a:buFont typeface="Courier New" panose="02070309020205020404" pitchFamily="49" charset="0"/>
              <a:buChar char="o"/>
              <a:defRPr sz="1600" b="1">
                <a:solidFill>
                  <a:schemeClr val="tx1"/>
                </a:solidFill>
                <a:latin typeface="Franklin Gothic Medium" panose="020B0603020102020204" pitchFamily="34" charset="0"/>
              </a:defRPr>
            </a:lvl4pPr>
            <a:lvl5pPr marL="2057400" indent="-228600">
              <a:spcBef>
                <a:spcPct val="20000"/>
              </a:spcBef>
              <a:buFont typeface="Arial" panose="020B0604020202020204" pitchFamily="34" charset="0"/>
              <a:buChar char="•"/>
              <a:defRPr sz="1600" b="1">
                <a:solidFill>
                  <a:schemeClr val="tx1"/>
                </a:solidFill>
                <a:latin typeface="Franklin Gothic Medium" panose="020B0603020102020204" pitchFamily="34" charset="0"/>
              </a:defRPr>
            </a:lvl5pPr>
            <a:lvl6pPr marL="2514600" indent="-228600" eaLnBrk="0" fontAlgn="base" hangingPunct="0">
              <a:spcBef>
                <a:spcPct val="20000"/>
              </a:spcBef>
              <a:spcAft>
                <a:spcPct val="0"/>
              </a:spcAft>
              <a:buFont typeface="Arial" panose="020B0604020202020204" pitchFamily="34" charset="0"/>
              <a:buChar char="•"/>
              <a:defRPr sz="1600" b="1">
                <a:solidFill>
                  <a:schemeClr val="tx1"/>
                </a:solidFill>
                <a:latin typeface="Franklin Gothic Medium" panose="020B0603020102020204" pitchFamily="34" charset="0"/>
              </a:defRPr>
            </a:lvl6pPr>
            <a:lvl7pPr marL="2971800" indent="-228600" eaLnBrk="0" fontAlgn="base" hangingPunct="0">
              <a:spcBef>
                <a:spcPct val="20000"/>
              </a:spcBef>
              <a:spcAft>
                <a:spcPct val="0"/>
              </a:spcAft>
              <a:buFont typeface="Arial" panose="020B0604020202020204" pitchFamily="34" charset="0"/>
              <a:buChar char="•"/>
              <a:defRPr sz="1600" b="1">
                <a:solidFill>
                  <a:schemeClr val="tx1"/>
                </a:solidFill>
                <a:latin typeface="Franklin Gothic Medium" panose="020B0603020102020204" pitchFamily="34" charset="0"/>
              </a:defRPr>
            </a:lvl7pPr>
            <a:lvl8pPr marL="3429000" indent="-228600" eaLnBrk="0" fontAlgn="base" hangingPunct="0">
              <a:spcBef>
                <a:spcPct val="20000"/>
              </a:spcBef>
              <a:spcAft>
                <a:spcPct val="0"/>
              </a:spcAft>
              <a:buFont typeface="Arial" panose="020B0604020202020204" pitchFamily="34" charset="0"/>
              <a:buChar char="•"/>
              <a:defRPr sz="1600" b="1">
                <a:solidFill>
                  <a:schemeClr val="tx1"/>
                </a:solidFill>
                <a:latin typeface="Franklin Gothic Medium" panose="020B0603020102020204" pitchFamily="34" charset="0"/>
              </a:defRPr>
            </a:lvl8pPr>
            <a:lvl9pPr marL="3886200" indent="-228600" eaLnBrk="0" fontAlgn="base" hangingPunct="0">
              <a:spcBef>
                <a:spcPct val="20000"/>
              </a:spcBef>
              <a:spcAft>
                <a:spcPct val="0"/>
              </a:spcAft>
              <a:buFont typeface="Arial" panose="020B0604020202020204" pitchFamily="34" charset="0"/>
              <a:buChar char="•"/>
              <a:defRPr sz="1600" b="1">
                <a:solidFill>
                  <a:schemeClr val="tx1"/>
                </a:solidFill>
                <a:latin typeface="Franklin Gothic Medium" panose="020B0603020102020204" pitchFamily="34" charset="0"/>
              </a:defRPr>
            </a:lvl9pPr>
          </a:lstStyle>
          <a:p>
            <a:pPr algn="ctr" eaLnBrk="1" hangingPunct="1">
              <a:lnSpc>
                <a:spcPct val="130000"/>
              </a:lnSpc>
              <a:spcBef>
                <a:spcPct val="30000"/>
              </a:spcBef>
              <a:buClr>
                <a:schemeClr val="tx2"/>
              </a:buClr>
              <a:buFont typeface="Wingdings" panose="05000000000000000000" pitchFamily="2" charset="2"/>
              <a:buNone/>
            </a:pPr>
            <a:r>
              <a:rPr lang="zh-CN" altLang="en-US" sz="2000" dirty="0">
                <a:solidFill>
                  <a:srgbClr val="003399"/>
                </a:solidFill>
                <a:latin typeface="Times New Roman" panose="02020603050405020304" pitchFamily="18" charset="0"/>
              </a:rPr>
              <a:t>手艺不错，规范</a:t>
            </a:r>
          </a:p>
        </p:txBody>
      </p:sp>
      <p:sp>
        <p:nvSpPr>
          <p:cNvPr id="33" name="Rectangle 10"/>
          <p:cNvSpPr>
            <a:spLocks noChangeArrowheads="1"/>
          </p:cNvSpPr>
          <p:nvPr/>
        </p:nvSpPr>
        <p:spPr bwMode="auto">
          <a:xfrm>
            <a:off x="4535862" y="5188127"/>
            <a:ext cx="3311525"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Font typeface="Arial" panose="020B0604020202020204" pitchFamily="34" charset="0"/>
              <a:buChar char="•"/>
              <a:defRPr sz="2400" b="1">
                <a:solidFill>
                  <a:schemeClr val="tx1"/>
                </a:solidFill>
                <a:latin typeface="Franklin Gothic Medium" panose="020B0603020102020204" pitchFamily="34" charset="0"/>
              </a:defRPr>
            </a:lvl1pPr>
            <a:lvl2pPr marL="742950" indent="-285750">
              <a:spcBef>
                <a:spcPct val="20000"/>
              </a:spcBef>
              <a:buFont typeface="Courier New" panose="02070309020205020404" pitchFamily="49" charset="0"/>
              <a:buChar char="o"/>
              <a:defRPr sz="1600" b="1">
                <a:solidFill>
                  <a:schemeClr val="tx1"/>
                </a:solidFill>
                <a:latin typeface="Franklin Gothic Medium" panose="020B0603020102020204" pitchFamily="34" charset="0"/>
              </a:defRPr>
            </a:lvl2pPr>
            <a:lvl3pPr marL="1143000" indent="-228600">
              <a:spcBef>
                <a:spcPct val="20000"/>
              </a:spcBef>
              <a:buFont typeface="Arial" panose="020B0604020202020204" pitchFamily="34" charset="0"/>
              <a:buChar char="•"/>
              <a:defRPr sz="1600" b="1">
                <a:solidFill>
                  <a:schemeClr val="tx1"/>
                </a:solidFill>
                <a:latin typeface="Franklin Gothic Medium" panose="020B0603020102020204" pitchFamily="34" charset="0"/>
              </a:defRPr>
            </a:lvl3pPr>
            <a:lvl4pPr marL="1600200" indent="-228600">
              <a:spcBef>
                <a:spcPct val="20000"/>
              </a:spcBef>
              <a:buFont typeface="Courier New" panose="02070309020205020404" pitchFamily="49" charset="0"/>
              <a:buChar char="o"/>
              <a:defRPr sz="1600" b="1">
                <a:solidFill>
                  <a:schemeClr val="tx1"/>
                </a:solidFill>
                <a:latin typeface="Franklin Gothic Medium" panose="020B0603020102020204" pitchFamily="34" charset="0"/>
              </a:defRPr>
            </a:lvl4pPr>
            <a:lvl5pPr marL="2057400" indent="-228600">
              <a:spcBef>
                <a:spcPct val="20000"/>
              </a:spcBef>
              <a:buFont typeface="Arial" panose="020B0604020202020204" pitchFamily="34" charset="0"/>
              <a:buChar char="•"/>
              <a:defRPr sz="1600" b="1">
                <a:solidFill>
                  <a:schemeClr val="tx1"/>
                </a:solidFill>
                <a:latin typeface="Franklin Gothic Medium" panose="020B0603020102020204" pitchFamily="34" charset="0"/>
              </a:defRPr>
            </a:lvl5pPr>
            <a:lvl6pPr marL="2514600" indent="-228600" eaLnBrk="0" fontAlgn="base" hangingPunct="0">
              <a:spcBef>
                <a:spcPct val="20000"/>
              </a:spcBef>
              <a:spcAft>
                <a:spcPct val="0"/>
              </a:spcAft>
              <a:buFont typeface="Arial" panose="020B0604020202020204" pitchFamily="34" charset="0"/>
              <a:buChar char="•"/>
              <a:defRPr sz="1600" b="1">
                <a:solidFill>
                  <a:schemeClr val="tx1"/>
                </a:solidFill>
                <a:latin typeface="Franklin Gothic Medium" panose="020B0603020102020204" pitchFamily="34" charset="0"/>
              </a:defRPr>
            </a:lvl6pPr>
            <a:lvl7pPr marL="2971800" indent="-228600" eaLnBrk="0" fontAlgn="base" hangingPunct="0">
              <a:spcBef>
                <a:spcPct val="20000"/>
              </a:spcBef>
              <a:spcAft>
                <a:spcPct val="0"/>
              </a:spcAft>
              <a:buFont typeface="Arial" panose="020B0604020202020204" pitchFamily="34" charset="0"/>
              <a:buChar char="•"/>
              <a:defRPr sz="1600" b="1">
                <a:solidFill>
                  <a:schemeClr val="tx1"/>
                </a:solidFill>
                <a:latin typeface="Franklin Gothic Medium" panose="020B0603020102020204" pitchFamily="34" charset="0"/>
              </a:defRPr>
            </a:lvl7pPr>
            <a:lvl8pPr marL="3429000" indent="-228600" eaLnBrk="0" fontAlgn="base" hangingPunct="0">
              <a:spcBef>
                <a:spcPct val="20000"/>
              </a:spcBef>
              <a:spcAft>
                <a:spcPct val="0"/>
              </a:spcAft>
              <a:buFont typeface="Arial" panose="020B0604020202020204" pitchFamily="34" charset="0"/>
              <a:buChar char="•"/>
              <a:defRPr sz="1600" b="1">
                <a:solidFill>
                  <a:schemeClr val="tx1"/>
                </a:solidFill>
                <a:latin typeface="Franklin Gothic Medium" panose="020B0603020102020204" pitchFamily="34" charset="0"/>
              </a:defRPr>
            </a:lvl8pPr>
            <a:lvl9pPr marL="3886200" indent="-228600" eaLnBrk="0" fontAlgn="base" hangingPunct="0">
              <a:spcBef>
                <a:spcPct val="20000"/>
              </a:spcBef>
              <a:spcAft>
                <a:spcPct val="0"/>
              </a:spcAft>
              <a:buFont typeface="Arial" panose="020B0604020202020204" pitchFamily="34" charset="0"/>
              <a:buChar char="•"/>
              <a:defRPr sz="1600" b="1">
                <a:solidFill>
                  <a:schemeClr val="tx1"/>
                </a:solidFill>
                <a:latin typeface="Franklin Gothic Medium" panose="020B0603020102020204" pitchFamily="34" charset="0"/>
              </a:defRPr>
            </a:lvl9pPr>
          </a:lstStyle>
          <a:p>
            <a:pPr algn="ctr" eaLnBrk="1" hangingPunct="1">
              <a:lnSpc>
                <a:spcPct val="130000"/>
              </a:lnSpc>
              <a:spcBef>
                <a:spcPct val="30000"/>
              </a:spcBef>
              <a:buClr>
                <a:schemeClr val="tx2"/>
              </a:buClr>
              <a:buFont typeface="Wingdings" panose="05000000000000000000" pitchFamily="2" charset="2"/>
              <a:buNone/>
            </a:pPr>
            <a:r>
              <a:rPr lang="zh-CN" altLang="en-US" sz="2000" dirty="0">
                <a:solidFill>
                  <a:srgbClr val="003399"/>
                </a:solidFill>
                <a:latin typeface="Times New Roman" panose="02020603050405020304" pitchFamily="18" charset="0"/>
              </a:rPr>
              <a:t>屋里的墙</a:t>
            </a:r>
            <a:r>
              <a:rPr lang="zh-CN" altLang="en-US" sz="2000" dirty="0">
                <a:solidFill>
                  <a:srgbClr val="003399"/>
                </a:solidFill>
                <a:latin typeface="Times New Roman" panose="02020603050405020304" pitchFamily="18" charset="0"/>
                <a:sym typeface="Wingdings" panose="05000000000000000000" pitchFamily="2" charset="2"/>
              </a:rPr>
              <a:t></a:t>
            </a:r>
            <a:r>
              <a:rPr lang="zh-CN" altLang="en-US" sz="2000" dirty="0">
                <a:solidFill>
                  <a:srgbClr val="003399"/>
                </a:solidFill>
                <a:latin typeface="Times New Roman" panose="02020603050405020304" pitchFamily="18" charset="0"/>
              </a:rPr>
              <a:t>砖的应用不合适</a:t>
            </a:r>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49440" y="2278999"/>
            <a:ext cx="2139170" cy="2852227"/>
          </a:xfrm>
          <a:prstGeom prst="rect">
            <a:avLst/>
          </a:prstGeom>
        </p:spPr>
      </p:pic>
      <p:pic>
        <p:nvPicPr>
          <p:cNvPr id="6" name="图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1501" y="2278999"/>
            <a:ext cx="4241738" cy="2824998"/>
          </a:xfrm>
          <a:prstGeom prst="rect">
            <a:avLst/>
          </a:prstGeom>
        </p:spPr>
      </p:pic>
      <p:pic>
        <p:nvPicPr>
          <p:cNvPr id="7" name="图片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429500" y="1678662"/>
            <a:ext cx="3778078" cy="3506056"/>
          </a:xfrm>
          <a:prstGeom prst="rect">
            <a:avLst/>
          </a:prstGeom>
        </p:spPr>
      </p:pic>
      <p:sp>
        <p:nvSpPr>
          <p:cNvPr id="24" name="Rectangle 3"/>
          <p:cNvSpPr txBox="1">
            <a:spLocks noChangeArrowheads="1"/>
          </p:cNvSpPr>
          <p:nvPr/>
        </p:nvSpPr>
        <p:spPr>
          <a:xfrm>
            <a:off x="1057504" y="653309"/>
            <a:ext cx="3529012" cy="2147888"/>
          </a:xfrm>
          <a:prstGeom prst="rect">
            <a:avLst/>
          </a:prstGeom>
        </p:spPr>
        <p:txBody>
          <a:bodyPr/>
          <a:lst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微软雅黑" panose="020B0503020204020204" pitchFamily="34" charset="-122"/>
                <a:ea typeface="微软雅黑" panose="020B0503020204020204" pitchFamily="34" charset="-122"/>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a:lstStyle>
          <a:p>
            <a:endParaRPr lang="zh-CN" altLang="en-US" dirty="0">
              <a:solidFill>
                <a:srgbClr val="FF0000"/>
              </a:solidFill>
            </a:endParaRPr>
          </a:p>
        </p:txBody>
      </p:sp>
      <p:sp>
        <p:nvSpPr>
          <p:cNvPr id="25" name="矩形 24"/>
          <p:cNvSpPr/>
          <p:nvPr/>
        </p:nvSpPr>
        <p:spPr>
          <a:xfrm>
            <a:off x="585353" y="1043907"/>
            <a:ext cx="8275022" cy="461665"/>
          </a:xfrm>
          <a:prstGeom prst="rect">
            <a:avLst/>
          </a:prstGeom>
        </p:spPr>
        <p:txBody>
          <a:bodyPr wrap="none">
            <a:spAutoFit/>
          </a:bodyPr>
          <a:lstStyle/>
          <a:p>
            <a:r>
              <a:rPr lang="zh-CN" altLang="en-US" sz="2400" b="1" dirty="0">
                <a:solidFill>
                  <a:schemeClr val="tx1">
                    <a:lumMod val="90000"/>
                    <a:lumOff val="10000"/>
                  </a:schemeClr>
                </a:solidFill>
                <a:latin typeface="+mn-ea"/>
                <a:cs typeface="+mn-ea"/>
              </a:rPr>
              <a:t>建筑工程中的砌砖：是工程的基础</a:t>
            </a:r>
            <a:r>
              <a:rPr lang="en-US" altLang="zh-CN" sz="2400" b="1" dirty="0">
                <a:solidFill>
                  <a:schemeClr val="tx1">
                    <a:lumMod val="90000"/>
                    <a:lumOff val="10000"/>
                  </a:schemeClr>
                </a:solidFill>
                <a:latin typeface="+mn-ea"/>
                <a:cs typeface="+mn-ea"/>
              </a:rPr>
              <a:t>,</a:t>
            </a:r>
            <a:r>
              <a:rPr lang="zh-CN" altLang="en-US" sz="2400" b="1" dirty="0">
                <a:solidFill>
                  <a:schemeClr val="tx1">
                    <a:lumMod val="90000"/>
                    <a:lumOff val="10000"/>
                  </a:schemeClr>
                </a:solidFill>
                <a:latin typeface="+mn-ea"/>
                <a:cs typeface="+mn-ea"/>
              </a:rPr>
              <a:t>是设计实现的具体实施。</a:t>
            </a:r>
          </a:p>
        </p:txBody>
      </p:sp>
    </p:spTree>
    <p:extLst>
      <p:ext uri="{BB962C8B-B14F-4D97-AF65-F5344CB8AC3E}">
        <p14:creationId xmlns:p14="http://schemas.microsoft.com/office/powerpoint/2010/main" val="6780772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left)">
                                      <p:cBhvr>
                                        <p:cTn id="7" dur="500"/>
                                        <p:tgtEl>
                                          <p:spTgt spid="2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ppt_x"/>
                                          </p:val>
                                        </p:tav>
                                        <p:tav tm="100000">
                                          <p:val>
                                            <p:strVal val="#ppt_x"/>
                                          </p:val>
                                        </p:tav>
                                      </p:tavLst>
                                    </p:anim>
                                    <p:anim calcmode="lin" valueType="num">
                                      <p:cBhvr additive="base">
                                        <p:cTn id="13" dur="500" fill="hold"/>
                                        <p:tgtEl>
                                          <p:spTgt spid="6"/>
                                        </p:tgtEl>
                                        <p:attrNameLst>
                                          <p:attrName>ppt_y</p:attrName>
                                        </p:attrNameLst>
                                      </p:cBhvr>
                                      <p:tavLst>
                                        <p:tav tm="0">
                                          <p:val>
                                            <p:strVal val="1+#ppt_h/2"/>
                                          </p:val>
                                        </p:tav>
                                        <p:tav tm="100000">
                                          <p:val>
                                            <p:strVal val="#ppt_y"/>
                                          </p:val>
                                        </p:tav>
                                      </p:tavLst>
                                    </p:anim>
                                  </p:childTnLst>
                                </p:cTn>
                              </p:par>
                              <p:par>
                                <p:cTn id="14" presetID="2" presetClass="entr" presetSubtype="4" fill="hold" grpId="0" nodeType="withEffect">
                                  <p:stCondLst>
                                    <p:cond delay="0"/>
                                  </p:stCondLst>
                                  <p:childTnLst>
                                    <p:set>
                                      <p:cBhvr>
                                        <p:cTn id="15" dur="1" fill="hold">
                                          <p:stCondLst>
                                            <p:cond delay="0"/>
                                          </p:stCondLst>
                                        </p:cTn>
                                        <p:tgtEl>
                                          <p:spTgt spid="31"/>
                                        </p:tgtEl>
                                        <p:attrNameLst>
                                          <p:attrName>style.visibility</p:attrName>
                                        </p:attrNameLst>
                                      </p:cBhvr>
                                      <p:to>
                                        <p:strVal val="visible"/>
                                      </p:to>
                                    </p:set>
                                    <p:anim calcmode="lin" valueType="num">
                                      <p:cBhvr additive="base">
                                        <p:cTn id="16" dur="500" fill="hold"/>
                                        <p:tgtEl>
                                          <p:spTgt spid="31"/>
                                        </p:tgtEl>
                                        <p:attrNameLst>
                                          <p:attrName>ppt_x</p:attrName>
                                        </p:attrNameLst>
                                      </p:cBhvr>
                                      <p:tavLst>
                                        <p:tav tm="0">
                                          <p:val>
                                            <p:strVal val="#ppt_x"/>
                                          </p:val>
                                        </p:tav>
                                        <p:tav tm="100000">
                                          <p:val>
                                            <p:strVal val="#ppt_x"/>
                                          </p:val>
                                        </p:tav>
                                      </p:tavLst>
                                    </p:anim>
                                    <p:anim calcmode="lin" valueType="num">
                                      <p:cBhvr additive="base">
                                        <p:cTn id="17"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 calcmode="lin" valueType="num">
                                      <p:cBhvr additive="base">
                                        <p:cTn id="22" dur="500" fill="hold"/>
                                        <p:tgtEl>
                                          <p:spTgt spid="5"/>
                                        </p:tgtEl>
                                        <p:attrNameLst>
                                          <p:attrName>ppt_x</p:attrName>
                                        </p:attrNameLst>
                                      </p:cBhvr>
                                      <p:tavLst>
                                        <p:tav tm="0">
                                          <p:val>
                                            <p:strVal val="#ppt_x"/>
                                          </p:val>
                                        </p:tav>
                                        <p:tav tm="100000">
                                          <p:val>
                                            <p:strVal val="#ppt_x"/>
                                          </p:val>
                                        </p:tav>
                                      </p:tavLst>
                                    </p:anim>
                                    <p:anim calcmode="lin" valueType="num">
                                      <p:cBhvr additive="base">
                                        <p:cTn id="23" dur="500" fill="hold"/>
                                        <p:tgtEl>
                                          <p:spTgt spid="5"/>
                                        </p:tgtEl>
                                        <p:attrNameLst>
                                          <p:attrName>ppt_y</p:attrName>
                                        </p:attrNameLst>
                                      </p:cBhvr>
                                      <p:tavLst>
                                        <p:tav tm="0">
                                          <p:val>
                                            <p:strVal val="1+#ppt_h/2"/>
                                          </p:val>
                                        </p:tav>
                                        <p:tav tm="100000">
                                          <p:val>
                                            <p:strVal val="#ppt_y"/>
                                          </p:val>
                                        </p:tav>
                                      </p:tavLst>
                                    </p:anim>
                                  </p:childTnLst>
                                </p:cTn>
                              </p:par>
                              <p:par>
                                <p:cTn id="24" presetID="2" presetClass="entr" presetSubtype="4" fill="hold" grpId="0" nodeType="withEffect">
                                  <p:stCondLst>
                                    <p:cond delay="0"/>
                                  </p:stCondLst>
                                  <p:childTnLst>
                                    <p:set>
                                      <p:cBhvr>
                                        <p:cTn id="25" dur="1" fill="hold">
                                          <p:stCondLst>
                                            <p:cond delay="0"/>
                                          </p:stCondLst>
                                        </p:cTn>
                                        <p:tgtEl>
                                          <p:spTgt spid="33"/>
                                        </p:tgtEl>
                                        <p:attrNameLst>
                                          <p:attrName>style.visibility</p:attrName>
                                        </p:attrNameLst>
                                      </p:cBhvr>
                                      <p:to>
                                        <p:strVal val="visible"/>
                                      </p:to>
                                    </p:set>
                                    <p:anim calcmode="lin" valueType="num">
                                      <p:cBhvr additive="base">
                                        <p:cTn id="26" dur="500" fill="hold"/>
                                        <p:tgtEl>
                                          <p:spTgt spid="33"/>
                                        </p:tgtEl>
                                        <p:attrNameLst>
                                          <p:attrName>ppt_x</p:attrName>
                                        </p:attrNameLst>
                                      </p:cBhvr>
                                      <p:tavLst>
                                        <p:tav tm="0">
                                          <p:val>
                                            <p:strVal val="#ppt_x"/>
                                          </p:val>
                                        </p:tav>
                                        <p:tav tm="100000">
                                          <p:val>
                                            <p:strVal val="#ppt_x"/>
                                          </p:val>
                                        </p:tav>
                                      </p:tavLst>
                                    </p:anim>
                                    <p:anim calcmode="lin" valueType="num">
                                      <p:cBhvr additive="base">
                                        <p:cTn id="27"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7"/>
                                        </p:tgtEl>
                                        <p:attrNameLst>
                                          <p:attrName>style.visibility</p:attrName>
                                        </p:attrNameLst>
                                      </p:cBhvr>
                                      <p:to>
                                        <p:strVal val="visible"/>
                                      </p:to>
                                    </p:set>
                                    <p:anim calcmode="lin" valueType="num">
                                      <p:cBhvr additive="base">
                                        <p:cTn id="32" dur="500" fill="hold"/>
                                        <p:tgtEl>
                                          <p:spTgt spid="7"/>
                                        </p:tgtEl>
                                        <p:attrNameLst>
                                          <p:attrName>ppt_x</p:attrName>
                                        </p:attrNameLst>
                                      </p:cBhvr>
                                      <p:tavLst>
                                        <p:tav tm="0">
                                          <p:val>
                                            <p:strVal val="#ppt_x"/>
                                          </p:val>
                                        </p:tav>
                                        <p:tav tm="100000">
                                          <p:val>
                                            <p:strVal val="#ppt_x"/>
                                          </p:val>
                                        </p:tav>
                                      </p:tavLst>
                                    </p:anim>
                                    <p:anim calcmode="lin" valueType="num">
                                      <p:cBhvr additive="base">
                                        <p:cTn id="33" dur="500" fill="hold"/>
                                        <p:tgtEl>
                                          <p:spTgt spid="7"/>
                                        </p:tgtEl>
                                        <p:attrNameLst>
                                          <p:attrName>ppt_y</p:attrName>
                                        </p:attrNameLst>
                                      </p:cBhvr>
                                      <p:tavLst>
                                        <p:tav tm="0">
                                          <p:val>
                                            <p:strVal val="1+#ppt_h/2"/>
                                          </p:val>
                                        </p:tav>
                                        <p:tav tm="100000">
                                          <p:val>
                                            <p:strVal val="#ppt_y"/>
                                          </p:val>
                                        </p:tav>
                                      </p:tavLst>
                                    </p:anim>
                                  </p:childTnLst>
                                </p:cTn>
                              </p:par>
                              <p:par>
                                <p:cTn id="34" presetID="2" presetClass="entr" presetSubtype="4" fill="hold" grpId="0" nodeType="withEffect">
                                  <p:stCondLst>
                                    <p:cond delay="0"/>
                                  </p:stCondLst>
                                  <p:childTnLst>
                                    <p:set>
                                      <p:cBhvr>
                                        <p:cTn id="35" dur="1" fill="hold">
                                          <p:stCondLst>
                                            <p:cond delay="0"/>
                                          </p:stCondLst>
                                        </p:cTn>
                                        <p:tgtEl>
                                          <p:spTgt spid="32"/>
                                        </p:tgtEl>
                                        <p:attrNameLst>
                                          <p:attrName>style.visibility</p:attrName>
                                        </p:attrNameLst>
                                      </p:cBhvr>
                                      <p:to>
                                        <p:strVal val="visible"/>
                                      </p:to>
                                    </p:set>
                                    <p:anim calcmode="lin" valueType="num">
                                      <p:cBhvr additive="base">
                                        <p:cTn id="36" dur="500" fill="hold"/>
                                        <p:tgtEl>
                                          <p:spTgt spid="32"/>
                                        </p:tgtEl>
                                        <p:attrNameLst>
                                          <p:attrName>ppt_x</p:attrName>
                                        </p:attrNameLst>
                                      </p:cBhvr>
                                      <p:tavLst>
                                        <p:tav tm="0">
                                          <p:val>
                                            <p:strVal val="#ppt_x"/>
                                          </p:val>
                                        </p:tav>
                                        <p:tav tm="100000">
                                          <p:val>
                                            <p:strVal val="#ppt_x"/>
                                          </p:val>
                                        </p:tav>
                                      </p:tavLst>
                                    </p:anim>
                                    <p:anim calcmode="lin" valueType="num">
                                      <p:cBhvr additive="base">
                                        <p:cTn id="37"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32" grpId="0"/>
      <p:bldP spid="33" grpId="0"/>
      <p:bldP spid="25"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571501" y="0"/>
            <a:ext cx="8703128" cy="668780"/>
          </a:xfrm>
        </p:spPr>
        <p:txBody>
          <a:bodyPr/>
          <a:lstStyle/>
          <a:p>
            <a:pPr lvl="0"/>
            <a:r>
              <a:rPr lang="en-US" altLang="zh-CN" dirty="0">
                <a:cs typeface="+mn-ea"/>
                <a:sym typeface="+mn-lt"/>
              </a:rPr>
              <a:t>5.2.3.</a:t>
            </a:r>
            <a:r>
              <a:rPr lang="zh-CN" altLang="en-US" dirty="0">
                <a:cs typeface="+mn-ea"/>
                <a:sym typeface="+mn-lt"/>
              </a:rPr>
              <a:t>程序设计风格</a:t>
            </a:r>
            <a:r>
              <a:rPr lang="en-US" altLang="zh-CN" dirty="0">
                <a:cs typeface="+mn-ea"/>
                <a:sym typeface="+mn-lt"/>
              </a:rPr>
              <a:t>—</a:t>
            </a:r>
            <a:r>
              <a:rPr lang="zh-CN" altLang="en-US" dirty="0">
                <a:cs typeface="+mn-ea"/>
              </a:rPr>
              <a:t>输入和输出要求</a:t>
            </a:r>
          </a:p>
        </p:txBody>
      </p:sp>
      <p:sp>
        <p:nvSpPr>
          <p:cNvPr id="2" name="矩形 1"/>
          <p:cNvSpPr/>
          <p:nvPr/>
        </p:nvSpPr>
        <p:spPr>
          <a:xfrm>
            <a:off x="571501" y="668780"/>
            <a:ext cx="11093277" cy="5632311"/>
          </a:xfrm>
          <a:prstGeom prst="rect">
            <a:avLst/>
          </a:prstGeom>
        </p:spPr>
        <p:txBody>
          <a:bodyPr wrap="square">
            <a:spAutoFit/>
          </a:bodyPr>
          <a:lstStyle/>
          <a:p>
            <a:pPr>
              <a:lnSpc>
                <a:spcPct val="150000"/>
              </a:lnSpc>
            </a:pPr>
            <a:r>
              <a:rPr lang="zh-CN" altLang="en-US" sz="2000" b="1" dirty="0">
                <a:solidFill>
                  <a:srgbClr val="FF0000"/>
                </a:solidFill>
                <a:latin typeface="+mn-ea"/>
              </a:rPr>
              <a:t>√ </a:t>
            </a:r>
            <a:r>
              <a:rPr lang="zh-CN" altLang="en-US" sz="2000" b="1" dirty="0">
                <a:latin typeface="+mn-ea"/>
              </a:rPr>
              <a:t>任何程序都会有输入输出，输入输出的方式应当尽量方便用户的使用。在需求分析和设计阶段就应确定基本的输入输出风格，要避免因设计不当带来操作和理解的麻烦。</a:t>
            </a:r>
            <a:endParaRPr lang="en-US" altLang="zh-CN" sz="2000" b="1" dirty="0">
              <a:latin typeface="+mn-ea"/>
            </a:endParaRPr>
          </a:p>
          <a:p>
            <a:pPr>
              <a:lnSpc>
                <a:spcPct val="150000"/>
              </a:lnSpc>
            </a:pPr>
            <a:r>
              <a:rPr lang="zh-CN" altLang="en-US" sz="2000" b="1" dirty="0">
                <a:solidFill>
                  <a:srgbClr val="FF0000"/>
                </a:solidFill>
                <a:latin typeface="+mn-ea"/>
              </a:rPr>
              <a:t>√ </a:t>
            </a:r>
            <a:r>
              <a:rPr lang="zh-CN" altLang="en-US" sz="2000" b="1" dirty="0">
                <a:latin typeface="+mn-ea"/>
              </a:rPr>
              <a:t>对所有的输入数据进行检验，从而识别错误的输入，以保证每个数据的有效性。</a:t>
            </a:r>
          </a:p>
          <a:p>
            <a:pPr>
              <a:lnSpc>
                <a:spcPct val="150000"/>
              </a:lnSpc>
            </a:pPr>
            <a:r>
              <a:rPr lang="zh-CN" altLang="en-US" sz="2000" b="1" dirty="0">
                <a:solidFill>
                  <a:srgbClr val="FF0000"/>
                </a:solidFill>
                <a:latin typeface="+mn-ea"/>
              </a:rPr>
              <a:t>√ </a:t>
            </a:r>
            <a:r>
              <a:rPr lang="zh-CN" altLang="en-US" sz="2000" b="1" dirty="0">
                <a:latin typeface="+mn-ea"/>
              </a:rPr>
              <a:t>检查输入项各种重要组合的合理性，必要时报告输入状态信息。</a:t>
            </a:r>
          </a:p>
          <a:p>
            <a:pPr>
              <a:lnSpc>
                <a:spcPct val="150000"/>
              </a:lnSpc>
            </a:pPr>
            <a:r>
              <a:rPr lang="zh-CN" altLang="en-US" sz="2000" b="1" dirty="0">
                <a:solidFill>
                  <a:srgbClr val="FF0000"/>
                </a:solidFill>
                <a:latin typeface="+mn-ea"/>
              </a:rPr>
              <a:t>√ </a:t>
            </a:r>
            <a:r>
              <a:rPr lang="zh-CN" altLang="en-US" sz="2000" b="1" dirty="0">
                <a:latin typeface="+mn-ea"/>
              </a:rPr>
              <a:t>输入的步骤和操作尽可能简单，并且要保持简单的输入格式。</a:t>
            </a:r>
          </a:p>
          <a:p>
            <a:pPr>
              <a:lnSpc>
                <a:spcPct val="150000"/>
              </a:lnSpc>
            </a:pPr>
            <a:r>
              <a:rPr lang="zh-CN" altLang="en-US" sz="2000" b="1" dirty="0">
                <a:solidFill>
                  <a:srgbClr val="FF0000"/>
                </a:solidFill>
                <a:latin typeface="+mn-ea"/>
              </a:rPr>
              <a:t>√ </a:t>
            </a:r>
            <a:r>
              <a:rPr lang="zh-CN" altLang="en-US" sz="2000" b="1" dirty="0">
                <a:latin typeface="+mn-ea"/>
              </a:rPr>
              <a:t>有些输入信息应提供缺省值。</a:t>
            </a:r>
          </a:p>
          <a:p>
            <a:pPr>
              <a:lnSpc>
                <a:spcPct val="150000"/>
              </a:lnSpc>
            </a:pPr>
            <a:r>
              <a:rPr lang="zh-CN" altLang="en-US" sz="2000" b="1" dirty="0">
                <a:solidFill>
                  <a:srgbClr val="FF0000"/>
                </a:solidFill>
                <a:latin typeface="+mn-ea"/>
              </a:rPr>
              <a:t>√ </a:t>
            </a:r>
            <a:r>
              <a:rPr lang="zh-CN" altLang="en-US" sz="2000" b="1" dirty="0">
                <a:latin typeface="+mn-ea"/>
              </a:rPr>
              <a:t>输入一批数据时，最好使用输入结束标志，而不要由用户指定输入数据数目。</a:t>
            </a:r>
            <a:endParaRPr lang="en-US" altLang="zh-CN" sz="2000" b="1" dirty="0">
              <a:latin typeface="+mn-ea"/>
            </a:endParaRPr>
          </a:p>
          <a:p>
            <a:pPr>
              <a:lnSpc>
                <a:spcPct val="150000"/>
              </a:lnSpc>
            </a:pPr>
            <a:r>
              <a:rPr lang="zh-CN" altLang="en-US" sz="2000" b="1" dirty="0">
                <a:solidFill>
                  <a:srgbClr val="FF0000"/>
                </a:solidFill>
                <a:latin typeface="+mn-ea"/>
              </a:rPr>
              <a:t>√ </a:t>
            </a:r>
            <a:r>
              <a:rPr lang="zh-CN" altLang="en-US" sz="2000" b="1" dirty="0">
                <a:latin typeface="+mn-ea"/>
              </a:rPr>
              <a:t>在以交互式方式进行输入时，要显示提示信息、选择项和取值范围，便于操作。同时，在输入数据的过程和输入数据结束时，也要在屏幕上给出状态信息。</a:t>
            </a:r>
          </a:p>
          <a:p>
            <a:pPr>
              <a:lnSpc>
                <a:spcPct val="150000"/>
              </a:lnSpc>
            </a:pPr>
            <a:r>
              <a:rPr lang="zh-CN" altLang="en-US" sz="2000" b="1" dirty="0">
                <a:solidFill>
                  <a:srgbClr val="FF0000"/>
                </a:solidFill>
                <a:latin typeface="+mn-ea"/>
              </a:rPr>
              <a:t>√</a:t>
            </a:r>
            <a:r>
              <a:rPr lang="zh-CN" altLang="en-US" sz="2000" b="1" dirty="0">
                <a:latin typeface="+mn-ea"/>
              </a:rPr>
              <a:t>当程序设计语言对输入格式有严格要求时，应保持输入格式与输入语句的要求一致。</a:t>
            </a:r>
          </a:p>
          <a:p>
            <a:pPr>
              <a:lnSpc>
                <a:spcPct val="150000"/>
              </a:lnSpc>
            </a:pPr>
            <a:r>
              <a:rPr lang="zh-CN" altLang="en-US" sz="2000" b="1" dirty="0">
                <a:solidFill>
                  <a:srgbClr val="FF0000"/>
                </a:solidFill>
                <a:latin typeface="+mn-ea"/>
              </a:rPr>
              <a:t>√ </a:t>
            </a:r>
            <a:r>
              <a:rPr lang="zh-CN" altLang="en-US" sz="2000" b="1" dirty="0">
                <a:latin typeface="+mn-ea"/>
              </a:rPr>
              <a:t>给所有的输出加上注解信息。</a:t>
            </a:r>
          </a:p>
          <a:p>
            <a:pPr>
              <a:lnSpc>
                <a:spcPct val="150000"/>
              </a:lnSpc>
            </a:pPr>
            <a:r>
              <a:rPr lang="zh-CN" altLang="en-US" sz="2000" b="1" dirty="0">
                <a:solidFill>
                  <a:srgbClr val="FF0000"/>
                </a:solidFill>
                <a:latin typeface="+mn-ea"/>
              </a:rPr>
              <a:t>√ </a:t>
            </a:r>
            <a:r>
              <a:rPr lang="zh-CN" altLang="en-US" sz="2000" b="1" dirty="0">
                <a:latin typeface="+mn-ea"/>
              </a:rPr>
              <a:t>按照用户的要求设计输出报表格式。</a:t>
            </a:r>
          </a:p>
        </p:txBody>
      </p:sp>
    </p:spTree>
    <p:extLst>
      <p:ext uri="{BB962C8B-B14F-4D97-AF65-F5344CB8AC3E}">
        <p14:creationId xmlns:p14="http://schemas.microsoft.com/office/powerpoint/2010/main" val="6397937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571501" y="0"/>
            <a:ext cx="8684466" cy="668780"/>
          </a:xfrm>
        </p:spPr>
        <p:txBody>
          <a:bodyPr/>
          <a:lstStyle/>
          <a:p>
            <a:pPr lvl="0"/>
            <a:r>
              <a:rPr lang="en-US" altLang="zh-CN" dirty="0">
                <a:cs typeface="+mn-ea"/>
                <a:sym typeface="+mn-lt"/>
              </a:rPr>
              <a:t>5.2.3.</a:t>
            </a:r>
            <a:r>
              <a:rPr lang="zh-CN" altLang="en-US" dirty="0">
                <a:cs typeface="+mn-ea"/>
                <a:sym typeface="+mn-lt"/>
              </a:rPr>
              <a:t>程序设计风格</a:t>
            </a:r>
            <a:r>
              <a:rPr lang="en-US" altLang="zh-CN" dirty="0">
                <a:cs typeface="+mn-ea"/>
                <a:sym typeface="+mn-lt"/>
              </a:rPr>
              <a:t>—</a:t>
            </a:r>
            <a:r>
              <a:rPr lang="zh-CN" altLang="en-US" dirty="0">
                <a:cs typeface="+mn-ea"/>
                <a:sym typeface="+mn-lt"/>
              </a:rPr>
              <a:t>重用性要求</a:t>
            </a:r>
            <a:endParaRPr lang="zh-CN" altLang="en-US" dirty="0">
              <a:cs typeface="+mn-ea"/>
            </a:endParaRPr>
          </a:p>
        </p:txBody>
      </p:sp>
      <p:graphicFrame>
        <p:nvGraphicFramePr>
          <p:cNvPr id="5" name="图示 4"/>
          <p:cNvGraphicFramePr/>
          <p:nvPr/>
        </p:nvGraphicFramePr>
        <p:xfrm>
          <a:off x="478736" y="1491227"/>
          <a:ext cx="10759645" cy="398192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37325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7913152" y="571500"/>
            <a:ext cx="3657600" cy="2197100"/>
          </a:xfrm>
        </p:spPr>
        <p:txBody>
          <a:bodyPr>
            <a:normAutofit/>
          </a:bodyPr>
          <a:lstStyle/>
          <a:p>
            <a:r>
              <a:rPr lang="en-US" altLang="zh-CN" sz="3600" dirty="0">
                <a:latin typeface="+mn-lt"/>
                <a:ea typeface="+mn-ea"/>
                <a:cs typeface="+mn-ea"/>
                <a:sym typeface="+mn-lt"/>
              </a:rPr>
              <a:t>5.3. </a:t>
            </a:r>
            <a:r>
              <a:rPr lang="zh-CN" altLang="en-US" sz="3600" dirty="0">
                <a:latin typeface="+mn-lt"/>
                <a:ea typeface="+mn-ea"/>
                <a:cs typeface="+mn-ea"/>
                <a:sym typeface="+mn-lt"/>
              </a:rPr>
              <a:t>程序的效率</a:t>
            </a:r>
          </a:p>
        </p:txBody>
      </p:sp>
      <p:pic>
        <p:nvPicPr>
          <p:cNvPr id="8" name="内容占位符 7"/>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17525" y="2048928"/>
            <a:ext cx="6218238" cy="2995117"/>
          </a:xfrm>
        </p:spPr>
      </p:pic>
      <p:sp>
        <p:nvSpPr>
          <p:cNvPr id="6" name="文本占位符 5"/>
          <p:cNvSpPr>
            <a:spLocks noGrp="1"/>
          </p:cNvSpPr>
          <p:nvPr>
            <p:ph type="body" sz="half" idx="2"/>
          </p:nvPr>
        </p:nvSpPr>
        <p:spPr>
          <a:xfrm>
            <a:off x="7913152" y="3130938"/>
            <a:ext cx="3657600" cy="2503745"/>
          </a:xfrm>
        </p:spPr>
        <p:txBody>
          <a:bodyPr>
            <a:normAutofit/>
          </a:bodyPr>
          <a:lstStyle/>
          <a:p>
            <a:pPr marL="342900" indent="-342900">
              <a:buClrTx/>
              <a:buFont typeface="Wingdings" panose="05000000000000000000" pitchFamily="2" charset="2"/>
              <a:buChar char="l"/>
            </a:pPr>
            <a:r>
              <a:rPr lang="zh-CN" altLang="en-US" sz="2400" dirty="0">
                <a:cs typeface="+mn-ea"/>
                <a:sym typeface="+mn-lt"/>
              </a:rPr>
              <a:t>概念</a:t>
            </a:r>
            <a:endParaRPr lang="en-US" altLang="zh-CN" sz="2400" dirty="0">
              <a:cs typeface="+mn-ea"/>
              <a:sym typeface="+mn-lt"/>
            </a:endParaRPr>
          </a:p>
          <a:p>
            <a:pPr marL="342900" indent="-342900">
              <a:buClrTx/>
              <a:buFont typeface="Wingdings" panose="05000000000000000000" pitchFamily="2" charset="2"/>
              <a:buChar char="l"/>
            </a:pPr>
            <a:r>
              <a:rPr lang="zh-CN" altLang="en-US" sz="2400" dirty="0">
                <a:cs typeface="+mn-ea"/>
                <a:sym typeface="+mn-lt"/>
              </a:rPr>
              <a:t>效率的影响因素</a:t>
            </a:r>
            <a:endParaRPr lang="en-US" altLang="zh-CN" sz="2400" dirty="0">
              <a:cs typeface="+mn-ea"/>
              <a:sym typeface="+mn-lt"/>
            </a:endParaRPr>
          </a:p>
        </p:txBody>
      </p:sp>
    </p:spTree>
    <p:extLst>
      <p:ext uri="{BB962C8B-B14F-4D97-AF65-F5344CB8AC3E}">
        <p14:creationId xmlns:p14="http://schemas.microsoft.com/office/powerpoint/2010/main" val="25594995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down)">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6">
                                            <p:txEl>
                                              <p:pRg st="0" end="0"/>
                                            </p:txEl>
                                          </p:spTgt>
                                        </p:tgtEl>
                                        <p:attrNameLst>
                                          <p:attrName>style.visibility</p:attrName>
                                        </p:attrNameLst>
                                      </p:cBhvr>
                                      <p:to>
                                        <p:strVal val="visible"/>
                                      </p:to>
                                    </p:set>
                                    <p:animEffect transition="in" filter="fade">
                                      <p:cBhvr>
                                        <p:cTn id="17" dur="1000"/>
                                        <p:tgtEl>
                                          <p:spTgt spid="6">
                                            <p:txEl>
                                              <p:pRg st="0" end="0"/>
                                            </p:txEl>
                                          </p:spTgt>
                                        </p:tgtEl>
                                      </p:cBhvr>
                                    </p:animEffect>
                                    <p:anim calcmode="lin" valueType="num">
                                      <p:cBhvr>
                                        <p:cTn id="1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19"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6">
                                            <p:txEl>
                                              <p:pRg st="1" end="1"/>
                                            </p:txEl>
                                          </p:spTgt>
                                        </p:tgtEl>
                                        <p:attrNameLst>
                                          <p:attrName>style.visibility</p:attrName>
                                        </p:attrNameLst>
                                      </p:cBhvr>
                                      <p:to>
                                        <p:strVal val="visible"/>
                                      </p:to>
                                    </p:set>
                                    <p:animEffect transition="in" filter="fade">
                                      <p:cBhvr>
                                        <p:cTn id="24" dur="1000"/>
                                        <p:tgtEl>
                                          <p:spTgt spid="6">
                                            <p:txEl>
                                              <p:pRg st="1" end="1"/>
                                            </p:txEl>
                                          </p:spTgt>
                                        </p:tgtEl>
                                      </p:cBhvr>
                                    </p:animEffect>
                                    <p:anim calcmode="lin" valueType="num">
                                      <p:cBhvr>
                                        <p:cTn id="25"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26" dur="100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uiExpand="1"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0"/>
          <p:cNvSpPr>
            <a:spLocks noGrp="1"/>
          </p:cNvSpPr>
          <p:nvPr>
            <p:ph type="title"/>
          </p:nvPr>
        </p:nvSpPr>
        <p:spPr/>
        <p:txBody>
          <a:bodyPr/>
          <a:lstStyle/>
          <a:p>
            <a:r>
              <a:rPr lang="en-US" altLang="zh-CN" dirty="0">
                <a:latin typeface="+mn-lt"/>
                <a:ea typeface="+mn-ea"/>
                <a:cs typeface="+mn-ea"/>
                <a:sym typeface="+mn-lt"/>
              </a:rPr>
              <a:t>5.3.1.</a:t>
            </a:r>
            <a:r>
              <a:rPr lang="zh-CN" altLang="en-US" dirty="0">
                <a:latin typeface="+mn-lt"/>
                <a:ea typeface="+mn-ea"/>
                <a:cs typeface="+mn-ea"/>
                <a:sym typeface="+mn-lt"/>
              </a:rPr>
              <a:t>概念</a:t>
            </a:r>
          </a:p>
        </p:txBody>
      </p:sp>
      <p:sp>
        <p:nvSpPr>
          <p:cNvPr id="24" name="Rectangle 3"/>
          <p:cNvSpPr txBox="1">
            <a:spLocks noChangeArrowheads="1"/>
          </p:cNvSpPr>
          <p:nvPr/>
        </p:nvSpPr>
        <p:spPr>
          <a:xfrm>
            <a:off x="1057504" y="653309"/>
            <a:ext cx="3529012" cy="2147888"/>
          </a:xfrm>
          <a:prstGeom prst="rect">
            <a:avLst/>
          </a:prstGeom>
        </p:spPr>
        <p:txBody>
          <a:bodyPr/>
          <a:lst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微软雅黑" panose="020B0503020204020204" pitchFamily="34" charset="-122"/>
                <a:ea typeface="微软雅黑" panose="020B0503020204020204" pitchFamily="34" charset="-122"/>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a:lstStyle>
          <a:p>
            <a:endParaRPr lang="zh-CN" altLang="en-US" dirty="0">
              <a:solidFill>
                <a:srgbClr val="FF0000"/>
              </a:solidFill>
            </a:endParaRPr>
          </a:p>
        </p:txBody>
      </p:sp>
      <p:sp>
        <p:nvSpPr>
          <p:cNvPr id="25" name="矩形 24"/>
          <p:cNvSpPr/>
          <p:nvPr/>
        </p:nvSpPr>
        <p:spPr>
          <a:xfrm>
            <a:off x="1044730" y="4757659"/>
            <a:ext cx="9718005" cy="830997"/>
          </a:xfrm>
          <a:prstGeom prst="rect">
            <a:avLst/>
          </a:prstGeom>
        </p:spPr>
        <p:txBody>
          <a:bodyPr wrap="square">
            <a:spAutoFit/>
          </a:bodyPr>
          <a:lstStyle/>
          <a:p>
            <a:pPr>
              <a:defRPr/>
            </a:pPr>
            <a:r>
              <a:rPr lang="zh-CN" altLang="en-US" sz="2400" b="1" dirty="0">
                <a:solidFill>
                  <a:schemeClr val="tx1">
                    <a:lumMod val="90000"/>
                    <a:lumOff val="10000"/>
                  </a:schemeClr>
                </a:solidFill>
                <a:latin typeface="+mn-ea"/>
                <a:cs typeface="+mn-ea"/>
              </a:rPr>
              <a:t>程序编码是最后提高运行速度和节省存储的机会，因此在此阶段不能不考虑程序的效率。</a:t>
            </a:r>
            <a:endParaRPr lang="en-US" altLang="zh-CN" sz="2400" b="1" dirty="0">
              <a:solidFill>
                <a:schemeClr val="tx1">
                  <a:lumMod val="90000"/>
                  <a:lumOff val="10000"/>
                </a:schemeClr>
              </a:solidFill>
              <a:latin typeface="+mn-ea"/>
              <a:cs typeface="+mn-ea"/>
            </a:endParaRPr>
          </a:p>
        </p:txBody>
      </p:sp>
      <p:sp>
        <p:nvSpPr>
          <p:cNvPr id="3" name="下箭头 2"/>
          <p:cNvSpPr/>
          <p:nvPr/>
        </p:nvSpPr>
        <p:spPr>
          <a:xfrm>
            <a:off x="5467868" y="2268295"/>
            <a:ext cx="630195" cy="749975"/>
          </a:xfrm>
          <a:prstGeom prst="downArrow">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流程图: 过程 3"/>
          <p:cNvSpPr/>
          <p:nvPr/>
        </p:nvSpPr>
        <p:spPr>
          <a:xfrm>
            <a:off x="3668885" y="3134317"/>
            <a:ext cx="1223319" cy="580767"/>
          </a:xfrm>
          <a:prstGeom prst="flowChartProcess">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tx1"/>
                </a:solidFill>
              </a:rPr>
              <a:t>算  法</a:t>
            </a:r>
          </a:p>
        </p:txBody>
      </p:sp>
      <p:sp>
        <p:nvSpPr>
          <p:cNvPr id="14" name="流程图: 过程 13"/>
          <p:cNvSpPr/>
          <p:nvPr/>
        </p:nvSpPr>
        <p:spPr>
          <a:xfrm>
            <a:off x="5168893" y="3137538"/>
            <a:ext cx="1223319" cy="580767"/>
          </a:xfrm>
          <a:prstGeom prst="flowChartProcess">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tx1"/>
                </a:solidFill>
              </a:rPr>
              <a:t>存   储</a:t>
            </a:r>
          </a:p>
        </p:txBody>
      </p:sp>
      <p:pic>
        <p:nvPicPr>
          <p:cNvPr id="8" name="图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66028" y="3843772"/>
            <a:ext cx="914400" cy="914400"/>
          </a:xfrm>
          <a:prstGeom prst="rect">
            <a:avLst/>
          </a:prstGeom>
        </p:spPr>
      </p:pic>
      <p:sp>
        <p:nvSpPr>
          <p:cNvPr id="16" name="流程图: 过程 15"/>
          <p:cNvSpPr/>
          <p:nvPr/>
        </p:nvSpPr>
        <p:spPr>
          <a:xfrm>
            <a:off x="6699523" y="3144166"/>
            <a:ext cx="1583086" cy="580767"/>
          </a:xfrm>
          <a:prstGeom prst="flowChartProcess">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tx1"/>
                </a:solidFill>
              </a:rPr>
              <a:t>输入</a:t>
            </a:r>
            <a:r>
              <a:rPr lang="en-US" altLang="zh-CN" sz="2400" b="1" dirty="0">
                <a:solidFill>
                  <a:schemeClr val="tx1"/>
                </a:solidFill>
              </a:rPr>
              <a:t>/</a:t>
            </a:r>
            <a:r>
              <a:rPr lang="zh-CN" altLang="en-US" sz="2400" b="1" dirty="0">
                <a:solidFill>
                  <a:schemeClr val="tx1"/>
                </a:solidFill>
              </a:rPr>
              <a:t>输出</a:t>
            </a:r>
          </a:p>
        </p:txBody>
      </p:sp>
      <p:sp>
        <p:nvSpPr>
          <p:cNvPr id="6" name="矩形 5"/>
          <p:cNvSpPr/>
          <p:nvPr/>
        </p:nvSpPr>
        <p:spPr>
          <a:xfrm>
            <a:off x="827903" y="1300610"/>
            <a:ext cx="9934832" cy="461665"/>
          </a:xfrm>
          <a:prstGeom prst="rect">
            <a:avLst/>
          </a:prstGeom>
        </p:spPr>
        <p:txBody>
          <a:bodyPr wrap="square">
            <a:spAutoFit/>
          </a:bodyPr>
          <a:lstStyle/>
          <a:p>
            <a:pPr algn="ctr"/>
            <a:r>
              <a:rPr lang="zh-CN" altLang="en-US" sz="2400" b="1" dirty="0">
                <a:latin typeface="+mn-ea"/>
                <a:cs typeface="+mn-ea"/>
              </a:rPr>
              <a:t>程序的效率：程序的执行速度及程序所需占用的存储空间。</a:t>
            </a:r>
            <a:endParaRPr lang="zh-CN" altLang="en-US" sz="2400" dirty="0"/>
          </a:p>
        </p:txBody>
      </p:sp>
      <p:cxnSp>
        <p:nvCxnSpPr>
          <p:cNvPr id="9" name="直接连接符 8"/>
          <p:cNvCxnSpPr/>
          <p:nvPr/>
        </p:nvCxnSpPr>
        <p:spPr>
          <a:xfrm>
            <a:off x="1742303" y="1873488"/>
            <a:ext cx="7908324"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325740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3" grpId="0" animBg="1"/>
      <p:bldP spid="4" grpId="0" animBg="1"/>
      <p:bldP spid="14" grpId="0" animBg="1"/>
      <p:bldP spid="16"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0"/>
          <p:cNvSpPr>
            <a:spLocks noGrp="1"/>
          </p:cNvSpPr>
          <p:nvPr>
            <p:ph type="title"/>
          </p:nvPr>
        </p:nvSpPr>
        <p:spPr/>
        <p:txBody>
          <a:bodyPr/>
          <a:lstStyle/>
          <a:p>
            <a:r>
              <a:rPr lang="en-US" altLang="zh-CN" dirty="0">
                <a:cs typeface="+mn-ea"/>
                <a:sym typeface="+mn-lt"/>
              </a:rPr>
              <a:t>5.3.1.</a:t>
            </a:r>
            <a:r>
              <a:rPr lang="zh-CN" altLang="en-US" dirty="0">
                <a:latin typeface="+mn-lt"/>
                <a:ea typeface="+mn-ea"/>
                <a:cs typeface="+mn-ea"/>
                <a:sym typeface="+mn-lt"/>
              </a:rPr>
              <a:t>概念</a:t>
            </a:r>
          </a:p>
        </p:txBody>
      </p:sp>
      <p:sp>
        <p:nvSpPr>
          <p:cNvPr id="24" name="Rectangle 3"/>
          <p:cNvSpPr txBox="1">
            <a:spLocks noChangeArrowheads="1"/>
          </p:cNvSpPr>
          <p:nvPr/>
        </p:nvSpPr>
        <p:spPr>
          <a:xfrm>
            <a:off x="1057504" y="653309"/>
            <a:ext cx="3529012" cy="2147888"/>
          </a:xfrm>
          <a:prstGeom prst="rect">
            <a:avLst/>
          </a:prstGeom>
        </p:spPr>
        <p:txBody>
          <a:bodyPr/>
          <a:lst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微软雅黑" panose="020B0503020204020204" pitchFamily="34" charset="-122"/>
                <a:ea typeface="微软雅黑" panose="020B0503020204020204" pitchFamily="34" charset="-122"/>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a:lstStyle>
          <a:p>
            <a:endParaRPr lang="zh-CN" altLang="en-US" dirty="0">
              <a:solidFill>
                <a:srgbClr val="FF0000"/>
              </a:solidFill>
            </a:endParaRPr>
          </a:p>
        </p:txBody>
      </p:sp>
      <p:graphicFrame>
        <p:nvGraphicFramePr>
          <p:cNvPr id="5" name="图示 4"/>
          <p:cNvGraphicFramePr/>
          <p:nvPr/>
        </p:nvGraphicFramePr>
        <p:xfrm>
          <a:off x="1104345" y="1156988"/>
          <a:ext cx="10160001" cy="475348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75824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0"/>
          <p:cNvSpPr>
            <a:spLocks noGrp="1"/>
          </p:cNvSpPr>
          <p:nvPr>
            <p:ph type="title"/>
          </p:nvPr>
        </p:nvSpPr>
        <p:spPr>
          <a:xfrm>
            <a:off x="571501" y="0"/>
            <a:ext cx="7228891" cy="668780"/>
          </a:xfrm>
        </p:spPr>
        <p:txBody>
          <a:bodyPr/>
          <a:lstStyle/>
          <a:p>
            <a:r>
              <a:rPr lang="en-US" altLang="zh-CN" dirty="0">
                <a:cs typeface="+mn-ea"/>
                <a:sym typeface="+mn-lt"/>
              </a:rPr>
              <a:t>5.3.2.</a:t>
            </a:r>
            <a:r>
              <a:rPr lang="zh-CN" altLang="en-US" dirty="0">
                <a:latin typeface="+mn-lt"/>
                <a:ea typeface="+mn-ea"/>
                <a:cs typeface="+mn-ea"/>
                <a:sym typeface="+mn-lt"/>
              </a:rPr>
              <a:t>效率的影响因素</a:t>
            </a:r>
            <a:r>
              <a:rPr lang="en-US" altLang="zh-CN" dirty="0">
                <a:latin typeface="+mn-lt"/>
                <a:ea typeface="+mn-ea"/>
                <a:cs typeface="+mn-ea"/>
                <a:sym typeface="+mn-lt"/>
              </a:rPr>
              <a:t>——</a:t>
            </a:r>
            <a:r>
              <a:rPr lang="zh-CN" altLang="en-US" dirty="0">
                <a:latin typeface="+mn-lt"/>
                <a:ea typeface="+mn-ea"/>
                <a:cs typeface="+mn-ea"/>
                <a:sym typeface="+mn-lt"/>
              </a:rPr>
              <a:t>算法</a:t>
            </a:r>
          </a:p>
        </p:txBody>
      </p:sp>
      <p:sp>
        <p:nvSpPr>
          <p:cNvPr id="25" name="Rectangle 63"/>
          <p:cNvSpPr>
            <a:spLocks noChangeArrowheads="1"/>
          </p:cNvSpPr>
          <p:nvPr/>
        </p:nvSpPr>
        <p:spPr bwMode="white">
          <a:xfrm>
            <a:off x="1060760" y="1230461"/>
            <a:ext cx="29229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eaLnBrk="1" hangingPunct="1"/>
            <a:r>
              <a:rPr lang="en-US" altLang="zh-CN" dirty="0">
                <a:solidFill>
                  <a:srgbClr val="F8F8F8"/>
                </a:solidFill>
              </a:rPr>
              <a:t>1</a:t>
            </a:r>
          </a:p>
        </p:txBody>
      </p:sp>
      <p:sp>
        <p:nvSpPr>
          <p:cNvPr id="84" name="Rectangle 3"/>
          <p:cNvSpPr txBox="1">
            <a:spLocks noChangeArrowheads="1"/>
          </p:cNvSpPr>
          <p:nvPr/>
        </p:nvSpPr>
        <p:spPr>
          <a:xfrm>
            <a:off x="267321" y="756248"/>
            <a:ext cx="11341583" cy="1362075"/>
          </a:xfrm>
          <a:prstGeom prst="rect">
            <a:avLst/>
          </a:prstGeom>
        </p:spPr>
        <p:txBody>
          <a:bodyPr/>
          <a:lst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微软雅黑" panose="020B0503020204020204" pitchFamily="34" charset="-122"/>
                <a:ea typeface="微软雅黑" panose="020B0503020204020204" pitchFamily="34" charset="-122"/>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a:lstStyle>
          <a:p>
            <a:pPr marL="0" indent="0">
              <a:lnSpc>
                <a:spcPts val="3500"/>
              </a:lnSpc>
              <a:buNone/>
            </a:pPr>
            <a:r>
              <a:rPr lang="zh-CN" altLang="en-US" sz="2400" b="1" dirty="0"/>
              <a:t>源程序的效率与详细设计阶段确定的算法的效率直接有关。在设计翻译转换代码，算法效率反映为程序的执行速度和存储容量的要求。</a:t>
            </a:r>
          </a:p>
        </p:txBody>
      </p:sp>
      <p:sp>
        <p:nvSpPr>
          <p:cNvPr id="85" name="标题 2"/>
          <p:cNvSpPr txBox="1">
            <a:spLocks/>
          </p:cNvSpPr>
          <p:nvPr/>
        </p:nvSpPr>
        <p:spPr>
          <a:xfrm>
            <a:off x="1481557" y="1752564"/>
            <a:ext cx="8229600" cy="690563"/>
          </a:xfrm>
          <a:prstGeom prst="rect">
            <a:avLst/>
          </a:prstGeom>
        </p:spPr>
        <p:txBody>
          <a:bodyPr anchor="b"/>
          <a:lstStyle>
            <a:lvl1pPr algn="ctr" rtl="0" eaLnBrk="0" fontAlgn="base" hangingPunct="0">
              <a:lnSpc>
                <a:spcPts val="5800"/>
              </a:lnSpc>
              <a:spcBef>
                <a:spcPct val="0"/>
              </a:spcBef>
              <a:spcAft>
                <a:spcPct val="0"/>
              </a:spcAft>
              <a:defRPr sz="5400" b="1" kern="1200">
                <a:solidFill>
                  <a:schemeClr val="tx2"/>
                </a:solidFill>
                <a:effectLst>
                  <a:outerShdw blurRad="63500" dist="38100" dir="5400000" algn="t" rotWithShape="0">
                    <a:prstClr val="black">
                      <a:alpha val="25000"/>
                    </a:prstClr>
                  </a:outerShdw>
                </a:effectLst>
                <a:latin typeface="+mn-lt"/>
                <a:ea typeface="+mj-ea"/>
                <a:cs typeface="+mj-cs"/>
              </a:defRPr>
            </a:lvl1pPr>
            <a:lvl2pPr algn="ctr" rtl="0" eaLnBrk="0" fontAlgn="base" hangingPunct="0">
              <a:lnSpc>
                <a:spcPts val="5800"/>
              </a:lnSpc>
              <a:spcBef>
                <a:spcPct val="0"/>
              </a:spcBef>
              <a:spcAft>
                <a:spcPct val="0"/>
              </a:spcAft>
              <a:defRPr sz="5400">
                <a:solidFill>
                  <a:schemeClr val="tx2"/>
                </a:solidFill>
                <a:latin typeface="Franklin Gothic Book" pitchFamily="34" charset="0"/>
              </a:defRPr>
            </a:lvl2pPr>
            <a:lvl3pPr algn="ctr" rtl="0" eaLnBrk="0" fontAlgn="base" hangingPunct="0">
              <a:lnSpc>
                <a:spcPts val="5800"/>
              </a:lnSpc>
              <a:spcBef>
                <a:spcPct val="0"/>
              </a:spcBef>
              <a:spcAft>
                <a:spcPct val="0"/>
              </a:spcAft>
              <a:defRPr sz="5400">
                <a:solidFill>
                  <a:schemeClr val="tx2"/>
                </a:solidFill>
                <a:latin typeface="Franklin Gothic Book" pitchFamily="34" charset="0"/>
              </a:defRPr>
            </a:lvl3pPr>
            <a:lvl4pPr algn="ctr" rtl="0" eaLnBrk="0" fontAlgn="base" hangingPunct="0">
              <a:lnSpc>
                <a:spcPts val="5800"/>
              </a:lnSpc>
              <a:spcBef>
                <a:spcPct val="0"/>
              </a:spcBef>
              <a:spcAft>
                <a:spcPct val="0"/>
              </a:spcAft>
              <a:defRPr sz="5400">
                <a:solidFill>
                  <a:schemeClr val="tx2"/>
                </a:solidFill>
                <a:latin typeface="Franklin Gothic Book" pitchFamily="34" charset="0"/>
              </a:defRPr>
            </a:lvl4pPr>
            <a:lvl5pPr algn="ctr" rtl="0" eaLnBrk="0" fontAlgn="base" hangingPunct="0">
              <a:lnSpc>
                <a:spcPts val="5800"/>
              </a:lnSpc>
              <a:spcBef>
                <a:spcPct val="0"/>
              </a:spcBef>
              <a:spcAft>
                <a:spcPct val="0"/>
              </a:spcAft>
              <a:defRPr sz="5400">
                <a:solidFill>
                  <a:schemeClr val="tx2"/>
                </a:solidFill>
                <a:latin typeface="Franklin Gothic Book" pitchFamily="34" charset="0"/>
              </a:defRPr>
            </a:lvl5pPr>
            <a:lvl6pPr marL="457200" algn="ctr" rtl="0" fontAlgn="base">
              <a:lnSpc>
                <a:spcPts val="5800"/>
              </a:lnSpc>
              <a:spcBef>
                <a:spcPct val="0"/>
              </a:spcBef>
              <a:spcAft>
                <a:spcPct val="0"/>
              </a:spcAft>
              <a:defRPr sz="5400">
                <a:solidFill>
                  <a:schemeClr val="tx2"/>
                </a:solidFill>
                <a:latin typeface="Palatino Linotype" pitchFamily="18" charset="0"/>
              </a:defRPr>
            </a:lvl6pPr>
            <a:lvl7pPr marL="914400" algn="ctr" rtl="0" fontAlgn="base">
              <a:lnSpc>
                <a:spcPts val="5800"/>
              </a:lnSpc>
              <a:spcBef>
                <a:spcPct val="0"/>
              </a:spcBef>
              <a:spcAft>
                <a:spcPct val="0"/>
              </a:spcAft>
              <a:defRPr sz="5400">
                <a:solidFill>
                  <a:schemeClr val="tx2"/>
                </a:solidFill>
                <a:latin typeface="Palatino Linotype" pitchFamily="18" charset="0"/>
              </a:defRPr>
            </a:lvl7pPr>
            <a:lvl8pPr marL="1371600" algn="ctr" rtl="0" fontAlgn="base">
              <a:lnSpc>
                <a:spcPts val="5800"/>
              </a:lnSpc>
              <a:spcBef>
                <a:spcPct val="0"/>
              </a:spcBef>
              <a:spcAft>
                <a:spcPct val="0"/>
              </a:spcAft>
              <a:defRPr sz="5400">
                <a:solidFill>
                  <a:schemeClr val="tx2"/>
                </a:solidFill>
                <a:latin typeface="Palatino Linotype" pitchFamily="18" charset="0"/>
              </a:defRPr>
            </a:lvl8pPr>
            <a:lvl9pPr marL="1828800" algn="ctr" rtl="0" fontAlgn="base">
              <a:lnSpc>
                <a:spcPts val="5800"/>
              </a:lnSpc>
              <a:spcBef>
                <a:spcPct val="0"/>
              </a:spcBef>
              <a:spcAft>
                <a:spcPct val="0"/>
              </a:spcAft>
              <a:defRPr sz="5400">
                <a:solidFill>
                  <a:schemeClr val="tx2"/>
                </a:solidFill>
                <a:latin typeface="Palatino Linotype" pitchFamily="18" charset="0"/>
              </a:defRPr>
            </a:lvl9pPr>
          </a:lstStyle>
          <a:p>
            <a:pPr>
              <a:defRPr/>
            </a:pPr>
            <a:r>
              <a:rPr lang="zh-CN" altLang="en-US" sz="2400" dirty="0">
                <a:solidFill>
                  <a:schemeClr val="tx1"/>
                </a:solidFill>
                <a:latin typeface="微软雅黑" panose="020B0503020204020204" pitchFamily="34" charset="-122"/>
                <a:ea typeface="微软雅黑" panose="020B0503020204020204" pitchFamily="34" charset="-122"/>
                <a:cs typeface="+mn-cs"/>
              </a:rPr>
              <a:t>设计向程序转换过程中的指导原则</a:t>
            </a:r>
          </a:p>
        </p:txBody>
      </p:sp>
      <p:sp>
        <p:nvSpPr>
          <p:cNvPr id="5" name="下箭头 4"/>
          <p:cNvSpPr/>
          <p:nvPr/>
        </p:nvSpPr>
        <p:spPr>
          <a:xfrm>
            <a:off x="5075583" y="1696281"/>
            <a:ext cx="862530" cy="196758"/>
          </a:xfrm>
          <a:prstGeom prst="downArrow">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87" name="组合 86"/>
          <p:cNvGrpSpPr/>
          <p:nvPr/>
        </p:nvGrpSpPr>
        <p:grpSpPr>
          <a:xfrm>
            <a:off x="721613" y="2464147"/>
            <a:ext cx="9307853" cy="3654677"/>
            <a:chOff x="5699318" y="904879"/>
            <a:chExt cx="6799719" cy="3602842"/>
          </a:xfrm>
        </p:grpSpPr>
        <p:grpSp>
          <p:nvGrpSpPr>
            <p:cNvPr id="88" name="组合 87"/>
            <p:cNvGrpSpPr/>
            <p:nvPr/>
          </p:nvGrpSpPr>
          <p:grpSpPr>
            <a:xfrm>
              <a:off x="5699318" y="904879"/>
              <a:ext cx="6799719" cy="3602842"/>
              <a:chOff x="5699318" y="904879"/>
              <a:chExt cx="6799719" cy="3602842"/>
            </a:xfrm>
          </p:grpSpPr>
          <p:sp>
            <p:nvSpPr>
              <p:cNvPr id="92" name="任意多边形 91"/>
              <p:cNvSpPr/>
              <p:nvPr/>
            </p:nvSpPr>
            <p:spPr>
              <a:xfrm>
                <a:off x="5934618" y="904879"/>
                <a:ext cx="6564419" cy="554199"/>
              </a:xfrm>
              <a:custGeom>
                <a:avLst/>
                <a:gdLst>
                  <a:gd name="connsiteX0" fmla="*/ 0 w 4260990"/>
                  <a:gd name="connsiteY0" fmla="*/ 0 h 554197"/>
                  <a:gd name="connsiteX1" fmla="*/ 3983892 w 4260990"/>
                  <a:gd name="connsiteY1" fmla="*/ 0 h 554197"/>
                  <a:gd name="connsiteX2" fmla="*/ 4260990 w 4260990"/>
                  <a:gd name="connsiteY2" fmla="*/ 277099 h 554197"/>
                  <a:gd name="connsiteX3" fmla="*/ 3983892 w 4260990"/>
                  <a:gd name="connsiteY3" fmla="*/ 554197 h 554197"/>
                  <a:gd name="connsiteX4" fmla="*/ 0 w 4260990"/>
                  <a:gd name="connsiteY4" fmla="*/ 554197 h 554197"/>
                  <a:gd name="connsiteX5" fmla="*/ 0 w 4260990"/>
                  <a:gd name="connsiteY5" fmla="*/ 0 h 5541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60990" h="554197">
                    <a:moveTo>
                      <a:pt x="4260990" y="554196"/>
                    </a:moveTo>
                    <a:lnTo>
                      <a:pt x="277098" y="554196"/>
                    </a:lnTo>
                    <a:lnTo>
                      <a:pt x="0" y="277098"/>
                    </a:lnTo>
                    <a:lnTo>
                      <a:pt x="277098" y="1"/>
                    </a:lnTo>
                    <a:lnTo>
                      <a:pt x="4260990" y="1"/>
                    </a:lnTo>
                    <a:lnTo>
                      <a:pt x="4260990" y="554196"/>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82935" tIns="45721" rIns="85344" bIns="45721" numCol="1" spcCol="1270" anchor="ctr" anchorCtr="0">
                <a:noAutofit/>
              </a:bodyPr>
              <a:lstStyle/>
              <a:p>
                <a:pPr>
                  <a:defRPr/>
                </a:pPr>
                <a:r>
                  <a:rPr lang="zh-CN" altLang="en-US" sz="2000" b="1" dirty="0">
                    <a:latin typeface="+mn-ea"/>
                  </a:rPr>
                  <a:t>  在编程序前，尽可能化简有关的算术表达式和逻辑表达式；</a:t>
                </a:r>
              </a:p>
            </p:txBody>
          </p:sp>
          <p:sp>
            <p:nvSpPr>
              <p:cNvPr id="93" name="椭圆 92"/>
              <p:cNvSpPr/>
              <p:nvPr/>
            </p:nvSpPr>
            <p:spPr>
              <a:xfrm>
                <a:off x="5738042" y="904880"/>
                <a:ext cx="455040" cy="554197"/>
              </a:xfrm>
              <a:prstGeom prst="ellipse">
                <a:avLst/>
              </a:prstGeom>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94" name="任意多边形 93"/>
              <p:cNvSpPr/>
              <p:nvPr/>
            </p:nvSpPr>
            <p:spPr>
              <a:xfrm>
                <a:off x="5934619" y="1636172"/>
                <a:ext cx="6564418" cy="554199"/>
              </a:xfrm>
              <a:custGeom>
                <a:avLst/>
                <a:gdLst>
                  <a:gd name="connsiteX0" fmla="*/ 0 w 4260990"/>
                  <a:gd name="connsiteY0" fmla="*/ 0 h 554197"/>
                  <a:gd name="connsiteX1" fmla="*/ 3983892 w 4260990"/>
                  <a:gd name="connsiteY1" fmla="*/ 0 h 554197"/>
                  <a:gd name="connsiteX2" fmla="*/ 4260990 w 4260990"/>
                  <a:gd name="connsiteY2" fmla="*/ 277099 h 554197"/>
                  <a:gd name="connsiteX3" fmla="*/ 3983892 w 4260990"/>
                  <a:gd name="connsiteY3" fmla="*/ 554197 h 554197"/>
                  <a:gd name="connsiteX4" fmla="*/ 0 w 4260990"/>
                  <a:gd name="connsiteY4" fmla="*/ 554197 h 554197"/>
                  <a:gd name="connsiteX5" fmla="*/ 0 w 4260990"/>
                  <a:gd name="connsiteY5" fmla="*/ 0 h 5541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60990" h="554197">
                    <a:moveTo>
                      <a:pt x="4260990" y="554196"/>
                    </a:moveTo>
                    <a:lnTo>
                      <a:pt x="277098" y="554196"/>
                    </a:lnTo>
                    <a:lnTo>
                      <a:pt x="0" y="277098"/>
                    </a:lnTo>
                    <a:lnTo>
                      <a:pt x="277098" y="1"/>
                    </a:lnTo>
                    <a:lnTo>
                      <a:pt x="4260990" y="1"/>
                    </a:lnTo>
                    <a:lnTo>
                      <a:pt x="4260990" y="554196"/>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82935" tIns="45721" rIns="85344" bIns="45721" numCol="1" spcCol="1270" anchor="ctr" anchorCtr="0">
                <a:noAutofit/>
              </a:bodyPr>
              <a:lstStyle/>
              <a:p>
                <a:pPr defTabSz="533400">
                  <a:lnSpc>
                    <a:spcPct val="90000"/>
                  </a:lnSpc>
                  <a:spcBef>
                    <a:spcPct val="0"/>
                  </a:spcBef>
                  <a:spcAft>
                    <a:spcPct val="35000"/>
                  </a:spcAft>
                  <a:defRPr/>
                </a:pPr>
                <a:r>
                  <a:rPr lang="zh-CN" altLang="en-US" sz="2000" b="1" dirty="0">
                    <a:latin typeface="+mn-ea"/>
                  </a:rPr>
                  <a:t>  仔细检查算法中的嵌套的循环，尽可能将某些语句或表达式移到循环外面；</a:t>
                </a:r>
              </a:p>
            </p:txBody>
          </p:sp>
          <p:sp>
            <p:nvSpPr>
              <p:cNvPr id="95" name="椭圆 94"/>
              <p:cNvSpPr/>
              <p:nvPr/>
            </p:nvSpPr>
            <p:spPr>
              <a:xfrm>
                <a:off x="5738042" y="1571497"/>
                <a:ext cx="455040" cy="554197"/>
              </a:xfrm>
              <a:prstGeom prst="ellipse">
                <a:avLst/>
              </a:prstGeom>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96" name="任意多边形 95"/>
              <p:cNvSpPr/>
              <p:nvPr/>
            </p:nvSpPr>
            <p:spPr>
              <a:xfrm>
                <a:off x="5934619" y="3837713"/>
                <a:ext cx="6564418" cy="670008"/>
              </a:xfrm>
              <a:custGeom>
                <a:avLst/>
                <a:gdLst>
                  <a:gd name="connsiteX0" fmla="*/ 0 w 4260990"/>
                  <a:gd name="connsiteY0" fmla="*/ 0 h 554197"/>
                  <a:gd name="connsiteX1" fmla="*/ 3983892 w 4260990"/>
                  <a:gd name="connsiteY1" fmla="*/ 0 h 554197"/>
                  <a:gd name="connsiteX2" fmla="*/ 4260990 w 4260990"/>
                  <a:gd name="connsiteY2" fmla="*/ 277099 h 554197"/>
                  <a:gd name="connsiteX3" fmla="*/ 3983892 w 4260990"/>
                  <a:gd name="connsiteY3" fmla="*/ 554197 h 554197"/>
                  <a:gd name="connsiteX4" fmla="*/ 0 w 4260990"/>
                  <a:gd name="connsiteY4" fmla="*/ 554197 h 554197"/>
                  <a:gd name="connsiteX5" fmla="*/ 0 w 4260990"/>
                  <a:gd name="connsiteY5" fmla="*/ 0 h 5541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60990" h="554197">
                    <a:moveTo>
                      <a:pt x="4260990" y="554196"/>
                    </a:moveTo>
                    <a:lnTo>
                      <a:pt x="277098" y="554196"/>
                    </a:lnTo>
                    <a:lnTo>
                      <a:pt x="0" y="277098"/>
                    </a:lnTo>
                    <a:lnTo>
                      <a:pt x="277098" y="1"/>
                    </a:lnTo>
                    <a:lnTo>
                      <a:pt x="4260990" y="1"/>
                    </a:lnTo>
                    <a:lnTo>
                      <a:pt x="4260990" y="554196"/>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82935" tIns="45721" rIns="85344" bIns="45721" numCol="1" spcCol="1270" anchor="ctr" anchorCtr="0">
                <a:noAutofit/>
              </a:bodyPr>
              <a:lstStyle/>
              <a:p>
                <a:pPr lvl="0" defTabSz="533400">
                  <a:lnSpc>
                    <a:spcPct val="90000"/>
                  </a:lnSpc>
                  <a:spcBef>
                    <a:spcPct val="0"/>
                  </a:spcBef>
                  <a:spcAft>
                    <a:spcPct val="35000"/>
                  </a:spcAft>
                </a:pPr>
                <a:r>
                  <a:rPr lang="zh-CN" altLang="en-US" sz="2000" b="1" dirty="0">
                    <a:latin typeface="+mn-ea"/>
                  </a:rPr>
                  <a:t>  尽量避免使用多维数组；尽量避免使用指针和复杂的表；不要混淆数据类型，避免在表达式中出现类型混杂；</a:t>
                </a:r>
                <a:endParaRPr lang="zh-CN" sz="2000" b="1" dirty="0">
                  <a:latin typeface="+mn-ea"/>
                </a:endParaRPr>
              </a:p>
            </p:txBody>
          </p:sp>
          <p:sp>
            <p:nvSpPr>
              <p:cNvPr id="97" name="椭圆 96"/>
              <p:cNvSpPr/>
              <p:nvPr/>
            </p:nvSpPr>
            <p:spPr>
              <a:xfrm>
                <a:off x="5699318" y="3910340"/>
                <a:ext cx="455040" cy="554197"/>
              </a:xfrm>
              <a:prstGeom prst="ellipse">
                <a:avLst/>
              </a:prstGeom>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sp>
        </p:grpSp>
        <p:sp>
          <p:nvSpPr>
            <p:cNvPr id="89" name="矩形 88"/>
            <p:cNvSpPr/>
            <p:nvPr/>
          </p:nvSpPr>
          <p:spPr>
            <a:xfrm>
              <a:off x="5716507" y="1009862"/>
              <a:ext cx="520393" cy="394436"/>
            </a:xfrm>
            <a:prstGeom prst="rect">
              <a:avLst/>
            </a:prstGeom>
          </p:spPr>
          <p:txBody>
            <a:bodyPr wrap="none">
              <a:spAutoFit/>
            </a:bodyPr>
            <a:lstStyle/>
            <a:p>
              <a:r>
                <a:rPr lang="zh-CN" altLang="en-US" sz="2000" b="1" dirty="0">
                  <a:solidFill>
                    <a:schemeClr val="accent1"/>
                  </a:solidFill>
                </a:rPr>
                <a:t>简化</a:t>
              </a:r>
            </a:p>
          </p:txBody>
        </p:sp>
        <p:sp>
          <p:nvSpPr>
            <p:cNvPr id="90" name="矩形 89"/>
            <p:cNvSpPr/>
            <p:nvPr/>
          </p:nvSpPr>
          <p:spPr>
            <a:xfrm>
              <a:off x="5716507" y="1614001"/>
              <a:ext cx="509641" cy="394436"/>
            </a:xfrm>
            <a:prstGeom prst="rect">
              <a:avLst/>
            </a:prstGeom>
          </p:spPr>
          <p:txBody>
            <a:bodyPr wrap="none">
              <a:spAutoFit/>
            </a:bodyPr>
            <a:lstStyle/>
            <a:p>
              <a:r>
                <a:rPr lang="zh-CN" altLang="en-US" sz="2000" b="1" dirty="0">
                  <a:solidFill>
                    <a:schemeClr val="accent1"/>
                  </a:solidFill>
                </a:rPr>
                <a:t>检查</a:t>
              </a:r>
            </a:p>
          </p:txBody>
        </p:sp>
        <p:sp>
          <p:nvSpPr>
            <p:cNvPr id="91" name="矩形 90"/>
            <p:cNvSpPr/>
            <p:nvPr/>
          </p:nvSpPr>
          <p:spPr>
            <a:xfrm>
              <a:off x="5714785" y="3965731"/>
              <a:ext cx="509641" cy="394436"/>
            </a:xfrm>
            <a:prstGeom prst="rect">
              <a:avLst/>
            </a:prstGeom>
          </p:spPr>
          <p:txBody>
            <a:bodyPr wrap="none">
              <a:spAutoFit/>
            </a:bodyPr>
            <a:lstStyle/>
            <a:p>
              <a:r>
                <a:rPr lang="zh-CN" altLang="en-US" sz="2000" b="1" dirty="0">
                  <a:solidFill>
                    <a:schemeClr val="accent1"/>
                  </a:solidFill>
                </a:rPr>
                <a:t>避免</a:t>
              </a:r>
            </a:p>
          </p:txBody>
        </p:sp>
      </p:grpSp>
      <p:grpSp>
        <p:nvGrpSpPr>
          <p:cNvPr id="98" name="组合 97"/>
          <p:cNvGrpSpPr/>
          <p:nvPr/>
        </p:nvGrpSpPr>
        <p:grpSpPr>
          <a:xfrm>
            <a:off x="709328" y="3853581"/>
            <a:ext cx="9324080" cy="1464491"/>
            <a:chOff x="5687464" y="-59911"/>
            <a:chExt cx="6811573" cy="1250051"/>
          </a:xfrm>
        </p:grpSpPr>
        <p:grpSp>
          <p:nvGrpSpPr>
            <p:cNvPr id="99" name="组合 98"/>
            <p:cNvGrpSpPr/>
            <p:nvPr/>
          </p:nvGrpSpPr>
          <p:grpSpPr>
            <a:xfrm>
              <a:off x="5698923" y="-59911"/>
              <a:ext cx="6800114" cy="1250051"/>
              <a:chOff x="5698923" y="-59911"/>
              <a:chExt cx="6800114" cy="1250051"/>
            </a:xfrm>
          </p:grpSpPr>
          <p:sp>
            <p:nvSpPr>
              <p:cNvPr id="103" name="任意多边形 102"/>
              <p:cNvSpPr/>
              <p:nvPr/>
            </p:nvSpPr>
            <p:spPr>
              <a:xfrm>
                <a:off x="5934618" y="669287"/>
                <a:ext cx="6564419" cy="499364"/>
              </a:xfrm>
              <a:custGeom>
                <a:avLst/>
                <a:gdLst>
                  <a:gd name="connsiteX0" fmla="*/ 0 w 4260990"/>
                  <a:gd name="connsiteY0" fmla="*/ 0 h 554197"/>
                  <a:gd name="connsiteX1" fmla="*/ 3983892 w 4260990"/>
                  <a:gd name="connsiteY1" fmla="*/ 0 h 554197"/>
                  <a:gd name="connsiteX2" fmla="*/ 4260990 w 4260990"/>
                  <a:gd name="connsiteY2" fmla="*/ 277099 h 554197"/>
                  <a:gd name="connsiteX3" fmla="*/ 3983892 w 4260990"/>
                  <a:gd name="connsiteY3" fmla="*/ 554197 h 554197"/>
                  <a:gd name="connsiteX4" fmla="*/ 0 w 4260990"/>
                  <a:gd name="connsiteY4" fmla="*/ 554197 h 554197"/>
                  <a:gd name="connsiteX5" fmla="*/ 0 w 4260990"/>
                  <a:gd name="connsiteY5" fmla="*/ 0 h 5541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60990" h="554197">
                    <a:moveTo>
                      <a:pt x="4260990" y="554196"/>
                    </a:moveTo>
                    <a:lnTo>
                      <a:pt x="277098" y="554196"/>
                    </a:lnTo>
                    <a:lnTo>
                      <a:pt x="0" y="277098"/>
                    </a:lnTo>
                    <a:lnTo>
                      <a:pt x="277098" y="1"/>
                    </a:lnTo>
                    <a:lnTo>
                      <a:pt x="4260990" y="1"/>
                    </a:lnTo>
                    <a:lnTo>
                      <a:pt x="4260990" y="554196"/>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82935" tIns="45721" rIns="85344" bIns="45721" numCol="1" spcCol="1270" anchor="ctr" anchorCtr="0">
                <a:noAutofit/>
              </a:bodyPr>
              <a:lstStyle/>
              <a:p>
                <a:pPr>
                  <a:defRPr/>
                </a:pPr>
                <a:r>
                  <a:rPr lang="zh-CN" altLang="en-US" sz="2000" b="1" dirty="0">
                    <a:latin typeface="+mn-ea"/>
                  </a:rPr>
                  <a:t>  采用“快速”的算术运算；尽量采用整数算术表达式和布尔表达式；</a:t>
                </a:r>
                <a:endParaRPr lang="en-US" altLang="zh-CN" sz="2000" b="1" dirty="0">
                  <a:latin typeface="+mn-ea"/>
                </a:endParaRPr>
              </a:p>
            </p:txBody>
          </p:sp>
          <p:sp>
            <p:nvSpPr>
              <p:cNvPr id="104" name="椭圆 103"/>
              <p:cNvSpPr/>
              <p:nvPr/>
            </p:nvSpPr>
            <p:spPr>
              <a:xfrm>
                <a:off x="5699318" y="635943"/>
                <a:ext cx="455040" cy="554197"/>
              </a:xfrm>
              <a:prstGeom prst="ellipse">
                <a:avLst/>
              </a:prstGeom>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107" name="任意多边形 106"/>
              <p:cNvSpPr/>
              <p:nvPr/>
            </p:nvSpPr>
            <p:spPr>
              <a:xfrm>
                <a:off x="5934619" y="44286"/>
                <a:ext cx="6564418" cy="418900"/>
              </a:xfrm>
              <a:custGeom>
                <a:avLst/>
                <a:gdLst>
                  <a:gd name="connsiteX0" fmla="*/ 0 w 4260990"/>
                  <a:gd name="connsiteY0" fmla="*/ 0 h 554197"/>
                  <a:gd name="connsiteX1" fmla="*/ 3983892 w 4260990"/>
                  <a:gd name="connsiteY1" fmla="*/ 0 h 554197"/>
                  <a:gd name="connsiteX2" fmla="*/ 4260990 w 4260990"/>
                  <a:gd name="connsiteY2" fmla="*/ 277099 h 554197"/>
                  <a:gd name="connsiteX3" fmla="*/ 3983892 w 4260990"/>
                  <a:gd name="connsiteY3" fmla="*/ 554197 h 554197"/>
                  <a:gd name="connsiteX4" fmla="*/ 0 w 4260990"/>
                  <a:gd name="connsiteY4" fmla="*/ 554197 h 554197"/>
                  <a:gd name="connsiteX5" fmla="*/ 0 w 4260990"/>
                  <a:gd name="connsiteY5" fmla="*/ 0 h 5541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60990" h="554197">
                    <a:moveTo>
                      <a:pt x="4260990" y="554196"/>
                    </a:moveTo>
                    <a:lnTo>
                      <a:pt x="277098" y="554196"/>
                    </a:lnTo>
                    <a:lnTo>
                      <a:pt x="0" y="277098"/>
                    </a:lnTo>
                    <a:lnTo>
                      <a:pt x="277098" y="1"/>
                    </a:lnTo>
                    <a:lnTo>
                      <a:pt x="4260990" y="1"/>
                    </a:lnTo>
                    <a:lnTo>
                      <a:pt x="4260990" y="554196"/>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82935" tIns="45721" rIns="85344" bIns="45721" numCol="1" spcCol="1270" anchor="ctr" anchorCtr="0">
                <a:noAutofit/>
              </a:bodyPr>
              <a:lstStyle/>
              <a:p>
                <a:pPr>
                  <a:defRPr/>
                </a:pPr>
                <a:r>
                  <a:rPr lang="zh-CN" altLang="en-US" sz="2000" b="1" dirty="0">
                    <a:latin typeface="+mn-ea"/>
                  </a:rPr>
                  <a:t>选用等效的高效率算法；</a:t>
                </a:r>
              </a:p>
            </p:txBody>
          </p:sp>
          <p:sp>
            <p:nvSpPr>
              <p:cNvPr id="108" name="椭圆 107"/>
              <p:cNvSpPr/>
              <p:nvPr/>
            </p:nvSpPr>
            <p:spPr>
              <a:xfrm>
                <a:off x="5698923" y="-59911"/>
                <a:ext cx="455040" cy="554197"/>
              </a:xfrm>
              <a:prstGeom prst="ellipse">
                <a:avLst/>
              </a:prstGeom>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sp>
        </p:grpSp>
        <p:sp>
          <p:nvSpPr>
            <p:cNvPr id="100" name="矩形 99"/>
            <p:cNvSpPr/>
            <p:nvPr/>
          </p:nvSpPr>
          <p:spPr>
            <a:xfrm>
              <a:off x="5687464" y="740926"/>
              <a:ext cx="509641" cy="394436"/>
            </a:xfrm>
            <a:prstGeom prst="rect">
              <a:avLst/>
            </a:prstGeom>
          </p:spPr>
          <p:txBody>
            <a:bodyPr wrap="none">
              <a:spAutoFit/>
            </a:bodyPr>
            <a:lstStyle/>
            <a:p>
              <a:r>
                <a:rPr lang="zh-CN" altLang="en-US" sz="2000" b="1" dirty="0">
                  <a:solidFill>
                    <a:schemeClr val="accent1"/>
                  </a:solidFill>
                </a:rPr>
                <a:t>采用</a:t>
              </a:r>
            </a:p>
          </p:txBody>
        </p:sp>
        <p:sp>
          <p:nvSpPr>
            <p:cNvPr id="102" name="矩形 101"/>
            <p:cNvSpPr/>
            <p:nvPr/>
          </p:nvSpPr>
          <p:spPr>
            <a:xfrm>
              <a:off x="5697132" y="59052"/>
              <a:ext cx="509641" cy="394436"/>
            </a:xfrm>
            <a:prstGeom prst="rect">
              <a:avLst/>
            </a:prstGeom>
          </p:spPr>
          <p:txBody>
            <a:bodyPr wrap="none">
              <a:spAutoFit/>
            </a:bodyPr>
            <a:lstStyle/>
            <a:p>
              <a:r>
                <a:rPr lang="zh-CN" altLang="en-US" sz="2000" b="1" dirty="0">
                  <a:solidFill>
                    <a:schemeClr val="accent1"/>
                  </a:solidFill>
                </a:rPr>
                <a:t>选用</a:t>
              </a:r>
            </a:p>
          </p:txBody>
        </p:sp>
      </p:grpSp>
    </p:spTree>
    <p:extLst>
      <p:ext uri="{BB962C8B-B14F-4D97-AF65-F5344CB8AC3E}">
        <p14:creationId xmlns:p14="http://schemas.microsoft.com/office/powerpoint/2010/main" val="42420018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85"/>
                                        </p:tgtEl>
                                        <p:attrNameLst>
                                          <p:attrName>style.visibility</p:attrName>
                                        </p:attrNameLst>
                                      </p:cBhvr>
                                      <p:to>
                                        <p:strVal val="visible"/>
                                      </p:to>
                                    </p:set>
                                    <p:anim calcmode="lin" valueType="num">
                                      <p:cBhvr additive="base">
                                        <p:cTn id="11" dur="500" fill="hold"/>
                                        <p:tgtEl>
                                          <p:spTgt spid="85"/>
                                        </p:tgtEl>
                                        <p:attrNameLst>
                                          <p:attrName>ppt_x</p:attrName>
                                        </p:attrNameLst>
                                      </p:cBhvr>
                                      <p:tavLst>
                                        <p:tav tm="0">
                                          <p:val>
                                            <p:strVal val="#ppt_x"/>
                                          </p:val>
                                        </p:tav>
                                        <p:tav tm="100000">
                                          <p:val>
                                            <p:strVal val="#ppt_x"/>
                                          </p:val>
                                        </p:tav>
                                      </p:tavLst>
                                    </p:anim>
                                    <p:anim calcmode="lin" valueType="num">
                                      <p:cBhvr additive="base">
                                        <p:cTn id="12" dur="500" fill="hold"/>
                                        <p:tgtEl>
                                          <p:spTgt spid="85"/>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87"/>
                                        </p:tgtEl>
                                        <p:attrNameLst>
                                          <p:attrName>style.visibility</p:attrName>
                                        </p:attrNameLst>
                                      </p:cBhvr>
                                      <p:to>
                                        <p:strVal val="visible"/>
                                      </p:to>
                                    </p:set>
                                    <p:anim calcmode="lin" valueType="num">
                                      <p:cBhvr additive="base">
                                        <p:cTn id="15" dur="500" fill="hold"/>
                                        <p:tgtEl>
                                          <p:spTgt spid="87"/>
                                        </p:tgtEl>
                                        <p:attrNameLst>
                                          <p:attrName>ppt_x</p:attrName>
                                        </p:attrNameLst>
                                      </p:cBhvr>
                                      <p:tavLst>
                                        <p:tav tm="0">
                                          <p:val>
                                            <p:strVal val="#ppt_x"/>
                                          </p:val>
                                        </p:tav>
                                        <p:tav tm="100000">
                                          <p:val>
                                            <p:strVal val="#ppt_x"/>
                                          </p:val>
                                        </p:tav>
                                      </p:tavLst>
                                    </p:anim>
                                    <p:anim calcmode="lin" valueType="num">
                                      <p:cBhvr additive="base">
                                        <p:cTn id="16" dur="500" fill="hold"/>
                                        <p:tgtEl>
                                          <p:spTgt spid="87"/>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98"/>
                                        </p:tgtEl>
                                        <p:attrNameLst>
                                          <p:attrName>style.visibility</p:attrName>
                                        </p:attrNameLst>
                                      </p:cBhvr>
                                      <p:to>
                                        <p:strVal val="visible"/>
                                      </p:to>
                                    </p:set>
                                    <p:anim calcmode="lin" valueType="num">
                                      <p:cBhvr additive="base">
                                        <p:cTn id="19" dur="500" fill="hold"/>
                                        <p:tgtEl>
                                          <p:spTgt spid="98"/>
                                        </p:tgtEl>
                                        <p:attrNameLst>
                                          <p:attrName>ppt_x</p:attrName>
                                        </p:attrNameLst>
                                      </p:cBhvr>
                                      <p:tavLst>
                                        <p:tav tm="0">
                                          <p:val>
                                            <p:strVal val="#ppt_x"/>
                                          </p:val>
                                        </p:tav>
                                        <p:tav tm="100000">
                                          <p:val>
                                            <p:strVal val="#ppt_x"/>
                                          </p:val>
                                        </p:tav>
                                      </p:tavLst>
                                    </p:anim>
                                    <p:anim calcmode="lin" valueType="num">
                                      <p:cBhvr additive="base">
                                        <p:cTn id="20" dur="500" fill="hold"/>
                                        <p:tgtEl>
                                          <p:spTgt spid="9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 grpId="0"/>
      <p:bldP spid="5"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0"/>
          <p:cNvSpPr>
            <a:spLocks noGrp="1"/>
          </p:cNvSpPr>
          <p:nvPr>
            <p:ph type="title"/>
          </p:nvPr>
        </p:nvSpPr>
        <p:spPr>
          <a:xfrm>
            <a:off x="571501" y="0"/>
            <a:ext cx="7163577" cy="668780"/>
          </a:xfrm>
        </p:spPr>
        <p:txBody>
          <a:bodyPr/>
          <a:lstStyle/>
          <a:p>
            <a:r>
              <a:rPr lang="en-US" altLang="zh-CN" dirty="0">
                <a:cs typeface="+mn-ea"/>
                <a:sym typeface="+mn-lt"/>
              </a:rPr>
              <a:t>5.3.2.</a:t>
            </a:r>
            <a:r>
              <a:rPr lang="zh-CN" altLang="en-US" dirty="0">
                <a:latin typeface="+mn-lt"/>
                <a:ea typeface="+mn-ea"/>
                <a:cs typeface="+mn-ea"/>
                <a:sym typeface="+mn-lt"/>
              </a:rPr>
              <a:t>效率的影响因素</a:t>
            </a:r>
            <a:r>
              <a:rPr lang="en-US" altLang="zh-CN" dirty="0">
                <a:latin typeface="+mn-lt"/>
                <a:ea typeface="+mn-ea"/>
                <a:cs typeface="+mn-ea"/>
                <a:sym typeface="+mn-lt"/>
              </a:rPr>
              <a:t>——</a:t>
            </a:r>
            <a:r>
              <a:rPr lang="zh-CN" altLang="en-US" dirty="0">
                <a:latin typeface="+mn-lt"/>
                <a:ea typeface="+mn-ea"/>
                <a:cs typeface="+mn-ea"/>
                <a:sym typeface="+mn-lt"/>
              </a:rPr>
              <a:t>存储器</a:t>
            </a:r>
          </a:p>
        </p:txBody>
      </p:sp>
      <p:sp>
        <p:nvSpPr>
          <p:cNvPr id="25" name="Rectangle 63"/>
          <p:cNvSpPr>
            <a:spLocks noChangeArrowheads="1"/>
          </p:cNvSpPr>
          <p:nvPr/>
        </p:nvSpPr>
        <p:spPr bwMode="white">
          <a:xfrm>
            <a:off x="1060760" y="1230461"/>
            <a:ext cx="29229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eaLnBrk="1" hangingPunct="1"/>
            <a:r>
              <a:rPr lang="en-US" altLang="zh-CN" dirty="0">
                <a:solidFill>
                  <a:srgbClr val="F8F8F8"/>
                </a:solidFill>
              </a:rPr>
              <a:t>1</a:t>
            </a:r>
          </a:p>
        </p:txBody>
      </p:sp>
      <p:graphicFrame>
        <p:nvGraphicFramePr>
          <p:cNvPr id="2" name="图示 1"/>
          <p:cNvGraphicFramePr/>
          <p:nvPr/>
        </p:nvGraphicFramePr>
        <p:xfrm>
          <a:off x="286341" y="901148"/>
          <a:ext cx="11693624" cy="515509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544086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7913152" y="571500"/>
            <a:ext cx="3657600" cy="2197100"/>
          </a:xfrm>
        </p:spPr>
        <p:txBody>
          <a:bodyPr>
            <a:normAutofit/>
          </a:bodyPr>
          <a:lstStyle/>
          <a:p>
            <a:r>
              <a:rPr lang="en-US" altLang="zh-CN" sz="3600" dirty="0">
                <a:latin typeface="+mn-lt"/>
                <a:ea typeface="+mn-ea"/>
                <a:cs typeface="+mn-ea"/>
                <a:sym typeface="+mn-lt"/>
              </a:rPr>
              <a:t>5.4. </a:t>
            </a:r>
            <a:r>
              <a:rPr lang="zh-CN" altLang="en-US" sz="3600" dirty="0">
                <a:latin typeface="+mn-lt"/>
                <a:ea typeface="+mn-ea"/>
                <a:cs typeface="+mn-ea"/>
                <a:sym typeface="+mn-lt"/>
              </a:rPr>
              <a:t>编码管理</a:t>
            </a:r>
          </a:p>
        </p:txBody>
      </p:sp>
      <p:pic>
        <p:nvPicPr>
          <p:cNvPr id="8" name="内容占位符 7"/>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17525" y="2048928"/>
            <a:ext cx="6218238" cy="2995117"/>
          </a:xfrm>
        </p:spPr>
      </p:pic>
      <p:sp>
        <p:nvSpPr>
          <p:cNvPr id="6" name="文本占位符 5"/>
          <p:cNvSpPr>
            <a:spLocks noGrp="1"/>
          </p:cNvSpPr>
          <p:nvPr>
            <p:ph type="body" sz="half" idx="2"/>
          </p:nvPr>
        </p:nvSpPr>
        <p:spPr>
          <a:xfrm>
            <a:off x="7913152" y="2995011"/>
            <a:ext cx="3657600" cy="3183367"/>
          </a:xfrm>
        </p:spPr>
        <p:txBody>
          <a:bodyPr>
            <a:normAutofit/>
          </a:bodyPr>
          <a:lstStyle/>
          <a:p>
            <a:pPr marL="342900" indent="-342900">
              <a:buClrTx/>
              <a:buFont typeface="Wingdings" panose="05000000000000000000" pitchFamily="2" charset="2"/>
              <a:buChar char="l"/>
            </a:pPr>
            <a:r>
              <a:rPr lang="zh-CN" altLang="en-US" sz="2400" dirty="0">
                <a:cs typeface="+mn-ea"/>
                <a:sym typeface="+mn-lt"/>
              </a:rPr>
              <a:t>版本管理的意义</a:t>
            </a:r>
            <a:endParaRPr lang="en-US" altLang="zh-CN" sz="2400" dirty="0">
              <a:cs typeface="+mn-ea"/>
              <a:sym typeface="+mn-lt"/>
            </a:endParaRPr>
          </a:p>
          <a:p>
            <a:pPr marL="342900" indent="-342900">
              <a:buClrTx/>
              <a:buFont typeface="Wingdings" panose="05000000000000000000" pitchFamily="2" charset="2"/>
              <a:buChar char="l"/>
            </a:pPr>
            <a:r>
              <a:rPr lang="zh-CN" altLang="en-US" sz="2400" dirty="0">
                <a:cs typeface="+mn-ea"/>
                <a:sym typeface="+mn-lt"/>
              </a:rPr>
              <a:t>常见软件版本</a:t>
            </a:r>
            <a:endParaRPr lang="en-US" altLang="zh-CN" sz="2400" dirty="0">
              <a:cs typeface="+mn-ea"/>
              <a:sym typeface="+mn-lt"/>
            </a:endParaRPr>
          </a:p>
          <a:p>
            <a:pPr marL="342900" indent="-342900">
              <a:buClrTx/>
              <a:buFont typeface="Wingdings" panose="05000000000000000000" pitchFamily="2" charset="2"/>
              <a:buChar char="l"/>
            </a:pPr>
            <a:r>
              <a:rPr lang="zh-CN" altLang="en-US" sz="2400" dirty="0">
                <a:cs typeface="+mn-ea"/>
                <a:sym typeface="+mn-lt"/>
              </a:rPr>
              <a:t>常见版本命名规则</a:t>
            </a:r>
            <a:endParaRPr lang="en-US" altLang="zh-CN" sz="2400" dirty="0">
              <a:cs typeface="+mn-ea"/>
              <a:sym typeface="+mn-lt"/>
            </a:endParaRPr>
          </a:p>
          <a:p>
            <a:pPr marL="342900" indent="-342900">
              <a:buClrTx/>
              <a:buFont typeface="Wingdings" panose="05000000000000000000" pitchFamily="2" charset="2"/>
              <a:buChar char="l"/>
            </a:pPr>
            <a:r>
              <a:rPr lang="zh-CN" altLang="en-US" sz="2400" dirty="0">
                <a:cs typeface="+mn-ea"/>
                <a:sym typeface="+mn-lt"/>
              </a:rPr>
              <a:t>面向对象程序设计</a:t>
            </a:r>
            <a:endParaRPr lang="en-US" altLang="zh-CN" sz="2400" dirty="0">
              <a:cs typeface="+mn-ea"/>
              <a:sym typeface="+mn-lt"/>
            </a:endParaRPr>
          </a:p>
          <a:p>
            <a:pPr marL="342900" indent="-342900">
              <a:buClrTx/>
              <a:buFont typeface="Wingdings" panose="05000000000000000000" pitchFamily="2" charset="2"/>
              <a:buChar char="l"/>
            </a:pPr>
            <a:r>
              <a:rPr lang="zh-CN" altLang="en-US" sz="2400" dirty="0">
                <a:cs typeface="+mn-ea"/>
                <a:sym typeface="+mn-lt"/>
              </a:rPr>
              <a:t>编码策略</a:t>
            </a:r>
            <a:endParaRPr lang="en-US" altLang="zh-CN" sz="2400" dirty="0">
              <a:cs typeface="+mn-ea"/>
              <a:sym typeface="+mn-lt"/>
            </a:endParaRPr>
          </a:p>
          <a:p>
            <a:pPr marL="342900" indent="-342900">
              <a:buClrTx/>
              <a:buFont typeface="Wingdings" panose="05000000000000000000" pitchFamily="2" charset="2"/>
              <a:buChar char="l"/>
            </a:pPr>
            <a:r>
              <a:rPr lang="zh-CN" altLang="en-US" sz="2400" dirty="0">
                <a:cs typeface="+mn-ea"/>
                <a:sym typeface="+mn-lt"/>
              </a:rPr>
              <a:t>编码规范</a:t>
            </a:r>
            <a:endParaRPr lang="en-US" altLang="zh-CN" sz="2400" dirty="0">
              <a:cs typeface="+mn-ea"/>
              <a:sym typeface="+mn-lt"/>
            </a:endParaRPr>
          </a:p>
        </p:txBody>
      </p:sp>
    </p:spTree>
    <p:extLst>
      <p:ext uri="{BB962C8B-B14F-4D97-AF65-F5344CB8AC3E}">
        <p14:creationId xmlns:p14="http://schemas.microsoft.com/office/powerpoint/2010/main" val="31955439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down)">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6">
                                            <p:txEl>
                                              <p:pRg st="0" end="0"/>
                                            </p:txEl>
                                          </p:spTgt>
                                        </p:tgtEl>
                                        <p:attrNameLst>
                                          <p:attrName>style.visibility</p:attrName>
                                        </p:attrNameLst>
                                      </p:cBhvr>
                                      <p:to>
                                        <p:strVal val="visible"/>
                                      </p:to>
                                    </p:set>
                                    <p:animEffect transition="in" filter="fade">
                                      <p:cBhvr>
                                        <p:cTn id="17" dur="1000"/>
                                        <p:tgtEl>
                                          <p:spTgt spid="6">
                                            <p:txEl>
                                              <p:pRg st="0" end="0"/>
                                            </p:txEl>
                                          </p:spTgt>
                                        </p:tgtEl>
                                      </p:cBhvr>
                                    </p:animEffect>
                                    <p:anim calcmode="lin" valueType="num">
                                      <p:cBhvr>
                                        <p:cTn id="1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19"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par>
                          <p:cTn id="20" fill="hold">
                            <p:stCondLst>
                              <p:cond delay="1000"/>
                            </p:stCondLst>
                            <p:childTnLst>
                              <p:par>
                                <p:cTn id="21" presetID="42" presetClass="entr" presetSubtype="0" fill="hold" grpId="0" nodeType="afterEffect">
                                  <p:stCondLst>
                                    <p:cond delay="0"/>
                                  </p:stCondLst>
                                  <p:childTnLst>
                                    <p:set>
                                      <p:cBhvr>
                                        <p:cTn id="22" dur="1" fill="hold">
                                          <p:stCondLst>
                                            <p:cond delay="0"/>
                                          </p:stCondLst>
                                        </p:cTn>
                                        <p:tgtEl>
                                          <p:spTgt spid="6">
                                            <p:txEl>
                                              <p:pRg st="1" end="1"/>
                                            </p:txEl>
                                          </p:spTgt>
                                        </p:tgtEl>
                                        <p:attrNameLst>
                                          <p:attrName>style.visibility</p:attrName>
                                        </p:attrNameLst>
                                      </p:cBhvr>
                                      <p:to>
                                        <p:strVal val="visible"/>
                                      </p:to>
                                    </p:set>
                                    <p:animEffect transition="in" filter="fade">
                                      <p:cBhvr>
                                        <p:cTn id="23" dur="1000"/>
                                        <p:tgtEl>
                                          <p:spTgt spid="6">
                                            <p:txEl>
                                              <p:pRg st="1" end="1"/>
                                            </p:txEl>
                                          </p:spTgt>
                                        </p:tgtEl>
                                      </p:cBhvr>
                                    </p:animEffect>
                                    <p:anim calcmode="lin" valueType="num">
                                      <p:cBhvr>
                                        <p:cTn id="24"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25" dur="100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42" presetClass="entr" presetSubtype="0" fill="hold" grpId="0" nodeType="clickEffect">
                                  <p:stCondLst>
                                    <p:cond delay="0"/>
                                  </p:stCondLst>
                                  <p:childTnLst>
                                    <p:set>
                                      <p:cBhvr>
                                        <p:cTn id="29" dur="1" fill="hold">
                                          <p:stCondLst>
                                            <p:cond delay="0"/>
                                          </p:stCondLst>
                                        </p:cTn>
                                        <p:tgtEl>
                                          <p:spTgt spid="6">
                                            <p:txEl>
                                              <p:pRg st="2" end="2"/>
                                            </p:txEl>
                                          </p:spTgt>
                                        </p:tgtEl>
                                        <p:attrNameLst>
                                          <p:attrName>style.visibility</p:attrName>
                                        </p:attrNameLst>
                                      </p:cBhvr>
                                      <p:to>
                                        <p:strVal val="visible"/>
                                      </p:to>
                                    </p:set>
                                    <p:animEffect transition="in" filter="fade">
                                      <p:cBhvr>
                                        <p:cTn id="30" dur="1000"/>
                                        <p:tgtEl>
                                          <p:spTgt spid="6">
                                            <p:txEl>
                                              <p:pRg st="2" end="2"/>
                                            </p:txEl>
                                          </p:spTgt>
                                        </p:tgtEl>
                                      </p:cBhvr>
                                    </p:animEffect>
                                    <p:anim calcmode="lin" valueType="num">
                                      <p:cBhvr>
                                        <p:cTn id="31"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32" dur="1000" fill="hold"/>
                                        <p:tgtEl>
                                          <p:spTgt spid="6">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42" presetClass="entr" presetSubtype="0" fill="hold" grpId="0" nodeType="clickEffect">
                                  <p:stCondLst>
                                    <p:cond delay="0"/>
                                  </p:stCondLst>
                                  <p:childTnLst>
                                    <p:set>
                                      <p:cBhvr>
                                        <p:cTn id="36" dur="1" fill="hold">
                                          <p:stCondLst>
                                            <p:cond delay="0"/>
                                          </p:stCondLst>
                                        </p:cTn>
                                        <p:tgtEl>
                                          <p:spTgt spid="6">
                                            <p:txEl>
                                              <p:pRg st="3" end="3"/>
                                            </p:txEl>
                                          </p:spTgt>
                                        </p:tgtEl>
                                        <p:attrNameLst>
                                          <p:attrName>style.visibility</p:attrName>
                                        </p:attrNameLst>
                                      </p:cBhvr>
                                      <p:to>
                                        <p:strVal val="visible"/>
                                      </p:to>
                                    </p:set>
                                    <p:animEffect transition="in" filter="fade">
                                      <p:cBhvr>
                                        <p:cTn id="37" dur="1000"/>
                                        <p:tgtEl>
                                          <p:spTgt spid="6">
                                            <p:txEl>
                                              <p:pRg st="3" end="3"/>
                                            </p:txEl>
                                          </p:spTgt>
                                        </p:tgtEl>
                                      </p:cBhvr>
                                    </p:animEffect>
                                    <p:anim calcmode="lin" valueType="num">
                                      <p:cBhvr>
                                        <p:cTn id="38" dur="1000" fill="hold"/>
                                        <p:tgtEl>
                                          <p:spTgt spid="6">
                                            <p:txEl>
                                              <p:pRg st="3" end="3"/>
                                            </p:txEl>
                                          </p:spTgt>
                                        </p:tgtEl>
                                        <p:attrNameLst>
                                          <p:attrName>ppt_x</p:attrName>
                                        </p:attrNameLst>
                                      </p:cBhvr>
                                      <p:tavLst>
                                        <p:tav tm="0">
                                          <p:val>
                                            <p:strVal val="#ppt_x"/>
                                          </p:val>
                                        </p:tav>
                                        <p:tav tm="100000">
                                          <p:val>
                                            <p:strVal val="#ppt_x"/>
                                          </p:val>
                                        </p:tav>
                                      </p:tavLst>
                                    </p:anim>
                                    <p:anim calcmode="lin" valueType="num">
                                      <p:cBhvr>
                                        <p:cTn id="39" dur="1000" fill="hold"/>
                                        <p:tgtEl>
                                          <p:spTgt spid="6">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42" presetClass="entr" presetSubtype="0" fill="hold" grpId="0" nodeType="clickEffect">
                                  <p:stCondLst>
                                    <p:cond delay="0"/>
                                  </p:stCondLst>
                                  <p:childTnLst>
                                    <p:set>
                                      <p:cBhvr>
                                        <p:cTn id="43" dur="1" fill="hold">
                                          <p:stCondLst>
                                            <p:cond delay="0"/>
                                          </p:stCondLst>
                                        </p:cTn>
                                        <p:tgtEl>
                                          <p:spTgt spid="6">
                                            <p:txEl>
                                              <p:pRg st="4" end="4"/>
                                            </p:txEl>
                                          </p:spTgt>
                                        </p:tgtEl>
                                        <p:attrNameLst>
                                          <p:attrName>style.visibility</p:attrName>
                                        </p:attrNameLst>
                                      </p:cBhvr>
                                      <p:to>
                                        <p:strVal val="visible"/>
                                      </p:to>
                                    </p:set>
                                    <p:animEffect transition="in" filter="fade">
                                      <p:cBhvr>
                                        <p:cTn id="44" dur="1000"/>
                                        <p:tgtEl>
                                          <p:spTgt spid="6">
                                            <p:txEl>
                                              <p:pRg st="4" end="4"/>
                                            </p:txEl>
                                          </p:spTgt>
                                        </p:tgtEl>
                                      </p:cBhvr>
                                    </p:animEffect>
                                    <p:anim calcmode="lin" valueType="num">
                                      <p:cBhvr>
                                        <p:cTn id="45" dur="1000" fill="hold"/>
                                        <p:tgtEl>
                                          <p:spTgt spid="6">
                                            <p:txEl>
                                              <p:pRg st="4" end="4"/>
                                            </p:txEl>
                                          </p:spTgt>
                                        </p:tgtEl>
                                        <p:attrNameLst>
                                          <p:attrName>ppt_x</p:attrName>
                                        </p:attrNameLst>
                                      </p:cBhvr>
                                      <p:tavLst>
                                        <p:tav tm="0">
                                          <p:val>
                                            <p:strVal val="#ppt_x"/>
                                          </p:val>
                                        </p:tav>
                                        <p:tav tm="100000">
                                          <p:val>
                                            <p:strVal val="#ppt_x"/>
                                          </p:val>
                                        </p:tav>
                                      </p:tavLst>
                                    </p:anim>
                                    <p:anim calcmode="lin" valueType="num">
                                      <p:cBhvr>
                                        <p:cTn id="46" dur="1000" fill="hold"/>
                                        <p:tgtEl>
                                          <p:spTgt spid="6">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42" presetClass="entr" presetSubtype="0" fill="hold" grpId="0" nodeType="clickEffect">
                                  <p:stCondLst>
                                    <p:cond delay="0"/>
                                  </p:stCondLst>
                                  <p:childTnLst>
                                    <p:set>
                                      <p:cBhvr>
                                        <p:cTn id="50" dur="1" fill="hold">
                                          <p:stCondLst>
                                            <p:cond delay="0"/>
                                          </p:stCondLst>
                                        </p:cTn>
                                        <p:tgtEl>
                                          <p:spTgt spid="6">
                                            <p:txEl>
                                              <p:pRg st="5" end="5"/>
                                            </p:txEl>
                                          </p:spTgt>
                                        </p:tgtEl>
                                        <p:attrNameLst>
                                          <p:attrName>style.visibility</p:attrName>
                                        </p:attrNameLst>
                                      </p:cBhvr>
                                      <p:to>
                                        <p:strVal val="visible"/>
                                      </p:to>
                                    </p:set>
                                    <p:animEffect transition="in" filter="fade">
                                      <p:cBhvr>
                                        <p:cTn id="51" dur="1000"/>
                                        <p:tgtEl>
                                          <p:spTgt spid="6">
                                            <p:txEl>
                                              <p:pRg st="5" end="5"/>
                                            </p:txEl>
                                          </p:spTgt>
                                        </p:tgtEl>
                                      </p:cBhvr>
                                    </p:animEffect>
                                    <p:anim calcmode="lin" valueType="num">
                                      <p:cBhvr>
                                        <p:cTn id="52" dur="1000" fill="hold"/>
                                        <p:tgtEl>
                                          <p:spTgt spid="6">
                                            <p:txEl>
                                              <p:pRg st="5" end="5"/>
                                            </p:txEl>
                                          </p:spTgt>
                                        </p:tgtEl>
                                        <p:attrNameLst>
                                          <p:attrName>ppt_x</p:attrName>
                                        </p:attrNameLst>
                                      </p:cBhvr>
                                      <p:tavLst>
                                        <p:tav tm="0">
                                          <p:val>
                                            <p:strVal val="#ppt_x"/>
                                          </p:val>
                                        </p:tav>
                                        <p:tav tm="100000">
                                          <p:val>
                                            <p:strVal val="#ppt_x"/>
                                          </p:val>
                                        </p:tav>
                                      </p:tavLst>
                                    </p:anim>
                                    <p:anim calcmode="lin" valueType="num">
                                      <p:cBhvr>
                                        <p:cTn id="53" dur="1000" fill="hold"/>
                                        <p:tgtEl>
                                          <p:spTgt spid="6">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uiExpand="1"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0"/>
          <p:cNvSpPr>
            <a:spLocks noGrp="1"/>
          </p:cNvSpPr>
          <p:nvPr>
            <p:ph type="title"/>
          </p:nvPr>
        </p:nvSpPr>
        <p:spPr/>
        <p:txBody>
          <a:bodyPr/>
          <a:lstStyle/>
          <a:p>
            <a:r>
              <a:rPr lang="en-US" altLang="zh-CN" dirty="0">
                <a:latin typeface="+mn-lt"/>
                <a:ea typeface="+mn-ea"/>
                <a:cs typeface="+mn-ea"/>
                <a:sym typeface="+mn-lt"/>
              </a:rPr>
              <a:t>5.4.1.</a:t>
            </a:r>
            <a:r>
              <a:rPr lang="zh-CN" altLang="en-US" dirty="0">
                <a:latin typeface="+mn-lt"/>
                <a:ea typeface="+mn-ea"/>
                <a:cs typeface="+mn-ea"/>
                <a:sym typeface="+mn-lt"/>
              </a:rPr>
              <a:t>版本管理的意义</a:t>
            </a:r>
          </a:p>
        </p:txBody>
      </p:sp>
      <p:sp>
        <p:nvSpPr>
          <p:cNvPr id="24" name="Rectangle 3"/>
          <p:cNvSpPr txBox="1">
            <a:spLocks noChangeArrowheads="1"/>
          </p:cNvSpPr>
          <p:nvPr/>
        </p:nvSpPr>
        <p:spPr>
          <a:xfrm>
            <a:off x="1057504" y="653309"/>
            <a:ext cx="3529012" cy="2147888"/>
          </a:xfrm>
          <a:prstGeom prst="rect">
            <a:avLst/>
          </a:prstGeom>
        </p:spPr>
        <p:txBody>
          <a:bodyPr/>
          <a:lst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微软雅黑" panose="020B0503020204020204" pitchFamily="34" charset="-122"/>
                <a:ea typeface="微软雅黑" panose="020B0503020204020204" pitchFamily="34" charset="-122"/>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a:lstStyle>
          <a:p>
            <a:endParaRPr lang="zh-CN" altLang="en-US" dirty="0">
              <a:solidFill>
                <a:srgbClr val="FF0000"/>
              </a:solidFill>
            </a:endParaRPr>
          </a:p>
        </p:txBody>
      </p:sp>
      <p:graphicFrame>
        <p:nvGraphicFramePr>
          <p:cNvPr id="3" name="图示 2"/>
          <p:cNvGraphicFramePr/>
          <p:nvPr/>
        </p:nvGraphicFramePr>
        <p:xfrm>
          <a:off x="2032000" y="719666"/>
          <a:ext cx="9496854"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184197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0"/>
          <p:cNvSpPr>
            <a:spLocks noGrp="1"/>
          </p:cNvSpPr>
          <p:nvPr>
            <p:ph type="title"/>
          </p:nvPr>
        </p:nvSpPr>
        <p:spPr/>
        <p:txBody>
          <a:bodyPr/>
          <a:lstStyle/>
          <a:p>
            <a:r>
              <a:rPr lang="en-US" altLang="zh-CN" dirty="0">
                <a:latin typeface="+mn-lt"/>
                <a:ea typeface="+mn-ea"/>
                <a:cs typeface="+mn-ea"/>
                <a:sym typeface="+mn-lt"/>
              </a:rPr>
              <a:t>5.4.2.</a:t>
            </a:r>
            <a:r>
              <a:rPr lang="zh-CN" altLang="en-US" dirty="0">
                <a:latin typeface="+mn-lt"/>
                <a:ea typeface="+mn-ea"/>
                <a:cs typeface="+mn-ea"/>
                <a:sym typeface="+mn-lt"/>
              </a:rPr>
              <a:t>常见软件版本</a:t>
            </a:r>
          </a:p>
        </p:txBody>
      </p:sp>
      <p:sp>
        <p:nvSpPr>
          <p:cNvPr id="24" name="Rectangle 3"/>
          <p:cNvSpPr txBox="1">
            <a:spLocks noChangeArrowheads="1"/>
          </p:cNvSpPr>
          <p:nvPr/>
        </p:nvSpPr>
        <p:spPr>
          <a:xfrm>
            <a:off x="1057504" y="653309"/>
            <a:ext cx="3529012" cy="2147888"/>
          </a:xfrm>
          <a:prstGeom prst="rect">
            <a:avLst/>
          </a:prstGeom>
        </p:spPr>
        <p:txBody>
          <a:bodyPr/>
          <a:lst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微软雅黑" panose="020B0503020204020204" pitchFamily="34" charset="-122"/>
                <a:ea typeface="微软雅黑" panose="020B0503020204020204" pitchFamily="34" charset="-122"/>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a:lstStyle>
          <a:p>
            <a:endParaRPr lang="zh-CN" altLang="en-US" dirty="0">
              <a:solidFill>
                <a:srgbClr val="FF0000"/>
              </a:solidFill>
            </a:endParaRPr>
          </a:p>
        </p:txBody>
      </p:sp>
      <p:graphicFrame>
        <p:nvGraphicFramePr>
          <p:cNvPr id="5" name="图示 4"/>
          <p:cNvGraphicFramePr/>
          <p:nvPr/>
        </p:nvGraphicFramePr>
        <p:xfrm>
          <a:off x="846381" y="74055"/>
          <a:ext cx="4653005" cy="620317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7" name="图示 6"/>
          <p:cNvGraphicFramePr/>
          <p:nvPr/>
        </p:nvGraphicFramePr>
        <p:xfrm>
          <a:off x="5985391" y="568327"/>
          <a:ext cx="5382825" cy="5418667"/>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27180408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0"/>
          <p:cNvSpPr>
            <a:spLocks noGrp="1"/>
          </p:cNvSpPr>
          <p:nvPr>
            <p:ph type="title"/>
          </p:nvPr>
        </p:nvSpPr>
        <p:spPr/>
        <p:txBody>
          <a:bodyPr/>
          <a:lstStyle/>
          <a:p>
            <a:r>
              <a:rPr lang="en-US" altLang="zh-CN" dirty="0">
                <a:cs typeface="+mn-ea"/>
                <a:sym typeface="+mn-lt"/>
              </a:rPr>
              <a:t>5.1.1.</a:t>
            </a:r>
            <a:r>
              <a:rPr lang="zh-CN" altLang="en-US" dirty="0">
                <a:latin typeface="+mn-lt"/>
                <a:ea typeface="+mn-ea"/>
                <a:cs typeface="+mn-ea"/>
                <a:sym typeface="+mn-lt"/>
              </a:rPr>
              <a:t>引言</a:t>
            </a:r>
          </a:p>
        </p:txBody>
      </p:sp>
      <p:sp>
        <p:nvSpPr>
          <p:cNvPr id="38" name="Rectangle 7"/>
          <p:cNvSpPr>
            <a:spLocks noChangeArrowheads="1"/>
          </p:cNvSpPr>
          <p:nvPr/>
        </p:nvSpPr>
        <p:spPr bwMode="auto">
          <a:xfrm>
            <a:off x="929847" y="1148766"/>
            <a:ext cx="5202767" cy="2279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Font typeface="Arial" panose="020B0604020202020204" pitchFamily="34" charset="0"/>
              <a:buChar char="•"/>
              <a:defRPr sz="2400" b="1">
                <a:solidFill>
                  <a:schemeClr val="tx1"/>
                </a:solidFill>
                <a:latin typeface="Franklin Gothic Medium" panose="020B0603020102020204" pitchFamily="34" charset="0"/>
              </a:defRPr>
            </a:lvl1pPr>
            <a:lvl2pPr marL="742950" indent="-285750">
              <a:spcBef>
                <a:spcPct val="20000"/>
              </a:spcBef>
              <a:buFont typeface="Courier New" panose="02070309020205020404" pitchFamily="49" charset="0"/>
              <a:buChar char="o"/>
              <a:defRPr sz="1600" b="1">
                <a:solidFill>
                  <a:schemeClr val="tx1"/>
                </a:solidFill>
                <a:latin typeface="Franklin Gothic Medium" panose="020B0603020102020204" pitchFamily="34" charset="0"/>
              </a:defRPr>
            </a:lvl2pPr>
            <a:lvl3pPr marL="1143000" indent="-228600">
              <a:spcBef>
                <a:spcPct val="20000"/>
              </a:spcBef>
              <a:buFont typeface="Arial" panose="020B0604020202020204" pitchFamily="34" charset="0"/>
              <a:buChar char="•"/>
              <a:defRPr sz="1600" b="1">
                <a:solidFill>
                  <a:schemeClr val="tx1"/>
                </a:solidFill>
                <a:latin typeface="Franklin Gothic Medium" panose="020B0603020102020204" pitchFamily="34" charset="0"/>
              </a:defRPr>
            </a:lvl3pPr>
            <a:lvl4pPr marL="1600200" indent="-228600">
              <a:spcBef>
                <a:spcPct val="20000"/>
              </a:spcBef>
              <a:buFont typeface="Courier New" panose="02070309020205020404" pitchFamily="49" charset="0"/>
              <a:buChar char="o"/>
              <a:defRPr sz="1600" b="1">
                <a:solidFill>
                  <a:schemeClr val="tx1"/>
                </a:solidFill>
                <a:latin typeface="Franklin Gothic Medium" panose="020B0603020102020204" pitchFamily="34" charset="0"/>
              </a:defRPr>
            </a:lvl4pPr>
            <a:lvl5pPr marL="2057400" indent="-228600">
              <a:spcBef>
                <a:spcPct val="20000"/>
              </a:spcBef>
              <a:buFont typeface="Arial" panose="020B0604020202020204" pitchFamily="34" charset="0"/>
              <a:buChar char="•"/>
              <a:defRPr sz="1600" b="1">
                <a:solidFill>
                  <a:schemeClr val="tx1"/>
                </a:solidFill>
                <a:latin typeface="Franklin Gothic Medium" panose="020B0603020102020204" pitchFamily="34" charset="0"/>
              </a:defRPr>
            </a:lvl5pPr>
            <a:lvl6pPr marL="2514600" indent="-228600" eaLnBrk="0" fontAlgn="base" hangingPunct="0">
              <a:spcBef>
                <a:spcPct val="20000"/>
              </a:spcBef>
              <a:spcAft>
                <a:spcPct val="0"/>
              </a:spcAft>
              <a:buFont typeface="Arial" panose="020B0604020202020204" pitchFamily="34" charset="0"/>
              <a:buChar char="•"/>
              <a:defRPr sz="1600" b="1">
                <a:solidFill>
                  <a:schemeClr val="tx1"/>
                </a:solidFill>
                <a:latin typeface="Franklin Gothic Medium" panose="020B0603020102020204" pitchFamily="34" charset="0"/>
              </a:defRPr>
            </a:lvl6pPr>
            <a:lvl7pPr marL="2971800" indent="-228600" eaLnBrk="0" fontAlgn="base" hangingPunct="0">
              <a:spcBef>
                <a:spcPct val="20000"/>
              </a:spcBef>
              <a:spcAft>
                <a:spcPct val="0"/>
              </a:spcAft>
              <a:buFont typeface="Arial" panose="020B0604020202020204" pitchFamily="34" charset="0"/>
              <a:buChar char="•"/>
              <a:defRPr sz="1600" b="1">
                <a:solidFill>
                  <a:schemeClr val="tx1"/>
                </a:solidFill>
                <a:latin typeface="Franklin Gothic Medium" panose="020B0603020102020204" pitchFamily="34" charset="0"/>
              </a:defRPr>
            </a:lvl7pPr>
            <a:lvl8pPr marL="3429000" indent="-228600" eaLnBrk="0" fontAlgn="base" hangingPunct="0">
              <a:spcBef>
                <a:spcPct val="20000"/>
              </a:spcBef>
              <a:spcAft>
                <a:spcPct val="0"/>
              </a:spcAft>
              <a:buFont typeface="Arial" panose="020B0604020202020204" pitchFamily="34" charset="0"/>
              <a:buChar char="•"/>
              <a:defRPr sz="1600" b="1">
                <a:solidFill>
                  <a:schemeClr val="tx1"/>
                </a:solidFill>
                <a:latin typeface="Franklin Gothic Medium" panose="020B0603020102020204" pitchFamily="34" charset="0"/>
              </a:defRPr>
            </a:lvl8pPr>
            <a:lvl9pPr marL="3886200" indent="-228600" eaLnBrk="0" fontAlgn="base" hangingPunct="0">
              <a:spcBef>
                <a:spcPct val="20000"/>
              </a:spcBef>
              <a:spcAft>
                <a:spcPct val="0"/>
              </a:spcAft>
              <a:buFont typeface="Arial" panose="020B0604020202020204" pitchFamily="34" charset="0"/>
              <a:buChar char="•"/>
              <a:defRPr sz="1600" b="1">
                <a:solidFill>
                  <a:schemeClr val="tx1"/>
                </a:solidFill>
                <a:latin typeface="Franklin Gothic Medium" panose="020B0603020102020204" pitchFamily="34" charset="0"/>
              </a:defRPr>
            </a:lvl9pPr>
          </a:lstStyle>
          <a:p>
            <a:pPr eaLnBrk="1" hangingPunct="1">
              <a:lnSpc>
                <a:spcPct val="130000"/>
              </a:lnSpc>
              <a:spcBef>
                <a:spcPct val="30000"/>
              </a:spcBef>
              <a:buClr>
                <a:schemeClr val="tx2"/>
              </a:buClr>
              <a:buFont typeface="Wingdings" panose="05000000000000000000" pitchFamily="2" charset="2"/>
              <a:buNone/>
            </a:pPr>
            <a:r>
              <a:rPr lang="zh-CN" altLang="en-US" dirty="0">
                <a:solidFill>
                  <a:schemeClr val="tx2"/>
                </a:solidFill>
                <a:latin typeface="Arial" panose="020B0604020202020204" pitchFamily="34" charset="0"/>
              </a:rPr>
              <a:t>砖的特点</a:t>
            </a:r>
            <a:r>
              <a:rPr lang="en-US" altLang="zh-CN" dirty="0">
                <a:solidFill>
                  <a:schemeClr val="tx2"/>
                </a:solidFill>
                <a:latin typeface="Arial" panose="020B0604020202020204" pitchFamily="34" charset="0"/>
              </a:rPr>
              <a:t>——</a:t>
            </a:r>
            <a:r>
              <a:rPr lang="zh-CN" altLang="en-US" dirty="0">
                <a:solidFill>
                  <a:schemeClr val="tx2"/>
                </a:solidFill>
                <a:latin typeface="Arial" panose="020B0604020202020204" pitchFamily="34" charset="0"/>
              </a:rPr>
              <a:t>程序语言特点</a:t>
            </a:r>
            <a:endParaRPr lang="en-US" altLang="zh-CN" dirty="0">
              <a:solidFill>
                <a:schemeClr val="tx2"/>
              </a:solidFill>
              <a:latin typeface="Arial" panose="020B0604020202020204" pitchFamily="34" charset="0"/>
            </a:endParaRPr>
          </a:p>
          <a:p>
            <a:pPr>
              <a:lnSpc>
                <a:spcPct val="130000"/>
              </a:lnSpc>
              <a:spcBef>
                <a:spcPct val="30000"/>
              </a:spcBef>
              <a:buClr>
                <a:schemeClr val="tx2"/>
              </a:buClr>
              <a:buNone/>
            </a:pPr>
            <a:r>
              <a:rPr lang="zh-CN" altLang="en-US" dirty="0">
                <a:solidFill>
                  <a:schemeClr val="tx2"/>
                </a:solidFill>
                <a:latin typeface="Arial" panose="020B0604020202020204" pitchFamily="34" charset="0"/>
              </a:rPr>
              <a:t>砌墙的手艺</a:t>
            </a:r>
            <a:r>
              <a:rPr lang="en-US" altLang="zh-CN" dirty="0">
                <a:solidFill>
                  <a:schemeClr val="tx2"/>
                </a:solidFill>
                <a:latin typeface="Arial" panose="020B0604020202020204" pitchFamily="34" charset="0"/>
              </a:rPr>
              <a:t>——</a:t>
            </a:r>
            <a:r>
              <a:rPr lang="zh-CN" altLang="en-US" dirty="0">
                <a:solidFill>
                  <a:schemeClr val="tx2"/>
                </a:solidFill>
                <a:latin typeface="Arial" panose="020B0604020202020204" pitchFamily="34" charset="0"/>
              </a:rPr>
              <a:t>编程基本功</a:t>
            </a:r>
            <a:endParaRPr lang="en-US" altLang="zh-CN" dirty="0">
              <a:solidFill>
                <a:schemeClr val="tx2"/>
              </a:solidFill>
              <a:latin typeface="Arial" panose="020B0604020202020204" pitchFamily="34" charset="0"/>
            </a:endParaRPr>
          </a:p>
          <a:p>
            <a:pPr eaLnBrk="1" hangingPunct="1">
              <a:lnSpc>
                <a:spcPct val="130000"/>
              </a:lnSpc>
              <a:spcBef>
                <a:spcPct val="30000"/>
              </a:spcBef>
              <a:buClr>
                <a:schemeClr val="tx2"/>
              </a:buClr>
              <a:buFont typeface="Wingdings" panose="05000000000000000000" pitchFamily="2" charset="2"/>
              <a:buNone/>
            </a:pPr>
            <a:r>
              <a:rPr lang="zh-CN" altLang="en-US" dirty="0">
                <a:solidFill>
                  <a:schemeClr val="tx2"/>
                </a:solidFill>
                <a:latin typeface="Arial" panose="020B0604020202020204" pitchFamily="34" charset="0"/>
              </a:rPr>
              <a:t>砌砖风格</a:t>
            </a:r>
            <a:r>
              <a:rPr lang="en-US" altLang="zh-CN" dirty="0">
                <a:solidFill>
                  <a:schemeClr val="tx2"/>
                </a:solidFill>
                <a:latin typeface="Arial" panose="020B0604020202020204" pitchFamily="34" charset="0"/>
              </a:rPr>
              <a:t>——</a:t>
            </a:r>
            <a:r>
              <a:rPr lang="zh-CN" altLang="en-US" dirty="0">
                <a:solidFill>
                  <a:schemeClr val="tx2"/>
                </a:solidFill>
                <a:latin typeface="Arial" panose="020B0604020202020204" pitchFamily="34" charset="0"/>
              </a:rPr>
              <a:t>编程风格</a:t>
            </a:r>
            <a:endParaRPr lang="en-US" altLang="zh-CN" dirty="0">
              <a:solidFill>
                <a:schemeClr val="tx2"/>
              </a:solidFill>
              <a:latin typeface="Arial" panose="020B0604020202020204" pitchFamily="34" charset="0"/>
            </a:endParaRPr>
          </a:p>
          <a:p>
            <a:pPr>
              <a:lnSpc>
                <a:spcPct val="130000"/>
              </a:lnSpc>
              <a:spcBef>
                <a:spcPct val="30000"/>
              </a:spcBef>
              <a:buClr>
                <a:schemeClr val="tx2"/>
              </a:buClr>
              <a:buNone/>
            </a:pPr>
            <a:r>
              <a:rPr lang="zh-CN" altLang="en-US" dirty="0">
                <a:solidFill>
                  <a:schemeClr val="tx2"/>
                </a:solidFill>
                <a:latin typeface="Arial" panose="020B0604020202020204" pitchFamily="34" charset="0"/>
              </a:rPr>
              <a:t>砌墙的规范</a:t>
            </a:r>
            <a:r>
              <a:rPr lang="en-US" altLang="zh-CN" dirty="0">
                <a:solidFill>
                  <a:schemeClr val="tx2"/>
                </a:solidFill>
                <a:latin typeface="Arial" panose="020B0604020202020204" pitchFamily="34" charset="0"/>
              </a:rPr>
              <a:t>——</a:t>
            </a:r>
            <a:r>
              <a:rPr lang="zh-CN" altLang="en-US" dirty="0">
                <a:solidFill>
                  <a:schemeClr val="tx2"/>
                </a:solidFill>
                <a:latin typeface="Arial" panose="020B0604020202020204" pitchFamily="34" charset="0"/>
              </a:rPr>
              <a:t>编程规范</a:t>
            </a:r>
            <a:endParaRPr lang="en-US" altLang="zh-CN" dirty="0">
              <a:solidFill>
                <a:schemeClr val="tx2"/>
              </a:solidFill>
              <a:latin typeface="Arial" panose="020B0604020202020204" pitchFamily="34" charset="0"/>
            </a:endParaRPr>
          </a:p>
        </p:txBody>
      </p:sp>
      <p:sp>
        <p:nvSpPr>
          <p:cNvPr id="42" name="Rectangle 7"/>
          <p:cNvSpPr>
            <a:spLocks noChangeArrowheads="1"/>
          </p:cNvSpPr>
          <p:nvPr/>
        </p:nvSpPr>
        <p:spPr bwMode="auto">
          <a:xfrm>
            <a:off x="5983761" y="1148766"/>
            <a:ext cx="6014650" cy="2279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Font typeface="Arial" panose="020B0604020202020204" pitchFamily="34" charset="0"/>
              <a:buChar char="•"/>
              <a:defRPr sz="2400" b="1">
                <a:solidFill>
                  <a:schemeClr val="tx1"/>
                </a:solidFill>
                <a:latin typeface="Franklin Gothic Medium" panose="020B0603020102020204" pitchFamily="34" charset="0"/>
              </a:defRPr>
            </a:lvl1pPr>
            <a:lvl2pPr marL="742950" indent="-285750">
              <a:spcBef>
                <a:spcPct val="20000"/>
              </a:spcBef>
              <a:buFont typeface="Courier New" panose="02070309020205020404" pitchFamily="49" charset="0"/>
              <a:buChar char="o"/>
              <a:defRPr sz="1600" b="1">
                <a:solidFill>
                  <a:schemeClr val="tx1"/>
                </a:solidFill>
                <a:latin typeface="Franklin Gothic Medium" panose="020B0603020102020204" pitchFamily="34" charset="0"/>
              </a:defRPr>
            </a:lvl2pPr>
            <a:lvl3pPr marL="1143000" indent="-228600">
              <a:spcBef>
                <a:spcPct val="20000"/>
              </a:spcBef>
              <a:buFont typeface="Arial" panose="020B0604020202020204" pitchFamily="34" charset="0"/>
              <a:buChar char="•"/>
              <a:defRPr sz="1600" b="1">
                <a:solidFill>
                  <a:schemeClr val="tx1"/>
                </a:solidFill>
                <a:latin typeface="Franklin Gothic Medium" panose="020B0603020102020204" pitchFamily="34" charset="0"/>
              </a:defRPr>
            </a:lvl3pPr>
            <a:lvl4pPr marL="1600200" indent="-228600">
              <a:spcBef>
                <a:spcPct val="20000"/>
              </a:spcBef>
              <a:buFont typeface="Courier New" panose="02070309020205020404" pitchFamily="49" charset="0"/>
              <a:buChar char="o"/>
              <a:defRPr sz="1600" b="1">
                <a:solidFill>
                  <a:schemeClr val="tx1"/>
                </a:solidFill>
                <a:latin typeface="Franklin Gothic Medium" panose="020B0603020102020204" pitchFamily="34" charset="0"/>
              </a:defRPr>
            </a:lvl4pPr>
            <a:lvl5pPr marL="2057400" indent="-228600">
              <a:spcBef>
                <a:spcPct val="20000"/>
              </a:spcBef>
              <a:buFont typeface="Arial" panose="020B0604020202020204" pitchFamily="34" charset="0"/>
              <a:buChar char="•"/>
              <a:defRPr sz="1600" b="1">
                <a:solidFill>
                  <a:schemeClr val="tx1"/>
                </a:solidFill>
                <a:latin typeface="Franklin Gothic Medium" panose="020B0603020102020204" pitchFamily="34" charset="0"/>
              </a:defRPr>
            </a:lvl5pPr>
            <a:lvl6pPr marL="2514600" indent="-228600" eaLnBrk="0" fontAlgn="base" hangingPunct="0">
              <a:spcBef>
                <a:spcPct val="20000"/>
              </a:spcBef>
              <a:spcAft>
                <a:spcPct val="0"/>
              </a:spcAft>
              <a:buFont typeface="Arial" panose="020B0604020202020204" pitchFamily="34" charset="0"/>
              <a:buChar char="•"/>
              <a:defRPr sz="1600" b="1">
                <a:solidFill>
                  <a:schemeClr val="tx1"/>
                </a:solidFill>
                <a:latin typeface="Franklin Gothic Medium" panose="020B0603020102020204" pitchFamily="34" charset="0"/>
              </a:defRPr>
            </a:lvl6pPr>
            <a:lvl7pPr marL="2971800" indent="-228600" eaLnBrk="0" fontAlgn="base" hangingPunct="0">
              <a:spcBef>
                <a:spcPct val="20000"/>
              </a:spcBef>
              <a:spcAft>
                <a:spcPct val="0"/>
              </a:spcAft>
              <a:buFont typeface="Arial" panose="020B0604020202020204" pitchFamily="34" charset="0"/>
              <a:buChar char="•"/>
              <a:defRPr sz="1600" b="1">
                <a:solidFill>
                  <a:schemeClr val="tx1"/>
                </a:solidFill>
                <a:latin typeface="Franklin Gothic Medium" panose="020B0603020102020204" pitchFamily="34" charset="0"/>
              </a:defRPr>
            </a:lvl7pPr>
            <a:lvl8pPr marL="3429000" indent="-228600" eaLnBrk="0" fontAlgn="base" hangingPunct="0">
              <a:spcBef>
                <a:spcPct val="20000"/>
              </a:spcBef>
              <a:spcAft>
                <a:spcPct val="0"/>
              </a:spcAft>
              <a:buFont typeface="Arial" panose="020B0604020202020204" pitchFamily="34" charset="0"/>
              <a:buChar char="•"/>
              <a:defRPr sz="1600" b="1">
                <a:solidFill>
                  <a:schemeClr val="tx1"/>
                </a:solidFill>
                <a:latin typeface="Franklin Gothic Medium" panose="020B0603020102020204" pitchFamily="34" charset="0"/>
              </a:defRPr>
            </a:lvl8pPr>
            <a:lvl9pPr marL="3886200" indent="-228600" eaLnBrk="0" fontAlgn="base" hangingPunct="0">
              <a:spcBef>
                <a:spcPct val="20000"/>
              </a:spcBef>
              <a:spcAft>
                <a:spcPct val="0"/>
              </a:spcAft>
              <a:buFont typeface="Arial" panose="020B0604020202020204" pitchFamily="34" charset="0"/>
              <a:buChar char="•"/>
              <a:defRPr sz="1600" b="1">
                <a:solidFill>
                  <a:schemeClr val="tx1"/>
                </a:solidFill>
                <a:latin typeface="Franklin Gothic Medium" panose="020B0603020102020204" pitchFamily="34" charset="0"/>
              </a:defRPr>
            </a:lvl9pPr>
          </a:lstStyle>
          <a:p>
            <a:pPr>
              <a:lnSpc>
                <a:spcPct val="130000"/>
              </a:lnSpc>
              <a:spcBef>
                <a:spcPct val="30000"/>
              </a:spcBef>
              <a:buClr>
                <a:schemeClr val="tx2"/>
              </a:buClr>
              <a:buNone/>
            </a:pPr>
            <a:r>
              <a:rPr lang="zh-CN" altLang="en-US" dirty="0">
                <a:solidFill>
                  <a:schemeClr val="tx2"/>
                </a:solidFill>
                <a:latin typeface="Arial" panose="020B0604020202020204" pitchFamily="34" charset="0"/>
              </a:rPr>
              <a:t>选择合适的程序设计语言</a:t>
            </a:r>
            <a:r>
              <a:rPr lang="en-US" altLang="zh-CN" dirty="0">
                <a:solidFill>
                  <a:schemeClr val="tx2"/>
                </a:solidFill>
                <a:latin typeface="Arial" panose="020B0604020202020204" pitchFamily="34" charset="0"/>
              </a:rPr>
              <a:t>——</a:t>
            </a:r>
            <a:r>
              <a:rPr lang="zh-CN" altLang="en-US" dirty="0">
                <a:solidFill>
                  <a:srgbClr val="FF0000"/>
                </a:solidFill>
                <a:latin typeface="Arial" panose="020B0604020202020204" pitchFamily="34" charset="0"/>
              </a:rPr>
              <a:t>有效</a:t>
            </a:r>
            <a:endParaRPr lang="en-US" altLang="zh-CN" dirty="0">
              <a:solidFill>
                <a:srgbClr val="FF0000"/>
              </a:solidFill>
              <a:latin typeface="Arial" panose="020B0604020202020204" pitchFamily="34" charset="0"/>
            </a:endParaRPr>
          </a:p>
          <a:p>
            <a:pPr>
              <a:lnSpc>
                <a:spcPct val="130000"/>
              </a:lnSpc>
              <a:spcBef>
                <a:spcPct val="30000"/>
              </a:spcBef>
              <a:buClr>
                <a:schemeClr val="tx2"/>
              </a:buClr>
              <a:buNone/>
            </a:pPr>
            <a:r>
              <a:rPr lang="zh-CN" altLang="en-US" dirty="0">
                <a:solidFill>
                  <a:schemeClr val="tx2"/>
                </a:solidFill>
                <a:latin typeface="Arial" panose="020B0604020202020204" pitchFamily="34" charset="0"/>
              </a:rPr>
              <a:t>良好的编程基本功</a:t>
            </a:r>
            <a:r>
              <a:rPr lang="en-US" altLang="zh-CN" dirty="0">
                <a:solidFill>
                  <a:schemeClr val="tx2"/>
                </a:solidFill>
                <a:latin typeface="Arial" panose="020B0604020202020204" pitchFamily="34" charset="0"/>
              </a:rPr>
              <a:t>———</a:t>
            </a:r>
            <a:r>
              <a:rPr lang="zh-CN" altLang="en-US" dirty="0">
                <a:solidFill>
                  <a:srgbClr val="FF0000"/>
                </a:solidFill>
                <a:latin typeface="Arial" panose="020B0604020202020204" pitchFamily="34" charset="0"/>
              </a:rPr>
              <a:t>正确</a:t>
            </a:r>
            <a:endParaRPr lang="en-US" altLang="zh-CN" dirty="0">
              <a:solidFill>
                <a:srgbClr val="FF0000"/>
              </a:solidFill>
              <a:latin typeface="Arial" panose="020B0604020202020204" pitchFamily="34" charset="0"/>
            </a:endParaRPr>
          </a:p>
          <a:p>
            <a:pPr>
              <a:lnSpc>
                <a:spcPct val="130000"/>
              </a:lnSpc>
              <a:spcBef>
                <a:spcPct val="30000"/>
              </a:spcBef>
              <a:buClr>
                <a:schemeClr val="tx2"/>
              </a:buClr>
              <a:buNone/>
            </a:pPr>
            <a:r>
              <a:rPr lang="zh-CN" altLang="en-US" dirty="0">
                <a:solidFill>
                  <a:schemeClr val="tx2"/>
                </a:solidFill>
                <a:latin typeface="Arial" panose="020B0604020202020204" pitchFamily="34" charset="0"/>
              </a:rPr>
              <a:t>良好的编程习惯</a:t>
            </a:r>
            <a:r>
              <a:rPr lang="en-US" altLang="zh-CN" dirty="0">
                <a:solidFill>
                  <a:schemeClr val="tx2"/>
                </a:solidFill>
                <a:latin typeface="Arial" panose="020B0604020202020204" pitchFamily="34" charset="0"/>
              </a:rPr>
              <a:t>——</a:t>
            </a:r>
            <a:r>
              <a:rPr lang="zh-CN" altLang="en-US" dirty="0">
                <a:solidFill>
                  <a:srgbClr val="FF0000"/>
                </a:solidFill>
                <a:latin typeface="Arial" panose="020B0604020202020204" pitchFamily="34" charset="0"/>
              </a:rPr>
              <a:t>易理解、简单、自然</a:t>
            </a:r>
            <a:endParaRPr lang="en-US" altLang="zh-CN" dirty="0">
              <a:solidFill>
                <a:srgbClr val="FF0000"/>
              </a:solidFill>
              <a:latin typeface="Arial" panose="020B0604020202020204" pitchFamily="34" charset="0"/>
            </a:endParaRPr>
          </a:p>
          <a:p>
            <a:pPr>
              <a:lnSpc>
                <a:spcPct val="130000"/>
              </a:lnSpc>
              <a:spcBef>
                <a:spcPct val="30000"/>
              </a:spcBef>
              <a:buClr>
                <a:schemeClr val="tx2"/>
              </a:buClr>
              <a:buNone/>
            </a:pPr>
            <a:r>
              <a:rPr lang="zh-CN" altLang="en-US" dirty="0">
                <a:solidFill>
                  <a:schemeClr val="tx2"/>
                </a:solidFill>
                <a:latin typeface="Arial" panose="020B0604020202020204" pitchFamily="34" charset="0"/>
              </a:rPr>
              <a:t>遵守规范和规则</a:t>
            </a:r>
            <a:r>
              <a:rPr lang="en-US" altLang="zh-CN" dirty="0">
                <a:solidFill>
                  <a:schemeClr val="tx2"/>
                </a:solidFill>
                <a:latin typeface="Arial" panose="020B0604020202020204" pitchFamily="34" charset="0"/>
              </a:rPr>
              <a:t>——</a:t>
            </a:r>
            <a:r>
              <a:rPr lang="zh-CN" altLang="en-US" dirty="0">
                <a:solidFill>
                  <a:srgbClr val="FF0000"/>
                </a:solidFill>
                <a:latin typeface="Arial" panose="020B0604020202020204" pitchFamily="34" charset="0"/>
              </a:rPr>
              <a:t>可拓展、可伸缩</a:t>
            </a:r>
            <a:endParaRPr lang="en-US" altLang="zh-CN" dirty="0">
              <a:solidFill>
                <a:srgbClr val="FF0000"/>
              </a:solidFill>
              <a:latin typeface="Arial" panose="020B0604020202020204" pitchFamily="34" charset="0"/>
            </a:endParaRPr>
          </a:p>
        </p:txBody>
      </p:sp>
      <p:sp>
        <p:nvSpPr>
          <p:cNvPr id="43" name="Rectangle 7"/>
          <p:cNvSpPr>
            <a:spLocks noChangeArrowheads="1"/>
          </p:cNvSpPr>
          <p:nvPr/>
        </p:nvSpPr>
        <p:spPr bwMode="auto">
          <a:xfrm>
            <a:off x="950499" y="3908014"/>
            <a:ext cx="10364229" cy="118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Font typeface="Arial" panose="020B0604020202020204" pitchFamily="34" charset="0"/>
              <a:buChar char="•"/>
              <a:defRPr sz="2400" b="1">
                <a:solidFill>
                  <a:schemeClr val="tx1"/>
                </a:solidFill>
                <a:latin typeface="Franklin Gothic Medium" panose="020B0603020102020204" pitchFamily="34" charset="0"/>
              </a:defRPr>
            </a:lvl1pPr>
            <a:lvl2pPr marL="742950" indent="-285750">
              <a:spcBef>
                <a:spcPct val="20000"/>
              </a:spcBef>
              <a:buFont typeface="Courier New" panose="02070309020205020404" pitchFamily="49" charset="0"/>
              <a:buChar char="o"/>
              <a:defRPr sz="1600" b="1">
                <a:solidFill>
                  <a:schemeClr val="tx1"/>
                </a:solidFill>
                <a:latin typeface="Franklin Gothic Medium" panose="020B0603020102020204" pitchFamily="34" charset="0"/>
              </a:defRPr>
            </a:lvl2pPr>
            <a:lvl3pPr marL="1143000" indent="-228600">
              <a:spcBef>
                <a:spcPct val="20000"/>
              </a:spcBef>
              <a:buFont typeface="Arial" panose="020B0604020202020204" pitchFamily="34" charset="0"/>
              <a:buChar char="•"/>
              <a:defRPr sz="1600" b="1">
                <a:solidFill>
                  <a:schemeClr val="tx1"/>
                </a:solidFill>
                <a:latin typeface="Franklin Gothic Medium" panose="020B0603020102020204" pitchFamily="34" charset="0"/>
              </a:defRPr>
            </a:lvl3pPr>
            <a:lvl4pPr marL="1600200" indent="-228600">
              <a:spcBef>
                <a:spcPct val="20000"/>
              </a:spcBef>
              <a:buFont typeface="Courier New" panose="02070309020205020404" pitchFamily="49" charset="0"/>
              <a:buChar char="o"/>
              <a:defRPr sz="1600" b="1">
                <a:solidFill>
                  <a:schemeClr val="tx1"/>
                </a:solidFill>
                <a:latin typeface="Franklin Gothic Medium" panose="020B0603020102020204" pitchFamily="34" charset="0"/>
              </a:defRPr>
            </a:lvl4pPr>
            <a:lvl5pPr marL="2057400" indent="-228600">
              <a:spcBef>
                <a:spcPct val="20000"/>
              </a:spcBef>
              <a:buFont typeface="Arial" panose="020B0604020202020204" pitchFamily="34" charset="0"/>
              <a:buChar char="•"/>
              <a:defRPr sz="1600" b="1">
                <a:solidFill>
                  <a:schemeClr val="tx1"/>
                </a:solidFill>
                <a:latin typeface="Franklin Gothic Medium" panose="020B0603020102020204" pitchFamily="34" charset="0"/>
              </a:defRPr>
            </a:lvl5pPr>
            <a:lvl6pPr marL="2514600" indent="-228600" eaLnBrk="0" fontAlgn="base" hangingPunct="0">
              <a:spcBef>
                <a:spcPct val="20000"/>
              </a:spcBef>
              <a:spcAft>
                <a:spcPct val="0"/>
              </a:spcAft>
              <a:buFont typeface="Arial" panose="020B0604020202020204" pitchFamily="34" charset="0"/>
              <a:buChar char="•"/>
              <a:defRPr sz="1600" b="1">
                <a:solidFill>
                  <a:schemeClr val="tx1"/>
                </a:solidFill>
                <a:latin typeface="Franklin Gothic Medium" panose="020B0603020102020204" pitchFamily="34" charset="0"/>
              </a:defRPr>
            </a:lvl6pPr>
            <a:lvl7pPr marL="2971800" indent="-228600" eaLnBrk="0" fontAlgn="base" hangingPunct="0">
              <a:spcBef>
                <a:spcPct val="20000"/>
              </a:spcBef>
              <a:spcAft>
                <a:spcPct val="0"/>
              </a:spcAft>
              <a:buFont typeface="Arial" panose="020B0604020202020204" pitchFamily="34" charset="0"/>
              <a:buChar char="•"/>
              <a:defRPr sz="1600" b="1">
                <a:solidFill>
                  <a:schemeClr val="tx1"/>
                </a:solidFill>
                <a:latin typeface="Franklin Gothic Medium" panose="020B0603020102020204" pitchFamily="34" charset="0"/>
              </a:defRPr>
            </a:lvl7pPr>
            <a:lvl8pPr marL="3429000" indent="-228600" eaLnBrk="0" fontAlgn="base" hangingPunct="0">
              <a:spcBef>
                <a:spcPct val="20000"/>
              </a:spcBef>
              <a:spcAft>
                <a:spcPct val="0"/>
              </a:spcAft>
              <a:buFont typeface="Arial" panose="020B0604020202020204" pitchFamily="34" charset="0"/>
              <a:buChar char="•"/>
              <a:defRPr sz="1600" b="1">
                <a:solidFill>
                  <a:schemeClr val="tx1"/>
                </a:solidFill>
                <a:latin typeface="Franklin Gothic Medium" panose="020B0603020102020204" pitchFamily="34" charset="0"/>
              </a:defRPr>
            </a:lvl8pPr>
            <a:lvl9pPr marL="3886200" indent="-228600" eaLnBrk="0" fontAlgn="base" hangingPunct="0">
              <a:spcBef>
                <a:spcPct val="20000"/>
              </a:spcBef>
              <a:spcAft>
                <a:spcPct val="0"/>
              </a:spcAft>
              <a:buFont typeface="Arial" panose="020B0604020202020204" pitchFamily="34" charset="0"/>
              <a:buChar char="•"/>
              <a:defRPr sz="1600" b="1">
                <a:solidFill>
                  <a:schemeClr val="tx1"/>
                </a:solidFill>
                <a:latin typeface="Franklin Gothic Medium" panose="020B0603020102020204" pitchFamily="34" charset="0"/>
              </a:defRPr>
            </a:lvl9pPr>
          </a:lstStyle>
          <a:p>
            <a:pPr>
              <a:lnSpc>
                <a:spcPct val="130000"/>
              </a:lnSpc>
              <a:spcBef>
                <a:spcPct val="30000"/>
              </a:spcBef>
              <a:buClr>
                <a:schemeClr val="tx2"/>
              </a:buClr>
              <a:buNone/>
            </a:pPr>
            <a:r>
              <a:rPr lang="en-US" altLang="zh-CN" dirty="0">
                <a:solidFill>
                  <a:srgbClr val="FF0000"/>
                </a:solidFill>
                <a:latin typeface="Arial" panose="020B0604020202020204" pitchFamily="34" charset="0"/>
              </a:rPr>
              <a:t>× </a:t>
            </a:r>
            <a:r>
              <a:rPr lang="zh-CN" altLang="en-US" dirty="0">
                <a:solidFill>
                  <a:schemeClr val="tx2"/>
                </a:solidFill>
                <a:latin typeface="Arial" panose="020B0604020202020204" pitchFamily="34" charset="0"/>
              </a:rPr>
              <a:t>程序只要通过调试和测试就好，满足需求定义就好</a:t>
            </a:r>
            <a:endParaRPr lang="en-US" altLang="zh-CN" dirty="0">
              <a:solidFill>
                <a:schemeClr val="tx2"/>
              </a:solidFill>
              <a:latin typeface="Arial" panose="020B0604020202020204" pitchFamily="34" charset="0"/>
            </a:endParaRPr>
          </a:p>
          <a:p>
            <a:pPr>
              <a:lnSpc>
                <a:spcPct val="130000"/>
              </a:lnSpc>
              <a:spcBef>
                <a:spcPct val="30000"/>
              </a:spcBef>
              <a:buClr>
                <a:schemeClr val="tx2"/>
              </a:buClr>
              <a:buNone/>
            </a:pPr>
            <a:r>
              <a:rPr lang="zh-CN" altLang="en-US" dirty="0">
                <a:solidFill>
                  <a:srgbClr val="FF0000"/>
                </a:solidFill>
                <a:latin typeface="Arial" panose="020B0604020202020204" pitchFamily="34" charset="0"/>
              </a:rPr>
              <a:t>√ </a:t>
            </a:r>
            <a:r>
              <a:rPr lang="zh-CN" altLang="en-US" dirty="0">
                <a:solidFill>
                  <a:schemeClr val="tx2"/>
                </a:solidFill>
                <a:latin typeface="Arial" panose="020B0604020202020204" pitchFamily="34" charset="0"/>
              </a:rPr>
              <a:t>程序应该正确、有效、易理解、简单、自然、可拓展、可伸缩</a:t>
            </a:r>
            <a:endParaRPr lang="en-US" altLang="zh-CN" dirty="0">
              <a:solidFill>
                <a:schemeClr val="tx2"/>
              </a:solidFill>
              <a:latin typeface="Arial" panose="020B0604020202020204" pitchFamily="34" charset="0"/>
            </a:endParaRPr>
          </a:p>
        </p:txBody>
      </p:sp>
      <p:sp>
        <p:nvSpPr>
          <p:cNvPr id="2" name="右箭头 1"/>
          <p:cNvSpPr/>
          <p:nvPr/>
        </p:nvSpPr>
        <p:spPr>
          <a:xfrm>
            <a:off x="5300870" y="1470991"/>
            <a:ext cx="473398" cy="1683026"/>
          </a:xfrm>
          <a:prstGeom prst="rightArrow">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1105716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P spid="43" grpId="0"/>
      <p:bldP spid="2"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0"/>
          <p:cNvSpPr>
            <a:spLocks noGrp="1"/>
          </p:cNvSpPr>
          <p:nvPr>
            <p:ph type="title"/>
          </p:nvPr>
        </p:nvSpPr>
        <p:spPr/>
        <p:txBody>
          <a:bodyPr/>
          <a:lstStyle/>
          <a:p>
            <a:pPr>
              <a:buClrTx/>
            </a:pPr>
            <a:r>
              <a:rPr lang="en-US" altLang="zh-CN" dirty="0">
                <a:cs typeface="+mn-ea"/>
                <a:sym typeface="+mn-lt"/>
              </a:rPr>
              <a:t>5.4.3.</a:t>
            </a:r>
            <a:r>
              <a:rPr lang="zh-CN" altLang="en-US" dirty="0">
                <a:cs typeface="+mn-ea"/>
                <a:sym typeface="+mn-lt"/>
              </a:rPr>
              <a:t>常见版本命名规则</a:t>
            </a:r>
            <a:endParaRPr lang="en-US" altLang="zh-CN" dirty="0">
              <a:cs typeface="+mn-ea"/>
              <a:sym typeface="+mn-lt"/>
            </a:endParaRPr>
          </a:p>
        </p:txBody>
      </p:sp>
      <p:sp>
        <p:nvSpPr>
          <p:cNvPr id="24" name="Rectangle 3"/>
          <p:cNvSpPr txBox="1">
            <a:spLocks noChangeArrowheads="1"/>
          </p:cNvSpPr>
          <p:nvPr/>
        </p:nvSpPr>
        <p:spPr>
          <a:xfrm>
            <a:off x="1057504" y="653309"/>
            <a:ext cx="3529012" cy="2147888"/>
          </a:xfrm>
          <a:prstGeom prst="rect">
            <a:avLst/>
          </a:prstGeom>
        </p:spPr>
        <p:txBody>
          <a:bodyPr/>
          <a:lst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微软雅黑" panose="020B0503020204020204" pitchFamily="34" charset="-122"/>
                <a:ea typeface="微软雅黑" panose="020B0503020204020204" pitchFamily="34" charset="-122"/>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a:lstStyle>
          <a:p>
            <a:endParaRPr lang="zh-CN" altLang="en-US" sz="2400" dirty="0">
              <a:solidFill>
                <a:srgbClr val="FF0000"/>
              </a:solidFill>
            </a:endParaRPr>
          </a:p>
        </p:txBody>
      </p:sp>
      <p:graphicFrame>
        <p:nvGraphicFramePr>
          <p:cNvPr id="6" name="图示 5"/>
          <p:cNvGraphicFramePr/>
          <p:nvPr>
            <p:extLst>
              <p:ext uri="{D42A27DB-BD31-4B8C-83A1-F6EECF244321}">
                <p14:modId xmlns:p14="http://schemas.microsoft.com/office/powerpoint/2010/main" val="4070767856"/>
              </p:ext>
            </p:extLst>
          </p:nvPr>
        </p:nvGraphicFramePr>
        <p:xfrm>
          <a:off x="-1042085" y="963827"/>
          <a:ext cx="13382367" cy="457756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矩形 7"/>
          <p:cNvSpPr/>
          <p:nvPr/>
        </p:nvSpPr>
        <p:spPr>
          <a:xfrm>
            <a:off x="811425" y="5638970"/>
            <a:ext cx="8246077" cy="461665"/>
          </a:xfrm>
          <a:prstGeom prst="rect">
            <a:avLst/>
          </a:prstGeom>
        </p:spPr>
        <p:txBody>
          <a:bodyPr wrap="square">
            <a:spAutoFit/>
          </a:bodyPr>
          <a:lstStyle/>
          <a:p>
            <a:r>
              <a:rPr lang="zh-CN" altLang="en-US" sz="2400" b="1" dirty="0">
                <a:solidFill>
                  <a:srgbClr val="2F2F2F"/>
                </a:solidFill>
                <a:latin typeface="+mn-ea"/>
              </a:rPr>
              <a:t>目前主要有三种版本控制工具：</a:t>
            </a:r>
            <a:r>
              <a:rPr lang="en-US" altLang="zh-CN" sz="2400" b="1" dirty="0">
                <a:solidFill>
                  <a:srgbClr val="2F2F2F"/>
                </a:solidFill>
                <a:latin typeface="+mn-ea"/>
              </a:rPr>
              <a:t>CVS</a:t>
            </a:r>
            <a:r>
              <a:rPr lang="zh-CN" altLang="en-US" sz="2400" b="1" dirty="0">
                <a:solidFill>
                  <a:srgbClr val="2F2F2F"/>
                </a:solidFill>
                <a:latin typeface="+mn-ea"/>
              </a:rPr>
              <a:t>、</a:t>
            </a:r>
            <a:r>
              <a:rPr lang="en-US" altLang="zh-CN" sz="2400" b="1" dirty="0">
                <a:solidFill>
                  <a:srgbClr val="2F2F2F"/>
                </a:solidFill>
                <a:latin typeface="+mn-ea"/>
              </a:rPr>
              <a:t>SVN</a:t>
            </a:r>
            <a:r>
              <a:rPr lang="zh-CN" altLang="en-US" sz="2400" b="1" dirty="0">
                <a:solidFill>
                  <a:srgbClr val="2F2F2F"/>
                </a:solidFill>
                <a:latin typeface="+mn-ea"/>
              </a:rPr>
              <a:t>、</a:t>
            </a:r>
            <a:r>
              <a:rPr lang="en-US" altLang="zh-CN" sz="2400" b="1" dirty="0" err="1">
                <a:solidFill>
                  <a:srgbClr val="2F2F2F"/>
                </a:solidFill>
                <a:latin typeface="+mn-ea"/>
              </a:rPr>
              <a:t>Git</a:t>
            </a:r>
            <a:r>
              <a:rPr lang="en-US" altLang="zh-CN" sz="2400" b="1" dirty="0">
                <a:solidFill>
                  <a:srgbClr val="2F2F2F"/>
                </a:solidFill>
                <a:latin typeface="+mn-ea"/>
              </a:rPr>
              <a:t>.</a:t>
            </a:r>
            <a:endParaRPr lang="zh-CN" altLang="en-US" sz="2400" b="1" dirty="0">
              <a:latin typeface="+mn-ea"/>
            </a:endParaRPr>
          </a:p>
        </p:txBody>
      </p:sp>
    </p:spTree>
    <p:extLst>
      <p:ext uri="{BB962C8B-B14F-4D97-AF65-F5344CB8AC3E}">
        <p14:creationId xmlns:p14="http://schemas.microsoft.com/office/powerpoint/2010/main" val="34373401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任意多边形 32"/>
          <p:cNvSpPr/>
          <p:nvPr/>
        </p:nvSpPr>
        <p:spPr>
          <a:xfrm flipH="1">
            <a:off x="3651613" y="3472284"/>
            <a:ext cx="5017599" cy="2226399"/>
          </a:xfrm>
          <a:custGeom>
            <a:avLst/>
            <a:gdLst>
              <a:gd name="connsiteX0" fmla="*/ 3025157 w 6067310"/>
              <a:gd name="connsiteY0" fmla="*/ 1055951 h 2705986"/>
              <a:gd name="connsiteX1" fmla="*/ 3064024 w 6067310"/>
              <a:gd name="connsiteY1" fmla="*/ 1059484 h 2705986"/>
              <a:gd name="connsiteX2" fmla="*/ 3063946 w 6067310"/>
              <a:gd name="connsiteY2" fmla="*/ 1056391 h 2705986"/>
              <a:gd name="connsiteX3" fmla="*/ 3120244 w 6067310"/>
              <a:gd name="connsiteY3" fmla="*/ 1153633 h 2705986"/>
              <a:gd name="connsiteX4" fmla="*/ 3067081 w 6067310"/>
              <a:gd name="connsiteY4" fmla="*/ 1254642 h 2705986"/>
              <a:gd name="connsiteX5" fmla="*/ 3157458 w 6067310"/>
              <a:gd name="connsiteY5" fmla="*/ 2232837 h 2705986"/>
              <a:gd name="connsiteX6" fmla="*/ 3032614 w 6067310"/>
              <a:gd name="connsiteY6" fmla="*/ 2325464 h 2705986"/>
              <a:gd name="connsiteX7" fmla="*/ 2909852 w 6067310"/>
              <a:gd name="connsiteY7" fmla="*/ 2234382 h 2705986"/>
              <a:gd name="connsiteX8" fmla="*/ 3000229 w 6067310"/>
              <a:gd name="connsiteY8" fmla="*/ 1256187 h 2705986"/>
              <a:gd name="connsiteX9" fmla="*/ 2947066 w 6067310"/>
              <a:gd name="connsiteY9" fmla="*/ 1155178 h 2705986"/>
              <a:gd name="connsiteX10" fmla="*/ 3003366 w 6067310"/>
              <a:gd name="connsiteY10" fmla="*/ 1057932 h 2705986"/>
              <a:gd name="connsiteX11" fmla="*/ 3029867 w 6067310"/>
              <a:gd name="connsiteY11" fmla="*/ 0 h 2705986"/>
              <a:gd name="connsiteX12" fmla="*/ 3029807 w 6067310"/>
              <a:gd name="connsiteY12" fmla="*/ 2381 h 2705986"/>
              <a:gd name="connsiteX13" fmla="*/ 2964451 w 6067310"/>
              <a:gd name="connsiteY13" fmla="*/ 9531 h 2705986"/>
              <a:gd name="connsiteX14" fmla="*/ 2862005 w 6067310"/>
              <a:gd name="connsiteY14" fmla="*/ 894680 h 2705986"/>
              <a:gd name="connsiteX15" fmla="*/ 2808843 w 6067310"/>
              <a:gd name="connsiteY15" fmla="*/ 894680 h 2705986"/>
              <a:gd name="connsiteX16" fmla="*/ 2372908 w 6067310"/>
              <a:gd name="connsiteY16" fmla="*/ 1059484 h 2705986"/>
              <a:gd name="connsiteX17" fmla="*/ 1570150 w 6067310"/>
              <a:gd name="connsiteY17" fmla="*/ 1442257 h 2705986"/>
              <a:gd name="connsiteX18" fmla="*/ 634485 w 6067310"/>
              <a:gd name="connsiteY18" fmla="*/ 1197708 h 2705986"/>
              <a:gd name="connsiteX19" fmla="*/ 623852 w 6067310"/>
              <a:gd name="connsiteY19" fmla="*/ 1229605 h 2705986"/>
              <a:gd name="connsiteX20" fmla="*/ 437782 w 6067310"/>
              <a:gd name="connsiteY20" fmla="*/ 942526 h 2705986"/>
              <a:gd name="connsiteX21" fmla="*/ 437782 w 6067310"/>
              <a:gd name="connsiteY21" fmla="*/ 1176443 h 2705986"/>
              <a:gd name="connsiteX22" fmla="*/ 267661 w 6067310"/>
              <a:gd name="connsiteY22" fmla="*/ 1144545 h 2705986"/>
              <a:gd name="connsiteX23" fmla="*/ 272978 w 6067310"/>
              <a:gd name="connsiteY23" fmla="*/ 1086066 h 2705986"/>
              <a:gd name="connsiteX24" fmla="*/ 246396 w 6067310"/>
              <a:gd name="connsiteY24" fmla="*/ 1080750 h 2705986"/>
              <a:gd name="connsiteX25" fmla="*/ 235764 w 6067310"/>
              <a:gd name="connsiteY25" fmla="*/ 1128596 h 2705986"/>
              <a:gd name="connsiteX26" fmla="*/ 44378 w 6067310"/>
              <a:gd name="connsiteY26" fmla="*/ 1022271 h 2705986"/>
              <a:gd name="connsiteX27" fmla="*/ 76275 w 6067310"/>
              <a:gd name="connsiteY27" fmla="*/ 1160494 h 2705986"/>
              <a:gd name="connsiteX28" fmla="*/ 549424 w 6067310"/>
              <a:gd name="connsiteY28" fmla="*/ 1420991 h 2705986"/>
              <a:gd name="connsiteX29" fmla="*/ 544108 w 6067310"/>
              <a:gd name="connsiteY29" fmla="*/ 1442257 h 2705986"/>
              <a:gd name="connsiteX30" fmla="*/ 1203326 w 6067310"/>
              <a:gd name="connsiteY30" fmla="*/ 1692122 h 2705986"/>
              <a:gd name="connsiteX31" fmla="*/ 1804066 w 6067310"/>
              <a:gd name="connsiteY31" fmla="*/ 1835661 h 2705986"/>
              <a:gd name="connsiteX32" fmla="*/ 2356959 w 6067310"/>
              <a:gd name="connsiteY32" fmla="*/ 1670857 h 2705986"/>
              <a:gd name="connsiteX33" fmla="*/ 2457968 w 6067310"/>
              <a:gd name="connsiteY33" fmla="*/ 2011098 h 2705986"/>
              <a:gd name="connsiteX34" fmla="*/ 2468601 w 6067310"/>
              <a:gd name="connsiteY34" fmla="*/ 2622471 h 2705986"/>
              <a:gd name="connsiteX35" fmla="*/ 2532396 w 6067310"/>
              <a:gd name="connsiteY35" fmla="*/ 2702215 h 2705986"/>
              <a:gd name="connsiteX36" fmla="*/ 3079973 w 6067310"/>
              <a:gd name="connsiteY36" fmla="*/ 2702215 h 2705986"/>
              <a:gd name="connsiteX37" fmla="*/ 3079949 w 6067310"/>
              <a:gd name="connsiteY37" fmla="*/ 2700670 h 2705986"/>
              <a:gd name="connsiteX38" fmla="*/ 3534914 w 6067310"/>
              <a:gd name="connsiteY38" fmla="*/ 2700670 h 2705986"/>
              <a:gd name="connsiteX39" fmla="*/ 3598709 w 6067310"/>
              <a:gd name="connsiteY39" fmla="*/ 2620926 h 2705986"/>
              <a:gd name="connsiteX40" fmla="*/ 3609342 w 6067310"/>
              <a:gd name="connsiteY40" fmla="*/ 2009553 h 2705986"/>
              <a:gd name="connsiteX41" fmla="*/ 3710351 w 6067310"/>
              <a:gd name="connsiteY41" fmla="*/ 1669312 h 2705986"/>
              <a:gd name="connsiteX42" fmla="*/ 4263244 w 6067310"/>
              <a:gd name="connsiteY42" fmla="*/ 1834116 h 2705986"/>
              <a:gd name="connsiteX43" fmla="*/ 4863984 w 6067310"/>
              <a:gd name="connsiteY43" fmla="*/ 1690577 h 2705986"/>
              <a:gd name="connsiteX44" fmla="*/ 5523202 w 6067310"/>
              <a:gd name="connsiteY44" fmla="*/ 1440712 h 2705986"/>
              <a:gd name="connsiteX45" fmla="*/ 5517886 w 6067310"/>
              <a:gd name="connsiteY45" fmla="*/ 1419446 h 2705986"/>
              <a:gd name="connsiteX46" fmla="*/ 5991035 w 6067310"/>
              <a:gd name="connsiteY46" fmla="*/ 1158949 h 2705986"/>
              <a:gd name="connsiteX47" fmla="*/ 6022932 w 6067310"/>
              <a:gd name="connsiteY47" fmla="*/ 1020726 h 2705986"/>
              <a:gd name="connsiteX48" fmla="*/ 5831546 w 6067310"/>
              <a:gd name="connsiteY48" fmla="*/ 1127051 h 2705986"/>
              <a:gd name="connsiteX49" fmla="*/ 5820914 w 6067310"/>
              <a:gd name="connsiteY49" fmla="*/ 1079205 h 2705986"/>
              <a:gd name="connsiteX50" fmla="*/ 5794332 w 6067310"/>
              <a:gd name="connsiteY50" fmla="*/ 1084521 h 2705986"/>
              <a:gd name="connsiteX51" fmla="*/ 5799649 w 6067310"/>
              <a:gd name="connsiteY51" fmla="*/ 1143000 h 2705986"/>
              <a:gd name="connsiteX52" fmla="*/ 5629528 w 6067310"/>
              <a:gd name="connsiteY52" fmla="*/ 1174898 h 2705986"/>
              <a:gd name="connsiteX53" fmla="*/ 5629528 w 6067310"/>
              <a:gd name="connsiteY53" fmla="*/ 940981 h 2705986"/>
              <a:gd name="connsiteX54" fmla="*/ 5443458 w 6067310"/>
              <a:gd name="connsiteY54" fmla="*/ 1228060 h 2705986"/>
              <a:gd name="connsiteX55" fmla="*/ 5432825 w 6067310"/>
              <a:gd name="connsiteY55" fmla="*/ 1196163 h 2705986"/>
              <a:gd name="connsiteX56" fmla="*/ 4497160 w 6067310"/>
              <a:gd name="connsiteY56" fmla="*/ 1440712 h 2705986"/>
              <a:gd name="connsiteX57" fmla="*/ 3694402 w 6067310"/>
              <a:gd name="connsiteY57" fmla="*/ 1057939 h 2705986"/>
              <a:gd name="connsiteX58" fmla="*/ 3258467 w 6067310"/>
              <a:gd name="connsiteY58" fmla="*/ 893135 h 2705986"/>
              <a:gd name="connsiteX59" fmla="*/ 3205305 w 6067310"/>
              <a:gd name="connsiteY59" fmla="*/ 893135 h 2705986"/>
              <a:gd name="connsiteX60" fmla="*/ 3029867 w 6067310"/>
              <a:gd name="connsiteY60" fmla="*/ 0 h 27059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6067310" h="2705986">
                <a:moveTo>
                  <a:pt x="3025157" y="1055951"/>
                </a:moveTo>
                <a:lnTo>
                  <a:pt x="3064024" y="1059484"/>
                </a:lnTo>
                <a:lnTo>
                  <a:pt x="3063946" y="1056391"/>
                </a:lnTo>
                <a:lnTo>
                  <a:pt x="3120244" y="1153633"/>
                </a:lnTo>
                <a:lnTo>
                  <a:pt x="3067081" y="1254642"/>
                </a:lnTo>
                <a:lnTo>
                  <a:pt x="3157458" y="2232837"/>
                </a:lnTo>
                <a:lnTo>
                  <a:pt x="3032614" y="2325464"/>
                </a:lnTo>
                <a:lnTo>
                  <a:pt x="2909852" y="2234382"/>
                </a:lnTo>
                <a:lnTo>
                  <a:pt x="3000229" y="1256187"/>
                </a:lnTo>
                <a:lnTo>
                  <a:pt x="2947066" y="1155178"/>
                </a:lnTo>
                <a:lnTo>
                  <a:pt x="3003366" y="1057932"/>
                </a:lnTo>
                <a:close/>
                <a:moveTo>
                  <a:pt x="3029867" y="0"/>
                </a:moveTo>
                <a:lnTo>
                  <a:pt x="3029807" y="2381"/>
                </a:lnTo>
                <a:lnTo>
                  <a:pt x="2964451" y="9531"/>
                </a:lnTo>
                <a:cubicBezTo>
                  <a:pt x="2632430" y="73877"/>
                  <a:pt x="2782261" y="495959"/>
                  <a:pt x="2862005" y="894680"/>
                </a:cubicBezTo>
                <a:lnTo>
                  <a:pt x="2808843" y="894680"/>
                </a:lnTo>
                <a:cubicBezTo>
                  <a:pt x="2727326" y="1013411"/>
                  <a:pt x="2550117" y="1068345"/>
                  <a:pt x="2372908" y="1059484"/>
                </a:cubicBezTo>
                <a:cubicBezTo>
                  <a:pt x="2105322" y="1187075"/>
                  <a:pt x="1837736" y="1341247"/>
                  <a:pt x="1570150" y="1442257"/>
                </a:cubicBezTo>
                <a:cubicBezTo>
                  <a:pt x="1252946" y="1387323"/>
                  <a:pt x="887894" y="1289856"/>
                  <a:pt x="634485" y="1197708"/>
                </a:cubicBezTo>
                <a:lnTo>
                  <a:pt x="623852" y="1229605"/>
                </a:lnTo>
                <a:lnTo>
                  <a:pt x="437782" y="942526"/>
                </a:lnTo>
                <a:cubicBezTo>
                  <a:pt x="299559" y="956702"/>
                  <a:pt x="437782" y="1098471"/>
                  <a:pt x="437782" y="1176443"/>
                </a:cubicBezTo>
                <a:lnTo>
                  <a:pt x="267661" y="1144545"/>
                </a:lnTo>
                <a:lnTo>
                  <a:pt x="272978" y="1086066"/>
                </a:lnTo>
                <a:lnTo>
                  <a:pt x="246396" y="1080750"/>
                </a:lnTo>
                <a:lnTo>
                  <a:pt x="235764" y="1128596"/>
                </a:lnTo>
                <a:cubicBezTo>
                  <a:pt x="171969" y="1093154"/>
                  <a:pt x="108173" y="988602"/>
                  <a:pt x="44378" y="1022271"/>
                </a:cubicBezTo>
                <a:cubicBezTo>
                  <a:pt x="-67265" y="1031131"/>
                  <a:pt x="65643" y="1114420"/>
                  <a:pt x="76275" y="1160494"/>
                </a:cubicBezTo>
                <a:cubicBezTo>
                  <a:pt x="196777" y="1358968"/>
                  <a:pt x="397024" y="1382006"/>
                  <a:pt x="549424" y="1420991"/>
                </a:cubicBezTo>
                <a:lnTo>
                  <a:pt x="544108" y="1442257"/>
                </a:lnTo>
                <a:lnTo>
                  <a:pt x="1203326" y="1692122"/>
                </a:lnTo>
                <a:cubicBezTo>
                  <a:pt x="1398256" y="1793130"/>
                  <a:pt x="1699512" y="1878192"/>
                  <a:pt x="1804066" y="1835661"/>
                </a:cubicBezTo>
                <a:cubicBezTo>
                  <a:pt x="2014945" y="1732880"/>
                  <a:pt x="2172661" y="1725792"/>
                  <a:pt x="2356959" y="1670857"/>
                </a:cubicBezTo>
                <a:cubicBezTo>
                  <a:pt x="2417211" y="1757689"/>
                  <a:pt x="2450879" y="1881735"/>
                  <a:pt x="2457968" y="2011098"/>
                </a:cubicBezTo>
                <a:lnTo>
                  <a:pt x="2468601" y="2622471"/>
                </a:lnTo>
                <a:cubicBezTo>
                  <a:pt x="2489866" y="2649052"/>
                  <a:pt x="2479233" y="2723481"/>
                  <a:pt x="2532396" y="2702215"/>
                </a:cubicBezTo>
                <a:lnTo>
                  <a:pt x="3079973" y="2702215"/>
                </a:lnTo>
                <a:lnTo>
                  <a:pt x="3079949" y="2700670"/>
                </a:lnTo>
                <a:lnTo>
                  <a:pt x="3534914" y="2700670"/>
                </a:lnTo>
                <a:cubicBezTo>
                  <a:pt x="3588077" y="2721936"/>
                  <a:pt x="3577444" y="2647507"/>
                  <a:pt x="3598709" y="2620926"/>
                </a:cubicBezTo>
                <a:lnTo>
                  <a:pt x="3609342" y="2009553"/>
                </a:lnTo>
                <a:cubicBezTo>
                  <a:pt x="3616431" y="1880190"/>
                  <a:pt x="3650099" y="1756144"/>
                  <a:pt x="3710351" y="1669312"/>
                </a:cubicBezTo>
                <a:cubicBezTo>
                  <a:pt x="3894649" y="1724247"/>
                  <a:pt x="4052365" y="1731335"/>
                  <a:pt x="4263244" y="1834116"/>
                </a:cubicBezTo>
                <a:cubicBezTo>
                  <a:pt x="4367798" y="1876647"/>
                  <a:pt x="4669054" y="1791585"/>
                  <a:pt x="4863984" y="1690577"/>
                </a:cubicBezTo>
                <a:lnTo>
                  <a:pt x="5523202" y="1440712"/>
                </a:lnTo>
                <a:lnTo>
                  <a:pt x="5517886" y="1419446"/>
                </a:lnTo>
                <a:cubicBezTo>
                  <a:pt x="5670286" y="1380461"/>
                  <a:pt x="5870533" y="1357423"/>
                  <a:pt x="5991035" y="1158949"/>
                </a:cubicBezTo>
                <a:cubicBezTo>
                  <a:pt x="6001667" y="1112875"/>
                  <a:pt x="6134575" y="1029586"/>
                  <a:pt x="6022932" y="1020726"/>
                </a:cubicBezTo>
                <a:cubicBezTo>
                  <a:pt x="5959137" y="987057"/>
                  <a:pt x="5895341" y="1091609"/>
                  <a:pt x="5831546" y="1127051"/>
                </a:cubicBezTo>
                <a:lnTo>
                  <a:pt x="5820914" y="1079205"/>
                </a:lnTo>
                <a:lnTo>
                  <a:pt x="5794332" y="1084521"/>
                </a:lnTo>
                <a:lnTo>
                  <a:pt x="5799649" y="1143000"/>
                </a:lnTo>
                <a:lnTo>
                  <a:pt x="5629528" y="1174898"/>
                </a:lnTo>
                <a:cubicBezTo>
                  <a:pt x="5629528" y="1096926"/>
                  <a:pt x="5767751" y="955157"/>
                  <a:pt x="5629528" y="940981"/>
                </a:cubicBezTo>
                <a:lnTo>
                  <a:pt x="5443458" y="1228060"/>
                </a:lnTo>
                <a:lnTo>
                  <a:pt x="5432825" y="1196163"/>
                </a:lnTo>
                <a:cubicBezTo>
                  <a:pt x="5179416" y="1288311"/>
                  <a:pt x="4814364" y="1385778"/>
                  <a:pt x="4497160" y="1440712"/>
                </a:cubicBezTo>
                <a:cubicBezTo>
                  <a:pt x="4229574" y="1339702"/>
                  <a:pt x="3961988" y="1185530"/>
                  <a:pt x="3694402" y="1057939"/>
                </a:cubicBezTo>
                <a:cubicBezTo>
                  <a:pt x="3517193" y="1066800"/>
                  <a:pt x="3339984" y="1011866"/>
                  <a:pt x="3258467" y="893135"/>
                </a:cubicBezTo>
                <a:lnTo>
                  <a:pt x="3205305" y="893135"/>
                </a:lnTo>
                <a:cubicBezTo>
                  <a:pt x="3290366" y="467832"/>
                  <a:pt x="3455169" y="15950"/>
                  <a:pt x="3029867" y="0"/>
                </a:cubicBezTo>
                <a:close/>
              </a:path>
            </a:pathLst>
          </a:custGeom>
          <a:solidFill>
            <a:schemeClr val="bg1">
              <a:lumMod val="65000"/>
            </a:schemeClr>
          </a:solidFill>
          <a:ln>
            <a:noFill/>
          </a:ln>
        </p:spPr>
        <p:txBody>
          <a:bodyPr vert="horz" wrap="square" lIns="91440" tIns="45720" rIns="91440" bIns="45720" numCol="1" anchor="t" anchorCtr="0" compatLnSpc="1">
            <a:prstTxWarp prst="textNoShape">
              <a:avLst/>
            </a:prstTxWarp>
            <a:noAutofit/>
          </a:bodyPr>
          <a:lstStyle/>
          <a:p>
            <a:endParaRPr lang="zh-CN" altLang="en-US" sz="2400">
              <a:solidFill>
                <a:schemeClr val="bg1"/>
              </a:solidFill>
            </a:endParaRPr>
          </a:p>
        </p:txBody>
      </p:sp>
      <p:grpSp>
        <p:nvGrpSpPr>
          <p:cNvPr id="2" name="组合 33"/>
          <p:cNvGrpSpPr/>
          <p:nvPr/>
        </p:nvGrpSpPr>
        <p:grpSpPr>
          <a:xfrm>
            <a:off x="4374934" y="1624196"/>
            <a:ext cx="1278621" cy="1278621"/>
            <a:chOff x="4359833" y="2713220"/>
            <a:chExt cx="1278621" cy="1278621"/>
          </a:xfrm>
        </p:grpSpPr>
        <p:sp>
          <p:nvSpPr>
            <p:cNvPr id="35" name="椭圆 34"/>
            <p:cNvSpPr/>
            <p:nvPr/>
          </p:nvSpPr>
          <p:spPr>
            <a:xfrm>
              <a:off x="4359833" y="2713220"/>
              <a:ext cx="1278621" cy="127862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bg1"/>
                </a:solidFill>
              </a:endParaRPr>
            </a:p>
          </p:txBody>
        </p:sp>
        <p:sp>
          <p:nvSpPr>
            <p:cNvPr id="36" name="矩形 35"/>
            <p:cNvSpPr/>
            <p:nvPr/>
          </p:nvSpPr>
          <p:spPr>
            <a:xfrm>
              <a:off x="4569664" y="2883379"/>
              <a:ext cx="858958" cy="769441"/>
            </a:xfrm>
            <a:prstGeom prst="rect">
              <a:avLst/>
            </a:prstGeom>
          </p:spPr>
          <p:txBody>
            <a:bodyPr wrap="square">
              <a:spAutoFit/>
            </a:bodyPr>
            <a:lstStyle/>
            <a:p>
              <a:pPr algn="ctr"/>
              <a:r>
                <a:rPr lang="en-US" altLang="zh-CN" sz="4400" dirty="0">
                  <a:solidFill>
                    <a:schemeClr val="bg1"/>
                  </a:solidFill>
                  <a:latin typeface="Haettenschweiler" panose="020B0706040902060204" pitchFamily="34" charset="0"/>
                  <a:ea typeface="微软雅黑" panose="020B0503020204020204" pitchFamily="34" charset="-122"/>
                </a:rPr>
                <a:t>02</a:t>
              </a:r>
              <a:endParaRPr lang="zh-CN" altLang="en-US" sz="4400" dirty="0">
                <a:solidFill>
                  <a:schemeClr val="bg1"/>
                </a:solidFill>
                <a:latin typeface="Haettenschweiler" panose="020B0706040902060204" pitchFamily="34" charset="0"/>
                <a:ea typeface="微软雅黑" panose="020B0503020204020204" pitchFamily="34" charset="-122"/>
              </a:endParaRPr>
            </a:p>
          </p:txBody>
        </p:sp>
      </p:grpSp>
      <p:grpSp>
        <p:nvGrpSpPr>
          <p:cNvPr id="3" name="组合 36"/>
          <p:cNvGrpSpPr/>
          <p:nvPr/>
        </p:nvGrpSpPr>
        <p:grpSpPr>
          <a:xfrm>
            <a:off x="3325871" y="2994213"/>
            <a:ext cx="1278621" cy="1278621"/>
            <a:chOff x="3310770" y="4083237"/>
            <a:chExt cx="1278621" cy="1278621"/>
          </a:xfrm>
        </p:grpSpPr>
        <p:sp>
          <p:nvSpPr>
            <p:cNvPr id="65" name="椭圆 64"/>
            <p:cNvSpPr/>
            <p:nvPr/>
          </p:nvSpPr>
          <p:spPr>
            <a:xfrm>
              <a:off x="3310770" y="4083237"/>
              <a:ext cx="1278621" cy="127862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bg1"/>
                </a:solidFill>
              </a:endParaRPr>
            </a:p>
          </p:txBody>
        </p:sp>
        <p:sp>
          <p:nvSpPr>
            <p:cNvPr id="66" name="矩形 65"/>
            <p:cNvSpPr/>
            <p:nvPr/>
          </p:nvSpPr>
          <p:spPr>
            <a:xfrm>
              <a:off x="3490799" y="4281516"/>
              <a:ext cx="858958" cy="769441"/>
            </a:xfrm>
            <a:prstGeom prst="rect">
              <a:avLst/>
            </a:prstGeom>
          </p:spPr>
          <p:txBody>
            <a:bodyPr wrap="square">
              <a:spAutoFit/>
            </a:bodyPr>
            <a:lstStyle/>
            <a:p>
              <a:pPr algn="ctr"/>
              <a:r>
                <a:rPr lang="en-US" altLang="zh-CN" sz="4400" dirty="0">
                  <a:solidFill>
                    <a:schemeClr val="bg1"/>
                  </a:solidFill>
                  <a:latin typeface="Haettenschweiler" panose="020B0706040902060204" pitchFamily="34" charset="0"/>
                  <a:ea typeface="微软雅黑" panose="020B0503020204020204" pitchFamily="34" charset="-122"/>
                </a:rPr>
                <a:t>01</a:t>
              </a:r>
              <a:endParaRPr lang="zh-CN" altLang="en-US" sz="4400" dirty="0">
                <a:solidFill>
                  <a:schemeClr val="bg1"/>
                </a:solidFill>
                <a:latin typeface="Haettenschweiler" panose="020B0706040902060204" pitchFamily="34" charset="0"/>
                <a:ea typeface="微软雅黑" panose="020B0503020204020204" pitchFamily="34" charset="-122"/>
              </a:endParaRPr>
            </a:p>
          </p:txBody>
        </p:sp>
      </p:grpSp>
      <p:grpSp>
        <p:nvGrpSpPr>
          <p:cNvPr id="4" name="组合 66"/>
          <p:cNvGrpSpPr/>
          <p:nvPr/>
        </p:nvGrpSpPr>
        <p:grpSpPr>
          <a:xfrm>
            <a:off x="6557603" y="1624196"/>
            <a:ext cx="1278621" cy="1278621"/>
            <a:chOff x="6542502" y="2713220"/>
            <a:chExt cx="1278621" cy="1278621"/>
          </a:xfrm>
        </p:grpSpPr>
        <p:sp>
          <p:nvSpPr>
            <p:cNvPr id="68" name="椭圆 67"/>
            <p:cNvSpPr/>
            <p:nvPr/>
          </p:nvSpPr>
          <p:spPr>
            <a:xfrm>
              <a:off x="6542502" y="2713220"/>
              <a:ext cx="1278621" cy="127862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bg1"/>
                </a:solidFill>
              </a:endParaRPr>
            </a:p>
          </p:txBody>
        </p:sp>
        <p:sp>
          <p:nvSpPr>
            <p:cNvPr id="69" name="矩形 68"/>
            <p:cNvSpPr/>
            <p:nvPr/>
          </p:nvSpPr>
          <p:spPr>
            <a:xfrm>
              <a:off x="6734069" y="2883379"/>
              <a:ext cx="858958" cy="769441"/>
            </a:xfrm>
            <a:prstGeom prst="rect">
              <a:avLst/>
            </a:prstGeom>
          </p:spPr>
          <p:txBody>
            <a:bodyPr wrap="square">
              <a:spAutoFit/>
            </a:bodyPr>
            <a:lstStyle/>
            <a:p>
              <a:pPr algn="ctr"/>
              <a:r>
                <a:rPr lang="en-US" altLang="zh-CN" sz="4400" dirty="0">
                  <a:solidFill>
                    <a:schemeClr val="bg1"/>
                  </a:solidFill>
                  <a:latin typeface="Haettenschweiler" panose="020B0706040902060204" pitchFamily="34" charset="0"/>
                  <a:ea typeface="微软雅黑" panose="020B0503020204020204" pitchFamily="34" charset="-122"/>
                </a:rPr>
                <a:t>03</a:t>
              </a:r>
              <a:endParaRPr lang="zh-CN" altLang="en-US" sz="4400" dirty="0">
                <a:solidFill>
                  <a:schemeClr val="bg1"/>
                </a:solidFill>
                <a:latin typeface="Haettenschweiler" panose="020B0706040902060204" pitchFamily="34" charset="0"/>
                <a:ea typeface="微软雅黑" panose="020B0503020204020204" pitchFamily="34" charset="-122"/>
              </a:endParaRPr>
            </a:p>
          </p:txBody>
        </p:sp>
      </p:grpSp>
      <p:grpSp>
        <p:nvGrpSpPr>
          <p:cNvPr id="5" name="组合 69"/>
          <p:cNvGrpSpPr/>
          <p:nvPr/>
        </p:nvGrpSpPr>
        <p:grpSpPr>
          <a:xfrm>
            <a:off x="7685992" y="2994213"/>
            <a:ext cx="1278621" cy="1278621"/>
            <a:chOff x="7670891" y="4083237"/>
            <a:chExt cx="1278621" cy="1278621"/>
          </a:xfrm>
        </p:grpSpPr>
        <p:sp>
          <p:nvSpPr>
            <p:cNvPr id="71" name="椭圆 70"/>
            <p:cNvSpPr/>
            <p:nvPr/>
          </p:nvSpPr>
          <p:spPr>
            <a:xfrm>
              <a:off x="7670891" y="4083237"/>
              <a:ext cx="1278621" cy="1278621"/>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bg1"/>
                </a:solidFill>
              </a:endParaRPr>
            </a:p>
          </p:txBody>
        </p:sp>
        <p:sp>
          <p:nvSpPr>
            <p:cNvPr id="72" name="矩形 71"/>
            <p:cNvSpPr/>
            <p:nvPr/>
          </p:nvSpPr>
          <p:spPr>
            <a:xfrm>
              <a:off x="7880722" y="4281516"/>
              <a:ext cx="858958" cy="769441"/>
            </a:xfrm>
            <a:prstGeom prst="rect">
              <a:avLst/>
            </a:prstGeom>
          </p:spPr>
          <p:txBody>
            <a:bodyPr wrap="square">
              <a:spAutoFit/>
            </a:bodyPr>
            <a:lstStyle/>
            <a:p>
              <a:pPr algn="ctr"/>
              <a:r>
                <a:rPr lang="en-US" altLang="zh-CN" sz="4400" dirty="0">
                  <a:solidFill>
                    <a:schemeClr val="bg1"/>
                  </a:solidFill>
                  <a:latin typeface="Haettenschweiler" panose="020B0706040902060204" pitchFamily="34" charset="0"/>
                  <a:ea typeface="微软雅黑" panose="020B0503020204020204" pitchFamily="34" charset="-122"/>
                </a:rPr>
                <a:t>04</a:t>
              </a:r>
              <a:endParaRPr lang="zh-CN" altLang="en-US" sz="4400" dirty="0">
                <a:solidFill>
                  <a:schemeClr val="bg1"/>
                </a:solidFill>
                <a:latin typeface="Haettenschweiler" panose="020B0706040902060204" pitchFamily="34" charset="0"/>
                <a:ea typeface="微软雅黑" panose="020B0503020204020204" pitchFamily="34" charset="-122"/>
              </a:endParaRPr>
            </a:p>
          </p:txBody>
        </p:sp>
      </p:grpSp>
      <p:sp>
        <p:nvSpPr>
          <p:cNvPr id="73" name="矩形 47"/>
          <p:cNvSpPr>
            <a:spLocks noChangeArrowheads="1"/>
          </p:cNvSpPr>
          <p:nvPr/>
        </p:nvSpPr>
        <p:spPr bwMode="auto">
          <a:xfrm>
            <a:off x="384033" y="3213139"/>
            <a:ext cx="3016952" cy="15080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buNone/>
            </a:pPr>
            <a:r>
              <a:rPr lang="zh-CN" altLang="en-US" sz="2800" b="1" dirty="0">
                <a:solidFill>
                  <a:schemeClr val="tx1">
                    <a:lumMod val="75000"/>
                    <a:lumOff val="25000"/>
                  </a:schemeClr>
                </a:solidFill>
              </a:rPr>
              <a:t>含义</a:t>
            </a:r>
            <a:endParaRPr lang="en-US" altLang="zh-CN" sz="2800" b="1" dirty="0">
              <a:solidFill>
                <a:schemeClr val="tx1">
                  <a:lumMod val="75000"/>
                  <a:lumOff val="25000"/>
                </a:schemeClr>
              </a:solidFill>
            </a:endParaRPr>
          </a:p>
          <a:p>
            <a:pPr>
              <a:buNone/>
            </a:pPr>
            <a:r>
              <a:rPr lang="zh-CN" altLang="en-US" sz="2000" b="1" dirty="0">
                <a:solidFill>
                  <a:schemeClr val="tx1">
                    <a:lumMod val="75000"/>
                    <a:lumOff val="25000"/>
                  </a:schemeClr>
                </a:solidFill>
                <a:latin typeface="+mn-ea"/>
              </a:rPr>
              <a:t>面向对象程序设计是以建立模型体现出来的抽象思维过程和面向对象的方法。</a:t>
            </a:r>
            <a:endParaRPr lang="en-US" altLang="zh-CN" sz="2000" dirty="0">
              <a:solidFill>
                <a:schemeClr val="tx1">
                  <a:lumMod val="75000"/>
                  <a:lumOff val="25000"/>
                </a:schemeClr>
              </a:solidFill>
            </a:endParaRPr>
          </a:p>
        </p:txBody>
      </p:sp>
      <p:sp>
        <p:nvSpPr>
          <p:cNvPr id="74" name="矩形 73"/>
          <p:cNvSpPr>
            <a:spLocks noChangeArrowheads="1"/>
          </p:cNvSpPr>
          <p:nvPr/>
        </p:nvSpPr>
        <p:spPr bwMode="auto">
          <a:xfrm>
            <a:off x="420889" y="1122524"/>
            <a:ext cx="3858262" cy="15080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buNone/>
            </a:pPr>
            <a:r>
              <a:rPr lang="zh-CN" altLang="en-US" sz="2800" b="1" dirty="0">
                <a:solidFill>
                  <a:schemeClr val="bg1">
                    <a:lumMod val="50000"/>
                  </a:schemeClr>
                </a:solidFill>
              </a:rPr>
              <a:t>主要概念</a:t>
            </a:r>
            <a:endParaRPr lang="en-US" altLang="zh-CN" sz="2800" b="1" dirty="0">
              <a:solidFill>
                <a:schemeClr val="bg1">
                  <a:lumMod val="50000"/>
                </a:schemeClr>
              </a:solidFill>
            </a:endParaRPr>
          </a:p>
          <a:p>
            <a:pPr>
              <a:buNone/>
            </a:pPr>
            <a:r>
              <a:rPr lang="zh-CN" altLang="en-US" sz="2000" b="1" dirty="0">
                <a:solidFill>
                  <a:schemeClr val="tx1">
                    <a:lumMod val="75000"/>
                    <a:lumOff val="25000"/>
                  </a:schemeClr>
                </a:solidFill>
                <a:latin typeface="+mn-ea"/>
              </a:rPr>
              <a:t>对象、类、数据抽象、继承、动态绑定、数据封装、多态性、消息传递。</a:t>
            </a:r>
            <a:endParaRPr lang="en-US" altLang="zh-CN" sz="2000" b="1" dirty="0">
              <a:solidFill>
                <a:schemeClr val="tx1">
                  <a:lumMod val="75000"/>
                  <a:lumOff val="25000"/>
                </a:schemeClr>
              </a:solidFill>
              <a:latin typeface="+mn-ea"/>
            </a:endParaRPr>
          </a:p>
        </p:txBody>
      </p:sp>
      <p:sp>
        <p:nvSpPr>
          <p:cNvPr id="75" name="矩形 47"/>
          <p:cNvSpPr>
            <a:spLocks noChangeArrowheads="1"/>
          </p:cNvSpPr>
          <p:nvPr/>
        </p:nvSpPr>
        <p:spPr bwMode="auto">
          <a:xfrm>
            <a:off x="8257034" y="1219005"/>
            <a:ext cx="3135644" cy="15080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buNone/>
            </a:pPr>
            <a:r>
              <a:rPr lang="zh-CN" altLang="en-US" sz="2800" b="1" dirty="0">
                <a:solidFill>
                  <a:schemeClr val="bg1">
                    <a:lumMod val="50000"/>
                  </a:schemeClr>
                </a:solidFill>
              </a:rPr>
              <a:t>方法</a:t>
            </a:r>
            <a:endParaRPr lang="en-US" altLang="zh-CN" sz="2800" b="1" dirty="0">
              <a:solidFill>
                <a:schemeClr val="bg1">
                  <a:lumMod val="50000"/>
                </a:schemeClr>
              </a:solidFill>
            </a:endParaRPr>
          </a:p>
          <a:p>
            <a:pPr>
              <a:buNone/>
            </a:pPr>
            <a:r>
              <a:rPr lang="zh-CN" altLang="en-US" sz="2000" b="1" dirty="0">
                <a:solidFill>
                  <a:schemeClr val="tx1">
                    <a:lumMod val="75000"/>
                    <a:lumOff val="25000"/>
                  </a:schemeClr>
                </a:solidFill>
                <a:latin typeface="+mn-ea"/>
              </a:rPr>
              <a:t>选择程序设计语言、类的实现、方法的实现、用户接口的实现等</a:t>
            </a:r>
            <a:endParaRPr lang="en-US" altLang="zh-CN" sz="2000" b="1" dirty="0">
              <a:solidFill>
                <a:schemeClr val="tx1">
                  <a:lumMod val="75000"/>
                  <a:lumOff val="25000"/>
                </a:schemeClr>
              </a:solidFill>
              <a:latin typeface="+mn-ea"/>
            </a:endParaRPr>
          </a:p>
        </p:txBody>
      </p:sp>
      <p:sp>
        <p:nvSpPr>
          <p:cNvPr id="76" name="矩形 47"/>
          <p:cNvSpPr>
            <a:spLocks noChangeArrowheads="1"/>
          </p:cNvSpPr>
          <p:nvPr/>
        </p:nvSpPr>
        <p:spPr bwMode="auto">
          <a:xfrm>
            <a:off x="9268608" y="3213139"/>
            <a:ext cx="2684043" cy="1200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buNone/>
            </a:pPr>
            <a:r>
              <a:rPr lang="zh-CN" altLang="en-US" sz="2800" b="1" dirty="0">
                <a:solidFill>
                  <a:schemeClr val="bg1">
                    <a:lumMod val="50000"/>
                  </a:schemeClr>
                </a:solidFill>
              </a:rPr>
              <a:t>语言</a:t>
            </a:r>
            <a:endParaRPr lang="en-US" altLang="zh-CN" sz="2800" b="1" dirty="0">
              <a:solidFill>
                <a:schemeClr val="bg1">
                  <a:lumMod val="50000"/>
                </a:schemeClr>
              </a:solidFill>
            </a:endParaRPr>
          </a:p>
          <a:p>
            <a:pPr>
              <a:buNone/>
            </a:pPr>
            <a:r>
              <a:rPr lang="en-US" altLang="zh-CN" sz="2000" b="1" dirty="0">
                <a:solidFill>
                  <a:schemeClr val="tx1">
                    <a:lumMod val="75000"/>
                    <a:lumOff val="25000"/>
                  </a:schemeClr>
                </a:solidFill>
                <a:latin typeface="+mn-ea"/>
                <a:ea typeface="+mn-ea"/>
              </a:rPr>
              <a:t>C++</a:t>
            </a:r>
            <a:r>
              <a:rPr lang="zh-CN" altLang="en-US" sz="2000" b="1" dirty="0">
                <a:solidFill>
                  <a:schemeClr val="tx1">
                    <a:lumMod val="75000"/>
                    <a:lumOff val="25000"/>
                  </a:schemeClr>
                </a:solidFill>
                <a:latin typeface="+mn-ea"/>
                <a:ea typeface="+mn-ea"/>
              </a:rPr>
              <a:t>、</a:t>
            </a:r>
            <a:r>
              <a:rPr lang="en-US" altLang="zh-CN" sz="2000" b="1" dirty="0">
                <a:solidFill>
                  <a:schemeClr val="tx1">
                    <a:lumMod val="75000"/>
                    <a:lumOff val="25000"/>
                  </a:schemeClr>
                </a:solidFill>
                <a:latin typeface="+mn-ea"/>
                <a:ea typeface="+mn-ea"/>
              </a:rPr>
              <a:t>JAVA</a:t>
            </a:r>
            <a:r>
              <a:rPr lang="zh-CN" altLang="en-US" sz="2000" b="1" dirty="0">
                <a:solidFill>
                  <a:schemeClr val="tx1">
                    <a:lumMod val="75000"/>
                    <a:lumOff val="25000"/>
                  </a:schemeClr>
                </a:solidFill>
                <a:latin typeface="+mn-ea"/>
                <a:ea typeface="+mn-ea"/>
              </a:rPr>
              <a:t>、</a:t>
            </a:r>
            <a:r>
              <a:rPr lang="en-US" altLang="zh-CN" sz="2000" b="1" dirty="0">
                <a:solidFill>
                  <a:schemeClr val="tx1">
                    <a:lumMod val="75000"/>
                    <a:lumOff val="25000"/>
                  </a:schemeClr>
                </a:solidFill>
                <a:latin typeface="+mn-ea"/>
                <a:ea typeface="+mn-ea"/>
              </a:rPr>
              <a:t>VB</a:t>
            </a:r>
            <a:r>
              <a:rPr lang="zh-CN" altLang="en-US" sz="2000" b="1" dirty="0">
                <a:solidFill>
                  <a:schemeClr val="tx1">
                    <a:lumMod val="75000"/>
                    <a:lumOff val="25000"/>
                  </a:schemeClr>
                </a:solidFill>
                <a:latin typeface="+mn-ea"/>
                <a:ea typeface="+mn-ea"/>
              </a:rPr>
              <a:t>、</a:t>
            </a:r>
            <a:r>
              <a:rPr lang="en-US" altLang="zh-CN" sz="2000" b="1" dirty="0">
                <a:solidFill>
                  <a:schemeClr val="tx1">
                    <a:lumMod val="75000"/>
                    <a:lumOff val="25000"/>
                  </a:schemeClr>
                </a:solidFill>
                <a:latin typeface="+mn-ea"/>
                <a:ea typeface="+mn-ea"/>
              </a:rPr>
              <a:t>VC++</a:t>
            </a:r>
            <a:r>
              <a:rPr lang="zh-CN" altLang="en-US" sz="2000" b="1" dirty="0">
                <a:solidFill>
                  <a:schemeClr val="tx1">
                    <a:lumMod val="75000"/>
                    <a:lumOff val="25000"/>
                  </a:schemeClr>
                </a:solidFill>
                <a:latin typeface="+mn-ea"/>
                <a:ea typeface="+mn-ea"/>
              </a:rPr>
              <a:t>、</a:t>
            </a:r>
            <a:r>
              <a:rPr lang="en-US" altLang="zh-CN" sz="2000" dirty="0">
                <a:solidFill>
                  <a:schemeClr val="tx1">
                    <a:lumMod val="75000"/>
                    <a:lumOff val="25000"/>
                  </a:schemeClr>
                </a:solidFill>
                <a:latin typeface="+mn-ea"/>
                <a:ea typeface="+mn-ea"/>
              </a:rPr>
              <a:t>C#</a:t>
            </a:r>
            <a:endParaRPr lang="zh-CN" altLang="en-US" sz="2000" b="1" dirty="0">
              <a:solidFill>
                <a:schemeClr val="tx1">
                  <a:lumMod val="75000"/>
                  <a:lumOff val="25000"/>
                </a:schemeClr>
              </a:solidFill>
              <a:latin typeface="+mn-ea"/>
              <a:ea typeface="+mn-ea"/>
            </a:endParaRPr>
          </a:p>
        </p:txBody>
      </p:sp>
      <p:sp>
        <p:nvSpPr>
          <p:cNvPr id="6" name="标题 5"/>
          <p:cNvSpPr>
            <a:spLocks noGrp="1"/>
          </p:cNvSpPr>
          <p:nvPr>
            <p:ph type="title"/>
          </p:nvPr>
        </p:nvSpPr>
        <p:spPr/>
        <p:txBody>
          <a:bodyPr/>
          <a:lstStyle/>
          <a:p>
            <a:r>
              <a:rPr lang="en-US" altLang="zh-CN" dirty="0">
                <a:cs typeface="+mn-ea"/>
                <a:sym typeface="+mn-lt"/>
              </a:rPr>
              <a:t>5.4.4.</a:t>
            </a:r>
            <a:r>
              <a:rPr lang="zh-CN" altLang="en-US" dirty="0">
                <a:cs typeface="+mn-ea"/>
                <a:sym typeface="+mn-lt"/>
              </a:rPr>
              <a:t>面向对象程序设计</a:t>
            </a:r>
            <a:endParaRPr lang="zh-CN" altLang="en-US" dirty="0"/>
          </a:p>
        </p:txBody>
      </p:sp>
    </p:spTree>
    <p:extLst>
      <p:ext uri="{BB962C8B-B14F-4D97-AF65-F5344CB8AC3E}">
        <p14:creationId xmlns:p14="http://schemas.microsoft.com/office/powerpoint/2010/main" val="42072204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fade">
                                      <p:cBhvr>
                                        <p:cTn id="7" dur="1000"/>
                                        <p:tgtEl>
                                          <p:spTgt spid="33"/>
                                        </p:tgtEl>
                                      </p:cBhvr>
                                    </p:animEffect>
                                    <p:anim calcmode="lin" valueType="num">
                                      <p:cBhvr>
                                        <p:cTn id="8" dur="1000" fill="hold"/>
                                        <p:tgtEl>
                                          <p:spTgt spid="33"/>
                                        </p:tgtEl>
                                        <p:attrNameLst>
                                          <p:attrName>ppt_x</p:attrName>
                                        </p:attrNameLst>
                                      </p:cBhvr>
                                      <p:tavLst>
                                        <p:tav tm="0">
                                          <p:val>
                                            <p:strVal val="#ppt_x"/>
                                          </p:val>
                                        </p:tav>
                                        <p:tav tm="100000">
                                          <p:val>
                                            <p:strVal val="#ppt_x"/>
                                          </p:val>
                                        </p:tav>
                                      </p:tavLst>
                                    </p:anim>
                                    <p:anim calcmode="lin" valueType="num">
                                      <p:cBhvr>
                                        <p:cTn id="9" dur="1000" fill="hold"/>
                                        <p:tgtEl>
                                          <p:spTgt spid="33"/>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3" presetClass="entr" presetSubtype="32" fill="hold" nodeType="after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p:cTn id="13" dur="750" fill="hold"/>
                                        <p:tgtEl>
                                          <p:spTgt spid="3"/>
                                        </p:tgtEl>
                                        <p:attrNameLst>
                                          <p:attrName>ppt_w</p:attrName>
                                        </p:attrNameLst>
                                      </p:cBhvr>
                                      <p:tavLst>
                                        <p:tav tm="0">
                                          <p:val>
                                            <p:strVal val="4*#ppt_w"/>
                                          </p:val>
                                        </p:tav>
                                        <p:tav tm="100000">
                                          <p:val>
                                            <p:strVal val="#ppt_w"/>
                                          </p:val>
                                        </p:tav>
                                      </p:tavLst>
                                    </p:anim>
                                    <p:anim calcmode="lin" valueType="num">
                                      <p:cBhvr>
                                        <p:cTn id="14" dur="750" fill="hold"/>
                                        <p:tgtEl>
                                          <p:spTgt spid="3"/>
                                        </p:tgtEl>
                                        <p:attrNameLst>
                                          <p:attrName>ppt_h</p:attrName>
                                        </p:attrNameLst>
                                      </p:cBhvr>
                                      <p:tavLst>
                                        <p:tav tm="0">
                                          <p:val>
                                            <p:strVal val="4*#ppt_h"/>
                                          </p:val>
                                        </p:tav>
                                        <p:tav tm="100000">
                                          <p:val>
                                            <p:strVal val="#ppt_h"/>
                                          </p:val>
                                        </p:tav>
                                      </p:tavLst>
                                    </p:anim>
                                  </p:childTnLst>
                                </p:cTn>
                              </p:par>
                              <p:par>
                                <p:cTn id="15" presetID="23" presetClass="entr" presetSubtype="32" fill="hold" nodeType="withEffect">
                                  <p:stCondLst>
                                    <p:cond delay="250"/>
                                  </p:stCondLst>
                                  <p:childTnLst>
                                    <p:set>
                                      <p:cBhvr>
                                        <p:cTn id="16" dur="1" fill="hold">
                                          <p:stCondLst>
                                            <p:cond delay="0"/>
                                          </p:stCondLst>
                                        </p:cTn>
                                        <p:tgtEl>
                                          <p:spTgt spid="2"/>
                                        </p:tgtEl>
                                        <p:attrNameLst>
                                          <p:attrName>style.visibility</p:attrName>
                                        </p:attrNameLst>
                                      </p:cBhvr>
                                      <p:to>
                                        <p:strVal val="visible"/>
                                      </p:to>
                                    </p:set>
                                    <p:anim calcmode="lin" valueType="num">
                                      <p:cBhvr>
                                        <p:cTn id="17" dur="750" fill="hold"/>
                                        <p:tgtEl>
                                          <p:spTgt spid="2"/>
                                        </p:tgtEl>
                                        <p:attrNameLst>
                                          <p:attrName>ppt_w</p:attrName>
                                        </p:attrNameLst>
                                      </p:cBhvr>
                                      <p:tavLst>
                                        <p:tav tm="0">
                                          <p:val>
                                            <p:strVal val="4*#ppt_w"/>
                                          </p:val>
                                        </p:tav>
                                        <p:tav tm="100000">
                                          <p:val>
                                            <p:strVal val="#ppt_w"/>
                                          </p:val>
                                        </p:tav>
                                      </p:tavLst>
                                    </p:anim>
                                    <p:anim calcmode="lin" valueType="num">
                                      <p:cBhvr>
                                        <p:cTn id="18" dur="750" fill="hold"/>
                                        <p:tgtEl>
                                          <p:spTgt spid="2"/>
                                        </p:tgtEl>
                                        <p:attrNameLst>
                                          <p:attrName>ppt_h</p:attrName>
                                        </p:attrNameLst>
                                      </p:cBhvr>
                                      <p:tavLst>
                                        <p:tav tm="0">
                                          <p:val>
                                            <p:strVal val="4*#ppt_h"/>
                                          </p:val>
                                        </p:tav>
                                        <p:tav tm="100000">
                                          <p:val>
                                            <p:strVal val="#ppt_h"/>
                                          </p:val>
                                        </p:tav>
                                      </p:tavLst>
                                    </p:anim>
                                  </p:childTnLst>
                                </p:cTn>
                              </p:par>
                              <p:par>
                                <p:cTn id="19" presetID="23" presetClass="entr" presetSubtype="32" fill="hold" nodeType="withEffect">
                                  <p:stCondLst>
                                    <p:cond delay="500"/>
                                  </p:stCondLst>
                                  <p:childTnLst>
                                    <p:set>
                                      <p:cBhvr>
                                        <p:cTn id="20" dur="1" fill="hold">
                                          <p:stCondLst>
                                            <p:cond delay="0"/>
                                          </p:stCondLst>
                                        </p:cTn>
                                        <p:tgtEl>
                                          <p:spTgt spid="4"/>
                                        </p:tgtEl>
                                        <p:attrNameLst>
                                          <p:attrName>style.visibility</p:attrName>
                                        </p:attrNameLst>
                                      </p:cBhvr>
                                      <p:to>
                                        <p:strVal val="visible"/>
                                      </p:to>
                                    </p:set>
                                    <p:anim calcmode="lin" valueType="num">
                                      <p:cBhvr>
                                        <p:cTn id="21" dur="750" fill="hold"/>
                                        <p:tgtEl>
                                          <p:spTgt spid="4"/>
                                        </p:tgtEl>
                                        <p:attrNameLst>
                                          <p:attrName>ppt_w</p:attrName>
                                        </p:attrNameLst>
                                      </p:cBhvr>
                                      <p:tavLst>
                                        <p:tav tm="0">
                                          <p:val>
                                            <p:strVal val="4*#ppt_w"/>
                                          </p:val>
                                        </p:tav>
                                        <p:tav tm="100000">
                                          <p:val>
                                            <p:strVal val="#ppt_w"/>
                                          </p:val>
                                        </p:tav>
                                      </p:tavLst>
                                    </p:anim>
                                    <p:anim calcmode="lin" valueType="num">
                                      <p:cBhvr>
                                        <p:cTn id="22" dur="750" fill="hold"/>
                                        <p:tgtEl>
                                          <p:spTgt spid="4"/>
                                        </p:tgtEl>
                                        <p:attrNameLst>
                                          <p:attrName>ppt_h</p:attrName>
                                        </p:attrNameLst>
                                      </p:cBhvr>
                                      <p:tavLst>
                                        <p:tav tm="0">
                                          <p:val>
                                            <p:strVal val="4*#ppt_h"/>
                                          </p:val>
                                        </p:tav>
                                        <p:tav tm="100000">
                                          <p:val>
                                            <p:strVal val="#ppt_h"/>
                                          </p:val>
                                        </p:tav>
                                      </p:tavLst>
                                    </p:anim>
                                  </p:childTnLst>
                                </p:cTn>
                              </p:par>
                              <p:par>
                                <p:cTn id="23" presetID="23" presetClass="entr" presetSubtype="32" fill="hold" nodeType="withEffect">
                                  <p:stCondLst>
                                    <p:cond delay="750"/>
                                  </p:stCondLst>
                                  <p:childTnLst>
                                    <p:set>
                                      <p:cBhvr>
                                        <p:cTn id="24" dur="1" fill="hold">
                                          <p:stCondLst>
                                            <p:cond delay="0"/>
                                          </p:stCondLst>
                                        </p:cTn>
                                        <p:tgtEl>
                                          <p:spTgt spid="5"/>
                                        </p:tgtEl>
                                        <p:attrNameLst>
                                          <p:attrName>style.visibility</p:attrName>
                                        </p:attrNameLst>
                                      </p:cBhvr>
                                      <p:to>
                                        <p:strVal val="visible"/>
                                      </p:to>
                                    </p:set>
                                    <p:anim calcmode="lin" valueType="num">
                                      <p:cBhvr>
                                        <p:cTn id="25" dur="750" fill="hold"/>
                                        <p:tgtEl>
                                          <p:spTgt spid="5"/>
                                        </p:tgtEl>
                                        <p:attrNameLst>
                                          <p:attrName>ppt_w</p:attrName>
                                        </p:attrNameLst>
                                      </p:cBhvr>
                                      <p:tavLst>
                                        <p:tav tm="0">
                                          <p:val>
                                            <p:strVal val="4*#ppt_w"/>
                                          </p:val>
                                        </p:tav>
                                        <p:tav tm="100000">
                                          <p:val>
                                            <p:strVal val="#ppt_w"/>
                                          </p:val>
                                        </p:tav>
                                      </p:tavLst>
                                    </p:anim>
                                    <p:anim calcmode="lin" valueType="num">
                                      <p:cBhvr>
                                        <p:cTn id="26" dur="750" fill="hold"/>
                                        <p:tgtEl>
                                          <p:spTgt spid="5"/>
                                        </p:tgtEl>
                                        <p:attrNameLst>
                                          <p:attrName>ppt_h</p:attrName>
                                        </p:attrNameLst>
                                      </p:cBhvr>
                                      <p:tavLst>
                                        <p:tav tm="0">
                                          <p:val>
                                            <p:strVal val="4*#ppt_h"/>
                                          </p:val>
                                        </p:tav>
                                        <p:tav tm="100000">
                                          <p:val>
                                            <p:strVal val="#ppt_h"/>
                                          </p:val>
                                        </p:tav>
                                      </p:tavLst>
                                    </p:anim>
                                  </p:childTnLst>
                                </p:cTn>
                              </p:par>
                            </p:childTnLst>
                          </p:cTn>
                        </p:par>
                        <p:par>
                          <p:cTn id="27" fill="hold">
                            <p:stCondLst>
                              <p:cond delay="2500"/>
                            </p:stCondLst>
                            <p:childTnLst>
                              <p:par>
                                <p:cTn id="28" presetID="26" presetClass="emph" presetSubtype="0" fill="hold" nodeType="afterEffect">
                                  <p:stCondLst>
                                    <p:cond delay="0"/>
                                  </p:stCondLst>
                                  <p:childTnLst>
                                    <p:animEffect transition="out" filter="fade">
                                      <p:cBhvr>
                                        <p:cTn id="29" dur="500" tmFilter="0, 0; .2, .5; .8, .5; 1, 0"/>
                                        <p:tgtEl>
                                          <p:spTgt spid="3"/>
                                        </p:tgtEl>
                                      </p:cBhvr>
                                    </p:animEffect>
                                    <p:animScale>
                                      <p:cBhvr>
                                        <p:cTn id="30" dur="250" autoRev="1" fill="hold"/>
                                        <p:tgtEl>
                                          <p:spTgt spid="3"/>
                                        </p:tgtEl>
                                      </p:cBhvr>
                                      <p:by x="105000" y="105000"/>
                                    </p:animScale>
                                  </p:childTnLst>
                                </p:cTn>
                              </p:par>
                              <p:par>
                                <p:cTn id="31" presetID="26" presetClass="emph" presetSubtype="0" fill="hold" nodeType="withEffect">
                                  <p:stCondLst>
                                    <p:cond delay="250"/>
                                  </p:stCondLst>
                                  <p:childTnLst>
                                    <p:animEffect transition="out" filter="fade">
                                      <p:cBhvr>
                                        <p:cTn id="32" dur="500" tmFilter="0, 0; .2, .5; .8, .5; 1, 0"/>
                                        <p:tgtEl>
                                          <p:spTgt spid="2"/>
                                        </p:tgtEl>
                                      </p:cBhvr>
                                    </p:animEffect>
                                    <p:animScale>
                                      <p:cBhvr>
                                        <p:cTn id="33" dur="250" autoRev="1" fill="hold"/>
                                        <p:tgtEl>
                                          <p:spTgt spid="2"/>
                                        </p:tgtEl>
                                      </p:cBhvr>
                                      <p:by x="105000" y="105000"/>
                                    </p:animScale>
                                  </p:childTnLst>
                                </p:cTn>
                              </p:par>
                              <p:par>
                                <p:cTn id="34" presetID="26" presetClass="emph" presetSubtype="0" fill="hold" nodeType="withEffect">
                                  <p:stCondLst>
                                    <p:cond delay="500"/>
                                  </p:stCondLst>
                                  <p:childTnLst>
                                    <p:animEffect transition="out" filter="fade">
                                      <p:cBhvr>
                                        <p:cTn id="35" dur="500" tmFilter="0, 0; .2, .5; .8, .5; 1, 0"/>
                                        <p:tgtEl>
                                          <p:spTgt spid="4"/>
                                        </p:tgtEl>
                                      </p:cBhvr>
                                    </p:animEffect>
                                    <p:animScale>
                                      <p:cBhvr>
                                        <p:cTn id="36" dur="250" autoRev="1" fill="hold"/>
                                        <p:tgtEl>
                                          <p:spTgt spid="4"/>
                                        </p:tgtEl>
                                      </p:cBhvr>
                                      <p:by x="105000" y="105000"/>
                                    </p:animScale>
                                  </p:childTnLst>
                                </p:cTn>
                              </p:par>
                              <p:par>
                                <p:cTn id="37" presetID="26" presetClass="emph" presetSubtype="0" fill="hold" nodeType="withEffect">
                                  <p:stCondLst>
                                    <p:cond delay="750"/>
                                  </p:stCondLst>
                                  <p:childTnLst>
                                    <p:animEffect transition="out" filter="fade">
                                      <p:cBhvr>
                                        <p:cTn id="38" dur="500" tmFilter="0, 0; .2, .5; .8, .5; 1, 0"/>
                                        <p:tgtEl>
                                          <p:spTgt spid="5"/>
                                        </p:tgtEl>
                                      </p:cBhvr>
                                    </p:animEffect>
                                    <p:animScale>
                                      <p:cBhvr>
                                        <p:cTn id="39" dur="250" autoRev="1" fill="hold"/>
                                        <p:tgtEl>
                                          <p:spTgt spid="5"/>
                                        </p:tgtEl>
                                      </p:cBhvr>
                                      <p:by x="105000" y="105000"/>
                                    </p:animScale>
                                  </p:childTnLst>
                                </p:cTn>
                              </p:par>
                            </p:childTnLst>
                          </p:cTn>
                        </p:par>
                        <p:par>
                          <p:cTn id="40" fill="hold">
                            <p:stCondLst>
                              <p:cond delay="3750"/>
                            </p:stCondLst>
                            <p:childTnLst>
                              <p:par>
                                <p:cTn id="41" presetID="22" presetClass="entr" presetSubtype="8" fill="hold" grpId="0" nodeType="afterEffect">
                                  <p:stCondLst>
                                    <p:cond delay="0"/>
                                  </p:stCondLst>
                                  <p:childTnLst>
                                    <p:set>
                                      <p:cBhvr>
                                        <p:cTn id="42" dur="1" fill="hold">
                                          <p:stCondLst>
                                            <p:cond delay="0"/>
                                          </p:stCondLst>
                                        </p:cTn>
                                        <p:tgtEl>
                                          <p:spTgt spid="73"/>
                                        </p:tgtEl>
                                        <p:attrNameLst>
                                          <p:attrName>style.visibility</p:attrName>
                                        </p:attrNameLst>
                                      </p:cBhvr>
                                      <p:to>
                                        <p:strVal val="visible"/>
                                      </p:to>
                                    </p:set>
                                    <p:animEffect transition="in" filter="wipe(left)">
                                      <p:cBhvr>
                                        <p:cTn id="43" dur="500"/>
                                        <p:tgtEl>
                                          <p:spTgt spid="73"/>
                                        </p:tgtEl>
                                      </p:cBhvr>
                                    </p:animEffect>
                                  </p:childTnLst>
                                </p:cTn>
                              </p:par>
                              <p:par>
                                <p:cTn id="44" presetID="22" presetClass="entr" presetSubtype="8" fill="hold" grpId="0" nodeType="withEffect">
                                  <p:stCondLst>
                                    <p:cond delay="250"/>
                                  </p:stCondLst>
                                  <p:childTnLst>
                                    <p:set>
                                      <p:cBhvr>
                                        <p:cTn id="45" dur="1" fill="hold">
                                          <p:stCondLst>
                                            <p:cond delay="0"/>
                                          </p:stCondLst>
                                        </p:cTn>
                                        <p:tgtEl>
                                          <p:spTgt spid="74"/>
                                        </p:tgtEl>
                                        <p:attrNameLst>
                                          <p:attrName>style.visibility</p:attrName>
                                        </p:attrNameLst>
                                      </p:cBhvr>
                                      <p:to>
                                        <p:strVal val="visible"/>
                                      </p:to>
                                    </p:set>
                                    <p:animEffect transition="in" filter="wipe(left)">
                                      <p:cBhvr>
                                        <p:cTn id="46" dur="500"/>
                                        <p:tgtEl>
                                          <p:spTgt spid="74"/>
                                        </p:tgtEl>
                                      </p:cBhvr>
                                    </p:animEffect>
                                  </p:childTnLst>
                                </p:cTn>
                              </p:par>
                              <p:par>
                                <p:cTn id="47" presetID="22" presetClass="entr" presetSubtype="8" fill="hold" grpId="0" nodeType="withEffect">
                                  <p:stCondLst>
                                    <p:cond delay="500"/>
                                  </p:stCondLst>
                                  <p:childTnLst>
                                    <p:set>
                                      <p:cBhvr>
                                        <p:cTn id="48" dur="1" fill="hold">
                                          <p:stCondLst>
                                            <p:cond delay="0"/>
                                          </p:stCondLst>
                                        </p:cTn>
                                        <p:tgtEl>
                                          <p:spTgt spid="75"/>
                                        </p:tgtEl>
                                        <p:attrNameLst>
                                          <p:attrName>style.visibility</p:attrName>
                                        </p:attrNameLst>
                                      </p:cBhvr>
                                      <p:to>
                                        <p:strVal val="visible"/>
                                      </p:to>
                                    </p:set>
                                    <p:animEffect transition="in" filter="wipe(left)">
                                      <p:cBhvr>
                                        <p:cTn id="49" dur="500"/>
                                        <p:tgtEl>
                                          <p:spTgt spid="75"/>
                                        </p:tgtEl>
                                      </p:cBhvr>
                                    </p:animEffect>
                                  </p:childTnLst>
                                </p:cTn>
                              </p:par>
                              <p:par>
                                <p:cTn id="50" presetID="22" presetClass="entr" presetSubtype="8" fill="hold" grpId="0" nodeType="withEffect">
                                  <p:stCondLst>
                                    <p:cond delay="750"/>
                                  </p:stCondLst>
                                  <p:childTnLst>
                                    <p:set>
                                      <p:cBhvr>
                                        <p:cTn id="51" dur="1" fill="hold">
                                          <p:stCondLst>
                                            <p:cond delay="0"/>
                                          </p:stCondLst>
                                        </p:cTn>
                                        <p:tgtEl>
                                          <p:spTgt spid="76"/>
                                        </p:tgtEl>
                                        <p:attrNameLst>
                                          <p:attrName>style.visibility</p:attrName>
                                        </p:attrNameLst>
                                      </p:cBhvr>
                                      <p:to>
                                        <p:strVal val="visible"/>
                                      </p:to>
                                    </p:set>
                                    <p:animEffect transition="in" filter="wipe(left)">
                                      <p:cBhvr>
                                        <p:cTn id="52" dur="500"/>
                                        <p:tgtEl>
                                          <p:spTgt spid="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73" grpId="0"/>
      <p:bldP spid="74" grpId="0"/>
      <p:bldP spid="75" grpId="0"/>
      <p:bldP spid="76"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30"/>
          <p:cNvGrpSpPr/>
          <p:nvPr/>
        </p:nvGrpSpPr>
        <p:grpSpPr>
          <a:xfrm>
            <a:off x="358346" y="1087037"/>
            <a:ext cx="3619088" cy="1417454"/>
            <a:chOff x="1221767" y="2047198"/>
            <a:chExt cx="2370017" cy="1417781"/>
          </a:xfrm>
        </p:grpSpPr>
        <p:sp>
          <p:nvSpPr>
            <p:cNvPr id="32" name="矩形 31"/>
            <p:cNvSpPr/>
            <p:nvPr/>
          </p:nvSpPr>
          <p:spPr>
            <a:xfrm>
              <a:off x="2397283" y="2047198"/>
              <a:ext cx="1061509" cy="523341"/>
            </a:xfrm>
            <a:prstGeom prst="rect">
              <a:avLst/>
            </a:prstGeom>
          </p:spPr>
          <p:txBody>
            <a:bodyPr wrap="none">
              <a:spAutoFit/>
            </a:bodyPr>
            <a:lstStyle/>
            <a:p>
              <a:pPr algn="r"/>
              <a:r>
                <a:rPr lang="zh-CN" altLang="en-US" sz="2800" dirty="0">
                  <a:solidFill>
                    <a:srgbClr val="FF0000"/>
                  </a:solidFill>
                  <a:latin typeface="+mn-ea"/>
                </a:rPr>
                <a:t>自顶向下</a:t>
              </a:r>
            </a:p>
          </p:txBody>
        </p:sp>
        <p:sp>
          <p:nvSpPr>
            <p:cNvPr id="33" name="矩形 32"/>
            <p:cNvSpPr/>
            <p:nvPr/>
          </p:nvSpPr>
          <p:spPr>
            <a:xfrm>
              <a:off x="1221767" y="2523607"/>
              <a:ext cx="2370017" cy="941372"/>
            </a:xfrm>
            <a:prstGeom prst="rect">
              <a:avLst/>
            </a:prstGeom>
          </p:spPr>
          <p:txBody>
            <a:bodyPr wrap="square">
              <a:spAutoFit/>
            </a:bodyPr>
            <a:lstStyle/>
            <a:p>
              <a:pPr defTabSz="914332">
                <a:lnSpc>
                  <a:spcPct val="120000"/>
                </a:lnSpc>
                <a:defRPr/>
              </a:pPr>
              <a:r>
                <a:rPr lang="zh-CN" altLang="en-US" sz="2400" kern="0" dirty="0">
                  <a:solidFill>
                    <a:schemeClr val="bg1">
                      <a:lumMod val="50000"/>
                    </a:schemeClr>
                  </a:solidFill>
                  <a:latin typeface="微软雅黑" pitchFamily="34" charset="-122"/>
                </a:rPr>
                <a:t>从模块的最高层次逐步向下编码</a:t>
              </a:r>
              <a:endParaRPr lang="en-US" altLang="zh-CN" sz="2400" kern="0" dirty="0">
                <a:solidFill>
                  <a:schemeClr val="bg1">
                    <a:lumMod val="50000"/>
                  </a:schemeClr>
                </a:solidFill>
                <a:latin typeface="微软雅黑" pitchFamily="34" charset="-122"/>
              </a:endParaRPr>
            </a:p>
          </p:txBody>
        </p:sp>
      </p:grpSp>
      <p:grpSp>
        <p:nvGrpSpPr>
          <p:cNvPr id="3" name="组合 33"/>
          <p:cNvGrpSpPr/>
          <p:nvPr/>
        </p:nvGrpSpPr>
        <p:grpSpPr>
          <a:xfrm>
            <a:off x="7851502" y="1009574"/>
            <a:ext cx="3880097" cy="1939945"/>
            <a:chOff x="3091720" y="4929372"/>
            <a:chExt cx="2384895" cy="1859707"/>
          </a:xfrm>
        </p:grpSpPr>
        <p:sp>
          <p:nvSpPr>
            <p:cNvPr id="35" name="矩形 34"/>
            <p:cNvSpPr/>
            <p:nvPr/>
          </p:nvSpPr>
          <p:spPr>
            <a:xfrm>
              <a:off x="3091720" y="4929372"/>
              <a:ext cx="996318" cy="523341"/>
            </a:xfrm>
            <a:prstGeom prst="rect">
              <a:avLst/>
            </a:prstGeom>
          </p:spPr>
          <p:txBody>
            <a:bodyPr wrap="none">
              <a:spAutoFit/>
            </a:bodyPr>
            <a:lstStyle/>
            <a:p>
              <a:r>
                <a:rPr lang="zh-CN" altLang="en-US" sz="2800" dirty="0">
                  <a:solidFill>
                    <a:srgbClr val="FF0000"/>
                  </a:solidFill>
                  <a:latin typeface="+mn-ea"/>
                </a:rPr>
                <a:t>复合模式</a:t>
              </a:r>
            </a:p>
          </p:txBody>
        </p:sp>
        <p:sp>
          <p:nvSpPr>
            <p:cNvPr id="36" name="矩形 35"/>
            <p:cNvSpPr/>
            <p:nvPr/>
          </p:nvSpPr>
          <p:spPr>
            <a:xfrm>
              <a:off x="3106597" y="5404405"/>
              <a:ext cx="2370018" cy="1384674"/>
            </a:xfrm>
            <a:prstGeom prst="rect">
              <a:avLst/>
            </a:prstGeom>
          </p:spPr>
          <p:txBody>
            <a:bodyPr wrap="square">
              <a:spAutoFit/>
            </a:bodyPr>
            <a:lstStyle/>
            <a:p>
              <a:pPr defTabSz="914332">
                <a:lnSpc>
                  <a:spcPct val="120000"/>
                </a:lnSpc>
                <a:defRPr/>
              </a:pPr>
              <a:r>
                <a:rPr lang="zh-CN" altLang="en-US" sz="2400" kern="0" dirty="0">
                  <a:solidFill>
                    <a:schemeClr val="bg1">
                      <a:lumMod val="50000"/>
                    </a:schemeClr>
                  </a:solidFill>
                  <a:latin typeface="微软雅黑" pitchFamily="34" charset="-122"/>
                </a:rPr>
                <a:t>自顶向下与自底向上相结合</a:t>
              </a:r>
            </a:p>
            <a:p>
              <a:pPr defTabSz="914332">
                <a:lnSpc>
                  <a:spcPct val="120000"/>
                </a:lnSpc>
                <a:defRPr/>
              </a:pPr>
              <a:r>
                <a:rPr lang="zh-CN" altLang="en-US" sz="2400" kern="0" dirty="0">
                  <a:solidFill>
                    <a:schemeClr val="bg1">
                      <a:lumMod val="50000"/>
                    </a:schemeClr>
                  </a:solidFill>
                  <a:latin typeface="微软雅黑" pitchFamily="34" charset="-122"/>
                </a:rPr>
                <a:t>可以先总体界面、交互，到基础模块</a:t>
              </a:r>
            </a:p>
          </p:txBody>
        </p:sp>
      </p:grpSp>
      <p:grpSp>
        <p:nvGrpSpPr>
          <p:cNvPr id="4" name="组合 36"/>
          <p:cNvGrpSpPr/>
          <p:nvPr/>
        </p:nvGrpSpPr>
        <p:grpSpPr>
          <a:xfrm>
            <a:off x="358346" y="3583646"/>
            <a:ext cx="3619088" cy="1359412"/>
            <a:chOff x="1221767" y="2105254"/>
            <a:chExt cx="2370017" cy="1359726"/>
          </a:xfrm>
        </p:grpSpPr>
        <p:sp>
          <p:nvSpPr>
            <p:cNvPr id="38" name="矩形 37"/>
            <p:cNvSpPr/>
            <p:nvPr/>
          </p:nvSpPr>
          <p:spPr>
            <a:xfrm>
              <a:off x="2430534" y="2105254"/>
              <a:ext cx="1061509" cy="523341"/>
            </a:xfrm>
            <a:prstGeom prst="rect">
              <a:avLst/>
            </a:prstGeom>
          </p:spPr>
          <p:txBody>
            <a:bodyPr wrap="none">
              <a:spAutoFit/>
            </a:bodyPr>
            <a:lstStyle/>
            <a:p>
              <a:pPr algn="r"/>
              <a:r>
                <a:rPr lang="zh-CN" altLang="en-US" sz="2800" dirty="0">
                  <a:solidFill>
                    <a:srgbClr val="FF0000"/>
                  </a:solidFill>
                  <a:latin typeface="+mn-ea"/>
                </a:rPr>
                <a:t>自底向上</a:t>
              </a:r>
            </a:p>
          </p:txBody>
        </p:sp>
        <p:sp>
          <p:nvSpPr>
            <p:cNvPr id="39" name="矩形 38"/>
            <p:cNvSpPr/>
            <p:nvPr/>
          </p:nvSpPr>
          <p:spPr>
            <a:xfrm>
              <a:off x="1221767" y="2523608"/>
              <a:ext cx="2370017" cy="941372"/>
            </a:xfrm>
            <a:prstGeom prst="rect">
              <a:avLst/>
            </a:prstGeom>
          </p:spPr>
          <p:txBody>
            <a:bodyPr wrap="square">
              <a:spAutoFit/>
            </a:bodyPr>
            <a:lstStyle/>
            <a:p>
              <a:pPr defTabSz="914332">
                <a:lnSpc>
                  <a:spcPct val="120000"/>
                </a:lnSpc>
                <a:defRPr/>
              </a:pPr>
              <a:r>
                <a:rPr lang="zh-CN" altLang="en-US" sz="2400" kern="0" dirty="0">
                  <a:solidFill>
                    <a:schemeClr val="bg1">
                      <a:lumMod val="50000"/>
                    </a:schemeClr>
                  </a:solidFill>
                  <a:latin typeface="微软雅黑" pitchFamily="34" charset="-122"/>
                </a:rPr>
                <a:t>从类继承的底层开始向上编码</a:t>
              </a:r>
              <a:endParaRPr lang="en-US" altLang="zh-CN" sz="2400" kern="0" dirty="0">
                <a:solidFill>
                  <a:schemeClr val="bg1">
                    <a:lumMod val="50000"/>
                  </a:schemeClr>
                </a:solidFill>
                <a:latin typeface="微软雅黑" pitchFamily="34" charset="-122"/>
              </a:endParaRPr>
            </a:p>
          </p:txBody>
        </p:sp>
      </p:grpSp>
      <p:grpSp>
        <p:nvGrpSpPr>
          <p:cNvPr id="5" name="组合 39"/>
          <p:cNvGrpSpPr/>
          <p:nvPr/>
        </p:nvGrpSpPr>
        <p:grpSpPr>
          <a:xfrm>
            <a:off x="7854147" y="3511093"/>
            <a:ext cx="3877452" cy="2318361"/>
            <a:chOff x="3102802" y="4913480"/>
            <a:chExt cx="2373813" cy="2318899"/>
          </a:xfrm>
        </p:grpSpPr>
        <p:sp>
          <p:nvSpPr>
            <p:cNvPr id="41" name="矩形 40"/>
            <p:cNvSpPr/>
            <p:nvPr/>
          </p:nvSpPr>
          <p:spPr>
            <a:xfrm>
              <a:off x="3102802" y="4913480"/>
              <a:ext cx="992365" cy="523341"/>
            </a:xfrm>
            <a:prstGeom prst="rect">
              <a:avLst/>
            </a:prstGeom>
          </p:spPr>
          <p:txBody>
            <a:bodyPr wrap="none">
              <a:spAutoFit/>
            </a:bodyPr>
            <a:lstStyle/>
            <a:p>
              <a:r>
                <a:rPr lang="zh-CN" altLang="en-US" sz="2800" dirty="0">
                  <a:solidFill>
                    <a:srgbClr val="FF0000"/>
                  </a:solidFill>
                  <a:latin typeface="+mn-ea"/>
                </a:rPr>
                <a:t>线程模式</a:t>
              </a:r>
            </a:p>
          </p:txBody>
        </p:sp>
        <p:sp>
          <p:nvSpPr>
            <p:cNvPr id="42" name="矩形 41"/>
            <p:cNvSpPr/>
            <p:nvPr/>
          </p:nvSpPr>
          <p:spPr>
            <a:xfrm>
              <a:off x="3106598" y="5404403"/>
              <a:ext cx="2370017" cy="1827976"/>
            </a:xfrm>
            <a:prstGeom prst="rect">
              <a:avLst/>
            </a:prstGeom>
          </p:spPr>
          <p:txBody>
            <a:bodyPr wrap="square">
              <a:spAutoFit/>
            </a:bodyPr>
            <a:lstStyle/>
            <a:p>
              <a:pPr defTabSz="914332">
                <a:lnSpc>
                  <a:spcPct val="120000"/>
                </a:lnSpc>
                <a:defRPr/>
              </a:pPr>
              <a:r>
                <a:rPr lang="zh-CN" altLang="en-US" sz="2400" kern="0" dirty="0">
                  <a:solidFill>
                    <a:schemeClr val="bg1">
                      <a:lumMod val="50000"/>
                    </a:schemeClr>
                  </a:solidFill>
                  <a:latin typeface="微软雅黑" pitchFamily="34" charset="-122"/>
                </a:rPr>
                <a:t>线程：执行关键功能的最小模块集合</a:t>
              </a:r>
            </a:p>
            <a:p>
              <a:pPr defTabSz="914332">
                <a:lnSpc>
                  <a:spcPct val="120000"/>
                </a:lnSpc>
                <a:defRPr/>
              </a:pPr>
              <a:r>
                <a:rPr lang="zh-CN" altLang="en-US" sz="2400" kern="0" dirty="0">
                  <a:solidFill>
                    <a:schemeClr val="bg1">
                      <a:lumMod val="50000"/>
                    </a:schemeClr>
                  </a:solidFill>
                  <a:latin typeface="微软雅黑" pitchFamily="34" charset="-122"/>
                </a:rPr>
                <a:t>先线程，级关键构建，后其他模块</a:t>
              </a:r>
            </a:p>
          </p:txBody>
        </p:sp>
      </p:grpSp>
      <p:grpSp>
        <p:nvGrpSpPr>
          <p:cNvPr id="6" name="组合 42"/>
          <p:cNvGrpSpPr/>
          <p:nvPr/>
        </p:nvGrpSpPr>
        <p:grpSpPr>
          <a:xfrm>
            <a:off x="4065662" y="1562684"/>
            <a:ext cx="2339213" cy="1441257"/>
            <a:chOff x="4233069" y="2496322"/>
            <a:chExt cx="2338909" cy="1441591"/>
          </a:xfrm>
        </p:grpSpPr>
        <p:sp>
          <p:nvSpPr>
            <p:cNvPr id="44" name="Freeform 6"/>
            <p:cNvSpPr>
              <a:spLocks/>
            </p:cNvSpPr>
            <p:nvPr/>
          </p:nvSpPr>
          <p:spPr bwMode="auto">
            <a:xfrm>
              <a:off x="4233069" y="2496322"/>
              <a:ext cx="2338909" cy="1441591"/>
            </a:xfrm>
            <a:custGeom>
              <a:avLst/>
              <a:gdLst>
                <a:gd name="T0" fmla="*/ 328 w 591"/>
                <a:gd name="T1" fmla="*/ 111 h 364"/>
                <a:gd name="T2" fmla="*/ 277 w 591"/>
                <a:gd name="T3" fmla="*/ 187 h 364"/>
                <a:gd name="T4" fmla="*/ 423 w 591"/>
                <a:gd name="T5" fmla="*/ 295 h 364"/>
                <a:gd name="T6" fmla="*/ 591 w 591"/>
                <a:gd name="T7" fmla="*/ 351 h 364"/>
                <a:gd name="T8" fmla="*/ 589 w 591"/>
                <a:gd name="T9" fmla="*/ 364 h 364"/>
                <a:gd name="T10" fmla="*/ 381 w 591"/>
                <a:gd name="T11" fmla="*/ 325 h 364"/>
                <a:gd name="T12" fmla="*/ 69 w 591"/>
                <a:gd name="T13" fmla="*/ 131 h 364"/>
                <a:gd name="T14" fmla="*/ 0 w 591"/>
                <a:gd name="T15" fmla="*/ 96 h 364"/>
                <a:gd name="T16" fmla="*/ 140 w 591"/>
                <a:gd name="T17" fmla="*/ 5 h 364"/>
                <a:gd name="T18" fmla="*/ 177 w 591"/>
                <a:gd name="T19" fmla="*/ 9 h 364"/>
                <a:gd name="T20" fmla="*/ 328 w 591"/>
                <a:gd name="T21" fmla="*/ 111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91" h="364">
                  <a:moveTo>
                    <a:pt x="328" y="111"/>
                  </a:moveTo>
                  <a:cubicBezTo>
                    <a:pt x="259" y="119"/>
                    <a:pt x="242" y="150"/>
                    <a:pt x="277" y="187"/>
                  </a:cubicBezTo>
                  <a:cubicBezTo>
                    <a:pt x="319" y="230"/>
                    <a:pt x="370" y="267"/>
                    <a:pt x="423" y="295"/>
                  </a:cubicBezTo>
                  <a:cubicBezTo>
                    <a:pt x="475" y="322"/>
                    <a:pt x="535" y="333"/>
                    <a:pt x="591" y="351"/>
                  </a:cubicBezTo>
                  <a:cubicBezTo>
                    <a:pt x="591" y="355"/>
                    <a:pt x="590" y="360"/>
                    <a:pt x="589" y="364"/>
                  </a:cubicBezTo>
                  <a:cubicBezTo>
                    <a:pt x="520" y="351"/>
                    <a:pt x="449" y="345"/>
                    <a:pt x="381" y="325"/>
                  </a:cubicBezTo>
                  <a:cubicBezTo>
                    <a:pt x="260" y="291"/>
                    <a:pt x="149" y="236"/>
                    <a:pt x="69" y="131"/>
                  </a:cubicBezTo>
                  <a:cubicBezTo>
                    <a:pt x="56" y="115"/>
                    <a:pt x="28" y="110"/>
                    <a:pt x="0" y="96"/>
                  </a:cubicBezTo>
                  <a:cubicBezTo>
                    <a:pt x="47" y="65"/>
                    <a:pt x="93" y="33"/>
                    <a:pt x="140" y="5"/>
                  </a:cubicBezTo>
                  <a:cubicBezTo>
                    <a:pt x="149" y="0"/>
                    <a:pt x="168" y="3"/>
                    <a:pt x="177" y="9"/>
                  </a:cubicBezTo>
                  <a:cubicBezTo>
                    <a:pt x="224" y="39"/>
                    <a:pt x="270" y="71"/>
                    <a:pt x="328" y="111"/>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45" name="文本框 28"/>
            <p:cNvSpPr txBox="1"/>
            <p:nvPr/>
          </p:nvSpPr>
          <p:spPr>
            <a:xfrm>
              <a:off x="4833923" y="2752547"/>
              <a:ext cx="56257" cy="160734"/>
            </a:xfrm>
            <a:custGeom>
              <a:avLst/>
              <a:gdLst/>
              <a:ahLst/>
              <a:cxnLst/>
              <a:rect l="l" t="t" r="r" b="b"/>
              <a:pathLst>
                <a:path w="56257" h="160734">
                  <a:moveTo>
                    <a:pt x="44649" y="0"/>
                  </a:moveTo>
                  <a:lnTo>
                    <a:pt x="56257" y="0"/>
                  </a:lnTo>
                  <a:lnTo>
                    <a:pt x="56257" y="160734"/>
                  </a:lnTo>
                  <a:lnTo>
                    <a:pt x="41077" y="160734"/>
                  </a:lnTo>
                  <a:lnTo>
                    <a:pt x="41077" y="41076"/>
                  </a:lnTo>
                  <a:lnTo>
                    <a:pt x="0" y="41076"/>
                  </a:lnTo>
                  <a:lnTo>
                    <a:pt x="0" y="31254"/>
                  </a:lnTo>
                  <a:cubicBezTo>
                    <a:pt x="26789" y="31849"/>
                    <a:pt x="41672" y="21431"/>
                    <a:pt x="44649" y="0"/>
                  </a:cubicBezTo>
                  <a:close/>
                </a:path>
              </a:pathLst>
            </a:custGeom>
            <a:solidFill>
              <a:schemeClr val="bg1"/>
            </a:solidFill>
            <a:ln>
              <a:noFill/>
            </a:ln>
            <a:effectLst/>
          </p:spPr>
          <p:txBody>
            <a:bodyPr rot="0" spcFirstLastPara="0" vertOverflow="overflow" horzOverflow="overflow" vert="horz" wrap="square" lIns="121920" tIns="60960" rIns="121920" bIns="60960" numCol="1" spcCol="0" rtlCol="0" fromWordArt="0" anchor="t" anchorCtr="0" forceAA="0" compatLnSpc="1">
              <a:prstTxWarp prst="textNoShape">
                <a:avLst/>
              </a:prstTxWarp>
              <a:noAutofit/>
            </a:bodyPr>
            <a:lstStyle/>
            <a:p>
              <a:endParaRPr lang="zh-CN" altLang="en-US" sz="2400" dirty="0">
                <a:latin typeface="方正中等线繁体" panose="03000509000000000000" pitchFamily="65" charset="-122"/>
                <a:ea typeface="方正中等线繁体" panose="03000509000000000000" pitchFamily="65" charset="-122"/>
              </a:endParaRPr>
            </a:p>
          </p:txBody>
        </p:sp>
      </p:grpSp>
      <p:grpSp>
        <p:nvGrpSpPr>
          <p:cNvPr id="7" name="组合 45"/>
          <p:cNvGrpSpPr/>
          <p:nvPr/>
        </p:nvGrpSpPr>
        <p:grpSpPr>
          <a:xfrm>
            <a:off x="5705003" y="1520665"/>
            <a:ext cx="1139131" cy="1012663"/>
            <a:chOff x="5872196" y="2454293"/>
            <a:chExt cx="1138983" cy="1012897"/>
          </a:xfrm>
        </p:grpSpPr>
        <p:sp>
          <p:nvSpPr>
            <p:cNvPr id="47" name="Freeform 8"/>
            <p:cNvSpPr>
              <a:spLocks/>
            </p:cNvSpPr>
            <p:nvPr/>
          </p:nvSpPr>
          <p:spPr bwMode="auto">
            <a:xfrm>
              <a:off x="5872196" y="2454293"/>
              <a:ext cx="1138983" cy="1012897"/>
            </a:xfrm>
            <a:custGeom>
              <a:avLst/>
              <a:gdLst>
                <a:gd name="T0" fmla="*/ 288 w 288"/>
                <a:gd name="T1" fmla="*/ 122 h 256"/>
                <a:gd name="T2" fmla="*/ 179 w 288"/>
                <a:gd name="T3" fmla="*/ 120 h 256"/>
                <a:gd name="T4" fmla="*/ 84 w 288"/>
                <a:gd name="T5" fmla="*/ 100 h 256"/>
                <a:gd name="T6" fmla="*/ 33 w 288"/>
                <a:gd name="T7" fmla="*/ 177 h 256"/>
                <a:gd name="T8" fmla="*/ 22 w 288"/>
                <a:gd name="T9" fmla="*/ 256 h 256"/>
                <a:gd name="T10" fmla="*/ 1 w 288"/>
                <a:gd name="T11" fmla="*/ 117 h 256"/>
                <a:gd name="T12" fmla="*/ 146 w 288"/>
                <a:gd name="T13" fmla="*/ 31 h 256"/>
                <a:gd name="T14" fmla="*/ 288 w 288"/>
                <a:gd name="T15" fmla="*/ 122 h 25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8" h="256">
                  <a:moveTo>
                    <a:pt x="288" y="122"/>
                  </a:moveTo>
                  <a:cubicBezTo>
                    <a:pt x="241" y="135"/>
                    <a:pt x="215" y="160"/>
                    <a:pt x="179" y="120"/>
                  </a:cubicBezTo>
                  <a:cubicBezTo>
                    <a:pt x="160" y="99"/>
                    <a:pt x="111" y="91"/>
                    <a:pt x="84" y="100"/>
                  </a:cubicBezTo>
                  <a:cubicBezTo>
                    <a:pt x="61" y="108"/>
                    <a:pt x="44" y="148"/>
                    <a:pt x="33" y="177"/>
                  </a:cubicBezTo>
                  <a:cubicBezTo>
                    <a:pt x="25" y="200"/>
                    <a:pt x="32" y="228"/>
                    <a:pt x="22" y="256"/>
                  </a:cubicBezTo>
                  <a:cubicBezTo>
                    <a:pt x="14" y="209"/>
                    <a:pt x="0" y="163"/>
                    <a:pt x="1" y="117"/>
                  </a:cubicBezTo>
                  <a:cubicBezTo>
                    <a:pt x="3" y="42"/>
                    <a:pt x="73" y="0"/>
                    <a:pt x="146" y="31"/>
                  </a:cubicBezTo>
                  <a:cubicBezTo>
                    <a:pt x="193" y="50"/>
                    <a:pt x="234" y="86"/>
                    <a:pt x="288" y="122"/>
                  </a:cubicBezTo>
                  <a:close/>
                </a:path>
              </a:pathLst>
            </a:custGeom>
            <a:solidFill>
              <a:schemeClr val="accent2">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48" name="文本框 29"/>
            <p:cNvSpPr txBox="1"/>
            <p:nvPr/>
          </p:nvSpPr>
          <p:spPr>
            <a:xfrm>
              <a:off x="6703472" y="2832789"/>
              <a:ext cx="78328" cy="117492"/>
            </a:xfrm>
            <a:custGeom>
              <a:avLst/>
              <a:gdLst/>
              <a:ahLst/>
              <a:cxnLst/>
              <a:rect l="l" t="t" r="r" b="b"/>
              <a:pathLst>
                <a:path w="107156" h="160734">
                  <a:moveTo>
                    <a:pt x="57150" y="0"/>
                  </a:moveTo>
                  <a:cubicBezTo>
                    <a:pt x="88701" y="1190"/>
                    <a:pt x="105370" y="15775"/>
                    <a:pt x="107156" y="43755"/>
                  </a:cubicBezTo>
                  <a:cubicBezTo>
                    <a:pt x="107156" y="65186"/>
                    <a:pt x="90785" y="84832"/>
                    <a:pt x="58043" y="102691"/>
                  </a:cubicBezTo>
                  <a:cubicBezTo>
                    <a:pt x="47923" y="108644"/>
                    <a:pt x="40779" y="113109"/>
                    <a:pt x="36612" y="116086"/>
                  </a:cubicBezTo>
                  <a:cubicBezTo>
                    <a:pt x="22324" y="126206"/>
                    <a:pt x="15478" y="136922"/>
                    <a:pt x="16073" y="148233"/>
                  </a:cubicBezTo>
                  <a:lnTo>
                    <a:pt x="105370" y="148233"/>
                  </a:lnTo>
                  <a:lnTo>
                    <a:pt x="105370" y="160734"/>
                  </a:lnTo>
                  <a:lnTo>
                    <a:pt x="0" y="160734"/>
                  </a:lnTo>
                  <a:cubicBezTo>
                    <a:pt x="0" y="143470"/>
                    <a:pt x="4167" y="130373"/>
                    <a:pt x="12501" y="121443"/>
                  </a:cubicBezTo>
                  <a:cubicBezTo>
                    <a:pt x="21431" y="110728"/>
                    <a:pt x="36016" y="99715"/>
                    <a:pt x="56257" y="88404"/>
                  </a:cubicBezTo>
                  <a:cubicBezTo>
                    <a:pt x="80665" y="75902"/>
                    <a:pt x="92273" y="61317"/>
                    <a:pt x="91083" y="44648"/>
                  </a:cubicBezTo>
                  <a:cubicBezTo>
                    <a:pt x="89892" y="24408"/>
                    <a:pt x="77986" y="13394"/>
                    <a:pt x="55364" y="11608"/>
                  </a:cubicBezTo>
                  <a:cubicBezTo>
                    <a:pt x="32742" y="13990"/>
                    <a:pt x="21133" y="27682"/>
                    <a:pt x="20538" y="52685"/>
                  </a:cubicBezTo>
                  <a:lnTo>
                    <a:pt x="5358" y="52685"/>
                  </a:lnTo>
                  <a:cubicBezTo>
                    <a:pt x="6548" y="19347"/>
                    <a:pt x="23812" y="1786"/>
                    <a:pt x="57150" y="0"/>
                  </a:cubicBezTo>
                  <a:close/>
                </a:path>
              </a:pathLst>
            </a:custGeom>
            <a:solidFill>
              <a:schemeClr val="bg1"/>
            </a:solidFill>
            <a:ln>
              <a:noFill/>
            </a:ln>
            <a:effectLst/>
          </p:spPr>
          <p:txBody>
            <a:bodyPr rot="0" spcFirstLastPara="0" vertOverflow="overflow" horzOverflow="overflow" vert="horz" wrap="square" lIns="121920" tIns="60960" rIns="121920" bIns="60960" numCol="1" spcCol="0" rtlCol="0" fromWordArt="0" anchor="t" anchorCtr="0" forceAA="0" compatLnSpc="1">
              <a:prstTxWarp prst="textNoShape">
                <a:avLst/>
              </a:prstTxWarp>
              <a:noAutofit/>
            </a:bodyPr>
            <a:lstStyle/>
            <a:p>
              <a:endParaRPr lang="zh-CN" altLang="en-US" sz="2400" dirty="0">
                <a:latin typeface="方正中等线繁体" panose="03000509000000000000" pitchFamily="65" charset="-122"/>
                <a:ea typeface="方正中等线繁体" panose="03000509000000000000" pitchFamily="65" charset="-122"/>
              </a:endParaRPr>
            </a:p>
          </p:txBody>
        </p:sp>
      </p:grpSp>
      <p:grpSp>
        <p:nvGrpSpPr>
          <p:cNvPr id="8" name="组合 48"/>
          <p:cNvGrpSpPr/>
          <p:nvPr/>
        </p:nvGrpSpPr>
        <p:grpSpPr>
          <a:xfrm>
            <a:off x="6163177" y="2211881"/>
            <a:ext cx="1628832" cy="1775311"/>
            <a:chOff x="6330311" y="3145669"/>
            <a:chExt cx="1628620" cy="1775722"/>
          </a:xfrm>
        </p:grpSpPr>
        <p:sp>
          <p:nvSpPr>
            <p:cNvPr id="50" name="Freeform 7"/>
            <p:cNvSpPr>
              <a:spLocks/>
            </p:cNvSpPr>
            <p:nvPr/>
          </p:nvSpPr>
          <p:spPr bwMode="auto">
            <a:xfrm>
              <a:off x="6330311" y="3145669"/>
              <a:ext cx="1628620" cy="1775722"/>
            </a:xfrm>
            <a:custGeom>
              <a:avLst/>
              <a:gdLst>
                <a:gd name="T0" fmla="*/ 358 w 411"/>
                <a:gd name="T1" fmla="*/ 449 h 449"/>
                <a:gd name="T2" fmla="*/ 229 w 411"/>
                <a:gd name="T3" fmla="*/ 251 h 449"/>
                <a:gd name="T4" fmla="*/ 250 w 411"/>
                <a:gd name="T5" fmla="*/ 191 h 449"/>
                <a:gd name="T6" fmla="*/ 63 w 411"/>
                <a:gd name="T7" fmla="*/ 28 h 449"/>
                <a:gd name="T8" fmla="*/ 0 w 411"/>
                <a:gd name="T9" fmla="*/ 0 h 449"/>
                <a:gd name="T10" fmla="*/ 274 w 411"/>
                <a:gd name="T11" fmla="*/ 139 h 449"/>
                <a:gd name="T12" fmla="*/ 396 w 411"/>
                <a:gd name="T13" fmla="*/ 312 h 449"/>
                <a:gd name="T14" fmla="*/ 376 w 411"/>
                <a:gd name="T15" fmla="*/ 449 h 449"/>
                <a:gd name="T16" fmla="*/ 358 w 411"/>
                <a:gd name="T17" fmla="*/ 449 h 4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1" h="449">
                  <a:moveTo>
                    <a:pt x="358" y="449"/>
                  </a:moveTo>
                  <a:cubicBezTo>
                    <a:pt x="316" y="385"/>
                    <a:pt x="274" y="320"/>
                    <a:pt x="229" y="251"/>
                  </a:cubicBezTo>
                  <a:cubicBezTo>
                    <a:pt x="272" y="244"/>
                    <a:pt x="262" y="217"/>
                    <a:pt x="250" y="191"/>
                  </a:cubicBezTo>
                  <a:cubicBezTo>
                    <a:pt x="212" y="109"/>
                    <a:pt x="142" y="63"/>
                    <a:pt x="63" y="28"/>
                  </a:cubicBezTo>
                  <a:cubicBezTo>
                    <a:pt x="42" y="19"/>
                    <a:pt x="20" y="12"/>
                    <a:pt x="0" y="0"/>
                  </a:cubicBezTo>
                  <a:cubicBezTo>
                    <a:pt x="108" y="12"/>
                    <a:pt x="201" y="60"/>
                    <a:pt x="274" y="139"/>
                  </a:cubicBezTo>
                  <a:cubicBezTo>
                    <a:pt x="321" y="191"/>
                    <a:pt x="369" y="248"/>
                    <a:pt x="396" y="312"/>
                  </a:cubicBezTo>
                  <a:cubicBezTo>
                    <a:pt x="411" y="348"/>
                    <a:pt x="384" y="403"/>
                    <a:pt x="376" y="449"/>
                  </a:cubicBezTo>
                  <a:cubicBezTo>
                    <a:pt x="370" y="449"/>
                    <a:pt x="364" y="449"/>
                    <a:pt x="358" y="449"/>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51" name="文本框 30"/>
            <p:cNvSpPr txBox="1"/>
            <p:nvPr/>
          </p:nvSpPr>
          <p:spPr>
            <a:xfrm>
              <a:off x="7588027" y="4245976"/>
              <a:ext cx="108942" cy="162653"/>
            </a:xfrm>
            <a:custGeom>
              <a:avLst/>
              <a:gdLst/>
              <a:ahLst/>
              <a:cxnLst/>
              <a:rect l="l" t="t" r="r" b="b"/>
              <a:pathLst>
                <a:path w="108942" h="162653">
                  <a:moveTo>
                    <a:pt x="57150" y="0"/>
                  </a:moveTo>
                  <a:cubicBezTo>
                    <a:pt x="86916" y="1190"/>
                    <a:pt x="102394" y="14287"/>
                    <a:pt x="103584" y="39290"/>
                  </a:cubicBezTo>
                  <a:cubicBezTo>
                    <a:pt x="102989" y="56554"/>
                    <a:pt x="95250" y="68461"/>
                    <a:pt x="80367" y="75009"/>
                  </a:cubicBezTo>
                  <a:cubicBezTo>
                    <a:pt x="98822" y="80962"/>
                    <a:pt x="108347" y="94357"/>
                    <a:pt x="108942" y="115193"/>
                  </a:cubicBezTo>
                  <a:cubicBezTo>
                    <a:pt x="106561" y="145554"/>
                    <a:pt x="89297" y="161329"/>
                    <a:pt x="57150" y="162520"/>
                  </a:cubicBezTo>
                  <a:cubicBezTo>
                    <a:pt x="20241" y="164306"/>
                    <a:pt x="1191" y="148233"/>
                    <a:pt x="0" y="114300"/>
                  </a:cubicBezTo>
                  <a:lnTo>
                    <a:pt x="14287" y="114300"/>
                  </a:lnTo>
                  <a:cubicBezTo>
                    <a:pt x="14883" y="138708"/>
                    <a:pt x="28277" y="151209"/>
                    <a:pt x="54471" y="151804"/>
                  </a:cubicBezTo>
                  <a:cubicBezTo>
                    <a:pt x="78879" y="150018"/>
                    <a:pt x="92273" y="137815"/>
                    <a:pt x="94655" y="115193"/>
                  </a:cubicBezTo>
                  <a:cubicBezTo>
                    <a:pt x="92869" y="92571"/>
                    <a:pt x="75605" y="81855"/>
                    <a:pt x="42862" y="83046"/>
                  </a:cubicBezTo>
                  <a:lnTo>
                    <a:pt x="42862" y="71437"/>
                  </a:lnTo>
                  <a:cubicBezTo>
                    <a:pt x="73223" y="72628"/>
                    <a:pt x="88404" y="62210"/>
                    <a:pt x="88404" y="40183"/>
                  </a:cubicBezTo>
                  <a:cubicBezTo>
                    <a:pt x="87213" y="22324"/>
                    <a:pt x="75902" y="12799"/>
                    <a:pt x="54471" y="11608"/>
                  </a:cubicBezTo>
                  <a:cubicBezTo>
                    <a:pt x="32445" y="13394"/>
                    <a:pt x="20836" y="25003"/>
                    <a:pt x="19645" y="46434"/>
                  </a:cubicBezTo>
                  <a:lnTo>
                    <a:pt x="5358" y="46434"/>
                  </a:lnTo>
                  <a:cubicBezTo>
                    <a:pt x="4762" y="32742"/>
                    <a:pt x="9823" y="20836"/>
                    <a:pt x="20538" y="10715"/>
                  </a:cubicBezTo>
                  <a:cubicBezTo>
                    <a:pt x="28277" y="3572"/>
                    <a:pt x="40481" y="0"/>
                    <a:pt x="57150" y="0"/>
                  </a:cubicBezTo>
                  <a:close/>
                </a:path>
              </a:pathLst>
            </a:custGeom>
            <a:solidFill>
              <a:schemeClr val="bg1"/>
            </a:solidFill>
            <a:ln>
              <a:noFill/>
            </a:ln>
            <a:effectLst/>
          </p:spPr>
          <p:txBody>
            <a:bodyPr rot="0" spcFirstLastPara="0" vertOverflow="overflow" horzOverflow="overflow" vert="horz" wrap="square" lIns="121920" tIns="60960" rIns="121920" bIns="60960" numCol="1" spcCol="0" rtlCol="0" fromWordArt="0" anchor="t" anchorCtr="0" forceAA="0" compatLnSpc="1">
              <a:prstTxWarp prst="textNoShape">
                <a:avLst/>
              </a:prstTxWarp>
              <a:noAutofit/>
            </a:bodyPr>
            <a:lstStyle/>
            <a:p>
              <a:endParaRPr lang="zh-CN" altLang="en-US" sz="2400" dirty="0">
                <a:latin typeface="方正中等线繁体" panose="03000509000000000000" pitchFamily="65" charset="-122"/>
                <a:ea typeface="方正中等线繁体" panose="03000509000000000000" pitchFamily="65" charset="-122"/>
              </a:endParaRPr>
            </a:p>
          </p:txBody>
        </p:sp>
      </p:grpSp>
      <p:grpSp>
        <p:nvGrpSpPr>
          <p:cNvPr id="9" name="组合 51"/>
          <p:cNvGrpSpPr/>
          <p:nvPr/>
        </p:nvGrpSpPr>
        <p:grpSpPr>
          <a:xfrm>
            <a:off x="4916860" y="2735018"/>
            <a:ext cx="1952497" cy="2004315"/>
            <a:chOff x="5084155" y="3668928"/>
            <a:chExt cx="1952243" cy="2004779"/>
          </a:xfrm>
        </p:grpSpPr>
        <p:sp>
          <p:nvSpPr>
            <p:cNvPr id="53" name="Freeform 5"/>
            <p:cNvSpPr>
              <a:spLocks/>
            </p:cNvSpPr>
            <p:nvPr/>
          </p:nvSpPr>
          <p:spPr bwMode="auto">
            <a:xfrm>
              <a:off x="5084155" y="3668928"/>
              <a:ext cx="1952243" cy="2004779"/>
            </a:xfrm>
            <a:custGeom>
              <a:avLst/>
              <a:gdLst>
                <a:gd name="T0" fmla="*/ 242 w 493"/>
                <a:gd name="T1" fmla="*/ 505 h 507"/>
                <a:gd name="T2" fmla="*/ 0 w 493"/>
                <a:gd name="T3" fmla="*/ 303 h 507"/>
                <a:gd name="T4" fmla="*/ 230 w 493"/>
                <a:gd name="T5" fmla="*/ 129 h 507"/>
                <a:gd name="T6" fmla="*/ 314 w 493"/>
                <a:gd name="T7" fmla="*/ 211 h 507"/>
                <a:gd name="T8" fmla="*/ 421 w 493"/>
                <a:gd name="T9" fmla="*/ 129 h 507"/>
                <a:gd name="T10" fmla="*/ 443 w 493"/>
                <a:gd name="T11" fmla="*/ 0 h 507"/>
                <a:gd name="T12" fmla="*/ 418 w 493"/>
                <a:gd name="T13" fmla="*/ 311 h 507"/>
                <a:gd name="T14" fmla="*/ 329 w 493"/>
                <a:gd name="T15" fmla="*/ 397 h 507"/>
                <a:gd name="T16" fmla="*/ 258 w 493"/>
                <a:gd name="T17" fmla="*/ 507 h 507"/>
                <a:gd name="T18" fmla="*/ 242 w 493"/>
                <a:gd name="T19" fmla="*/ 505 h 5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93" h="507">
                  <a:moveTo>
                    <a:pt x="242" y="505"/>
                  </a:moveTo>
                  <a:cubicBezTo>
                    <a:pt x="164" y="440"/>
                    <a:pt x="85" y="375"/>
                    <a:pt x="0" y="303"/>
                  </a:cubicBezTo>
                  <a:cubicBezTo>
                    <a:pt x="79" y="244"/>
                    <a:pt x="150" y="189"/>
                    <a:pt x="230" y="129"/>
                  </a:cubicBezTo>
                  <a:cubicBezTo>
                    <a:pt x="234" y="190"/>
                    <a:pt x="263" y="214"/>
                    <a:pt x="314" y="211"/>
                  </a:cubicBezTo>
                  <a:cubicBezTo>
                    <a:pt x="369" y="209"/>
                    <a:pt x="405" y="177"/>
                    <a:pt x="421" y="129"/>
                  </a:cubicBezTo>
                  <a:cubicBezTo>
                    <a:pt x="434" y="87"/>
                    <a:pt x="436" y="42"/>
                    <a:pt x="443" y="0"/>
                  </a:cubicBezTo>
                  <a:cubicBezTo>
                    <a:pt x="493" y="74"/>
                    <a:pt x="484" y="220"/>
                    <a:pt x="418" y="311"/>
                  </a:cubicBezTo>
                  <a:cubicBezTo>
                    <a:pt x="394" y="344"/>
                    <a:pt x="363" y="374"/>
                    <a:pt x="329" y="397"/>
                  </a:cubicBezTo>
                  <a:cubicBezTo>
                    <a:pt x="289" y="423"/>
                    <a:pt x="241" y="438"/>
                    <a:pt x="258" y="507"/>
                  </a:cubicBezTo>
                  <a:cubicBezTo>
                    <a:pt x="252" y="506"/>
                    <a:pt x="247" y="506"/>
                    <a:pt x="242" y="505"/>
                  </a:cubicBezTo>
                  <a:close/>
                </a:path>
              </a:pathLst>
            </a:custGeom>
            <a:solidFill>
              <a:schemeClr val="accent4">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54" name="文本框 31"/>
            <p:cNvSpPr txBox="1"/>
            <p:nvPr/>
          </p:nvSpPr>
          <p:spPr>
            <a:xfrm>
              <a:off x="5813090" y="4818079"/>
              <a:ext cx="110728" cy="159841"/>
            </a:xfrm>
            <a:custGeom>
              <a:avLst/>
              <a:gdLst/>
              <a:ahLst/>
              <a:cxnLst/>
              <a:rect l="l" t="t" r="r" b="b"/>
              <a:pathLst>
                <a:path w="110728" h="159841">
                  <a:moveTo>
                    <a:pt x="75009" y="0"/>
                  </a:moveTo>
                  <a:lnTo>
                    <a:pt x="88404" y="0"/>
                  </a:lnTo>
                  <a:lnTo>
                    <a:pt x="88404" y="108049"/>
                  </a:lnTo>
                  <a:lnTo>
                    <a:pt x="110728" y="108049"/>
                  </a:lnTo>
                  <a:lnTo>
                    <a:pt x="110728" y="119657"/>
                  </a:lnTo>
                  <a:lnTo>
                    <a:pt x="88404" y="119657"/>
                  </a:lnTo>
                  <a:lnTo>
                    <a:pt x="88404" y="159841"/>
                  </a:lnTo>
                  <a:lnTo>
                    <a:pt x="74116" y="159841"/>
                  </a:lnTo>
                  <a:lnTo>
                    <a:pt x="74116" y="119657"/>
                  </a:lnTo>
                  <a:lnTo>
                    <a:pt x="0" y="119657"/>
                  </a:lnTo>
                  <a:lnTo>
                    <a:pt x="0" y="107156"/>
                  </a:lnTo>
                  <a:lnTo>
                    <a:pt x="75009" y="0"/>
                  </a:lnTo>
                  <a:close/>
                  <a:moveTo>
                    <a:pt x="74116" y="22324"/>
                  </a:moveTo>
                  <a:lnTo>
                    <a:pt x="14287" y="108049"/>
                  </a:lnTo>
                  <a:lnTo>
                    <a:pt x="74116" y="108049"/>
                  </a:lnTo>
                  <a:lnTo>
                    <a:pt x="74116" y="22324"/>
                  </a:lnTo>
                  <a:close/>
                </a:path>
              </a:pathLst>
            </a:custGeom>
            <a:solidFill>
              <a:schemeClr val="bg1"/>
            </a:solidFill>
            <a:ln>
              <a:noFill/>
            </a:ln>
            <a:effectLst/>
          </p:spPr>
          <p:txBody>
            <a:bodyPr rot="0" spcFirstLastPara="0" vertOverflow="overflow" horzOverflow="overflow" vert="horz" wrap="square" lIns="121920" tIns="60960" rIns="121920" bIns="60960" numCol="1" spcCol="0" rtlCol="0" fromWordArt="0" anchor="t" anchorCtr="0" forceAA="0" compatLnSpc="1">
              <a:prstTxWarp prst="textNoShape">
                <a:avLst/>
              </a:prstTxWarp>
              <a:noAutofit/>
            </a:bodyPr>
            <a:lstStyle/>
            <a:p>
              <a:endParaRPr lang="zh-CN" altLang="en-US" sz="2400" dirty="0">
                <a:latin typeface="方正中等线繁体" panose="03000509000000000000" pitchFamily="65" charset="-122"/>
                <a:ea typeface="方正中等线繁体" panose="03000509000000000000" pitchFamily="65" charset="-122"/>
              </a:endParaRPr>
            </a:p>
          </p:txBody>
        </p:sp>
      </p:grpSp>
      <p:sp>
        <p:nvSpPr>
          <p:cNvPr id="10" name="标题 9"/>
          <p:cNvSpPr>
            <a:spLocks noGrp="1"/>
          </p:cNvSpPr>
          <p:nvPr>
            <p:ph type="title"/>
          </p:nvPr>
        </p:nvSpPr>
        <p:spPr/>
        <p:txBody>
          <a:bodyPr/>
          <a:lstStyle/>
          <a:p>
            <a:r>
              <a:rPr lang="en-US" altLang="zh-CN" dirty="0"/>
              <a:t>5.4.5.</a:t>
            </a:r>
            <a:r>
              <a:rPr lang="zh-CN" altLang="en-US" dirty="0"/>
              <a:t>编码策略</a:t>
            </a:r>
          </a:p>
        </p:txBody>
      </p:sp>
    </p:spTree>
    <p:extLst>
      <p:ext uri="{BB962C8B-B14F-4D97-AF65-F5344CB8AC3E}">
        <p14:creationId xmlns:p14="http://schemas.microsoft.com/office/powerpoint/2010/main" val="979457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fade">
                                      <p:cBhvr>
                                        <p:cTn id="23" dur="500"/>
                                        <p:tgtEl>
                                          <p:spTgt spid="2"/>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fade">
                                      <p:cBhvr>
                                        <p:cTn id="27" dur="500"/>
                                        <p:tgtEl>
                                          <p:spTgt spid="3"/>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4"/>
                                        </p:tgtEl>
                                        <p:attrNameLst>
                                          <p:attrName>style.visibility</p:attrName>
                                        </p:attrNameLst>
                                      </p:cBhvr>
                                      <p:to>
                                        <p:strVal val="visible"/>
                                      </p:to>
                                    </p:set>
                                    <p:animEffect transition="in" filter="fade">
                                      <p:cBhvr>
                                        <p:cTn id="31" dur="500"/>
                                        <p:tgtEl>
                                          <p:spTgt spid="4"/>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5"/>
                                        </p:tgtEl>
                                        <p:attrNameLst>
                                          <p:attrName>style.visibility</p:attrName>
                                        </p:attrNameLst>
                                      </p:cBhvr>
                                      <p:to>
                                        <p:strVal val="visible"/>
                                      </p:to>
                                    </p:set>
                                    <p:animEffect transition="in" filter="fade">
                                      <p:cBhvr>
                                        <p:cTn id="3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en-US" altLang="zh-CN" dirty="0"/>
              <a:t>5.4.6.</a:t>
            </a:r>
            <a:r>
              <a:rPr lang="zh-CN" altLang="en-US" dirty="0"/>
              <a:t>编码规范</a:t>
            </a:r>
          </a:p>
        </p:txBody>
      </p:sp>
      <p:sp>
        <p:nvSpPr>
          <p:cNvPr id="7" name="文本框 6"/>
          <p:cNvSpPr txBox="1"/>
          <p:nvPr/>
        </p:nvSpPr>
        <p:spPr>
          <a:xfrm>
            <a:off x="939114" y="1172990"/>
            <a:ext cx="10231394" cy="1200329"/>
          </a:xfrm>
          <a:prstGeom prst="rect">
            <a:avLst/>
          </a:prstGeom>
          <a:noFill/>
        </p:spPr>
        <p:txBody>
          <a:bodyPr wrap="square" rtlCol="0">
            <a:spAutoFit/>
          </a:bodyPr>
          <a:lstStyle/>
          <a:p>
            <a:pPr>
              <a:lnSpc>
                <a:spcPct val="150000"/>
              </a:lnSpc>
            </a:pPr>
            <a:r>
              <a:rPr lang="zh-CN" altLang="en-US" sz="2400" b="1" dirty="0"/>
              <a:t>编码规范：一个团队、企业给出的内部开发最佳做法的建议、最好方式的推荐和经验总结。</a:t>
            </a:r>
            <a:endParaRPr lang="en-US" altLang="zh-CN" sz="2400" b="1" dirty="0"/>
          </a:p>
        </p:txBody>
      </p:sp>
      <p:sp>
        <p:nvSpPr>
          <p:cNvPr id="22" name="任意多边形 21"/>
          <p:cNvSpPr/>
          <p:nvPr/>
        </p:nvSpPr>
        <p:spPr>
          <a:xfrm>
            <a:off x="7917304" y="3967124"/>
            <a:ext cx="1036936" cy="289112"/>
          </a:xfrm>
          <a:custGeom>
            <a:avLst/>
            <a:gdLst>
              <a:gd name="connsiteX0" fmla="*/ 0 w 1378857"/>
              <a:gd name="connsiteY0" fmla="*/ 537028 h 537028"/>
              <a:gd name="connsiteX1" fmla="*/ 1378857 w 1378857"/>
              <a:gd name="connsiteY1" fmla="*/ 246743 h 537028"/>
              <a:gd name="connsiteX2" fmla="*/ 1378857 w 1378857"/>
              <a:gd name="connsiteY2" fmla="*/ 0 h 537028"/>
              <a:gd name="connsiteX0" fmla="*/ 0 w 1422400"/>
              <a:gd name="connsiteY0" fmla="*/ 972456 h 972456"/>
              <a:gd name="connsiteX1" fmla="*/ 1422400 w 1422400"/>
              <a:gd name="connsiteY1" fmla="*/ 246743 h 972456"/>
              <a:gd name="connsiteX2" fmla="*/ 1422400 w 1422400"/>
              <a:gd name="connsiteY2" fmla="*/ 0 h 972456"/>
            </a:gdLst>
            <a:ahLst/>
            <a:cxnLst>
              <a:cxn ang="0">
                <a:pos x="connsiteX0" y="connsiteY0"/>
              </a:cxn>
              <a:cxn ang="0">
                <a:pos x="connsiteX1" y="connsiteY1"/>
              </a:cxn>
              <a:cxn ang="0">
                <a:pos x="connsiteX2" y="connsiteY2"/>
              </a:cxn>
            </a:cxnLst>
            <a:rect l="l" t="t" r="r" b="b"/>
            <a:pathLst>
              <a:path w="1422400" h="972456">
                <a:moveTo>
                  <a:pt x="0" y="972456"/>
                </a:moveTo>
                <a:lnTo>
                  <a:pt x="1422400" y="246743"/>
                </a:lnTo>
                <a:lnTo>
                  <a:pt x="1422400" y="0"/>
                </a:lnTo>
              </a:path>
            </a:pathLst>
          </a:custGeom>
          <a:ln w="25400">
            <a:solidFill>
              <a:schemeClr val="bg1">
                <a:lumMod val="65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sz="2400"/>
          </a:p>
        </p:txBody>
      </p:sp>
      <p:sp>
        <p:nvSpPr>
          <p:cNvPr id="23" name="任意多边形 22"/>
          <p:cNvSpPr/>
          <p:nvPr/>
        </p:nvSpPr>
        <p:spPr>
          <a:xfrm flipV="1">
            <a:off x="8166004" y="5179256"/>
            <a:ext cx="909633" cy="111778"/>
          </a:xfrm>
          <a:custGeom>
            <a:avLst/>
            <a:gdLst>
              <a:gd name="connsiteX0" fmla="*/ 0 w 1378857"/>
              <a:gd name="connsiteY0" fmla="*/ 537028 h 537028"/>
              <a:gd name="connsiteX1" fmla="*/ 1378857 w 1378857"/>
              <a:gd name="connsiteY1" fmla="*/ 246743 h 537028"/>
              <a:gd name="connsiteX2" fmla="*/ 1378857 w 1378857"/>
              <a:gd name="connsiteY2" fmla="*/ 0 h 537028"/>
              <a:gd name="connsiteX0" fmla="*/ 0 w 1248228"/>
              <a:gd name="connsiteY0" fmla="*/ 377371 h 377371"/>
              <a:gd name="connsiteX1" fmla="*/ 1248228 w 1248228"/>
              <a:gd name="connsiteY1" fmla="*/ 246743 h 377371"/>
              <a:gd name="connsiteX2" fmla="*/ 1248228 w 1248228"/>
              <a:gd name="connsiteY2" fmla="*/ 0 h 377371"/>
            </a:gdLst>
            <a:ahLst/>
            <a:cxnLst>
              <a:cxn ang="0">
                <a:pos x="connsiteX0" y="connsiteY0"/>
              </a:cxn>
              <a:cxn ang="0">
                <a:pos x="connsiteX1" y="connsiteY1"/>
              </a:cxn>
              <a:cxn ang="0">
                <a:pos x="connsiteX2" y="connsiteY2"/>
              </a:cxn>
            </a:cxnLst>
            <a:rect l="l" t="t" r="r" b="b"/>
            <a:pathLst>
              <a:path w="1248228" h="377371">
                <a:moveTo>
                  <a:pt x="0" y="377371"/>
                </a:moveTo>
                <a:lnTo>
                  <a:pt x="1248228" y="246743"/>
                </a:lnTo>
                <a:lnTo>
                  <a:pt x="1248228" y="0"/>
                </a:lnTo>
              </a:path>
            </a:pathLst>
          </a:custGeom>
          <a:ln w="25400">
            <a:solidFill>
              <a:schemeClr val="bg1">
                <a:lumMod val="65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a:endParaRPr lang="zh-CN" altLang="en-US" sz="2400"/>
          </a:p>
        </p:txBody>
      </p:sp>
      <p:sp>
        <p:nvSpPr>
          <p:cNvPr id="24" name="任意多边形 23"/>
          <p:cNvSpPr/>
          <p:nvPr/>
        </p:nvSpPr>
        <p:spPr>
          <a:xfrm flipH="1">
            <a:off x="3703319" y="3781387"/>
            <a:ext cx="1018023" cy="254211"/>
          </a:xfrm>
          <a:custGeom>
            <a:avLst/>
            <a:gdLst>
              <a:gd name="connsiteX0" fmla="*/ 0 w 1378857"/>
              <a:gd name="connsiteY0" fmla="*/ 537028 h 537028"/>
              <a:gd name="connsiteX1" fmla="*/ 1378857 w 1378857"/>
              <a:gd name="connsiteY1" fmla="*/ 246743 h 537028"/>
              <a:gd name="connsiteX2" fmla="*/ 1378857 w 1378857"/>
              <a:gd name="connsiteY2" fmla="*/ 0 h 537028"/>
              <a:gd name="connsiteX0" fmla="*/ 0 w 1509485"/>
              <a:gd name="connsiteY0" fmla="*/ 899885 h 899885"/>
              <a:gd name="connsiteX1" fmla="*/ 1509485 w 1509485"/>
              <a:gd name="connsiteY1" fmla="*/ 246743 h 899885"/>
              <a:gd name="connsiteX2" fmla="*/ 1509485 w 1509485"/>
              <a:gd name="connsiteY2" fmla="*/ 0 h 899885"/>
              <a:gd name="connsiteX0" fmla="*/ 0 w 1277256"/>
              <a:gd name="connsiteY0" fmla="*/ 856342 h 856342"/>
              <a:gd name="connsiteX1" fmla="*/ 1277256 w 1277256"/>
              <a:gd name="connsiteY1" fmla="*/ 246743 h 856342"/>
              <a:gd name="connsiteX2" fmla="*/ 1277256 w 1277256"/>
              <a:gd name="connsiteY2" fmla="*/ 0 h 856342"/>
            </a:gdLst>
            <a:ahLst/>
            <a:cxnLst>
              <a:cxn ang="0">
                <a:pos x="connsiteX0" y="connsiteY0"/>
              </a:cxn>
              <a:cxn ang="0">
                <a:pos x="connsiteX1" y="connsiteY1"/>
              </a:cxn>
              <a:cxn ang="0">
                <a:pos x="connsiteX2" y="connsiteY2"/>
              </a:cxn>
            </a:cxnLst>
            <a:rect l="l" t="t" r="r" b="b"/>
            <a:pathLst>
              <a:path w="1277256" h="856342">
                <a:moveTo>
                  <a:pt x="0" y="856342"/>
                </a:moveTo>
                <a:lnTo>
                  <a:pt x="1277256" y="246743"/>
                </a:lnTo>
                <a:lnTo>
                  <a:pt x="1277256" y="0"/>
                </a:lnTo>
              </a:path>
            </a:pathLst>
          </a:custGeom>
          <a:ln w="25400">
            <a:solidFill>
              <a:schemeClr val="bg1">
                <a:lumMod val="65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a:endParaRPr lang="zh-CN" altLang="en-US" sz="2400"/>
          </a:p>
        </p:txBody>
      </p:sp>
      <p:sp>
        <p:nvSpPr>
          <p:cNvPr id="25" name="任意多边形 24"/>
          <p:cNvSpPr/>
          <p:nvPr/>
        </p:nvSpPr>
        <p:spPr>
          <a:xfrm flipH="1" flipV="1">
            <a:off x="3764808" y="5172220"/>
            <a:ext cx="947117" cy="159884"/>
          </a:xfrm>
          <a:custGeom>
            <a:avLst/>
            <a:gdLst>
              <a:gd name="connsiteX0" fmla="*/ 0 w 1378857"/>
              <a:gd name="connsiteY0" fmla="*/ 537028 h 537028"/>
              <a:gd name="connsiteX1" fmla="*/ 1378857 w 1378857"/>
              <a:gd name="connsiteY1" fmla="*/ 246743 h 537028"/>
              <a:gd name="connsiteX2" fmla="*/ 1378857 w 1378857"/>
              <a:gd name="connsiteY2" fmla="*/ 0 h 537028"/>
            </a:gdLst>
            <a:ahLst/>
            <a:cxnLst>
              <a:cxn ang="0">
                <a:pos x="connsiteX0" y="connsiteY0"/>
              </a:cxn>
              <a:cxn ang="0">
                <a:pos x="connsiteX1" y="connsiteY1"/>
              </a:cxn>
              <a:cxn ang="0">
                <a:pos x="connsiteX2" y="connsiteY2"/>
              </a:cxn>
            </a:cxnLst>
            <a:rect l="l" t="t" r="r" b="b"/>
            <a:pathLst>
              <a:path w="1378857" h="537028">
                <a:moveTo>
                  <a:pt x="0" y="537028"/>
                </a:moveTo>
                <a:lnTo>
                  <a:pt x="1378857" y="246743"/>
                </a:lnTo>
                <a:lnTo>
                  <a:pt x="1378857" y="0"/>
                </a:lnTo>
              </a:path>
            </a:pathLst>
          </a:custGeom>
          <a:ln w="25400">
            <a:solidFill>
              <a:schemeClr val="bg1">
                <a:lumMod val="65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a:endParaRPr lang="zh-CN" altLang="en-US" sz="2400"/>
          </a:p>
        </p:txBody>
      </p:sp>
      <p:sp>
        <p:nvSpPr>
          <p:cNvPr id="26" name="矩形 13"/>
          <p:cNvSpPr>
            <a:spLocks noChangeArrowheads="1"/>
          </p:cNvSpPr>
          <p:nvPr/>
        </p:nvSpPr>
        <p:spPr bwMode="auto">
          <a:xfrm>
            <a:off x="1287625" y="3181661"/>
            <a:ext cx="357242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400" dirty="0"/>
              <a:t>使开发人员有据可依</a:t>
            </a:r>
            <a:endParaRPr lang="en-US" altLang="zh-CN" sz="2400" dirty="0"/>
          </a:p>
        </p:txBody>
      </p:sp>
      <p:grpSp>
        <p:nvGrpSpPr>
          <p:cNvPr id="27" name="组合 4"/>
          <p:cNvGrpSpPr/>
          <p:nvPr/>
        </p:nvGrpSpPr>
        <p:grpSpPr>
          <a:xfrm>
            <a:off x="4860050" y="4595991"/>
            <a:ext cx="1907533" cy="777256"/>
            <a:chOff x="3267366" y="2822413"/>
            <a:chExt cx="1981907" cy="1981585"/>
          </a:xfrm>
        </p:grpSpPr>
        <p:sp>
          <p:nvSpPr>
            <p:cNvPr id="28" name="圆角矩形 1"/>
            <p:cNvSpPr/>
            <p:nvPr/>
          </p:nvSpPr>
          <p:spPr bwMode="auto">
            <a:xfrm>
              <a:off x="3267366" y="2822413"/>
              <a:ext cx="1981907" cy="1981585"/>
            </a:xfrm>
            <a:custGeom>
              <a:avLst/>
              <a:gdLst/>
              <a:ahLst/>
              <a:cxnLst/>
              <a:rect l="l" t="t" r="r" b="b"/>
              <a:pathLst>
                <a:path w="2616200" h="2616200">
                  <a:moveTo>
                    <a:pt x="690040" y="381000"/>
                  </a:moveTo>
                  <a:cubicBezTo>
                    <a:pt x="519362" y="381000"/>
                    <a:pt x="381000" y="519362"/>
                    <a:pt x="381000" y="690040"/>
                  </a:cubicBezTo>
                  <a:lnTo>
                    <a:pt x="381000" y="1926160"/>
                  </a:lnTo>
                  <a:cubicBezTo>
                    <a:pt x="381000" y="2096838"/>
                    <a:pt x="519362" y="2235200"/>
                    <a:pt x="690040" y="2235200"/>
                  </a:cubicBezTo>
                  <a:lnTo>
                    <a:pt x="1926160" y="2235200"/>
                  </a:lnTo>
                  <a:cubicBezTo>
                    <a:pt x="2096838" y="2235200"/>
                    <a:pt x="2235200" y="2096838"/>
                    <a:pt x="2235200" y="1926160"/>
                  </a:cubicBezTo>
                  <a:lnTo>
                    <a:pt x="2235200" y="690040"/>
                  </a:lnTo>
                  <a:cubicBezTo>
                    <a:pt x="2235200" y="519362"/>
                    <a:pt x="2096838" y="381000"/>
                    <a:pt x="1926160" y="381000"/>
                  </a:cubicBezTo>
                  <a:close/>
                  <a:moveTo>
                    <a:pt x="436042" y="0"/>
                  </a:moveTo>
                  <a:lnTo>
                    <a:pt x="2180158" y="0"/>
                  </a:lnTo>
                  <a:cubicBezTo>
                    <a:pt x="2420977" y="0"/>
                    <a:pt x="2616200" y="195223"/>
                    <a:pt x="2616200" y="436042"/>
                  </a:cubicBezTo>
                  <a:lnTo>
                    <a:pt x="2616200" y="2180158"/>
                  </a:lnTo>
                  <a:cubicBezTo>
                    <a:pt x="2616200" y="2420977"/>
                    <a:pt x="2420977" y="2616200"/>
                    <a:pt x="2180158" y="2616200"/>
                  </a:cubicBezTo>
                  <a:lnTo>
                    <a:pt x="436042" y="2616200"/>
                  </a:lnTo>
                  <a:cubicBezTo>
                    <a:pt x="195223" y="2616200"/>
                    <a:pt x="0" y="2420977"/>
                    <a:pt x="0" y="2180158"/>
                  </a:cubicBezTo>
                  <a:lnTo>
                    <a:pt x="0" y="436042"/>
                  </a:lnTo>
                  <a:cubicBezTo>
                    <a:pt x="0" y="195223"/>
                    <a:pt x="195223" y="0"/>
                    <a:pt x="436042" y="0"/>
                  </a:cubicBezTo>
                  <a:close/>
                </a:path>
              </a:pathLst>
            </a:custGeom>
            <a:solidFill>
              <a:schemeClr val="accent4"/>
            </a:solidFill>
            <a:ln>
              <a:noFill/>
            </a:ln>
            <a:scene3d>
              <a:camera prst="perspectiveRelaxedModerately"/>
              <a:lightRig rig="threePt" dir="t"/>
            </a:scene3d>
            <a:sp3d prstMaterial="matte">
              <a:bevelT w="0" h="0" prst="coolSlant"/>
              <a:bevelB w="0" h="0" prst="angle"/>
              <a:contourClr>
                <a:schemeClr val="bg1"/>
              </a:contourClr>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dirty="0"/>
            </a:p>
          </p:txBody>
        </p:sp>
        <p:sp>
          <p:nvSpPr>
            <p:cNvPr id="29" name="TextBox 32"/>
            <p:cNvSpPr txBox="1"/>
            <p:nvPr/>
          </p:nvSpPr>
          <p:spPr>
            <a:xfrm>
              <a:off x="3947571" y="3208244"/>
              <a:ext cx="513309" cy="1490862"/>
            </a:xfrm>
            <a:prstGeom prst="rect">
              <a:avLst/>
            </a:prstGeom>
            <a:noFill/>
            <a:scene3d>
              <a:camera prst="perspectiveRelaxed">
                <a:rot lat="20975994" lon="305024" rev="21544779"/>
              </a:camera>
              <a:lightRig rig="threePt" dir="t"/>
            </a:scene3d>
          </p:spPr>
          <p:txBody>
            <a:bodyPr wrap="none">
              <a:spAutoFit/>
            </a:bodyPr>
            <a:lstStyle/>
            <a:p>
              <a:pPr>
                <a:defRPr/>
              </a:pPr>
              <a:r>
                <a:rPr lang="en-US" altLang="zh-CN" sz="3200" b="1" dirty="0">
                  <a:solidFill>
                    <a:schemeClr val="tx1">
                      <a:lumMod val="65000"/>
                      <a:lumOff val="35000"/>
                    </a:schemeClr>
                  </a:solidFill>
                  <a:latin typeface="微软雅黑" pitchFamily="34" charset="-122"/>
                  <a:ea typeface="微软雅黑" pitchFamily="34" charset="-122"/>
                </a:rPr>
                <a:t>A</a:t>
              </a:r>
              <a:endParaRPr lang="zh-CN" altLang="en-US" sz="3200" b="1" dirty="0">
                <a:solidFill>
                  <a:schemeClr val="tx1">
                    <a:lumMod val="65000"/>
                    <a:lumOff val="35000"/>
                  </a:schemeClr>
                </a:solidFill>
                <a:latin typeface="微软雅黑" pitchFamily="34" charset="-122"/>
                <a:ea typeface="微软雅黑" pitchFamily="34" charset="-122"/>
              </a:endParaRPr>
            </a:p>
          </p:txBody>
        </p:sp>
      </p:grpSp>
      <p:grpSp>
        <p:nvGrpSpPr>
          <p:cNvPr id="30" name="组合 1"/>
          <p:cNvGrpSpPr/>
          <p:nvPr/>
        </p:nvGrpSpPr>
        <p:grpSpPr>
          <a:xfrm>
            <a:off x="4860050" y="3864523"/>
            <a:ext cx="1571519" cy="592141"/>
            <a:chOff x="3549577" y="1517451"/>
            <a:chExt cx="1632792" cy="1509643"/>
          </a:xfrm>
        </p:grpSpPr>
        <p:sp>
          <p:nvSpPr>
            <p:cNvPr id="31" name="圆角矩形 1"/>
            <p:cNvSpPr>
              <a:spLocks noChangeAspect="1"/>
            </p:cNvSpPr>
            <p:nvPr/>
          </p:nvSpPr>
          <p:spPr>
            <a:xfrm>
              <a:off x="3549577" y="1517451"/>
              <a:ext cx="1632792" cy="1363372"/>
            </a:xfrm>
            <a:custGeom>
              <a:avLst/>
              <a:gdLst/>
              <a:ahLst/>
              <a:cxnLst/>
              <a:rect l="l" t="t" r="r" b="b"/>
              <a:pathLst>
                <a:path w="2616200" h="2616200">
                  <a:moveTo>
                    <a:pt x="690040" y="381000"/>
                  </a:moveTo>
                  <a:cubicBezTo>
                    <a:pt x="519362" y="381000"/>
                    <a:pt x="381000" y="519362"/>
                    <a:pt x="381000" y="690040"/>
                  </a:cubicBezTo>
                  <a:lnTo>
                    <a:pt x="381000" y="1926160"/>
                  </a:lnTo>
                  <a:cubicBezTo>
                    <a:pt x="381000" y="2096838"/>
                    <a:pt x="519362" y="2235200"/>
                    <a:pt x="690040" y="2235200"/>
                  </a:cubicBezTo>
                  <a:lnTo>
                    <a:pt x="1926160" y="2235200"/>
                  </a:lnTo>
                  <a:cubicBezTo>
                    <a:pt x="2096838" y="2235200"/>
                    <a:pt x="2235200" y="2096838"/>
                    <a:pt x="2235200" y="1926160"/>
                  </a:cubicBezTo>
                  <a:lnTo>
                    <a:pt x="2235200" y="690040"/>
                  </a:lnTo>
                  <a:cubicBezTo>
                    <a:pt x="2235200" y="519362"/>
                    <a:pt x="2096838" y="381000"/>
                    <a:pt x="1926160" y="381000"/>
                  </a:cubicBezTo>
                  <a:close/>
                  <a:moveTo>
                    <a:pt x="436042" y="0"/>
                  </a:moveTo>
                  <a:lnTo>
                    <a:pt x="2180158" y="0"/>
                  </a:lnTo>
                  <a:cubicBezTo>
                    <a:pt x="2420977" y="0"/>
                    <a:pt x="2616200" y="195223"/>
                    <a:pt x="2616200" y="436042"/>
                  </a:cubicBezTo>
                  <a:lnTo>
                    <a:pt x="2616200" y="2180158"/>
                  </a:lnTo>
                  <a:cubicBezTo>
                    <a:pt x="2616200" y="2420977"/>
                    <a:pt x="2420977" y="2616200"/>
                    <a:pt x="2180158" y="2616200"/>
                  </a:cubicBezTo>
                  <a:lnTo>
                    <a:pt x="436042" y="2616200"/>
                  </a:lnTo>
                  <a:cubicBezTo>
                    <a:pt x="195223" y="2616200"/>
                    <a:pt x="0" y="2420977"/>
                    <a:pt x="0" y="2180158"/>
                  </a:cubicBezTo>
                  <a:lnTo>
                    <a:pt x="0" y="436042"/>
                  </a:lnTo>
                  <a:cubicBezTo>
                    <a:pt x="0" y="195223"/>
                    <a:pt x="195223" y="0"/>
                    <a:pt x="436042" y="0"/>
                  </a:cubicBezTo>
                  <a:close/>
                </a:path>
              </a:pathLst>
            </a:custGeom>
            <a:solidFill>
              <a:schemeClr val="accent1"/>
            </a:solidFill>
            <a:ln>
              <a:noFill/>
            </a:ln>
            <a:scene3d>
              <a:camera prst="perspectiveRelaxedModerately" fov="6000000">
                <a:rot lat="19634563" lon="20160148" rev="812592"/>
              </a:camera>
              <a:lightRig rig="threePt" dir="t">
                <a:rot lat="0" lon="0" rev="9600000"/>
              </a:lightRig>
            </a:scene3d>
            <a:sp3d>
              <a:bevelB w="0" h="0" prst="angle"/>
              <a:contourClr>
                <a:schemeClr val="bg1"/>
              </a:contourClr>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dirty="0"/>
            </a:p>
          </p:txBody>
        </p:sp>
        <p:sp>
          <p:nvSpPr>
            <p:cNvPr id="32" name="TextBox 33"/>
            <p:cNvSpPr txBox="1"/>
            <p:nvPr/>
          </p:nvSpPr>
          <p:spPr>
            <a:xfrm>
              <a:off x="4020924" y="1536230"/>
              <a:ext cx="483330" cy="1490864"/>
            </a:xfrm>
            <a:prstGeom prst="rect">
              <a:avLst/>
            </a:prstGeom>
            <a:noFill/>
            <a:scene3d>
              <a:camera prst="perspectiveRelaxed">
                <a:rot lat="18292249" lon="21077898" rev="377204"/>
              </a:camera>
              <a:lightRig rig="threePt" dir="t"/>
            </a:scene3d>
          </p:spPr>
          <p:txBody>
            <a:bodyPr wrap="none">
              <a:spAutoFit/>
            </a:bodyPr>
            <a:lstStyle/>
            <a:p>
              <a:pPr>
                <a:defRPr/>
              </a:pPr>
              <a:r>
                <a:rPr lang="en-US" altLang="zh-CN" sz="3200" b="1" dirty="0">
                  <a:solidFill>
                    <a:schemeClr val="tx1">
                      <a:lumMod val="65000"/>
                      <a:lumOff val="35000"/>
                    </a:schemeClr>
                  </a:solidFill>
                  <a:latin typeface="微软雅黑" pitchFamily="34" charset="-122"/>
                  <a:ea typeface="微软雅黑" pitchFamily="34" charset="-122"/>
                </a:rPr>
                <a:t>B</a:t>
              </a:r>
              <a:endParaRPr lang="zh-CN" altLang="en-US" sz="3200" b="1" dirty="0">
                <a:solidFill>
                  <a:schemeClr val="tx1">
                    <a:lumMod val="65000"/>
                    <a:lumOff val="35000"/>
                  </a:schemeClr>
                </a:solidFill>
                <a:latin typeface="微软雅黑" pitchFamily="34" charset="-122"/>
                <a:ea typeface="微软雅黑" pitchFamily="34" charset="-122"/>
              </a:endParaRPr>
            </a:p>
          </p:txBody>
        </p:sp>
      </p:grpSp>
      <p:grpSp>
        <p:nvGrpSpPr>
          <p:cNvPr id="34" name="组合 2"/>
          <p:cNvGrpSpPr/>
          <p:nvPr/>
        </p:nvGrpSpPr>
        <p:grpSpPr>
          <a:xfrm>
            <a:off x="6628658" y="3941552"/>
            <a:ext cx="1288646" cy="584775"/>
            <a:chOff x="5079052" y="1572589"/>
            <a:chExt cx="1338890" cy="1490862"/>
          </a:xfrm>
        </p:grpSpPr>
        <p:sp>
          <p:nvSpPr>
            <p:cNvPr id="37" name="圆角矩形 1"/>
            <p:cNvSpPr>
              <a:spLocks noChangeAspect="1"/>
            </p:cNvSpPr>
            <p:nvPr/>
          </p:nvSpPr>
          <p:spPr>
            <a:xfrm>
              <a:off x="5079052" y="1733886"/>
              <a:ext cx="1338890" cy="1117965"/>
            </a:xfrm>
            <a:custGeom>
              <a:avLst/>
              <a:gdLst/>
              <a:ahLst/>
              <a:cxnLst/>
              <a:rect l="l" t="t" r="r" b="b"/>
              <a:pathLst>
                <a:path w="2616200" h="2616200">
                  <a:moveTo>
                    <a:pt x="690040" y="381000"/>
                  </a:moveTo>
                  <a:cubicBezTo>
                    <a:pt x="519362" y="381000"/>
                    <a:pt x="381000" y="519362"/>
                    <a:pt x="381000" y="690040"/>
                  </a:cubicBezTo>
                  <a:lnTo>
                    <a:pt x="381000" y="1926160"/>
                  </a:lnTo>
                  <a:cubicBezTo>
                    <a:pt x="381000" y="2096838"/>
                    <a:pt x="519362" y="2235200"/>
                    <a:pt x="690040" y="2235200"/>
                  </a:cubicBezTo>
                  <a:lnTo>
                    <a:pt x="1926160" y="2235200"/>
                  </a:lnTo>
                  <a:cubicBezTo>
                    <a:pt x="2096838" y="2235200"/>
                    <a:pt x="2235200" y="2096838"/>
                    <a:pt x="2235200" y="1926160"/>
                  </a:cubicBezTo>
                  <a:lnTo>
                    <a:pt x="2235200" y="690040"/>
                  </a:lnTo>
                  <a:cubicBezTo>
                    <a:pt x="2235200" y="519362"/>
                    <a:pt x="2096838" y="381000"/>
                    <a:pt x="1926160" y="381000"/>
                  </a:cubicBezTo>
                  <a:close/>
                  <a:moveTo>
                    <a:pt x="436042" y="0"/>
                  </a:moveTo>
                  <a:lnTo>
                    <a:pt x="2180158" y="0"/>
                  </a:lnTo>
                  <a:cubicBezTo>
                    <a:pt x="2420977" y="0"/>
                    <a:pt x="2616200" y="195223"/>
                    <a:pt x="2616200" y="436042"/>
                  </a:cubicBezTo>
                  <a:lnTo>
                    <a:pt x="2616200" y="2180158"/>
                  </a:lnTo>
                  <a:cubicBezTo>
                    <a:pt x="2616200" y="2420977"/>
                    <a:pt x="2420977" y="2616200"/>
                    <a:pt x="2180158" y="2616200"/>
                  </a:cubicBezTo>
                  <a:lnTo>
                    <a:pt x="436042" y="2616200"/>
                  </a:lnTo>
                  <a:cubicBezTo>
                    <a:pt x="195223" y="2616200"/>
                    <a:pt x="0" y="2420977"/>
                    <a:pt x="0" y="2180158"/>
                  </a:cubicBezTo>
                  <a:lnTo>
                    <a:pt x="0" y="436042"/>
                  </a:lnTo>
                  <a:cubicBezTo>
                    <a:pt x="0" y="195223"/>
                    <a:pt x="195223" y="0"/>
                    <a:pt x="436042" y="0"/>
                  </a:cubicBezTo>
                  <a:close/>
                </a:path>
              </a:pathLst>
            </a:custGeom>
            <a:solidFill>
              <a:schemeClr val="accent2"/>
            </a:solidFill>
            <a:ln>
              <a:noFill/>
            </a:ln>
            <a:scene3d>
              <a:camera prst="perspectiveBelow" fov="6000000">
                <a:rot lat="19863891" lon="18296324" rev="1353930"/>
              </a:camera>
              <a:lightRig rig="threePt" dir="t">
                <a:rot lat="0" lon="0" rev="9600000"/>
              </a:lightRig>
            </a:scene3d>
            <a:sp3d>
              <a:bevelT w="0" h="0" prst="coolSlant"/>
              <a:bevelB w="0" h="0" prst="angle"/>
              <a:contourClr>
                <a:schemeClr val="bg1"/>
              </a:contourClr>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dirty="0"/>
            </a:p>
          </p:txBody>
        </p:sp>
        <p:sp>
          <p:nvSpPr>
            <p:cNvPr id="38" name="TextBox 34"/>
            <p:cNvSpPr txBox="1"/>
            <p:nvPr/>
          </p:nvSpPr>
          <p:spPr>
            <a:xfrm>
              <a:off x="5451137" y="1572589"/>
              <a:ext cx="478332" cy="1490862"/>
            </a:xfrm>
            <a:prstGeom prst="rect">
              <a:avLst/>
            </a:prstGeom>
            <a:noFill/>
            <a:scene3d>
              <a:camera prst="perspectiveRelaxedModerately">
                <a:rot lat="18822534" lon="18524289" rev="1713141"/>
              </a:camera>
              <a:lightRig rig="threePt" dir="t"/>
            </a:scene3d>
          </p:spPr>
          <p:txBody>
            <a:bodyPr wrap="none">
              <a:spAutoFit/>
            </a:bodyPr>
            <a:lstStyle/>
            <a:p>
              <a:pPr>
                <a:defRPr/>
              </a:pPr>
              <a:r>
                <a:rPr lang="en-US" altLang="zh-CN" sz="3200" b="1" dirty="0">
                  <a:solidFill>
                    <a:schemeClr val="tx1">
                      <a:lumMod val="65000"/>
                      <a:lumOff val="35000"/>
                    </a:schemeClr>
                  </a:solidFill>
                  <a:latin typeface="微软雅黑" pitchFamily="34" charset="-122"/>
                  <a:ea typeface="微软雅黑" pitchFamily="34" charset="-122"/>
                </a:rPr>
                <a:t>C</a:t>
              </a:r>
              <a:endParaRPr lang="zh-CN" altLang="en-US" sz="3200" b="1" dirty="0">
                <a:solidFill>
                  <a:schemeClr val="tx1">
                    <a:lumMod val="65000"/>
                    <a:lumOff val="35000"/>
                  </a:schemeClr>
                </a:solidFill>
                <a:latin typeface="微软雅黑" pitchFamily="34" charset="-122"/>
                <a:ea typeface="微软雅黑" pitchFamily="34" charset="-122"/>
              </a:endParaRPr>
            </a:p>
          </p:txBody>
        </p:sp>
      </p:grpSp>
      <p:grpSp>
        <p:nvGrpSpPr>
          <p:cNvPr id="39" name="组合 3"/>
          <p:cNvGrpSpPr/>
          <p:nvPr/>
        </p:nvGrpSpPr>
        <p:grpSpPr>
          <a:xfrm>
            <a:off x="6986319" y="4788472"/>
            <a:ext cx="1119518" cy="584775"/>
            <a:chOff x="5392369" y="2870313"/>
            <a:chExt cx="1163168" cy="1490865"/>
          </a:xfrm>
          <a:solidFill>
            <a:schemeClr val="accent3"/>
          </a:solidFill>
        </p:grpSpPr>
        <p:sp>
          <p:nvSpPr>
            <p:cNvPr id="40" name="圆角矩形 1"/>
            <p:cNvSpPr>
              <a:spLocks noChangeAspect="1"/>
            </p:cNvSpPr>
            <p:nvPr/>
          </p:nvSpPr>
          <p:spPr>
            <a:xfrm rot="21056213">
              <a:off x="5392369" y="2974781"/>
              <a:ext cx="1163168" cy="1117965"/>
            </a:xfrm>
            <a:custGeom>
              <a:avLst/>
              <a:gdLst/>
              <a:ahLst/>
              <a:cxnLst/>
              <a:rect l="l" t="t" r="r" b="b"/>
              <a:pathLst>
                <a:path w="2616200" h="2616200">
                  <a:moveTo>
                    <a:pt x="690040" y="381000"/>
                  </a:moveTo>
                  <a:cubicBezTo>
                    <a:pt x="519362" y="381000"/>
                    <a:pt x="381000" y="519362"/>
                    <a:pt x="381000" y="690040"/>
                  </a:cubicBezTo>
                  <a:lnTo>
                    <a:pt x="381000" y="1926160"/>
                  </a:lnTo>
                  <a:cubicBezTo>
                    <a:pt x="381000" y="2096838"/>
                    <a:pt x="519362" y="2235200"/>
                    <a:pt x="690040" y="2235200"/>
                  </a:cubicBezTo>
                  <a:lnTo>
                    <a:pt x="1926160" y="2235200"/>
                  </a:lnTo>
                  <a:cubicBezTo>
                    <a:pt x="2096838" y="2235200"/>
                    <a:pt x="2235200" y="2096838"/>
                    <a:pt x="2235200" y="1926160"/>
                  </a:cubicBezTo>
                  <a:lnTo>
                    <a:pt x="2235200" y="690040"/>
                  </a:lnTo>
                  <a:cubicBezTo>
                    <a:pt x="2235200" y="519362"/>
                    <a:pt x="2096838" y="381000"/>
                    <a:pt x="1926160" y="381000"/>
                  </a:cubicBezTo>
                  <a:close/>
                  <a:moveTo>
                    <a:pt x="436042" y="0"/>
                  </a:moveTo>
                  <a:lnTo>
                    <a:pt x="2180158" y="0"/>
                  </a:lnTo>
                  <a:cubicBezTo>
                    <a:pt x="2420977" y="0"/>
                    <a:pt x="2616200" y="195223"/>
                    <a:pt x="2616200" y="436042"/>
                  </a:cubicBezTo>
                  <a:lnTo>
                    <a:pt x="2616200" y="2180158"/>
                  </a:lnTo>
                  <a:cubicBezTo>
                    <a:pt x="2616200" y="2420977"/>
                    <a:pt x="2420977" y="2616200"/>
                    <a:pt x="2180158" y="2616200"/>
                  </a:cubicBezTo>
                  <a:lnTo>
                    <a:pt x="436042" y="2616200"/>
                  </a:lnTo>
                  <a:cubicBezTo>
                    <a:pt x="195223" y="2616200"/>
                    <a:pt x="0" y="2420977"/>
                    <a:pt x="0" y="2180158"/>
                  </a:cubicBezTo>
                  <a:lnTo>
                    <a:pt x="0" y="436042"/>
                  </a:lnTo>
                  <a:cubicBezTo>
                    <a:pt x="0" y="195223"/>
                    <a:pt x="195223" y="0"/>
                    <a:pt x="436042" y="0"/>
                  </a:cubicBezTo>
                  <a:close/>
                </a:path>
              </a:pathLst>
            </a:custGeom>
            <a:grpFill/>
            <a:ln>
              <a:noFill/>
            </a:ln>
            <a:scene3d>
              <a:camera prst="perspectiveHeroicExtremeRightFacing" fov="7200000">
                <a:rot lat="21486198" lon="19449816" rev="21176828"/>
              </a:camera>
              <a:lightRig rig="threePt" dir="t">
                <a:rot lat="0" lon="0" rev="9600000"/>
              </a:lightRig>
            </a:scene3d>
            <a:sp3d prstMaterial="matte">
              <a:bevelT w="0" h="0" prst="coolSlant"/>
              <a:bevelB w="0" h="0" prst="angle"/>
              <a:contourClr>
                <a:schemeClr val="bg1"/>
              </a:contourClr>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p>
          </p:txBody>
        </p:sp>
        <p:sp>
          <p:nvSpPr>
            <p:cNvPr id="41" name="TextBox 35"/>
            <p:cNvSpPr txBox="1"/>
            <p:nvPr/>
          </p:nvSpPr>
          <p:spPr>
            <a:xfrm>
              <a:off x="5671544" y="2870313"/>
              <a:ext cx="625671" cy="1490865"/>
            </a:xfrm>
            <a:prstGeom prst="rect">
              <a:avLst/>
            </a:prstGeom>
            <a:noFill/>
            <a:scene3d>
              <a:camera prst="perspectiveContrastingRightFacing">
                <a:rot lat="21344834" lon="18608065" rev="233497"/>
              </a:camera>
              <a:lightRig rig="threePt" dir="t"/>
            </a:scene3d>
          </p:spPr>
          <p:txBody>
            <a:bodyPr wrap="square">
              <a:spAutoFit/>
            </a:bodyPr>
            <a:lstStyle/>
            <a:p>
              <a:pPr>
                <a:defRPr/>
              </a:pPr>
              <a:r>
                <a:rPr lang="en-US" altLang="zh-CN" sz="3200" b="1" dirty="0">
                  <a:solidFill>
                    <a:schemeClr val="tx1">
                      <a:lumMod val="65000"/>
                      <a:lumOff val="35000"/>
                    </a:schemeClr>
                  </a:solidFill>
                  <a:latin typeface="微软雅黑" pitchFamily="34" charset="-122"/>
                  <a:ea typeface="微软雅黑" pitchFamily="34" charset="-122"/>
                </a:rPr>
                <a:t>D</a:t>
              </a:r>
              <a:endParaRPr lang="zh-CN" altLang="en-US" sz="3200" b="1" dirty="0">
                <a:solidFill>
                  <a:schemeClr val="tx1">
                    <a:lumMod val="65000"/>
                    <a:lumOff val="35000"/>
                  </a:schemeClr>
                </a:solidFill>
                <a:latin typeface="微软雅黑" pitchFamily="34" charset="-122"/>
                <a:ea typeface="微软雅黑" pitchFamily="34" charset="-122"/>
              </a:endParaRPr>
            </a:p>
          </p:txBody>
        </p:sp>
      </p:grpSp>
      <p:sp>
        <p:nvSpPr>
          <p:cNvPr id="42" name="矩形 13"/>
          <p:cNvSpPr>
            <a:spLocks noChangeArrowheads="1"/>
          </p:cNvSpPr>
          <p:nvPr/>
        </p:nvSpPr>
        <p:spPr bwMode="auto">
          <a:xfrm>
            <a:off x="8620820" y="3319593"/>
            <a:ext cx="183872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400" dirty="0"/>
              <a:t>代码易读</a:t>
            </a:r>
            <a:endParaRPr lang="en-US" altLang="zh-CN" sz="2400" dirty="0"/>
          </a:p>
        </p:txBody>
      </p:sp>
      <p:sp>
        <p:nvSpPr>
          <p:cNvPr id="43" name="矩形 13"/>
          <p:cNvSpPr>
            <a:spLocks noChangeArrowheads="1"/>
          </p:cNvSpPr>
          <p:nvPr/>
        </p:nvSpPr>
        <p:spPr bwMode="auto">
          <a:xfrm>
            <a:off x="8166004" y="5423243"/>
            <a:ext cx="367819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r>
              <a:rPr lang="zh-CN" altLang="en-US" sz="2400" dirty="0"/>
              <a:t>易于定位错误、变更管理</a:t>
            </a:r>
            <a:endParaRPr lang="zh-CN" altLang="en-US" sz="2400" dirty="0">
              <a:solidFill>
                <a:schemeClr val="tx1">
                  <a:lumMod val="65000"/>
                  <a:lumOff val="35000"/>
                </a:schemeClr>
              </a:solidFill>
              <a:latin typeface="微软雅黑" pitchFamily="34" charset="-122"/>
              <a:ea typeface="微软雅黑" pitchFamily="34" charset="-122"/>
            </a:endParaRPr>
          </a:p>
        </p:txBody>
      </p:sp>
      <p:sp>
        <p:nvSpPr>
          <p:cNvPr id="44" name="矩形 13"/>
          <p:cNvSpPr>
            <a:spLocks noChangeArrowheads="1"/>
          </p:cNvSpPr>
          <p:nvPr/>
        </p:nvSpPr>
        <p:spPr bwMode="auto">
          <a:xfrm>
            <a:off x="1681567" y="5525909"/>
            <a:ext cx="317848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400" dirty="0"/>
              <a:t>易于测试和维护</a:t>
            </a:r>
          </a:p>
        </p:txBody>
      </p:sp>
      <p:cxnSp>
        <p:nvCxnSpPr>
          <p:cNvPr id="3" name="直接连接符 2"/>
          <p:cNvCxnSpPr/>
          <p:nvPr/>
        </p:nvCxnSpPr>
        <p:spPr>
          <a:xfrm>
            <a:off x="939114" y="2373319"/>
            <a:ext cx="9885405"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600769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500"/>
                                        <p:tgtEl>
                                          <p:spTgt spid="27"/>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0"/>
                                        </p:tgtEl>
                                        <p:attrNameLst>
                                          <p:attrName>style.visibility</p:attrName>
                                        </p:attrNameLst>
                                      </p:cBhvr>
                                      <p:to>
                                        <p:strVal val="visible"/>
                                      </p:to>
                                    </p:set>
                                    <p:animEffect transition="in" filter="fade">
                                      <p:cBhvr>
                                        <p:cTn id="11" dur="500"/>
                                        <p:tgtEl>
                                          <p:spTgt spid="30"/>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34"/>
                                        </p:tgtEl>
                                        <p:attrNameLst>
                                          <p:attrName>style.visibility</p:attrName>
                                        </p:attrNameLst>
                                      </p:cBhvr>
                                      <p:to>
                                        <p:strVal val="visible"/>
                                      </p:to>
                                    </p:set>
                                    <p:animEffect transition="in" filter="fade">
                                      <p:cBhvr>
                                        <p:cTn id="15" dur="500"/>
                                        <p:tgtEl>
                                          <p:spTgt spid="34"/>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39"/>
                                        </p:tgtEl>
                                        <p:attrNameLst>
                                          <p:attrName>style.visibility</p:attrName>
                                        </p:attrNameLst>
                                      </p:cBhvr>
                                      <p:to>
                                        <p:strVal val="visible"/>
                                      </p:to>
                                    </p:set>
                                    <p:animEffect transition="in" filter="fade">
                                      <p:cBhvr>
                                        <p:cTn id="19" dur="500"/>
                                        <p:tgtEl>
                                          <p:spTgt spid="39"/>
                                        </p:tgtEl>
                                      </p:cBhvr>
                                    </p:animEffect>
                                  </p:childTnLst>
                                </p:cTn>
                              </p:par>
                            </p:childTnLst>
                          </p:cTn>
                        </p:par>
                        <p:par>
                          <p:cTn id="20" fill="hold">
                            <p:stCondLst>
                              <p:cond delay="2000"/>
                            </p:stCondLst>
                            <p:childTnLst>
                              <p:par>
                                <p:cTn id="21" presetID="53" presetClass="entr" presetSubtype="528" fill="hold" grpId="0" nodeType="afterEffect">
                                  <p:stCondLst>
                                    <p:cond delay="0"/>
                                  </p:stCondLst>
                                  <p:childTnLst>
                                    <p:set>
                                      <p:cBhvr>
                                        <p:cTn id="22" dur="1" fill="hold">
                                          <p:stCondLst>
                                            <p:cond delay="0"/>
                                          </p:stCondLst>
                                        </p:cTn>
                                        <p:tgtEl>
                                          <p:spTgt spid="25"/>
                                        </p:tgtEl>
                                        <p:attrNameLst>
                                          <p:attrName>style.visibility</p:attrName>
                                        </p:attrNameLst>
                                      </p:cBhvr>
                                      <p:to>
                                        <p:strVal val="visible"/>
                                      </p:to>
                                    </p:set>
                                    <p:anim calcmode="lin" valueType="num">
                                      <p:cBhvr>
                                        <p:cTn id="23" dur="500" fill="hold"/>
                                        <p:tgtEl>
                                          <p:spTgt spid="25"/>
                                        </p:tgtEl>
                                        <p:attrNameLst>
                                          <p:attrName>ppt_w</p:attrName>
                                        </p:attrNameLst>
                                      </p:cBhvr>
                                      <p:tavLst>
                                        <p:tav tm="0">
                                          <p:val>
                                            <p:fltVal val="0"/>
                                          </p:val>
                                        </p:tav>
                                        <p:tav tm="100000">
                                          <p:val>
                                            <p:strVal val="#ppt_w"/>
                                          </p:val>
                                        </p:tav>
                                      </p:tavLst>
                                    </p:anim>
                                    <p:anim calcmode="lin" valueType="num">
                                      <p:cBhvr>
                                        <p:cTn id="24" dur="500" fill="hold"/>
                                        <p:tgtEl>
                                          <p:spTgt spid="25"/>
                                        </p:tgtEl>
                                        <p:attrNameLst>
                                          <p:attrName>ppt_h</p:attrName>
                                        </p:attrNameLst>
                                      </p:cBhvr>
                                      <p:tavLst>
                                        <p:tav tm="0">
                                          <p:val>
                                            <p:fltVal val="0"/>
                                          </p:val>
                                        </p:tav>
                                        <p:tav tm="100000">
                                          <p:val>
                                            <p:strVal val="#ppt_h"/>
                                          </p:val>
                                        </p:tav>
                                      </p:tavLst>
                                    </p:anim>
                                    <p:animEffect transition="in" filter="fade">
                                      <p:cBhvr>
                                        <p:cTn id="25" dur="500"/>
                                        <p:tgtEl>
                                          <p:spTgt spid="25"/>
                                        </p:tgtEl>
                                      </p:cBhvr>
                                    </p:animEffect>
                                    <p:anim calcmode="lin" valueType="num">
                                      <p:cBhvr>
                                        <p:cTn id="26" dur="500" fill="hold"/>
                                        <p:tgtEl>
                                          <p:spTgt spid="25"/>
                                        </p:tgtEl>
                                        <p:attrNameLst>
                                          <p:attrName>ppt_x</p:attrName>
                                        </p:attrNameLst>
                                      </p:cBhvr>
                                      <p:tavLst>
                                        <p:tav tm="0">
                                          <p:val>
                                            <p:fltVal val="0.5"/>
                                          </p:val>
                                        </p:tav>
                                        <p:tav tm="100000">
                                          <p:val>
                                            <p:strVal val="#ppt_x"/>
                                          </p:val>
                                        </p:tav>
                                      </p:tavLst>
                                    </p:anim>
                                    <p:anim calcmode="lin" valueType="num">
                                      <p:cBhvr>
                                        <p:cTn id="27" dur="500" fill="hold"/>
                                        <p:tgtEl>
                                          <p:spTgt spid="25"/>
                                        </p:tgtEl>
                                        <p:attrNameLst>
                                          <p:attrName>ppt_y</p:attrName>
                                        </p:attrNameLst>
                                      </p:cBhvr>
                                      <p:tavLst>
                                        <p:tav tm="0">
                                          <p:val>
                                            <p:fltVal val="0.5"/>
                                          </p:val>
                                        </p:tav>
                                        <p:tav tm="100000">
                                          <p:val>
                                            <p:strVal val="#ppt_y"/>
                                          </p:val>
                                        </p:tav>
                                      </p:tavLst>
                                    </p:anim>
                                  </p:childTnLst>
                                </p:cTn>
                              </p:par>
                              <p:par>
                                <p:cTn id="28" presetID="53" presetClass="entr" presetSubtype="528" fill="hold" grpId="0" nodeType="withEffect">
                                  <p:stCondLst>
                                    <p:cond delay="0"/>
                                  </p:stCondLst>
                                  <p:childTnLst>
                                    <p:set>
                                      <p:cBhvr>
                                        <p:cTn id="29" dur="1" fill="hold">
                                          <p:stCondLst>
                                            <p:cond delay="0"/>
                                          </p:stCondLst>
                                        </p:cTn>
                                        <p:tgtEl>
                                          <p:spTgt spid="44"/>
                                        </p:tgtEl>
                                        <p:attrNameLst>
                                          <p:attrName>style.visibility</p:attrName>
                                        </p:attrNameLst>
                                      </p:cBhvr>
                                      <p:to>
                                        <p:strVal val="visible"/>
                                      </p:to>
                                    </p:set>
                                    <p:anim calcmode="lin" valueType="num">
                                      <p:cBhvr>
                                        <p:cTn id="30" dur="500" fill="hold"/>
                                        <p:tgtEl>
                                          <p:spTgt spid="44"/>
                                        </p:tgtEl>
                                        <p:attrNameLst>
                                          <p:attrName>ppt_w</p:attrName>
                                        </p:attrNameLst>
                                      </p:cBhvr>
                                      <p:tavLst>
                                        <p:tav tm="0">
                                          <p:val>
                                            <p:fltVal val="0"/>
                                          </p:val>
                                        </p:tav>
                                        <p:tav tm="100000">
                                          <p:val>
                                            <p:strVal val="#ppt_w"/>
                                          </p:val>
                                        </p:tav>
                                      </p:tavLst>
                                    </p:anim>
                                    <p:anim calcmode="lin" valueType="num">
                                      <p:cBhvr>
                                        <p:cTn id="31" dur="500" fill="hold"/>
                                        <p:tgtEl>
                                          <p:spTgt spid="44"/>
                                        </p:tgtEl>
                                        <p:attrNameLst>
                                          <p:attrName>ppt_h</p:attrName>
                                        </p:attrNameLst>
                                      </p:cBhvr>
                                      <p:tavLst>
                                        <p:tav tm="0">
                                          <p:val>
                                            <p:fltVal val="0"/>
                                          </p:val>
                                        </p:tav>
                                        <p:tav tm="100000">
                                          <p:val>
                                            <p:strVal val="#ppt_h"/>
                                          </p:val>
                                        </p:tav>
                                      </p:tavLst>
                                    </p:anim>
                                    <p:animEffect transition="in" filter="fade">
                                      <p:cBhvr>
                                        <p:cTn id="32" dur="500"/>
                                        <p:tgtEl>
                                          <p:spTgt spid="44"/>
                                        </p:tgtEl>
                                      </p:cBhvr>
                                    </p:animEffect>
                                    <p:anim calcmode="lin" valueType="num">
                                      <p:cBhvr>
                                        <p:cTn id="33" dur="500" fill="hold"/>
                                        <p:tgtEl>
                                          <p:spTgt spid="44"/>
                                        </p:tgtEl>
                                        <p:attrNameLst>
                                          <p:attrName>ppt_x</p:attrName>
                                        </p:attrNameLst>
                                      </p:cBhvr>
                                      <p:tavLst>
                                        <p:tav tm="0">
                                          <p:val>
                                            <p:fltVal val="0.5"/>
                                          </p:val>
                                        </p:tav>
                                        <p:tav tm="100000">
                                          <p:val>
                                            <p:strVal val="#ppt_x"/>
                                          </p:val>
                                        </p:tav>
                                      </p:tavLst>
                                    </p:anim>
                                    <p:anim calcmode="lin" valueType="num">
                                      <p:cBhvr>
                                        <p:cTn id="34" dur="500" fill="hold"/>
                                        <p:tgtEl>
                                          <p:spTgt spid="44"/>
                                        </p:tgtEl>
                                        <p:attrNameLst>
                                          <p:attrName>ppt_y</p:attrName>
                                        </p:attrNameLst>
                                      </p:cBhvr>
                                      <p:tavLst>
                                        <p:tav tm="0">
                                          <p:val>
                                            <p:fltVal val="0.5"/>
                                          </p:val>
                                        </p:tav>
                                        <p:tav tm="100000">
                                          <p:val>
                                            <p:strVal val="#ppt_y"/>
                                          </p:val>
                                        </p:tav>
                                      </p:tavLst>
                                    </p:anim>
                                  </p:childTnLst>
                                </p:cTn>
                              </p:par>
                            </p:childTnLst>
                          </p:cTn>
                        </p:par>
                        <p:par>
                          <p:cTn id="35" fill="hold">
                            <p:stCondLst>
                              <p:cond delay="2500"/>
                            </p:stCondLst>
                            <p:childTnLst>
                              <p:par>
                                <p:cTn id="36" presetID="53" presetClass="entr" presetSubtype="528" fill="hold" grpId="0" nodeType="afterEffect">
                                  <p:stCondLst>
                                    <p:cond delay="0"/>
                                  </p:stCondLst>
                                  <p:childTnLst>
                                    <p:set>
                                      <p:cBhvr>
                                        <p:cTn id="37" dur="1" fill="hold">
                                          <p:stCondLst>
                                            <p:cond delay="0"/>
                                          </p:stCondLst>
                                        </p:cTn>
                                        <p:tgtEl>
                                          <p:spTgt spid="24"/>
                                        </p:tgtEl>
                                        <p:attrNameLst>
                                          <p:attrName>style.visibility</p:attrName>
                                        </p:attrNameLst>
                                      </p:cBhvr>
                                      <p:to>
                                        <p:strVal val="visible"/>
                                      </p:to>
                                    </p:set>
                                    <p:anim calcmode="lin" valueType="num">
                                      <p:cBhvr>
                                        <p:cTn id="38" dur="500" fill="hold"/>
                                        <p:tgtEl>
                                          <p:spTgt spid="24"/>
                                        </p:tgtEl>
                                        <p:attrNameLst>
                                          <p:attrName>ppt_w</p:attrName>
                                        </p:attrNameLst>
                                      </p:cBhvr>
                                      <p:tavLst>
                                        <p:tav tm="0">
                                          <p:val>
                                            <p:fltVal val="0"/>
                                          </p:val>
                                        </p:tav>
                                        <p:tav tm="100000">
                                          <p:val>
                                            <p:strVal val="#ppt_w"/>
                                          </p:val>
                                        </p:tav>
                                      </p:tavLst>
                                    </p:anim>
                                    <p:anim calcmode="lin" valueType="num">
                                      <p:cBhvr>
                                        <p:cTn id="39" dur="500" fill="hold"/>
                                        <p:tgtEl>
                                          <p:spTgt spid="24"/>
                                        </p:tgtEl>
                                        <p:attrNameLst>
                                          <p:attrName>ppt_h</p:attrName>
                                        </p:attrNameLst>
                                      </p:cBhvr>
                                      <p:tavLst>
                                        <p:tav tm="0">
                                          <p:val>
                                            <p:fltVal val="0"/>
                                          </p:val>
                                        </p:tav>
                                        <p:tav tm="100000">
                                          <p:val>
                                            <p:strVal val="#ppt_h"/>
                                          </p:val>
                                        </p:tav>
                                      </p:tavLst>
                                    </p:anim>
                                    <p:animEffect transition="in" filter="fade">
                                      <p:cBhvr>
                                        <p:cTn id="40" dur="500"/>
                                        <p:tgtEl>
                                          <p:spTgt spid="24"/>
                                        </p:tgtEl>
                                      </p:cBhvr>
                                    </p:animEffect>
                                    <p:anim calcmode="lin" valueType="num">
                                      <p:cBhvr>
                                        <p:cTn id="41" dur="500" fill="hold"/>
                                        <p:tgtEl>
                                          <p:spTgt spid="24"/>
                                        </p:tgtEl>
                                        <p:attrNameLst>
                                          <p:attrName>ppt_x</p:attrName>
                                        </p:attrNameLst>
                                      </p:cBhvr>
                                      <p:tavLst>
                                        <p:tav tm="0">
                                          <p:val>
                                            <p:fltVal val="0.5"/>
                                          </p:val>
                                        </p:tav>
                                        <p:tav tm="100000">
                                          <p:val>
                                            <p:strVal val="#ppt_x"/>
                                          </p:val>
                                        </p:tav>
                                      </p:tavLst>
                                    </p:anim>
                                    <p:anim calcmode="lin" valueType="num">
                                      <p:cBhvr>
                                        <p:cTn id="42" dur="500" fill="hold"/>
                                        <p:tgtEl>
                                          <p:spTgt spid="24"/>
                                        </p:tgtEl>
                                        <p:attrNameLst>
                                          <p:attrName>ppt_y</p:attrName>
                                        </p:attrNameLst>
                                      </p:cBhvr>
                                      <p:tavLst>
                                        <p:tav tm="0">
                                          <p:val>
                                            <p:fltVal val="0.5"/>
                                          </p:val>
                                        </p:tav>
                                        <p:tav tm="100000">
                                          <p:val>
                                            <p:strVal val="#ppt_y"/>
                                          </p:val>
                                        </p:tav>
                                      </p:tavLst>
                                    </p:anim>
                                  </p:childTnLst>
                                </p:cTn>
                              </p:par>
                              <p:par>
                                <p:cTn id="43" presetID="53" presetClass="entr" presetSubtype="528" fill="hold" grpId="0" nodeType="withEffect">
                                  <p:stCondLst>
                                    <p:cond delay="0"/>
                                  </p:stCondLst>
                                  <p:childTnLst>
                                    <p:set>
                                      <p:cBhvr>
                                        <p:cTn id="44" dur="1" fill="hold">
                                          <p:stCondLst>
                                            <p:cond delay="0"/>
                                          </p:stCondLst>
                                        </p:cTn>
                                        <p:tgtEl>
                                          <p:spTgt spid="26"/>
                                        </p:tgtEl>
                                        <p:attrNameLst>
                                          <p:attrName>style.visibility</p:attrName>
                                        </p:attrNameLst>
                                      </p:cBhvr>
                                      <p:to>
                                        <p:strVal val="visible"/>
                                      </p:to>
                                    </p:set>
                                    <p:anim calcmode="lin" valueType="num">
                                      <p:cBhvr>
                                        <p:cTn id="45" dur="500" fill="hold"/>
                                        <p:tgtEl>
                                          <p:spTgt spid="26"/>
                                        </p:tgtEl>
                                        <p:attrNameLst>
                                          <p:attrName>ppt_w</p:attrName>
                                        </p:attrNameLst>
                                      </p:cBhvr>
                                      <p:tavLst>
                                        <p:tav tm="0">
                                          <p:val>
                                            <p:fltVal val="0"/>
                                          </p:val>
                                        </p:tav>
                                        <p:tav tm="100000">
                                          <p:val>
                                            <p:strVal val="#ppt_w"/>
                                          </p:val>
                                        </p:tav>
                                      </p:tavLst>
                                    </p:anim>
                                    <p:anim calcmode="lin" valueType="num">
                                      <p:cBhvr>
                                        <p:cTn id="46" dur="500" fill="hold"/>
                                        <p:tgtEl>
                                          <p:spTgt spid="26"/>
                                        </p:tgtEl>
                                        <p:attrNameLst>
                                          <p:attrName>ppt_h</p:attrName>
                                        </p:attrNameLst>
                                      </p:cBhvr>
                                      <p:tavLst>
                                        <p:tav tm="0">
                                          <p:val>
                                            <p:fltVal val="0"/>
                                          </p:val>
                                        </p:tav>
                                        <p:tav tm="100000">
                                          <p:val>
                                            <p:strVal val="#ppt_h"/>
                                          </p:val>
                                        </p:tav>
                                      </p:tavLst>
                                    </p:anim>
                                    <p:animEffect transition="in" filter="fade">
                                      <p:cBhvr>
                                        <p:cTn id="47" dur="500"/>
                                        <p:tgtEl>
                                          <p:spTgt spid="26"/>
                                        </p:tgtEl>
                                      </p:cBhvr>
                                    </p:animEffect>
                                    <p:anim calcmode="lin" valueType="num">
                                      <p:cBhvr>
                                        <p:cTn id="48" dur="500" fill="hold"/>
                                        <p:tgtEl>
                                          <p:spTgt spid="26"/>
                                        </p:tgtEl>
                                        <p:attrNameLst>
                                          <p:attrName>ppt_x</p:attrName>
                                        </p:attrNameLst>
                                      </p:cBhvr>
                                      <p:tavLst>
                                        <p:tav tm="0">
                                          <p:val>
                                            <p:fltVal val="0.5"/>
                                          </p:val>
                                        </p:tav>
                                        <p:tav tm="100000">
                                          <p:val>
                                            <p:strVal val="#ppt_x"/>
                                          </p:val>
                                        </p:tav>
                                      </p:tavLst>
                                    </p:anim>
                                    <p:anim calcmode="lin" valueType="num">
                                      <p:cBhvr>
                                        <p:cTn id="49" dur="500" fill="hold"/>
                                        <p:tgtEl>
                                          <p:spTgt spid="26"/>
                                        </p:tgtEl>
                                        <p:attrNameLst>
                                          <p:attrName>ppt_y</p:attrName>
                                        </p:attrNameLst>
                                      </p:cBhvr>
                                      <p:tavLst>
                                        <p:tav tm="0">
                                          <p:val>
                                            <p:fltVal val="0.5"/>
                                          </p:val>
                                        </p:tav>
                                        <p:tav tm="100000">
                                          <p:val>
                                            <p:strVal val="#ppt_y"/>
                                          </p:val>
                                        </p:tav>
                                      </p:tavLst>
                                    </p:anim>
                                  </p:childTnLst>
                                </p:cTn>
                              </p:par>
                            </p:childTnLst>
                          </p:cTn>
                        </p:par>
                        <p:par>
                          <p:cTn id="50" fill="hold">
                            <p:stCondLst>
                              <p:cond delay="3000"/>
                            </p:stCondLst>
                            <p:childTnLst>
                              <p:par>
                                <p:cTn id="51" presetID="53" presetClass="entr" presetSubtype="528" fill="hold" grpId="0" nodeType="afterEffect">
                                  <p:stCondLst>
                                    <p:cond delay="0"/>
                                  </p:stCondLst>
                                  <p:childTnLst>
                                    <p:set>
                                      <p:cBhvr>
                                        <p:cTn id="52" dur="1" fill="hold">
                                          <p:stCondLst>
                                            <p:cond delay="0"/>
                                          </p:stCondLst>
                                        </p:cTn>
                                        <p:tgtEl>
                                          <p:spTgt spid="22"/>
                                        </p:tgtEl>
                                        <p:attrNameLst>
                                          <p:attrName>style.visibility</p:attrName>
                                        </p:attrNameLst>
                                      </p:cBhvr>
                                      <p:to>
                                        <p:strVal val="visible"/>
                                      </p:to>
                                    </p:set>
                                    <p:anim calcmode="lin" valueType="num">
                                      <p:cBhvr>
                                        <p:cTn id="53" dur="500" fill="hold"/>
                                        <p:tgtEl>
                                          <p:spTgt spid="22"/>
                                        </p:tgtEl>
                                        <p:attrNameLst>
                                          <p:attrName>ppt_w</p:attrName>
                                        </p:attrNameLst>
                                      </p:cBhvr>
                                      <p:tavLst>
                                        <p:tav tm="0">
                                          <p:val>
                                            <p:fltVal val="0"/>
                                          </p:val>
                                        </p:tav>
                                        <p:tav tm="100000">
                                          <p:val>
                                            <p:strVal val="#ppt_w"/>
                                          </p:val>
                                        </p:tav>
                                      </p:tavLst>
                                    </p:anim>
                                    <p:anim calcmode="lin" valueType="num">
                                      <p:cBhvr>
                                        <p:cTn id="54" dur="500" fill="hold"/>
                                        <p:tgtEl>
                                          <p:spTgt spid="22"/>
                                        </p:tgtEl>
                                        <p:attrNameLst>
                                          <p:attrName>ppt_h</p:attrName>
                                        </p:attrNameLst>
                                      </p:cBhvr>
                                      <p:tavLst>
                                        <p:tav tm="0">
                                          <p:val>
                                            <p:fltVal val="0"/>
                                          </p:val>
                                        </p:tav>
                                        <p:tav tm="100000">
                                          <p:val>
                                            <p:strVal val="#ppt_h"/>
                                          </p:val>
                                        </p:tav>
                                      </p:tavLst>
                                    </p:anim>
                                    <p:animEffect transition="in" filter="fade">
                                      <p:cBhvr>
                                        <p:cTn id="55" dur="500"/>
                                        <p:tgtEl>
                                          <p:spTgt spid="22"/>
                                        </p:tgtEl>
                                      </p:cBhvr>
                                    </p:animEffect>
                                    <p:anim calcmode="lin" valueType="num">
                                      <p:cBhvr>
                                        <p:cTn id="56" dur="500" fill="hold"/>
                                        <p:tgtEl>
                                          <p:spTgt spid="22"/>
                                        </p:tgtEl>
                                        <p:attrNameLst>
                                          <p:attrName>ppt_x</p:attrName>
                                        </p:attrNameLst>
                                      </p:cBhvr>
                                      <p:tavLst>
                                        <p:tav tm="0">
                                          <p:val>
                                            <p:fltVal val="0.5"/>
                                          </p:val>
                                        </p:tav>
                                        <p:tav tm="100000">
                                          <p:val>
                                            <p:strVal val="#ppt_x"/>
                                          </p:val>
                                        </p:tav>
                                      </p:tavLst>
                                    </p:anim>
                                    <p:anim calcmode="lin" valueType="num">
                                      <p:cBhvr>
                                        <p:cTn id="57" dur="500" fill="hold"/>
                                        <p:tgtEl>
                                          <p:spTgt spid="22"/>
                                        </p:tgtEl>
                                        <p:attrNameLst>
                                          <p:attrName>ppt_y</p:attrName>
                                        </p:attrNameLst>
                                      </p:cBhvr>
                                      <p:tavLst>
                                        <p:tav tm="0">
                                          <p:val>
                                            <p:fltVal val="0.5"/>
                                          </p:val>
                                        </p:tav>
                                        <p:tav tm="100000">
                                          <p:val>
                                            <p:strVal val="#ppt_y"/>
                                          </p:val>
                                        </p:tav>
                                      </p:tavLst>
                                    </p:anim>
                                  </p:childTnLst>
                                </p:cTn>
                              </p:par>
                              <p:par>
                                <p:cTn id="58" presetID="53" presetClass="entr" presetSubtype="528" fill="hold" grpId="0" nodeType="withEffect">
                                  <p:stCondLst>
                                    <p:cond delay="0"/>
                                  </p:stCondLst>
                                  <p:childTnLst>
                                    <p:set>
                                      <p:cBhvr>
                                        <p:cTn id="59" dur="1" fill="hold">
                                          <p:stCondLst>
                                            <p:cond delay="0"/>
                                          </p:stCondLst>
                                        </p:cTn>
                                        <p:tgtEl>
                                          <p:spTgt spid="42"/>
                                        </p:tgtEl>
                                        <p:attrNameLst>
                                          <p:attrName>style.visibility</p:attrName>
                                        </p:attrNameLst>
                                      </p:cBhvr>
                                      <p:to>
                                        <p:strVal val="visible"/>
                                      </p:to>
                                    </p:set>
                                    <p:anim calcmode="lin" valueType="num">
                                      <p:cBhvr>
                                        <p:cTn id="60" dur="500" fill="hold"/>
                                        <p:tgtEl>
                                          <p:spTgt spid="42"/>
                                        </p:tgtEl>
                                        <p:attrNameLst>
                                          <p:attrName>ppt_w</p:attrName>
                                        </p:attrNameLst>
                                      </p:cBhvr>
                                      <p:tavLst>
                                        <p:tav tm="0">
                                          <p:val>
                                            <p:fltVal val="0"/>
                                          </p:val>
                                        </p:tav>
                                        <p:tav tm="100000">
                                          <p:val>
                                            <p:strVal val="#ppt_w"/>
                                          </p:val>
                                        </p:tav>
                                      </p:tavLst>
                                    </p:anim>
                                    <p:anim calcmode="lin" valueType="num">
                                      <p:cBhvr>
                                        <p:cTn id="61" dur="500" fill="hold"/>
                                        <p:tgtEl>
                                          <p:spTgt spid="42"/>
                                        </p:tgtEl>
                                        <p:attrNameLst>
                                          <p:attrName>ppt_h</p:attrName>
                                        </p:attrNameLst>
                                      </p:cBhvr>
                                      <p:tavLst>
                                        <p:tav tm="0">
                                          <p:val>
                                            <p:fltVal val="0"/>
                                          </p:val>
                                        </p:tav>
                                        <p:tav tm="100000">
                                          <p:val>
                                            <p:strVal val="#ppt_h"/>
                                          </p:val>
                                        </p:tav>
                                      </p:tavLst>
                                    </p:anim>
                                    <p:animEffect transition="in" filter="fade">
                                      <p:cBhvr>
                                        <p:cTn id="62" dur="500"/>
                                        <p:tgtEl>
                                          <p:spTgt spid="42"/>
                                        </p:tgtEl>
                                      </p:cBhvr>
                                    </p:animEffect>
                                    <p:anim calcmode="lin" valueType="num">
                                      <p:cBhvr>
                                        <p:cTn id="63" dur="500" fill="hold"/>
                                        <p:tgtEl>
                                          <p:spTgt spid="42"/>
                                        </p:tgtEl>
                                        <p:attrNameLst>
                                          <p:attrName>ppt_x</p:attrName>
                                        </p:attrNameLst>
                                      </p:cBhvr>
                                      <p:tavLst>
                                        <p:tav tm="0">
                                          <p:val>
                                            <p:fltVal val="0.5"/>
                                          </p:val>
                                        </p:tav>
                                        <p:tav tm="100000">
                                          <p:val>
                                            <p:strVal val="#ppt_x"/>
                                          </p:val>
                                        </p:tav>
                                      </p:tavLst>
                                    </p:anim>
                                    <p:anim calcmode="lin" valueType="num">
                                      <p:cBhvr>
                                        <p:cTn id="64" dur="500" fill="hold"/>
                                        <p:tgtEl>
                                          <p:spTgt spid="42"/>
                                        </p:tgtEl>
                                        <p:attrNameLst>
                                          <p:attrName>ppt_y</p:attrName>
                                        </p:attrNameLst>
                                      </p:cBhvr>
                                      <p:tavLst>
                                        <p:tav tm="0">
                                          <p:val>
                                            <p:fltVal val="0.5"/>
                                          </p:val>
                                        </p:tav>
                                        <p:tav tm="100000">
                                          <p:val>
                                            <p:strVal val="#ppt_y"/>
                                          </p:val>
                                        </p:tav>
                                      </p:tavLst>
                                    </p:anim>
                                  </p:childTnLst>
                                </p:cTn>
                              </p:par>
                            </p:childTnLst>
                          </p:cTn>
                        </p:par>
                        <p:par>
                          <p:cTn id="65" fill="hold">
                            <p:stCondLst>
                              <p:cond delay="3500"/>
                            </p:stCondLst>
                            <p:childTnLst>
                              <p:par>
                                <p:cTn id="66" presetID="53" presetClass="entr" presetSubtype="528" fill="hold" grpId="0" nodeType="afterEffect">
                                  <p:stCondLst>
                                    <p:cond delay="0"/>
                                  </p:stCondLst>
                                  <p:childTnLst>
                                    <p:set>
                                      <p:cBhvr>
                                        <p:cTn id="67" dur="1" fill="hold">
                                          <p:stCondLst>
                                            <p:cond delay="0"/>
                                          </p:stCondLst>
                                        </p:cTn>
                                        <p:tgtEl>
                                          <p:spTgt spid="23"/>
                                        </p:tgtEl>
                                        <p:attrNameLst>
                                          <p:attrName>style.visibility</p:attrName>
                                        </p:attrNameLst>
                                      </p:cBhvr>
                                      <p:to>
                                        <p:strVal val="visible"/>
                                      </p:to>
                                    </p:set>
                                    <p:anim calcmode="lin" valueType="num">
                                      <p:cBhvr>
                                        <p:cTn id="68" dur="500" fill="hold"/>
                                        <p:tgtEl>
                                          <p:spTgt spid="23"/>
                                        </p:tgtEl>
                                        <p:attrNameLst>
                                          <p:attrName>ppt_w</p:attrName>
                                        </p:attrNameLst>
                                      </p:cBhvr>
                                      <p:tavLst>
                                        <p:tav tm="0">
                                          <p:val>
                                            <p:fltVal val="0"/>
                                          </p:val>
                                        </p:tav>
                                        <p:tav tm="100000">
                                          <p:val>
                                            <p:strVal val="#ppt_w"/>
                                          </p:val>
                                        </p:tav>
                                      </p:tavLst>
                                    </p:anim>
                                    <p:anim calcmode="lin" valueType="num">
                                      <p:cBhvr>
                                        <p:cTn id="69" dur="500" fill="hold"/>
                                        <p:tgtEl>
                                          <p:spTgt spid="23"/>
                                        </p:tgtEl>
                                        <p:attrNameLst>
                                          <p:attrName>ppt_h</p:attrName>
                                        </p:attrNameLst>
                                      </p:cBhvr>
                                      <p:tavLst>
                                        <p:tav tm="0">
                                          <p:val>
                                            <p:fltVal val="0"/>
                                          </p:val>
                                        </p:tav>
                                        <p:tav tm="100000">
                                          <p:val>
                                            <p:strVal val="#ppt_h"/>
                                          </p:val>
                                        </p:tav>
                                      </p:tavLst>
                                    </p:anim>
                                    <p:animEffect transition="in" filter="fade">
                                      <p:cBhvr>
                                        <p:cTn id="70" dur="500"/>
                                        <p:tgtEl>
                                          <p:spTgt spid="23"/>
                                        </p:tgtEl>
                                      </p:cBhvr>
                                    </p:animEffect>
                                    <p:anim calcmode="lin" valueType="num">
                                      <p:cBhvr>
                                        <p:cTn id="71" dur="500" fill="hold"/>
                                        <p:tgtEl>
                                          <p:spTgt spid="23"/>
                                        </p:tgtEl>
                                        <p:attrNameLst>
                                          <p:attrName>ppt_x</p:attrName>
                                        </p:attrNameLst>
                                      </p:cBhvr>
                                      <p:tavLst>
                                        <p:tav tm="0">
                                          <p:val>
                                            <p:fltVal val="0.5"/>
                                          </p:val>
                                        </p:tav>
                                        <p:tav tm="100000">
                                          <p:val>
                                            <p:strVal val="#ppt_x"/>
                                          </p:val>
                                        </p:tav>
                                      </p:tavLst>
                                    </p:anim>
                                    <p:anim calcmode="lin" valueType="num">
                                      <p:cBhvr>
                                        <p:cTn id="72" dur="500" fill="hold"/>
                                        <p:tgtEl>
                                          <p:spTgt spid="23"/>
                                        </p:tgtEl>
                                        <p:attrNameLst>
                                          <p:attrName>ppt_y</p:attrName>
                                        </p:attrNameLst>
                                      </p:cBhvr>
                                      <p:tavLst>
                                        <p:tav tm="0">
                                          <p:val>
                                            <p:fltVal val="0.5"/>
                                          </p:val>
                                        </p:tav>
                                        <p:tav tm="100000">
                                          <p:val>
                                            <p:strVal val="#ppt_y"/>
                                          </p:val>
                                        </p:tav>
                                      </p:tavLst>
                                    </p:anim>
                                  </p:childTnLst>
                                </p:cTn>
                              </p:par>
                              <p:par>
                                <p:cTn id="73" presetID="53" presetClass="entr" presetSubtype="528" fill="hold" grpId="0" nodeType="withEffect">
                                  <p:stCondLst>
                                    <p:cond delay="0"/>
                                  </p:stCondLst>
                                  <p:childTnLst>
                                    <p:set>
                                      <p:cBhvr>
                                        <p:cTn id="74" dur="1" fill="hold">
                                          <p:stCondLst>
                                            <p:cond delay="0"/>
                                          </p:stCondLst>
                                        </p:cTn>
                                        <p:tgtEl>
                                          <p:spTgt spid="43"/>
                                        </p:tgtEl>
                                        <p:attrNameLst>
                                          <p:attrName>style.visibility</p:attrName>
                                        </p:attrNameLst>
                                      </p:cBhvr>
                                      <p:to>
                                        <p:strVal val="visible"/>
                                      </p:to>
                                    </p:set>
                                    <p:anim calcmode="lin" valueType="num">
                                      <p:cBhvr>
                                        <p:cTn id="75" dur="500" fill="hold"/>
                                        <p:tgtEl>
                                          <p:spTgt spid="43"/>
                                        </p:tgtEl>
                                        <p:attrNameLst>
                                          <p:attrName>ppt_w</p:attrName>
                                        </p:attrNameLst>
                                      </p:cBhvr>
                                      <p:tavLst>
                                        <p:tav tm="0">
                                          <p:val>
                                            <p:fltVal val="0"/>
                                          </p:val>
                                        </p:tav>
                                        <p:tav tm="100000">
                                          <p:val>
                                            <p:strVal val="#ppt_w"/>
                                          </p:val>
                                        </p:tav>
                                      </p:tavLst>
                                    </p:anim>
                                    <p:anim calcmode="lin" valueType="num">
                                      <p:cBhvr>
                                        <p:cTn id="76" dur="500" fill="hold"/>
                                        <p:tgtEl>
                                          <p:spTgt spid="43"/>
                                        </p:tgtEl>
                                        <p:attrNameLst>
                                          <p:attrName>ppt_h</p:attrName>
                                        </p:attrNameLst>
                                      </p:cBhvr>
                                      <p:tavLst>
                                        <p:tav tm="0">
                                          <p:val>
                                            <p:fltVal val="0"/>
                                          </p:val>
                                        </p:tav>
                                        <p:tav tm="100000">
                                          <p:val>
                                            <p:strVal val="#ppt_h"/>
                                          </p:val>
                                        </p:tav>
                                      </p:tavLst>
                                    </p:anim>
                                    <p:animEffect transition="in" filter="fade">
                                      <p:cBhvr>
                                        <p:cTn id="77" dur="500"/>
                                        <p:tgtEl>
                                          <p:spTgt spid="43"/>
                                        </p:tgtEl>
                                      </p:cBhvr>
                                    </p:animEffect>
                                    <p:anim calcmode="lin" valueType="num">
                                      <p:cBhvr>
                                        <p:cTn id="78" dur="500" fill="hold"/>
                                        <p:tgtEl>
                                          <p:spTgt spid="43"/>
                                        </p:tgtEl>
                                        <p:attrNameLst>
                                          <p:attrName>ppt_x</p:attrName>
                                        </p:attrNameLst>
                                      </p:cBhvr>
                                      <p:tavLst>
                                        <p:tav tm="0">
                                          <p:val>
                                            <p:fltVal val="0.5"/>
                                          </p:val>
                                        </p:tav>
                                        <p:tav tm="100000">
                                          <p:val>
                                            <p:strVal val="#ppt_x"/>
                                          </p:val>
                                        </p:tav>
                                      </p:tavLst>
                                    </p:anim>
                                    <p:anim calcmode="lin" valueType="num">
                                      <p:cBhvr>
                                        <p:cTn id="79" dur="500" fill="hold"/>
                                        <p:tgtEl>
                                          <p:spTgt spid="43"/>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animBg="1"/>
      <p:bldP spid="24" grpId="0" animBg="1"/>
      <p:bldP spid="25" grpId="0" animBg="1"/>
      <p:bldP spid="26" grpId="0"/>
      <p:bldP spid="42" grpId="0"/>
      <p:bldP spid="43" grpId="0"/>
      <p:bldP spid="44"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0"/>
          <p:cNvSpPr>
            <a:spLocks noGrp="1"/>
          </p:cNvSpPr>
          <p:nvPr>
            <p:ph type="title"/>
          </p:nvPr>
        </p:nvSpPr>
        <p:spPr>
          <a:xfrm>
            <a:off x="571501" y="0"/>
            <a:ext cx="6756951" cy="668780"/>
          </a:xfrm>
        </p:spPr>
        <p:txBody>
          <a:bodyPr/>
          <a:lstStyle/>
          <a:p>
            <a:r>
              <a:rPr lang="en-US" altLang="zh-CN" dirty="0">
                <a:latin typeface="+mn-lt"/>
                <a:ea typeface="+mn-ea"/>
                <a:cs typeface="+mn-ea"/>
                <a:sym typeface="+mn-lt"/>
              </a:rPr>
              <a:t>5.4.7.</a:t>
            </a:r>
            <a:r>
              <a:rPr lang="zh-CN" altLang="en-US" dirty="0">
                <a:latin typeface="+mn-lt"/>
                <a:ea typeface="+mn-ea"/>
                <a:cs typeface="+mn-ea"/>
                <a:sym typeface="+mn-lt"/>
              </a:rPr>
              <a:t>效率的影响因素</a:t>
            </a:r>
            <a:r>
              <a:rPr lang="en-US" altLang="zh-CN" dirty="0">
                <a:latin typeface="+mn-lt"/>
                <a:ea typeface="+mn-ea"/>
                <a:cs typeface="+mn-ea"/>
                <a:sym typeface="+mn-lt"/>
              </a:rPr>
              <a:t>——</a:t>
            </a:r>
            <a:r>
              <a:rPr lang="zh-CN" altLang="en-US" dirty="0">
                <a:latin typeface="+mn-lt"/>
                <a:ea typeface="+mn-ea"/>
                <a:cs typeface="+mn-ea"/>
                <a:sym typeface="+mn-lt"/>
              </a:rPr>
              <a:t>输入</a:t>
            </a:r>
            <a:r>
              <a:rPr lang="en-US" altLang="zh-CN" dirty="0">
                <a:latin typeface="+mn-lt"/>
                <a:ea typeface="+mn-ea"/>
                <a:cs typeface="+mn-ea"/>
                <a:sym typeface="+mn-lt"/>
              </a:rPr>
              <a:t>/</a:t>
            </a:r>
            <a:r>
              <a:rPr lang="zh-CN" altLang="en-US" dirty="0">
                <a:latin typeface="+mn-lt"/>
                <a:ea typeface="+mn-ea"/>
                <a:cs typeface="+mn-ea"/>
                <a:sym typeface="+mn-lt"/>
              </a:rPr>
              <a:t>输出</a:t>
            </a:r>
          </a:p>
        </p:txBody>
      </p:sp>
      <p:sp>
        <p:nvSpPr>
          <p:cNvPr id="25" name="Rectangle 63"/>
          <p:cNvSpPr>
            <a:spLocks noChangeArrowheads="1"/>
          </p:cNvSpPr>
          <p:nvPr/>
        </p:nvSpPr>
        <p:spPr bwMode="white">
          <a:xfrm>
            <a:off x="1060760" y="1230461"/>
            <a:ext cx="25447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000" dirty="0">
                <a:solidFill>
                  <a:srgbClr val="FF0000"/>
                </a:solidFill>
              </a:rPr>
              <a:t>1</a:t>
            </a:r>
          </a:p>
        </p:txBody>
      </p:sp>
      <p:sp>
        <p:nvSpPr>
          <p:cNvPr id="3" name="流程图: 过程 2"/>
          <p:cNvSpPr/>
          <p:nvPr/>
        </p:nvSpPr>
        <p:spPr>
          <a:xfrm>
            <a:off x="755374" y="832898"/>
            <a:ext cx="3172814" cy="664600"/>
          </a:xfrm>
          <a:prstGeom prst="flowChartProcess">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rgbClr val="FF0000"/>
                </a:solidFill>
                <a:latin typeface="+mn-ea"/>
              </a:rPr>
              <a:t>面向人</a:t>
            </a:r>
            <a:r>
              <a:rPr lang="en-US" altLang="zh-CN" sz="2000" b="1" dirty="0">
                <a:solidFill>
                  <a:srgbClr val="FF0000"/>
                </a:solidFill>
                <a:latin typeface="+mn-ea"/>
              </a:rPr>
              <a:t>(</a:t>
            </a:r>
            <a:r>
              <a:rPr lang="zh-CN" altLang="en-US" sz="2000" b="1" dirty="0">
                <a:solidFill>
                  <a:srgbClr val="FF0000"/>
                </a:solidFill>
                <a:latin typeface="+mn-ea"/>
              </a:rPr>
              <a:t>操作员</a:t>
            </a:r>
            <a:r>
              <a:rPr lang="en-US" altLang="zh-CN" sz="2000" b="1" dirty="0">
                <a:solidFill>
                  <a:srgbClr val="FF0000"/>
                </a:solidFill>
                <a:latin typeface="+mn-ea"/>
              </a:rPr>
              <a:t>)</a:t>
            </a:r>
            <a:r>
              <a:rPr lang="zh-CN" altLang="en-US" sz="2000" b="1" dirty="0">
                <a:solidFill>
                  <a:srgbClr val="FF0000"/>
                </a:solidFill>
                <a:latin typeface="+mn-ea"/>
              </a:rPr>
              <a:t>的输入／输出</a:t>
            </a:r>
            <a:endParaRPr lang="zh-CN" altLang="en-US" sz="2000" dirty="0">
              <a:solidFill>
                <a:srgbClr val="FF0000"/>
              </a:solidFill>
            </a:endParaRPr>
          </a:p>
        </p:txBody>
      </p:sp>
      <p:sp>
        <p:nvSpPr>
          <p:cNvPr id="7" name="流程图: 过程 6"/>
          <p:cNvSpPr/>
          <p:nvPr/>
        </p:nvSpPr>
        <p:spPr>
          <a:xfrm>
            <a:off x="4469239" y="832898"/>
            <a:ext cx="6988977" cy="664600"/>
          </a:xfrm>
          <a:prstGeom prst="flowChartProcess">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zh-CN" altLang="en-US" sz="2000" b="1" dirty="0">
                <a:solidFill>
                  <a:srgbClr val="FF0000"/>
                </a:solidFill>
                <a:latin typeface="+mn-ea"/>
              </a:rPr>
              <a:t>面向设备的输入／输出</a:t>
            </a:r>
            <a:endParaRPr lang="zh-CN" altLang="en-US" sz="2000" dirty="0">
              <a:solidFill>
                <a:srgbClr val="FF0000"/>
              </a:solidFill>
            </a:endParaRPr>
          </a:p>
        </p:txBody>
      </p:sp>
      <p:sp>
        <p:nvSpPr>
          <p:cNvPr id="8" name="流程图: 过程 7"/>
          <p:cNvSpPr/>
          <p:nvPr/>
        </p:nvSpPr>
        <p:spPr>
          <a:xfrm>
            <a:off x="755374" y="1527315"/>
            <a:ext cx="3172814" cy="4595190"/>
          </a:xfrm>
          <a:prstGeom prst="flowChartProcess">
            <a:avLst/>
          </a:prstGeom>
          <a:solidFill>
            <a:schemeClr val="bg1"/>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zh-CN" altLang="en-US" sz="2400" b="1" dirty="0">
                <a:solidFill>
                  <a:schemeClr val="tx1"/>
                </a:solidFill>
                <a:latin typeface="+mn-ea"/>
              </a:rPr>
              <a:t>方便、简单地录入输入数据</a:t>
            </a:r>
            <a:endParaRPr lang="zh-CN" altLang="en-US" sz="2400" b="1" dirty="0">
              <a:solidFill>
                <a:schemeClr val="tx1"/>
              </a:solidFill>
            </a:endParaRPr>
          </a:p>
          <a:p>
            <a:pPr lvl="0"/>
            <a:r>
              <a:rPr lang="zh-CN" altLang="en-US" sz="2400" b="1" dirty="0">
                <a:solidFill>
                  <a:schemeClr val="tx1"/>
                </a:solidFill>
                <a:latin typeface="+mn-ea"/>
              </a:rPr>
              <a:t>直观、一目了然地了解输出信息</a:t>
            </a:r>
            <a:endParaRPr lang="zh-CN" altLang="en-US" sz="2400" b="1" dirty="0">
              <a:solidFill>
                <a:schemeClr val="tx1"/>
              </a:solidFill>
            </a:endParaRPr>
          </a:p>
          <a:p>
            <a:pPr algn="ctr"/>
            <a:endParaRPr lang="zh-CN" altLang="en-US" dirty="0"/>
          </a:p>
        </p:txBody>
      </p:sp>
      <p:sp>
        <p:nvSpPr>
          <p:cNvPr id="9" name="流程图: 过程 8"/>
          <p:cNvSpPr/>
          <p:nvPr/>
        </p:nvSpPr>
        <p:spPr>
          <a:xfrm>
            <a:off x="4475863" y="1497499"/>
            <a:ext cx="6982133" cy="4625006"/>
          </a:xfrm>
          <a:prstGeom prst="flowChartProcess">
            <a:avLst/>
          </a:prstGeom>
          <a:solidFill>
            <a:schemeClr val="bg1"/>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ts val="3500"/>
              </a:lnSpc>
            </a:pPr>
            <a:r>
              <a:rPr lang="zh-CN" altLang="en-US" sz="2400" b="1" dirty="0">
                <a:solidFill>
                  <a:schemeClr val="tx1"/>
                </a:solidFill>
                <a:latin typeface="+mn-ea"/>
              </a:rPr>
              <a:t>输入</a:t>
            </a:r>
            <a:r>
              <a:rPr lang="en-US" altLang="zh-CN" sz="2400" b="1" dirty="0">
                <a:solidFill>
                  <a:schemeClr val="tx1"/>
                </a:solidFill>
                <a:latin typeface="+mn-ea"/>
              </a:rPr>
              <a:t>/</a:t>
            </a:r>
            <a:r>
              <a:rPr lang="zh-CN" altLang="en-US" sz="2400" b="1" dirty="0">
                <a:solidFill>
                  <a:schemeClr val="tx1"/>
                </a:solidFill>
                <a:latin typeface="+mn-ea"/>
              </a:rPr>
              <a:t>输出的请求应当最小化；</a:t>
            </a:r>
          </a:p>
          <a:p>
            <a:pPr lvl="0">
              <a:lnSpc>
                <a:spcPts val="3500"/>
              </a:lnSpc>
            </a:pPr>
            <a:r>
              <a:rPr lang="zh-CN" altLang="en-US" sz="2400" b="1" dirty="0">
                <a:solidFill>
                  <a:schemeClr val="tx1"/>
                </a:solidFill>
                <a:latin typeface="+mn-ea"/>
              </a:rPr>
              <a:t>所有的操作，安排适当的缓冲区，以减少交换。</a:t>
            </a:r>
          </a:p>
          <a:p>
            <a:pPr lvl="0">
              <a:lnSpc>
                <a:spcPts val="3500"/>
              </a:lnSpc>
            </a:pPr>
            <a:r>
              <a:rPr lang="zh-CN" altLang="en-US" sz="2400" b="1" dirty="0">
                <a:solidFill>
                  <a:schemeClr val="tx1"/>
                </a:solidFill>
                <a:latin typeface="+mn-ea"/>
              </a:rPr>
              <a:t>对辅助存储，选择尽量简单，可接受的存取方法</a:t>
            </a:r>
            <a:endParaRPr lang="en-US" altLang="zh-CN" sz="2400" b="1" dirty="0">
              <a:solidFill>
                <a:schemeClr val="tx1"/>
              </a:solidFill>
              <a:latin typeface="+mn-ea"/>
            </a:endParaRPr>
          </a:p>
          <a:p>
            <a:pPr lvl="0">
              <a:lnSpc>
                <a:spcPts val="3500"/>
              </a:lnSpc>
            </a:pPr>
            <a:r>
              <a:rPr lang="zh-CN" altLang="en-US" sz="2400" b="1" dirty="0">
                <a:solidFill>
                  <a:schemeClr val="tx1"/>
                </a:solidFill>
                <a:latin typeface="+mn-ea"/>
              </a:rPr>
              <a:t>对辅助存储的输入</a:t>
            </a:r>
            <a:r>
              <a:rPr lang="en-US" altLang="zh-CN" sz="2400" b="1" dirty="0">
                <a:solidFill>
                  <a:schemeClr val="tx1"/>
                </a:solidFill>
                <a:latin typeface="+mn-ea"/>
              </a:rPr>
              <a:t>/</a:t>
            </a:r>
            <a:r>
              <a:rPr lang="zh-CN" altLang="en-US" sz="2400" b="1" dirty="0">
                <a:solidFill>
                  <a:schemeClr val="tx1"/>
                </a:solidFill>
                <a:latin typeface="+mn-ea"/>
              </a:rPr>
              <a:t>输出，应当成块传送；</a:t>
            </a:r>
          </a:p>
          <a:p>
            <a:pPr lvl="0">
              <a:lnSpc>
                <a:spcPts val="3500"/>
              </a:lnSpc>
            </a:pPr>
            <a:r>
              <a:rPr lang="zh-CN" altLang="en-US" sz="2400" b="1" dirty="0">
                <a:solidFill>
                  <a:schemeClr val="tx1"/>
                </a:solidFill>
                <a:latin typeface="+mn-ea"/>
              </a:rPr>
              <a:t>对终端或打印机的输入</a:t>
            </a:r>
            <a:r>
              <a:rPr lang="en-US" altLang="zh-CN" sz="2400" b="1" dirty="0">
                <a:solidFill>
                  <a:schemeClr val="tx1"/>
                </a:solidFill>
                <a:latin typeface="+mn-ea"/>
              </a:rPr>
              <a:t>/</a:t>
            </a:r>
            <a:r>
              <a:rPr lang="zh-CN" altLang="en-US" sz="2400" b="1" dirty="0">
                <a:solidFill>
                  <a:schemeClr val="tx1"/>
                </a:solidFill>
                <a:latin typeface="+mn-ea"/>
              </a:rPr>
              <a:t>输出，应考虑设备特性，尽可能改善输入</a:t>
            </a:r>
            <a:r>
              <a:rPr lang="en-US" altLang="zh-CN" sz="2400" b="1" dirty="0">
                <a:solidFill>
                  <a:schemeClr val="tx1"/>
                </a:solidFill>
                <a:latin typeface="+mn-ea"/>
              </a:rPr>
              <a:t>/</a:t>
            </a:r>
            <a:r>
              <a:rPr lang="zh-CN" altLang="en-US" sz="2400" b="1" dirty="0">
                <a:solidFill>
                  <a:schemeClr val="tx1"/>
                </a:solidFill>
                <a:latin typeface="+mn-ea"/>
              </a:rPr>
              <a:t>输出的质量和速度；</a:t>
            </a:r>
          </a:p>
          <a:p>
            <a:pPr lvl="0">
              <a:lnSpc>
                <a:spcPts val="3500"/>
              </a:lnSpc>
            </a:pPr>
            <a:r>
              <a:rPr lang="zh-CN" altLang="en-US" sz="2400" b="1" dirty="0">
                <a:solidFill>
                  <a:schemeClr val="tx1"/>
                </a:solidFill>
                <a:latin typeface="+mn-ea"/>
              </a:rPr>
              <a:t>任何不易理解的，对改善输入</a:t>
            </a:r>
            <a:r>
              <a:rPr lang="en-US" altLang="zh-CN" sz="2400" b="1" dirty="0">
                <a:solidFill>
                  <a:schemeClr val="tx1"/>
                </a:solidFill>
                <a:latin typeface="+mn-ea"/>
              </a:rPr>
              <a:t>/</a:t>
            </a:r>
            <a:r>
              <a:rPr lang="zh-CN" altLang="en-US" sz="2400" b="1" dirty="0">
                <a:solidFill>
                  <a:schemeClr val="tx1"/>
                </a:solidFill>
                <a:latin typeface="+mn-ea"/>
              </a:rPr>
              <a:t>输出效果关系不大的措施都是不可取的；</a:t>
            </a:r>
          </a:p>
          <a:p>
            <a:pPr lvl="0">
              <a:lnSpc>
                <a:spcPts val="3500"/>
              </a:lnSpc>
            </a:pPr>
            <a:r>
              <a:rPr lang="zh-CN" altLang="en-US" sz="2400" b="1" dirty="0">
                <a:solidFill>
                  <a:schemeClr val="tx1"/>
                </a:solidFill>
                <a:latin typeface="+mn-ea"/>
              </a:rPr>
              <a:t>任何不易理解的所谓“超高效”的输入</a:t>
            </a:r>
            <a:r>
              <a:rPr lang="en-US" altLang="zh-CN" sz="2400" b="1" dirty="0">
                <a:solidFill>
                  <a:schemeClr val="tx1"/>
                </a:solidFill>
                <a:latin typeface="+mn-ea"/>
              </a:rPr>
              <a:t>/</a:t>
            </a:r>
            <a:r>
              <a:rPr lang="zh-CN" altLang="en-US" sz="2400" b="1" dirty="0">
                <a:solidFill>
                  <a:schemeClr val="tx1"/>
                </a:solidFill>
                <a:latin typeface="+mn-ea"/>
              </a:rPr>
              <a:t>输出是毫无价值的；</a:t>
            </a:r>
            <a:endParaRPr lang="zh-CN" altLang="en-US" dirty="0"/>
          </a:p>
        </p:txBody>
      </p:sp>
    </p:spTree>
    <p:extLst>
      <p:ext uri="{BB962C8B-B14F-4D97-AF65-F5344CB8AC3E}">
        <p14:creationId xmlns:p14="http://schemas.microsoft.com/office/powerpoint/2010/main" val="22313878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571501" y="0"/>
            <a:ext cx="5766954" cy="668780"/>
          </a:xfrm>
        </p:spPr>
        <p:txBody>
          <a:bodyPr/>
          <a:lstStyle/>
          <a:p>
            <a:r>
              <a:rPr lang="en-US" altLang="zh-CN" dirty="0">
                <a:latin typeface="+mn-lt"/>
                <a:ea typeface="+mn-ea"/>
                <a:cs typeface="+mn-ea"/>
                <a:sym typeface="+mn-lt"/>
              </a:rPr>
              <a:t>5.1.2.</a:t>
            </a:r>
            <a:r>
              <a:rPr lang="zh-CN" altLang="en-US" dirty="0">
                <a:latin typeface="+mn-lt"/>
                <a:ea typeface="+mn-ea"/>
                <a:cs typeface="+mn-ea"/>
                <a:sym typeface="+mn-lt"/>
              </a:rPr>
              <a:t>概念</a:t>
            </a:r>
            <a:r>
              <a:rPr lang="en-US" altLang="zh-CN" dirty="0">
                <a:latin typeface="+mn-lt"/>
                <a:ea typeface="+mn-ea"/>
                <a:cs typeface="+mn-ea"/>
                <a:sym typeface="+mn-lt"/>
              </a:rPr>
              <a:t>—</a:t>
            </a:r>
            <a:r>
              <a:rPr lang="zh-CN" altLang="en-US" dirty="0">
                <a:latin typeface="+mn-lt"/>
                <a:ea typeface="+mn-ea"/>
                <a:cs typeface="+mn-ea"/>
                <a:sym typeface="+mn-lt"/>
              </a:rPr>
              <a:t>程序设计语言</a:t>
            </a:r>
          </a:p>
        </p:txBody>
      </p:sp>
      <p:sp>
        <p:nvSpPr>
          <p:cNvPr id="2" name="矩形 1"/>
          <p:cNvSpPr/>
          <p:nvPr/>
        </p:nvSpPr>
        <p:spPr>
          <a:xfrm>
            <a:off x="704336" y="1392253"/>
            <a:ext cx="8316097" cy="1115947"/>
          </a:xfrm>
          <a:prstGeom prst="rect">
            <a:avLst/>
          </a:prstGeom>
        </p:spPr>
        <p:txBody>
          <a:bodyPr wrap="square">
            <a:spAutoFit/>
          </a:bodyPr>
          <a:lstStyle/>
          <a:p>
            <a:pPr>
              <a:lnSpc>
                <a:spcPct val="130000"/>
              </a:lnSpc>
              <a:spcBef>
                <a:spcPct val="30000"/>
              </a:spcBef>
              <a:buClr>
                <a:schemeClr val="tx2"/>
              </a:buClr>
            </a:pPr>
            <a:r>
              <a:rPr lang="zh-CN" altLang="en-US" sz="2400" b="1" dirty="0">
                <a:solidFill>
                  <a:schemeClr val="tx2"/>
                </a:solidFill>
                <a:latin typeface="Arial" panose="020B0604020202020204" pitchFamily="34" charset="0"/>
              </a:rPr>
              <a:t>程序设计语言是：人与计算机通信的最基本工具。</a:t>
            </a:r>
            <a:endParaRPr lang="en-US" altLang="zh-CN" sz="2400" b="1" dirty="0">
              <a:solidFill>
                <a:schemeClr val="tx2"/>
              </a:solidFill>
              <a:latin typeface="Arial" panose="020B0604020202020204" pitchFamily="34" charset="0"/>
            </a:endParaRPr>
          </a:p>
          <a:p>
            <a:pPr>
              <a:lnSpc>
                <a:spcPct val="130000"/>
              </a:lnSpc>
              <a:spcBef>
                <a:spcPct val="30000"/>
              </a:spcBef>
              <a:buClr>
                <a:schemeClr val="tx2"/>
              </a:buClr>
            </a:pPr>
            <a:r>
              <a:rPr lang="en-US" altLang="zh-CN" sz="2400" b="1" dirty="0">
                <a:solidFill>
                  <a:schemeClr val="tx2"/>
                </a:solidFill>
                <a:latin typeface="Arial" panose="020B0604020202020204" pitchFamily="34" charset="0"/>
              </a:rPr>
              <a:t>                       </a:t>
            </a:r>
            <a:r>
              <a:rPr lang="zh-CN" altLang="en-US" sz="2400" b="1" dirty="0">
                <a:solidFill>
                  <a:schemeClr val="tx2"/>
                </a:solidFill>
                <a:latin typeface="Arial" panose="020B0604020202020204" pitchFamily="34" charset="0"/>
              </a:rPr>
              <a:t>语法 </a:t>
            </a:r>
            <a:r>
              <a:rPr lang="en-US" altLang="zh-CN" sz="2400" b="1" dirty="0">
                <a:solidFill>
                  <a:schemeClr val="tx2"/>
                </a:solidFill>
                <a:latin typeface="Arial" panose="020B0604020202020204" pitchFamily="34" charset="0"/>
              </a:rPr>
              <a:t>+ </a:t>
            </a:r>
            <a:r>
              <a:rPr lang="zh-CN" altLang="en-US" sz="2400" b="1" dirty="0">
                <a:solidFill>
                  <a:schemeClr val="tx2"/>
                </a:solidFill>
                <a:latin typeface="Arial" panose="020B0604020202020204" pitchFamily="34" charset="0"/>
              </a:rPr>
              <a:t>语义 </a:t>
            </a:r>
            <a:r>
              <a:rPr lang="en-US" altLang="zh-CN" sz="2400" b="1" dirty="0">
                <a:solidFill>
                  <a:schemeClr val="tx2"/>
                </a:solidFill>
                <a:latin typeface="Arial" panose="020B0604020202020204" pitchFamily="34" charset="0"/>
              </a:rPr>
              <a:t>+ </a:t>
            </a:r>
            <a:r>
              <a:rPr lang="zh-CN" altLang="en-US" sz="2400" b="1" dirty="0">
                <a:solidFill>
                  <a:schemeClr val="tx2"/>
                </a:solidFill>
                <a:latin typeface="Arial" panose="020B0604020202020204" pitchFamily="34" charset="0"/>
              </a:rPr>
              <a:t>语用</a:t>
            </a:r>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14220" y="526940"/>
            <a:ext cx="4057650" cy="2286000"/>
          </a:xfrm>
          <a:prstGeom prst="rect">
            <a:avLst/>
          </a:prstGeom>
        </p:spPr>
      </p:pic>
      <p:graphicFrame>
        <p:nvGraphicFramePr>
          <p:cNvPr id="5" name="图示 4"/>
          <p:cNvGraphicFramePr/>
          <p:nvPr>
            <p:extLst>
              <p:ext uri="{D42A27DB-BD31-4B8C-83A1-F6EECF244321}">
                <p14:modId xmlns:p14="http://schemas.microsoft.com/office/powerpoint/2010/main" val="1603342981"/>
              </p:ext>
            </p:extLst>
          </p:nvPr>
        </p:nvGraphicFramePr>
        <p:xfrm>
          <a:off x="704336" y="2976970"/>
          <a:ext cx="11392929" cy="158267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6" name="矩形 5"/>
          <p:cNvSpPr/>
          <p:nvPr/>
        </p:nvSpPr>
        <p:spPr>
          <a:xfrm>
            <a:off x="1552478" y="5481799"/>
            <a:ext cx="7571303" cy="525016"/>
          </a:xfrm>
          <a:prstGeom prst="rect">
            <a:avLst/>
          </a:prstGeom>
        </p:spPr>
        <p:txBody>
          <a:bodyPr wrap="none">
            <a:spAutoFit/>
          </a:bodyPr>
          <a:lstStyle/>
          <a:p>
            <a:pPr>
              <a:lnSpc>
                <a:spcPct val="130000"/>
              </a:lnSpc>
              <a:spcBef>
                <a:spcPct val="30000"/>
              </a:spcBef>
              <a:buClr>
                <a:schemeClr val="tx2"/>
              </a:buClr>
            </a:pPr>
            <a:r>
              <a:rPr lang="zh-CN" altLang="en-US" sz="2400" b="1" dirty="0">
                <a:solidFill>
                  <a:schemeClr val="tx2"/>
                </a:solidFill>
                <a:latin typeface="Arial" panose="020B0604020202020204" pitchFamily="34" charset="0"/>
              </a:rPr>
              <a:t>编码之前的一项重要工作就是选择一种适当的编程语言</a:t>
            </a:r>
          </a:p>
        </p:txBody>
      </p:sp>
      <p:sp>
        <p:nvSpPr>
          <p:cNvPr id="7" name="下箭头 6"/>
          <p:cNvSpPr/>
          <p:nvPr/>
        </p:nvSpPr>
        <p:spPr>
          <a:xfrm>
            <a:off x="5038811" y="4802984"/>
            <a:ext cx="568411" cy="605481"/>
          </a:xfrm>
          <a:prstGeom prst="downArrow">
            <a:avLst/>
          </a:prstGeom>
          <a:noFill/>
          <a:ln w="38100">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9620634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P spid="6" grpId="0"/>
      <p:bldP spid="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026"/>
          <p:cNvSpPr>
            <a:spLocks noGrp="1" noChangeArrowheads="1"/>
          </p:cNvSpPr>
          <p:nvPr>
            <p:ph type="title"/>
          </p:nvPr>
        </p:nvSpPr>
        <p:spPr>
          <a:xfrm>
            <a:off x="571501" y="31173"/>
            <a:ext cx="9157384" cy="668780"/>
          </a:xfrm>
        </p:spPr>
        <p:txBody>
          <a:bodyPr/>
          <a:lstStyle/>
          <a:p>
            <a:r>
              <a:rPr lang="en-US" altLang="zh-CN" dirty="0">
                <a:latin typeface="+mn-lt"/>
                <a:ea typeface="+mn-ea"/>
                <a:cs typeface="+mn-ea"/>
                <a:sym typeface="+mn-lt"/>
              </a:rPr>
              <a:t>5.1.3.</a:t>
            </a:r>
            <a:r>
              <a:rPr lang="zh-CN" altLang="en-US" dirty="0">
                <a:latin typeface="+mn-lt"/>
                <a:ea typeface="+mn-ea"/>
                <a:cs typeface="+mn-ea"/>
                <a:sym typeface="+mn-lt"/>
              </a:rPr>
              <a:t>特点</a:t>
            </a:r>
            <a:r>
              <a:rPr lang="en-US" altLang="zh-CN" dirty="0">
                <a:latin typeface="+mn-lt"/>
                <a:ea typeface="+mn-ea"/>
                <a:cs typeface="+mn-ea"/>
                <a:sym typeface="+mn-lt"/>
              </a:rPr>
              <a:t>——</a:t>
            </a:r>
            <a:r>
              <a:rPr lang="zh-CN" altLang="en-US" dirty="0">
                <a:latin typeface="+mn-lt"/>
                <a:ea typeface="+mn-ea"/>
                <a:cs typeface="+mn-ea"/>
                <a:sym typeface="+mn-lt"/>
              </a:rPr>
              <a:t>不同的语言适用于不同的应用</a:t>
            </a:r>
          </a:p>
        </p:txBody>
      </p:sp>
      <p:sp>
        <p:nvSpPr>
          <p:cNvPr id="100" name="AutoShape 45"/>
          <p:cNvSpPr>
            <a:spLocks noChangeArrowheads="1"/>
          </p:cNvSpPr>
          <p:nvPr/>
        </p:nvSpPr>
        <p:spPr bwMode="gray">
          <a:xfrm>
            <a:off x="2125795" y="1042852"/>
            <a:ext cx="7549546" cy="745789"/>
          </a:xfrm>
          <a:prstGeom prst="chevron">
            <a:avLst>
              <a:gd name="adj" fmla="val 53163"/>
            </a:avLst>
          </a:prstGeom>
          <a:gradFill rotWithShape="1">
            <a:gsLst>
              <a:gs pos="0">
                <a:schemeClr val="accent1">
                  <a:gamma/>
                  <a:shade val="69804"/>
                  <a:invGamma/>
                </a:schemeClr>
              </a:gs>
              <a:gs pos="100000">
                <a:schemeClr val="accent1"/>
              </a:gs>
            </a:gsLst>
            <a:lin ang="0" scaled="1"/>
          </a:gradFill>
          <a:ln w="19050">
            <a:miter lim="800000"/>
            <a:headEnd/>
            <a:tailEnd/>
          </a:ln>
          <a:effectLst/>
          <a:scene3d>
            <a:camera prst="legacyPerspectiveBottomLeft"/>
            <a:lightRig rig="legacyFlat4" dir="b"/>
          </a:scene3d>
          <a:sp3d extrusionH="430200" prstMaterial="legacyMetal">
            <a:bevelT w="13500" h="13500" prst="angle"/>
            <a:bevelB w="13500" h="13500" prst="angle"/>
            <a:extrusionClr>
              <a:schemeClr val="accent1"/>
            </a:extrusionClr>
          </a:sp3d>
        </p:spPr>
        <p:txBody>
          <a:bodyPr wrap="none" anchor="ctr">
            <a:flatTx/>
          </a:bodyPr>
          <a:lstStyle/>
          <a:p>
            <a:pPr algn="ctr">
              <a:spcBef>
                <a:spcPct val="50000"/>
              </a:spcBef>
              <a:defRPr/>
            </a:pPr>
            <a:r>
              <a:rPr lang="zh-CN" altLang="en-US" sz="2800" dirty="0">
                <a:solidFill>
                  <a:srgbClr val="FFFFFF"/>
                </a:solidFill>
                <a:latin typeface="Arial" charset="0"/>
              </a:rPr>
              <a:t>数据处理程序等</a:t>
            </a:r>
            <a:endParaRPr lang="en-US" altLang="zh-CN" sz="2800" dirty="0">
              <a:solidFill>
                <a:srgbClr val="FFFFFF"/>
              </a:solidFill>
              <a:latin typeface="Arial" charset="0"/>
            </a:endParaRPr>
          </a:p>
        </p:txBody>
      </p:sp>
      <p:grpSp>
        <p:nvGrpSpPr>
          <p:cNvPr id="101" name="Group 47"/>
          <p:cNvGrpSpPr>
            <a:grpSpLocks/>
          </p:cNvGrpSpPr>
          <p:nvPr/>
        </p:nvGrpSpPr>
        <p:grpSpPr bwMode="auto">
          <a:xfrm>
            <a:off x="1158875" y="878562"/>
            <a:ext cx="2609333" cy="1092423"/>
            <a:chOff x="2161" y="696"/>
            <a:chExt cx="1360" cy="1356"/>
          </a:xfrm>
        </p:grpSpPr>
        <p:grpSp>
          <p:nvGrpSpPr>
            <p:cNvPr id="102" name="Group 48"/>
            <p:cNvGrpSpPr>
              <a:grpSpLocks/>
            </p:cNvGrpSpPr>
            <p:nvPr/>
          </p:nvGrpSpPr>
          <p:grpSpPr bwMode="auto">
            <a:xfrm>
              <a:off x="2161" y="696"/>
              <a:ext cx="1360" cy="1356"/>
              <a:chOff x="2508" y="1231"/>
              <a:chExt cx="1248" cy="1240"/>
            </a:xfrm>
          </p:grpSpPr>
          <p:sp>
            <p:nvSpPr>
              <p:cNvPr id="104" name="Oval 49"/>
              <p:cNvSpPr>
                <a:spLocks noChangeArrowheads="1"/>
              </p:cNvSpPr>
              <p:nvPr/>
            </p:nvSpPr>
            <p:spPr bwMode="gray">
              <a:xfrm>
                <a:off x="2508" y="1231"/>
                <a:ext cx="1248" cy="1240"/>
              </a:xfrm>
              <a:prstGeom prst="ellipse">
                <a:avLst/>
              </a:prstGeom>
              <a:solidFill>
                <a:srgbClr val="808080"/>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05" name="Oval 50"/>
              <p:cNvSpPr>
                <a:spLocks noChangeArrowheads="1"/>
              </p:cNvSpPr>
              <p:nvPr/>
            </p:nvSpPr>
            <p:spPr bwMode="gray">
              <a:xfrm>
                <a:off x="2541" y="1256"/>
                <a:ext cx="1190" cy="1190"/>
              </a:xfrm>
              <a:prstGeom prst="ellipse">
                <a:avLst/>
              </a:prstGeom>
              <a:gradFill rotWithShape="1">
                <a:gsLst>
                  <a:gs pos="0">
                    <a:srgbClr val="F8F8F8"/>
                  </a:gs>
                  <a:gs pos="100000">
                    <a:srgbClr val="414141"/>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06" name="Oval 51"/>
              <p:cNvSpPr>
                <a:spLocks noChangeArrowheads="1"/>
              </p:cNvSpPr>
              <p:nvPr/>
            </p:nvSpPr>
            <p:spPr bwMode="gray">
              <a:xfrm>
                <a:off x="2590" y="1305"/>
                <a:ext cx="1092" cy="1092"/>
              </a:xfrm>
              <a:prstGeom prst="ellipse">
                <a:avLst/>
              </a:prstGeom>
              <a:solidFill>
                <a:srgbClr val="808080">
                  <a:alpha val="25098"/>
                </a:srgbClr>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07" name="Oval 52"/>
              <p:cNvSpPr>
                <a:spLocks noChangeArrowheads="1"/>
              </p:cNvSpPr>
              <p:nvPr/>
            </p:nvSpPr>
            <p:spPr bwMode="gray">
              <a:xfrm>
                <a:off x="2623" y="1330"/>
                <a:ext cx="1026" cy="1026"/>
              </a:xfrm>
              <a:prstGeom prst="ellipse">
                <a:avLst/>
              </a:prstGeom>
              <a:solidFill>
                <a:srgbClr val="808080">
                  <a:alpha val="30196"/>
                </a:srgbClr>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08" name="Oval 53"/>
              <p:cNvSpPr>
                <a:spLocks noChangeArrowheads="1"/>
              </p:cNvSpPr>
              <p:nvPr/>
            </p:nvSpPr>
            <p:spPr bwMode="gray">
              <a:xfrm>
                <a:off x="2637" y="1346"/>
                <a:ext cx="993" cy="994"/>
              </a:xfrm>
              <a:prstGeom prst="ellipse">
                <a:avLst/>
              </a:prstGeom>
              <a:gradFill rotWithShape="1">
                <a:gsLst>
                  <a:gs pos="0">
                    <a:srgbClr val="5C5C5C"/>
                  </a:gs>
                  <a:gs pos="100000">
                    <a:srgbClr val="FFFFFF"/>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sp>
          <p:nvSpPr>
            <p:cNvPr id="103" name="Oval 54"/>
            <p:cNvSpPr>
              <a:spLocks noChangeArrowheads="1"/>
            </p:cNvSpPr>
            <p:nvPr/>
          </p:nvSpPr>
          <p:spPr bwMode="gray">
            <a:xfrm>
              <a:off x="2322" y="844"/>
              <a:ext cx="1052" cy="1054"/>
            </a:xfrm>
            <a:prstGeom prst="ellipse">
              <a:avLst/>
            </a:prstGeom>
            <a:gradFill rotWithShape="1">
              <a:gsLst>
                <a:gs pos="0">
                  <a:schemeClr val="accent1">
                    <a:gamma/>
                    <a:shade val="46275"/>
                    <a:invGamma/>
                  </a:schemeClr>
                </a:gs>
                <a:gs pos="100000">
                  <a:schemeClr val="accent1"/>
                </a:gs>
              </a:gsLst>
              <a:lin ang="5400000" scaled="1"/>
            </a:gradFill>
            <a:ln w="57150">
              <a:noFill/>
              <a:round/>
              <a:headEnd/>
              <a:tailEnd/>
            </a:ln>
            <a:effectLst/>
          </p:spPr>
          <p:txBody>
            <a:bodyPr wrap="none" anchor="ctr"/>
            <a:lstStyle/>
            <a:p>
              <a:pPr>
                <a:defRPr/>
              </a:pPr>
              <a:endParaRPr lang="zh-CN" altLang="en-US"/>
            </a:p>
          </p:txBody>
        </p:sp>
      </p:grpSp>
      <p:grpSp>
        <p:nvGrpSpPr>
          <p:cNvPr id="109" name="Group 55"/>
          <p:cNvGrpSpPr>
            <a:grpSpLocks/>
          </p:cNvGrpSpPr>
          <p:nvPr/>
        </p:nvGrpSpPr>
        <p:grpSpPr bwMode="auto">
          <a:xfrm>
            <a:off x="1373188" y="1086524"/>
            <a:ext cx="1733298" cy="732659"/>
            <a:chOff x="523" y="2809"/>
            <a:chExt cx="876" cy="882"/>
          </a:xfrm>
        </p:grpSpPr>
        <p:sp>
          <p:nvSpPr>
            <p:cNvPr id="110" name="Oval 56"/>
            <p:cNvSpPr>
              <a:spLocks noChangeArrowheads="1"/>
            </p:cNvSpPr>
            <p:nvPr/>
          </p:nvSpPr>
          <p:spPr bwMode="gray">
            <a:xfrm>
              <a:off x="523" y="2809"/>
              <a:ext cx="876" cy="876"/>
            </a:xfrm>
            <a:prstGeom prst="ellipse">
              <a:avLst/>
            </a:prstGeom>
            <a:noFill/>
            <a:ln w="19050" algn="ctr">
              <a:solidFill>
                <a:srgbClr val="FFFFFF">
                  <a:alpha val="20000"/>
                </a:srgbClr>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1" name="Line 57"/>
            <p:cNvSpPr>
              <a:spLocks noChangeShapeType="1"/>
            </p:cNvSpPr>
            <p:nvPr/>
          </p:nvSpPr>
          <p:spPr bwMode="gray">
            <a:xfrm>
              <a:off x="964" y="2809"/>
              <a:ext cx="0" cy="870"/>
            </a:xfrm>
            <a:prstGeom prst="line">
              <a:avLst/>
            </a:prstGeom>
            <a:noFill/>
            <a:ln w="19050">
              <a:solidFill>
                <a:srgbClr val="FFFFFF">
                  <a:alpha val="20000"/>
                </a:srgbClr>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2" name="Line 58"/>
            <p:cNvSpPr>
              <a:spLocks noChangeShapeType="1"/>
            </p:cNvSpPr>
            <p:nvPr/>
          </p:nvSpPr>
          <p:spPr bwMode="gray">
            <a:xfrm>
              <a:off x="523" y="3244"/>
              <a:ext cx="876" cy="0"/>
            </a:xfrm>
            <a:prstGeom prst="line">
              <a:avLst/>
            </a:prstGeom>
            <a:noFill/>
            <a:ln w="19050">
              <a:solidFill>
                <a:srgbClr val="FFFFFF">
                  <a:alpha val="20000"/>
                </a:srgbClr>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 name="Freeform 59"/>
            <p:cNvSpPr>
              <a:spLocks/>
            </p:cNvSpPr>
            <p:nvPr/>
          </p:nvSpPr>
          <p:spPr bwMode="gray">
            <a:xfrm>
              <a:off x="1023" y="2815"/>
              <a:ext cx="182" cy="864"/>
            </a:xfrm>
            <a:custGeom>
              <a:avLst/>
              <a:gdLst>
                <a:gd name="T0" fmla="*/ 0 w 182"/>
                <a:gd name="T1" fmla="*/ 0 h 864"/>
                <a:gd name="T2" fmla="*/ 182 w 182"/>
                <a:gd name="T3" fmla="*/ 435 h 864"/>
                <a:gd name="T4" fmla="*/ 6 w 182"/>
                <a:gd name="T5" fmla="*/ 864 h 864"/>
                <a:gd name="T6" fmla="*/ 0 60000 65536"/>
                <a:gd name="T7" fmla="*/ 0 60000 65536"/>
                <a:gd name="T8" fmla="*/ 0 60000 65536"/>
                <a:gd name="T9" fmla="*/ 0 w 182"/>
                <a:gd name="T10" fmla="*/ 0 h 864"/>
                <a:gd name="T11" fmla="*/ 182 w 182"/>
                <a:gd name="T12" fmla="*/ 864 h 864"/>
              </a:gdLst>
              <a:ahLst/>
              <a:cxnLst>
                <a:cxn ang="T6">
                  <a:pos x="T0" y="T1"/>
                </a:cxn>
                <a:cxn ang="T7">
                  <a:pos x="T2" y="T3"/>
                </a:cxn>
                <a:cxn ang="T8">
                  <a:pos x="T4" y="T5"/>
                </a:cxn>
              </a:cxnLst>
              <a:rect l="T9" t="T10" r="T11" b="T12"/>
              <a:pathLst>
                <a:path w="182" h="864">
                  <a:moveTo>
                    <a:pt x="0" y="0"/>
                  </a:moveTo>
                  <a:cubicBezTo>
                    <a:pt x="59" y="89"/>
                    <a:pt x="182" y="177"/>
                    <a:pt x="182" y="435"/>
                  </a:cubicBezTo>
                  <a:cubicBezTo>
                    <a:pt x="182" y="693"/>
                    <a:pt x="70" y="800"/>
                    <a:pt x="6" y="864"/>
                  </a:cubicBezTo>
                </a:path>
              </a:pathLst>
            </a:custGeom>
            <a:noFill/>
            <a:ln w="19050" cap="flat" cmpd="sng">
              <a:solidFill>
                <a:srgbClr val="FFFFFF">
                  <a:alpha val="20000"/>
                </a:srgbClr>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4" name="Freeform 60"/>
            <p:cNvSpPr>
              <a:spLocks/>
            </p:cNvSpPr>
            <p:nvPr/>
          </p:nvSpPr>
          <p:spPr bwMode="gray">
            <a:xfrm>
              <a:off x="726" y="2821"/>
              <a:ext cx="197" cy="870"/>
            </a:xfrm>
            <a:custGeom>
              <a:avLst/>
              <a:gdLst>
                <a:gd name="T0" fmla="*/ 167 w 197"/>
                <a:gd name="T1" fmla="*/ 0 h 870"/>
                <a:gd name="T2" fmla="*/ 0 w 197"/>
                <a:gd name="T3" fmla="*/ 436 h 870"/>
                <a:gd name="T4" fmla="*/ 197 w 197"/>
                <a:gd name="T5" fmla="*/ 870 h 870"/>
                <a:gd name="T6" fmla="*/ 0 60000 65536"/>
                <a:gd name="T7" fmla="*/ 0 60000 65536"/>
                <a:gd name="T8" fmla="*/ 0 60000 65536"/>
                <a:gd name="T9" fmla="*/ 0 w 197"/>
                <a:gd name="T10" fmla="*/ 0 h 870"/>
                <a:gd name="T11" fmla="*/ 197 w 197"/>
                <a:gd name="T12" fmla="*/ 870 h 870"/>
              </a:gdLst>
              <a:ahLst/>
              <a:cxnLst>
                <a:cxn ang="T6">
                  <a:pos x="T0" y="T1"/>
                </a:cxn>
                <a:cxn ang="T7">
                  <a:pos x="T2" y="T3"/>
                </a:cxn>
                <a:cxn ang="T8">
                  <a:pos x="T4" y="T5"/>
                </a:cxn>
              </a:cxnLst>
              <a:rect l="T9" t="T10" r="T11" b="T12"/>
              <a:pathLst>
                <a:path w="197" h="870">
                  <a:moveTo>
                    <a:pt x="167" y="0"/>
                  </a:moveTo>
                  <a:cubicBezTo>
                    <a:pt x="117" y="64"/>
                    <a:pt x="0" y="178"/>
                    <a:pt x="0" y="436"/>
                  </a:cubicBezTo>
                  <a:cubicBezTo>
                    <a:pt x="0" y="694"/>
                    <a:pt x="124" y="769"/>
                    <a:pt x="197" y="870"/>
                  </a:cubicBezTo>
                </a:path>
              </a:pathLst>
            </a:custGeom>
            <a:noFill/>
            <a:ln w="19050" cap="flat" cmpd="sng">
              <a:solidFill>
                <a:srgbClr val="FFFFFF">
                  <a:alpha val="20000"/>
                </a:srgbClr>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5" name="Freeform 61"/>
            <p:cNvSpPr>
              <a:spLocks/>
            </p:cNvSpPr>
            <p:nvPr/>
          </p:nvSpPr>
          <p:spPr bwMode="gray">
            <a:xfrm rot="5400000">
              <a:off x="892" y="3171"/>
              <a:ext cx="114" cy="653"/>
            </a:xfrm>
            <a:custGeom>
              <a:avLst/>
              <a:gdLst>
                <a:gd name="T0" fmla="*/ 32 w 197"/>
                <a:gd name="T1" fmla="*/ 0 h 870"/>
                <a:gd name="T2" fmla="*/ 0 w 197"/>
                <a:gd name="T3" fmla="*/ 184 h 870"/>
                <a:gd name="T4" fmla="*/ 38 w 197"/>
                <a:gd name="T5" fmla="*/ 368 h 870"/>
                <a:gd name="T6" fmla="*/ 0 60000 65536"/>
                <a:gd name="T7" fmla="*/ 0 60000 65536"/>
                <a:gd name="T8" fmla="*/ 0 60000 65536"/>
                <a:gd name="T9" fmla="*/ 0 w 197"/>
                <a:gd name="T10" fmla="*/ 0 h 870"/>
                <a:gd name="T11" fmla="*/ 197 w 197"/>
                <a:gd name="T12" fmla="*/ 870 h 870"/>
              </a:gdLst>
              <a:ahLst/>
              <a:cxnLst>
                <a:cxn ang="T6">
                  <a:pos x="T0" y="T1"/>
                </a:cxn>
                <a:cxn ang="T7">
                  <a:pos x="T2" y="T3"/>
                </a:cxn>
                <a:cxn ang="T8">
                  <a:pos x="T4" y="T5"/>
                </a:cxn>
              </a:cxnLst>
              <a:rect l="T9" t="T10" r="T11" b="T12"/>
              <a:pathLst>
                <a:path w="197" h="870">
                  <a:moveTo>
                    <a:pt x="167" y="0"/>
                  </a:moveTo>
                  <a:cubicBezTo>
                    <a:pt x="117" y="64"/>
                    <a:pt x="0" y="178"/>
                    <a:pt x="0" y="436"/>
                  </a:cubicBezTo>
                  <a:cubicBezTo>
                    <a:pt x="0" y="694"/>
                    <a:pt x="124" y="769"/>
                    <a:pt x="197" y="870"/>
                  </a:cubicBezTo>
                </a:path>
              </a:pathLst>
            </a:custGeom>
            <a:noFill/>
            <a:ln w="19050" cap="flat" cmpd="sng">
              <a:solidFill>
                <a:srgbClr val="FFFFFF">
                  <a:alpha val="20000"/>
                </a:srgbClr>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6" name="Freeform 62"/>
            <p:cNvSpPr>
              <a:spLocks/>
            </p:cNvSpPr>
            <p:nvPr/>
          </p:nvSpPr>
          <p:spPr bwMode="gray">
            <a:xfrm rot="16200000" flipV="1">
              <a:off x="900" y="2668"/>
              <a:ext cx="114" cy="653"/>
            </a:xfrm>
            <a:custGeom>
              <a:avLst/>
              <a:gdLst>
                <a:gd name="T0" fmla="*/ 32 w 197"/>
                <a:gd name="T1" fmla="*/ 0 h 870"/>
                <a:gd name="T2" fmla="*/ 0 w 197"/>
                <a:gd name="T3" fmla="*/ 184 h 870"/>
                <a:gd name="T4" fmla="*/ 38 w 197"/>
                <a:gd name="T5" fmla="*/ 368 h 870"/>
                <a:gd name="T6" fmla="*/ 0 60000 65536"/>
                <a:gd name="T7" fmla="*/ 0 60000 65536"/>
                <a:gd name="T8" fmla="*/ 0 60000 65536"/>
                <a:gd name="T9" fmla="*/ 0 w 197"/>
                <a:gd name="T10" fmla="*/ 0 h 870"/>
                <a:gd name="T11" fmla="*/ 197 w 197"/>
                <a:gd name="T12" fmla="*/ 870 h 870"/>
              </a:gdLst>
              <a:ahLst/>
              <a:cxnLst>
                <a:cxn ang="T6">
                  <a:pos x="T0" y="T1"/>
                </a:cxn>
                <a:cxn ang="T7">
                  <a:pos x="T2" y="T3"/>
                </a:cxn>
                <a:cxn ang="T8">
                  <a:pos x="T4" y="T5"/>
                </a:cxn>
              </a:cxnLst>
              <a:rect l="T9" t="T10" r="T11" b="T12"/>
              <a:pathLst>
                <a:path w="197" h="870">
                  <a:moveTo>
                    <a:pt x="167" y="0"/>
                  </a:moveTo>
                  <a:cubicBezTo>
                    <a:pt x="117" y="64"/>
                    <a:pt x="0" y="178"/>
                    <a:pt x="0" y="436"/>
                  </a:cubicBezTo>
                  <a:cubicBezTo>
                    <a:pt x="0" y="694"/>
                    <a:pt x="124" y="769"/>
                    <a:pt x="197" y="870"/>
                  </a:cubicBezTo>
                </a:path>
              </a:pathLst>
            </a:custGeom>
            <a:noFill/>
            <a:ln w="19050" cap="flat" cmpd="sng">
              <a:solidFill>
                <a:srgbClr val="FFFFFF">
                  <a:alpha val="20000"/>
                </a:srgbClr>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117" name="Rectangle 63"/>
          <p:cNvSpPr>
            <a:spLocks noChangeArrowheads="1"/>
          </p:cNvSpPr>
          <p:nvPr/>
        </p:nvSpPr>
        <p:spPr bwMode="white">
          <a:xfrm>
            <a:off x="1060760" y="1230461"/>
            <a:ext cx="292293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400" dirty="0">
                <a:solidFill>
                  <a:srgbClr val="F8F8F8"/>
                </a:solidFill>
              </a:rPr>
              <a:t>COBOL</a:t>
            </a:r>
            <a:r>
              <a:rPr lang="zh-CN" altLang="en-US" sz="2400" dirty="0">
                <a:solidFill>
                  <a:srgbClr val="F8F8F8"/>
                </a:solidFill>
              </a:rPr>
              <a:t>语言</a:t>
            </a:r>
            <a:endParaRPr lang="en-US" altLang="zh-CN" sz="2400" dirty="0">
              <a:solidFill>
                <a:srgbClr val="F8F8F8"/>
              </a:solidFill>
            </a:endParaRPr>
          </a:p>
        </p:txBody>
      </p:sp>
      <p:sp>
        <p:nvSpPr>
          <p:cNvPr id="155" name="AutoShape 45"/>
          <p:cNvSpPr>
            <a:spLocks noChangeArrowheads="1"/>
          </p:cNvSpPr>
          <p:nvPr/>
        </p:nvSpPr>
        <p:spPr bwMode="gray">
          <a:xfrm>
            <a:off x="2179339" y="2307368"/>
            <a:ext cx="7549546" cy="745789"/>
          </a:xfrm>
          <a:prstGeom prst="chevron">
            <a:avLst>
              <a:gd name="adj" fmla="val 53163"/>
            </a:avLst>
          </a:prstGeom>
          <a:gradFill rotWithShape="1">
            <a:gsLst>
              <a:gs pos="0">
                <a:schemeClr val="accent1">
                  <a:gamma/>
                  <a:shade val="69804"/>
                  <a:invGamma/>
                </a:schemeClr>
              </a:gs>
              <a:gs pos="100000">
                <a:schemeClr val="accent1"/>
              </a:gs>
            </a:gsLst>
            <a:lin ang="0" scaled="1"/>
          </a:gradFill>
          <a:ln w="19050">
            <a:miter lim="800000"/>
            <a:headEnd/>
            <a:tailEnd/>
          </a:ln>
          <a:effectLst/>
          <a:scene3d>
            <a:camera prst="legacyPerspectiveBottomLeft"/>
            <a:lightRig rig="legacyFlat4" dir="b"/>
          </a:scene3d>
          <a:sp3d extrusionH="430200" prstMaterial="legacyMetal">
            <a:bevelT w="13500" h="13500" prst="angle"/>
            <a:bevelB w="13500" h="13500" prst="angle"/>
            <a:extrusionClr>
              <a:schemeClr val="accent1"/>
            </a:extrusionClr>
          </a:sp3d>
        </p:spPr>
        <p:txBody>
          <a:bodyPr wrap="none" anchor="ctr">
            <a:flatTx/>
          </a:bodyPr>
          <a:lstStyle/>
          <a:p>
            <a:pPr algn="ctr">
              <a:spcBef>
                <a:spcPct val="50000"/>
              </a:spcBef>
              <a:defRPr/>
            </a:pPr>
            <a:r>
              <a:rPr lang="zh-CN" altLang="en-US" sz="2800" dirty="0">
                <a:solidFill>
                  <a:schemeClr val="bg1"/>
                </a:solidFill>
              </a:rPr>
              <a:t>网页处理程序等</a:t>
            </a:r>
            <a:endParaRPr lang="en-US" altLang="zh-CN" sz="2800" dirty="0">
              <a:solidFill>
                <a:schemeClr val="bg1"/>
              </a:solidFill>
              <a:latin typeface="Arial" charset="0"/>
            </a:endParaRPr>
          </a:p>
        </p:txBody>
      </p:sp>
      <p:grpSp>
        <p:nvGrpSpPr>
          <p:cNvPr id="156" name="Group 47"/>
          <p:cNvGrpSpPr>
            <a:grpSpLocks/>
          </p:cNvGrpSpPr>
          <p:nvPr/>
        </p:nvGrpSpPr>
        <p:grpSpPr bwMode="auto">
          <a:xfrm>
            <a:off x="1212419" y="2143078"/>
            <a:ext cx="2609333" cy="1092423"/>
            <a:chOff x="2161" y="696"/>
            <a:chExt cx="1360" cy="1356"/>
          </a:xfrm>
        </p:grpSpPr>
        <p:grpSp>
          <p:nvGrpSpPr>
            <p:cNvPr id="157" name="Group 48"/>
            <p:cNvGrpSpPr>
              <a:grpSpLocks/>
            </p:cNvGrpSpPr>
            <p:nvPr/>
          </p:nvGrpSpPr>
          <p:grpSpPr bwMode="auto">
            <a:xfrm>
              <a:off x="2161" y="696"/>
              <a:ext cx="1360" cy="1356"/>
              <a:chOff x="2508" y="1231"/>
              <a:chExt cx="1248" cy="1240"/>
            </a:xfrm>
          </p:grpSpPr>
          <p:sp>
            <p:nvSpPr>
              <p:cNvPr id="159" name="Oval 49"/>
              <p:cNvSpPr>
                <a:spLocks noChangeArrowheads="1"/>
              </p:cNvSpPr>
              <p:nvPr/>
            </p:nvSpPr>
            <p:spPr bwMode="gray">
              <a:xfrm>
                <a:off x="2508" y="1231"/>
                <a:ext cx="1248" cy="1240"/>
              </a:xfrm>
              <a:prstGeom prst="ellipse">
                <a:avLst/>
              </a:prstGeom>
              <a:solidFill>
                <a:srgbClr val="808080"/>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60" name="Oval 50"/>
              <p:cNvSpPr>
                <a:spLocks noChangeArrowheads="1"/>
              </p:cNvSpPr>
              <p:nvPr/>
            </p:nvSpPr>
            <p:spPr bwMode="gray">
              <a:xfrm>
                <a:off x="2541" y="1256"/>
                <a:ext cx="1190" cy="1190"/>
              </a:xfrm>
              <a:prstGeom prst="ellipse">
                <a:avLst/>
              </a:prstGeom>
              <a:gradFill rotWithShape="1">
                <a:gsLst>
                  <a:gs pos="0">
                    <a:srgbClr val="F8F8F8"/>
                  </a:gs>
                  <a:gs pos="100000">
                    <a:srgbClr val="414141"/>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61" name="Oval 51"/>
              <p:cNvSpPr>
                <a:spLocks noChangeArrowheads="1"/>
              </p:cNvSpPr>
              <p:nvPr/>
            </p:nvSpPr>
            <p:spPr bwMode="gray">
              <a:xfrm>
                <a:off x="2590" y="1305"/>
                <a:ext cx="1092" cy="1092"/>
              </a:xfrm>
              <a:prstGeom prst="ellipse">
                <a:avLst/>
              </a:prstGeom>
              <a:solidFill>
                <a:srgbClr val="808080">
                  <a:alpha val="25098"/>
                </a:srgbClr>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62" name="Oval 52"/>
              <p:cNvSpPr>
                <a:spLocks noChangeArrowheads="1"/>
              </p:cNvSpPr>
              <p:nvPr/>
            </p:nvSpPr>
            <p:spPr bwMode="gray">
              <a:xfrm>
                <a:off x="2623" y="1330"/>
                <a:ext cx="1026" cy="1026"/>
              </a:xfrm>
              <a:prstGeom prst="ellipse">
                <a:avLst/>
              </a:prstGeom>
              <a:solidFill>
                <a:srgbClr val="808080">
                  <a:alpha val="30196"/>
                </a:srgbClr>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63" name="Oval 53"/>
              <p:cNvSpPr>
                <a:spLocks noChangeArrowheads="1"/>
              </p:cNvSpPr>
              <p:nvPr/>
            </p:nvSpPr>
            <p:spPr bwMode="gray">
              <a:xfrm>
                <a:off x="2637" y="1346"/>
                <a:ext cx="993" cy="994"/>
              </a:xfrm>
              <a:prstGeom prst="ellipse">
                <a:avLst/>
              </a:prstGeom>
              <a:gradFill rotWithShape="1">
                <a:gsLst>
                  <a:gs pos="0">
                    <a:srgbClr val="5C5C5C"/>
                  </a:gs>
                  <a:gs pos="100000">
                    <a:srgbClr val="FFFFFF"/>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sp>
          <p:nvSpPr>
            <p:cNvPr id="158" name="Oval 54"/>
            <p:cNvSpPr>
              <a:spLocks noChangeArrowheads="1"/>
            </p:cNvSpPr>
            <p:nvPr/>
          </p:nvSpPr>
          <p:spPr bwMode="gray">
            <a:xfrm>
              <a:off x="2322" y="844"/>
              <a:ext cx="1052" cy="1054"/>
            </a:xfrm>
            <a:prstGeom prst="ellipse">
              <a:avLst/>
            </a:prstGeom>
            <a:gradFill rotWithShape="1">
              <a:gsLst>
                <a:gs pos="0">
                  <a:schemeClr val="accent1">
                    <a:gamma/>
                    <a:shade val="46275"/>
                    <a:invGamma/>
                  </a:schemeClr>
                </a:gs>
                <a:gs pos="100000">
                  <a:schemeClr val="accent1"/>
                </a:gs>
              </a:gsLst>
              <a:lin ang="5400000" scaled="1"/>
            </a:gradFill>
            <a:ln w="57150">
              <a:noFill/>
              <a:round/>
              <a:headEnd/>
              <a:tailEnd/>
            </a:ln>
            <a:effectLst/>
          </p:spPr>
          <p:txBody>
            <a:bodyPr wrap="none" anchor="ctr"/>
            <a:lstStyle/>
            <a:p>
              <a:pPr>
                <a:defRPr/>
              </a:pPr>
              <a:endParaRPr lang="zh-CN" altLang="en-US"/>
            </a:p>
          </p:txBody>
        </p:sp>
      </p:grpSp>
      <p:grpSp>
        <p:nvGrpSpPr>
          <p:cNvPr id="164" name="Group 55"/>
          <p:cNvGrpSpPr>
            <a:grpSpLocks/>
          </p:cNvGrpSpPr>
          <p:nvPr/>
        </p:nvGrpSpPr>
        <p:grpSpPr bwMode="auto">
          <a:xfrm>
            <a:off x="1426732" y="2351040"/>
            <a:ext cx="1733298" cy="732659"/>
            <a:chOff x="523" y="2809"/>
            <a:chExt cx="876" cy="882"/>
          </a:xfrm>
        </p:grpSpPr>
        <p:sp>
          <p:nvSpPr>
            <p:cNvPr id="165" name="Oval 56"/>
            <p:cNvSpPr>
              <a:spLocks noChangeArrowheads="1"/>
            </p:cNvSpPr>
            <p:nvPr/>
          </p:nvSpPr>
          <p:spPr bwMode="gray">
            <a:xfrm>
              <a:off x="523" y="2809"/>
              <a:ext cx="876" cy="876"/>
            </a:xfrm>
            <a:prstGeom prst="ellipse">
              <a:avLst/>
            </a:prstGeom>
            <a:noFill/>
            <a:ln w="19050" algn="ctr">
              <a:solidFill>
                <a:srgbClr val="FFFFFF">
                  <a:alpha val="20000"/>
                </a:srgbClr>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66" name="Line 57"/>
            <p:cNvSpPr>
              <a:spLocks noChangeShapeType="1"/>
            </p:cNvSpPr>
            <p:nvPr/>
          </p:nvSpPr>
          <p:spPr bwMode="gray">
            <a:xfrm>
              <a:off x="964" y="2809"/>
              <a:ext cx="0" cy="870"/>
            </a:xfrm>
            <a:prstGeom prst="line">
              <a:avLst/>
            </a:prstGeom>
            <a:noFill/>
            <a:ln w="19050">
              <a:solidFill>
                <a:srgbClr val="FFFFFF">
                  <a:alpha val="20000"/>
                </a:srgbClr>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7" name="Line 58"/>
            <p:cNvSpPr>
              <a:spLocks noChangeShapeType="1"/>
            </p:cNvSpPr>
            <p:nvPr/>
          </p:nvSpPr>
          <p:spPr bwMode="gray">
            <a:xfrm>
              <a:off x="523" y="3244"/>
              <a:ext cx="876" cy="0"/>
            </a:xfrm>
            <a:prstGeom prst="line">
              <a:avLst/>
            </a:prstGeom>
            <a:noFill/>
            <a:ln w="19050">
              <a:solidFill>
                <a:srgbClr val="FFFFFF">
                  <a:alpha val="20000"/>
                </a:srgbClr>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8" name="Freeform 59"/>
            <p:cNvSpPr>
              <a:spLocks/>
            </p:cNvSpPr>
            <p:nvPr/>
          </p:nvSpPr>
          <p:spPr bwMode="gray">
            <a:xfrm>
              <a:off x="1023" y="2815"/>
              <a:ext cx="182" cy="864"/>
            </a:xfrm>
            <a:custGeom>
              <a:avLst/>
              <a:gdLst>
                <a:gd name="T0" fmla="*/ 0 w 182"/>
                <a:gd name="T1" fmla="*/ 0 h 864"/>
                <a:gd name="T2" fmla="*/ 182 w 182"/>
                <a:gd name="T3" fmla="*/ 435 h 864"/>
                <a:gd name="T4" fmla="*/ 6 w 182"/>
                <a:gd name="T5" fmla="*/ 864 h 864"/>
                <a:gd name="T6" fmla="*/ 0 60000 65536"/>
                <a:gd name="T7" fmla="*/ 0 60000 65536"/>
                <a:gd name="T8" fmla="*/ 0 60000 65536"/>
                <a:gd name="T9" fmla="*/ 0 w 182"/>
                <a:gd name="T10" fmla="*/ 0 h 864"/>
                <a:gd name="T11" fmla="*/ 182 w 182"/>
                <a:gd name="T12" fmla="*/ 864 h 864"/>
              </a:gdLst>
              <a:ahLst/>
              <a:cxnLst>
                <a:cxn ang="T6">
                  <a:pos x="T0" y="T1"/>
                </a:cxn>
                <a:cxn ang="T7">
                  <a:pos x="T2" y="T3"/>
                </a:cxn>
                <a:cxn ang="T8">
                  <a:pos x="T4" y="T5"/>
                </a:cxn>
              </a:cxnLst>
              <a:rect l="T9" t="T10" r="T11" b="T12"/>
              <a:pathLst>
                <a:path w="182" h="864">
                  <a:moveTo>
                    <a:pt x="0" y="0"/>
                  </a:moveTo>
                  <a:cubicBezTo>
                    <a:pt x="59" y="89"/>
                    <a:pt x="182" y="177"/>
                    <a:pt x="182" y="435"/>
                  </a:cubicBezTo>
                  <a:cubicBezTo>
                    <a:pt x="182" y="693"/>
                    <a:pt x="70" y="800"/>
                    <a:pt x="6" y="864"/>
                  </a:cubicBezTo>
                </a:path>
              </a:pathLst>
            </a:custGeom>
            <a:noFill/>
            <a:ln w="19050" cap="flat" cmpd="sng">
              <a:solidFill>
                <a:srgbClr val="FFFFFF">
                  <a:alpha val="20000"/>
                </a:srgbClr>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69" name="Freeform 60"/>
            <p:cNvSpPr>
              <a:spLocks/>
            </p:cNvSpPr>
            <p:nvPr/>
          </p:nvSpPr>
          <p:spPr bwMode="gray">
            <a:xfrm>
              <a:off x="726" y="2821"/>
              <a:ext cx="197" cy="870"/>
            </a:xfrm>
            <a:custGeom>
              <a:avLst/>
              <a:gdLst>
                <a:gd name="T0" fmla="*/ 167 w 197"/>
                <a:gd name="T1" fmla="*/ 0 h 870"/>
                <a:gd name="T2" fmla="*/ 0 w 197"/>
                <a:gd name="T3" fmla="*/ 436 h 870"/>
                <a:gd name="T4" fmla="*/ 197 w 197"/>
                <a:gd name="T5" fmla="*/ 870 h 870"/>
                <a:gd name="T6" fmla="*/ 0 60000 65536"/>
                <a:gd name="T7" fmla="*/ 0 60000 65536"/>
                <a:gd name="T8" fmla="*/ 0 60000 65536"/>
                <a:gd name="T9" fmla="*/ 0 w 197"/>
                <a:gd name="T10" fmla="*/ 0 h 870"/>
                <a:gd name="T11" fmla="*/ 197 w 197"/>
                <a:gd name="T12" fmla="*/ 870 h 870"/>
              </a:gdLst>
              <a:ahLst/>
              <a:cxnLst>
                <a:cxn ang="T6">
                  <a:pos x="T0" y="T1"/>
                </a:cxn>
                <a:cxn ang="T7">
                  <a:pos x="T2" y="T3"/>
                </a:cxn>
                <a:cxn ang="T8">
                  <a:pos x="T4" y="T5"/>
                </a:cxn>
              </a:cxnLst>
              <a:rect l="T9" t="T10" r="T11" b="T12"/>
              <a:pathLst>
                <a:path w="197" h="870">
                  <a:moveTo>
                    <a:pt x="167" y="0"/>
                  </a:moveTo>
                  <a:cubicBezTo>
                    <a:pt x="117" y="64"/>
                    <a:pt x="0" y="178"/>
                    <a:pt x="0" y="436"/>
                  </a:cubicBezTo>
                  <a:cubicBezTo>
                    <a:pt x="0" y="694"/>
                    <a:pt x="124" y="769"/>
                    <a:pt x="197" y="870"/>
                  </a:cubicBezTo>
                </a:path>
              </a:pathLst>
            </a:custGeom>
            <a:noFill/>
            <a:ln w="19050" cap="flat" cmpd="sng">
              <a:solidFill>
                <a:srgbClr val="FFFFFF">
                  <a:alpha val="20000"/>
                </a:srgbClr>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0" name="Freeform 61"/>
            <p:cNvSpPr>
              <a:spLocks/>
            </p:cNvSpPr>
            <p:nvPr/>
          </p:nvSpPr>
          <p:spPr bwMode="gray">
            <a:xfrm rot="5400000">
              <a:off x="892" y="3171"/>
              <a:ext cx="114" cy="653"/>
            </a:xfrm>
            <a:custGeom>
              <a:avLst/>
              <a:gdLst>
                <a:gd name="T0" fmla="*/ 32 w 197"/>
                <a:gd name="T1" fmla="*/ 0 h 870"/>
                <a:gd name="T2" fmla="*/ 0 w 197"/>
                <a:gd name="T3" fmla="*/ 184 h 870"/>
                <a:gd name="T4" fmla="*/ 38 w 197"/>
                <a:gd name="T5" fmla="*/ 368 h 870"/>
                <a:gd name="T6" fmla="*/ 0 60000 65536"/>
                <a:gd name="T7" fmla="*/ 0 60000 65536"/>
                <a:gd name="T8" fmla="*/ 0 60000 65536"/>
                <a:gd name="T9" fmla="*/ 0 w 197"/>
                <a:gd name="T10" fmla="*/ 0 h 870"/>
                <a:gd name="T11" fmla="*/ 197 w 197"/>
                <a:gd name="T12" fmla="*/ 870 h 870"/>
              </a:gdLst>
              <a:ahLst/>
              <a:cxnLst>
                <a:cxn ang="T6">
                  <a:pos x="T0" y="T1"/>
                </a:cxn>
                <a:cxn ang="T7">
                  <a:pos x="T2" y="T3"/>
                </a:cxn>
                <a:cxn ang="T8">
                  <a:pos x="T4" y="T5"/>
                </a:cxn>
              </a:cxnLst>
              <a:rect l="T9" t="T10" r="T11" b="T12"/>
              <a:pathLst>
                <a:path w="197" h="870">
                  <a:moveTo>
                    <a:pt x="167" y="0"/>
                  </a:moveTo>
                  <a:cubicBezTo>
                    <a:pt x="117" y="64"/>
                    <a:pt x="0" y="178"/>
                    <a:pt x="0" y="436"/>
                  </a:cubicBezTo>
                  <a:cubicBezTo>
                    <a:pt x="0" y="694"/>
                    <a:pt x="124" y="769"/>
                    <a:pt x="197" y="870"/>
                  </a:cubicBezTo>
                </a:path>
              </a:pathLst>
            </a:custGeom>
            <a:noFill/>
            <a:ln w="19050" cap="flat" cmpd="sng">
              <a:solidFill>
                <a:srgbClr val="FFFFFF">
                  <a:alpha val="20000"/>
                </a:srgbClr>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1" name="Freeform 62"/>
            <p:cNvSpPr>
              <a:spLocks/>
            </p:cNvSpPr>
            <p:nvPr/>
          </p:nvSpPr>
          <p:spPr bwMode="gray">
            <a:xfrm rot="16200000" flipV="1">
              <a:off x="900" y="2668"/>
              <a:ext cx="114" cy="653"/>
            </a:xfrm>
            <a:custGeom>
              <a:avLst/>
              <a:gdLst>
                <a:gd name="T0" fmla="*/ 32 w 197"/>
                <a:gd name="T1" fmla="*/ 0 h 870"/>
                <a:gd name="T2" fmla="*/ 0 w 197"/>
                <a:gd name="T3" fmla="*/ 184 h 870"/>
                <a:gd name="T4" fmla="*/ 38 w 197"/>
                <a:gd name="T5" fmla="*/ 368 h 870"/>
                <a:gd name="T6" fmla="*/ 0 60000 65536"/>
                <a:gd name="T7" fmla="*/ 0 60000 65536"/>
                <a:gd name="T8" fmla="*/ 0 60000 65536"/>
                <a:gd name="T9" fmla="*/ 0 w 197"/>
                <a:gd name="T10" fmla="*/ 0 h 870"/>
                <a:gd name="T11" fmla="*/ 197 w 197"/>
                <a:gd name="T12" fmla="*/ 870 h 870"/>
              </a:gdLst>
              <a:ahLst/>
              <a:cxnLst>
                <a:cxn ang="T6">
                  <a:pos x="T0" y="T1"/>
                </a:cxn>
                <a:cxn ang="T7">
                  <a:pos x="T2" y="T3"/>
                </a:cxn>
                <a:cxn ang="T8">
                  <a:pos x="T4" y="T5"/>
                </a:cxn>
              </a:cxnLst>
              <a:rect l="T9" t="T10" r="T11" b="T12"/>
              <a:pathLst>
                <a:path w="197" h="870">
                  <a:moveTo>
                    <a:pt x="167" y="0"/>
                  </a:moveTo>
                  <a:cubicBezTo>
                    <a:pt x="117" y="64"/>
                    <a:pt x="0" y="178"/>
                    <a:pt x="0" y="436"/>
                  </a:cubicBezTo>
                  <a:cubicBezTo>
                    <a:pt x="0" y="694"/>
                    <a:pt x="124" y="769"/>
                    <a:pt x="197" y="870"/>
                  </a:cubicBezTo>
                </a:path>
              </a:pathLst>
            </a:custGeom>
            <a:noFill/>
            <a:ln w="19050" cap="flat" cmpd="sng">
              <a:solidFill>
                <a:srgbClr val="FFFFFF">
                  <a:alpha val="20000"/>
                </a:srgbClr>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172" name="Rectangle 63"/>
          <p:cNvSpPr>
            <a:spLocks noChangeArrowheads="1"/>
          </p:cNvSpPr>
          <p:nvPr/>
        </p:nvSpPr>
        <p:spPr bwMode="white">
          <a:xfrm>
            <a:off x="1114304" y="2494977"/>
            <a:ext cx="292293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400" dirty="0">
                <a:solidFill>
                  <a:schemeClr val="bg1"/>
                </a:solidFill>
              </a:rPr>
              <a:t>PHP</a:t>
            </a:r>
            <a:r>
              <a:rPr lang="zh-CN" altLang="en-US" sz="2400" dirty="0">
                <a:solidFill>
                  <a:schemeClr val="bg1"/>
                </a:solidFill>
              </a:rPr>
              <a:t>语言</a:t>
            </a:r>
            <a:endParaRPr lang="en-US" altLang="zh-CN" sz="2400" dirty="0">
              <a:solidFill>
                <a:schemeClr val="bg1"/>
              </a:solidFill>
            </a:endParaRPr>
          </a:p>
        </p:txBody>
      </p:sp>
      <p:sp>
        <p:nvSpPr>
          <p:cNvPr id="173" name="AutoShape 45"/>
          <p:cNvSpPr>
            <a:spLocks noChangeArrowheads="1"/>
          </p:cNvSpPr>
          <p:nvPr/>
        </p:nvSpPr>
        <p:spPr bwMode="gray">
          <a:xfrm>
            <a:off x="2220526" y="3559529"/>
            <a:ext cx="7549546" cy="745789"/>
          </a:xfrm>
          <a:prstGeom prst="chevron">
            <a:avLst>
              <a:gd name="adj" fmla="val 53163"/>
            </a:avLst>
          </a:prstGeom>
          <a:gradFill rotWithShape="1">
            <a:gsLst>
              <a:gs pos="0">
                <a:schemeClr val="accent1">
                  <a:gamma/>
                  <a:shade val="69804"/>
                  <a:invGamma/>
                </a:schemeClr>
              </a:gs>
              <a:gs pos="100000">
                <a:schemeClr val="accent1"/>
              </a:gs>
            </a:gsLst>
            <a:lin ang="0" scaled="1"/>
          </a:gradFill>
          <a:ln w="19050">
            <a:miter lim="800000"/>
            <a:headEnd/>
            <a:tailEnd/>
          </a:ln>
          <a:effectLst/>
          <a:scene3d>
            <a:camera prst="legacyPerspectiveBottomLeft"/>
            <a:lightRig rig="legacyFlat4" dir="b"/>
          </a:scene3d>
          <a:sp3d extrusionH="430200" prstMaterial="legacyMetal">
            <a:bevelT w="13500" h="13500" prst="angle"/>
            <a:bevelB w="13500" h="13500" prst="angle"/>
            <a:extrusionClr>
              <a:schemeClr val="accent1"/>
            </a:extrusionClr>
          </a:sp3d>
        </p:spPr>
        <p:txBody>
          <a:bodyPr wrap="none" anchor="ctr">
            <a:flatTx/>
          </a:bodyPr>
          <a:lstStyle/>
          <a:p>
            <a:pPr algn="ctr">
              <a:spcBef>
                <a:spcPct val="50000"/>
              </a:spcBef>
              <a:defRPr/>
            </a:pPr>
            <a:r>
              <a:rPr lang="zh-CN" altLang="en-US" sz="2800" dirty="0">
                <a:solidFill>
                  <a:schemeClr val="bg1"/>
                </a:solidFill>
              </a:rPr>
              <a:t>系统软件开发等</a:t>
            </a:r>
          </a:p>
        </p:txBody>
      </p:sp>
      <p:grpSp>
        <p:nvGrpSpPr>
          <p:cNvPr id="174" name="Group 47"/>
          <p:cNvGrpSpPr>
            <a:grpSpLocks/>
          </p:cNvGrpSpPr>
          <p:nvPr/>
        </p:nvGrpSpPr>
        <p:grpSpPr bwMode="auto">
          <a:xfrm>
            <a:off x="1253606" y="3395239"/>
            <a:ext cx="2609333" cy="1092423"/>
            <a:chOff x="2161" y="696"/>
            <a:chExt cx="1360" cy="1356"/>
          </a:xfrm>
        </p:grpSpPr>
        <p:grpSp>
          <p:nvGrpSpPr>
            <p:cNvPr id="175" name="Group 48"/>
            <p:cNvGrpSpPr>
              <a:grpSpLocks/>
            </p:cNvGrpSpPr>
            <p:nvPr/>
          </p:nvGrpSpPr>
          <p:grpSpPr bwMode="auto">
            <a:xfrm>
              <a:off x="2161" y="696"/>
              <a:ext cx="1360" cy="1356"/>
              <a:chOff x="2508" y="1231"/>
              <a:chExt cx="1248" cy="1240"/>
            </a:xfrm>
          </p:grpSpPr>
          <p:sp>
            <p:nvSpPr>
              <p:cNvPr id="177" name="Oval 49"/>
              <p:cNvSpPr>
                <a:spLocks noChangeArrowheads="1"/>
              </p:cNvSpPr>
              <p:nvPr/>
            </p:nvSpPr>
            <p:spPr bwMode="gray">
              <a:xfrm>
                <a:off x="2508" y="1231"/>
                <a:ext cx="1248" cy="1240"/>
              </a:xfrm>
              <a:prstGeom prst="ellipse">
                <a:avLst/>
              </a:prstGeom>
              <a:solidFill>
                <a:srgbClr val="808080"/>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78" name="Oval 50"/>
              <p:cNvSpPr>
                <a:spLocks noChangeArrowheads="1"/>
              </p:cNvSpPr>
              <p:nvPr/>
            </p:nvSpPr>
            <p:spPr bwMode="gray">
              <a:xfrm>
                <a:off x="2541" y="1256"/>
                <a:ext cx="1190" cy="1190"/>
              </a:xfrm>
              <a:prstGeom prst="ellipse">
                <a:avLst/>
              </a:prstGeom>
              <a:gradFill rotWithShape="1">
                <a:gsLst>
                  <a:gs pos="0">
                    <a:srgbClr val="F8F8F8"/>
                  </a:gs>
                  <a:gs pos="100000">
                    <a:srgbClr val="414141"/>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79" name="Oval 51"/>
              <p:cNvSpPr>
                <a:spLocks noChangeArrowheads="1"/>
              </p:cNvSpPr>
              <p:nvPr/>
            </p:nvSpPr>
            <p:spPr bwMode="gray">
              <a:xfrm>
                <a:off x="2590" y="1305"/>
                <a:ext cx="1092" cy="1092"/>
              </a:xfrm>
              <a:prstGeom prst="ellipse">
                <a:avLst/>
              </a:prstGeom>
              <a:solidFill>
                <a:srgbClr val="808080">
                  <a:alpha val="25098"/>
                </a:srgbClr>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80" name="Oval 52"/>
              <p:cNvSpPr>
                <a:spLocks noChangeArrowheads="1"/>
              </p:cNvSpPr>
              <p:nvPr/>
            </p:nvSpPr>
            <p:spPr bwMode="gray">
              <a:xfrm>
                <a:off x="2623" y="1330"/>
                <a:ext cx="1026" cy="1026"/>
              </a:xfrm>
              <a:prstGeom prst="ellipse">
                <a:avLst/>
              </a:prstGeom>
              <a:solidFill>
                <a:srgbClr val="808080">
                  <a:alpha val="30196"/>
                </a:srgbClr>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81" name="Oval 53"/>
              <p:cNvSpPr>
                <a:spLocks noChangeArrowheads="1"/>
              </p:cNvSpPr>
              <p:nvPr/>
            </p:nvSpPr>
            <p:spPr bwMode="gray">
              <a:xfrm>
                <a:off x="2637" y="1346"/>
                <a:ext cx="993" cy="994"/>
              </a:xfrm>
              <a:prstGeom prst="ellipse">
                <a:avLst/>
              </a:prstGeom>
              <a:gradFill rotWithShape="1">
                <a:gsLst>
                  <a:gs pos="0">
                    <a:srgbClr val="5C5C5C"/>
                  </a:gs>
                  <a:gs pos="100000">
                    <a:srgbClr val="FFFFFF"/>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sp>
          <p:nvSpPr>
            <p:cNvPr id="176" name="Oval 54"/>
            <p:cNvSpPr>
              <a:spLocks noChangeArrowheads="1"/>
            </p:cNvSpPr>
            <p:nvPr/>
          </p:nvSpPr>
          <p:spPr bwMode="gray">
            <a:xfrm>
              <a:off x="2322" y="844"/>
              <a:ext cx="1052" cy="1054"/>
            </a:xfrm>
            <a:prstGeom prst="ellipse">
              <a:avLst/>
            </a:prstGeom>
            <a:gradFill rotWithShape="1">
              <a:gsLst>
                <a:gs pos="0">
                  <a:schemeClr val="accent1">
                    <a:gamma/>
                    <a:shade val="46275"/>
                    <a:invGamma/>
                  </a:schemeClr>
                </a:gs>
                <a:gs pos="100000">
                  <a:schemeClr val="accent1"/>
                </a:gs>
              </a:gsLst>
              <a:lin ang="5400000" scaled="1"/>
            </a:gradFill>
            <a:ln w="57150">
              <a:noFill/>
              <a:round/>
              <a:headEnd/>
              <a:tailEnd/>
            </a:ln>
            <a:effectLst/>
          </p:spPr>
          <p:txBody>
            <a:bodyPr wrap="none" anchor="ctr"/>
            <a:lstStyle/>
            <a:p>
              <a:pPr>
                <a:defRPr/>
              </a:pPr>
              <a:endParaRPr lang="zh-CN" altLang="en-US"/>
            </a:p>
          </p:txBody>
        </p:sp>
      </p:grpSp>
      <p:grpSp>
        <p:nvGrpSpPr>
          <p:cNvPr id="182" name="Group 55"/>
          <p:cNvGrpSpPr>
            <a:grpSpLocks/>
          </p:cNvGrpSpPr>
          <p:nvPr/>
        </p:nvGrpSpPr>
        <p:grpSpPr bwMode="auto">
          <a:xfrm>
            <a:off x="1467919" y="3603201"/>
            <a:ext cx="1733298" cy="732659"/>
            <a:chOff x="523" y="2809"/>
            <a:chExt cx="876" cy="882"/>
          </a:xfrm>
        </p:grpSpPr>
        <p:sp>
          <p:nvSpPr>
            <p:cNvPr id="183" name="Oval 56"/>
            <p:cNvSpPr>
              <a:spLocks noChangeArrowheads="1"/>
            </p:cNvSpPr>
            <p:nvPr/>
          </p:nvSpPr>
          <p:spPr bwMode="gray">
            <a:xfrm>
              <a:off x="523" y="2809"/>
              <a:ext cx="876" cy="876"/>
            </a:xfrm>
            <a:prstGeom prst="ellipse">
              <a:avLst/>
            </a:prstGeom>
            <a:noFill/>
            <a:ln w="19050" algn="ctr">
              <a:solidFill>
                <a:srgbClr val="FFFFFF">
                  <a:alpha val="20000"/>
                </a:srgbClr>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84" name="Line 57"/>
            <p:cNvSpPr>
              <a:spLocks noChangeShapeType="1"/>
            </p:cNvSpPr>
            <p:nvPr/>
          </p:nvSpPr>
          <p:spPr bwMode="gray">
            <a:xfrm>
              <a:off x="964" y="2809"/>
              <a:ext cx="0" cy="870"/>
            </a:xfrm>
            <a:prstGeom prst="line">
              <a:avLst/>
            </a:prstGeom>
            <a:noFill/>
            <a:ln w="19050">
              <a:solidFill>
                <a:srgbClr val="FFFFFF">
                  <a:alpha val="20000"/>
                </a:srgbClr>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5" name="Line 58"/>
            <p:cNvSpPr>
              <a:spLocks noChangeShapeType="1"/>
            </p:cNvSpPr>
            <p:nvPr/>
          </p:nvSpPr>
          <p:spPr bwMode="gray">
            <a:xfrm>
              <a:off x="523" y="3244"/>
              <a:ext cx="876" cy="0"/>
            </a:xfrm>
            <a:prstGeom prst="line">
              <a:avLst/>
            </a:prstGeom>
            <a:noFill/>
            <a:ln w="19050">
              <a:solidFill>
                <a:srgbClr val="FFFFFF">
                  <a:alpha val="20000"/>
                </a:srgbClr>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6" name="Freeform 59"/>
            <p:cNvSpPr>
              <a:spLocks/>
            </p:cNvSpPr>
            <p:nvPr/>
          </p:nvSpPr>
          <p:spPr bwMode="gray">
            <a:xfrm>
              <a:off x="1023" y="2815"/>
              <a:ext cx="182" cy="864"/>
            </a:xfrm>
            <a:custGeom>
              <a:avLst/>
              <a:gdLst>
                <a:gd name="T0" fmla="*/ 0 w 182"/>
                <a:gd name="T1" fmla="*/ 0 h 864"/>
                <a:gd name="T2" fmla="*/ 182 w 182"/>
                <a:gd name="T3" fmla="*/ 435 h 864"/>
                <a:gd name="T4" fmla="*/ 6 w 182"/>
                <a:gd name="T5" fmla="*/ 864 h 864"/>
                <a:gd name="T6" fmla="*/ 0 60000 65536"/>
                <a:gd name="T7" fmla="*/ 0 60000 65536"/>
                <a:gd name="T8" fmla="*/ 0 60000 65536"/>
                <a:gd name="T9" fmla="*/ 0 w 182"/>
                <a:gd name="T10" fmla="*/ 0 h 864"/>
                <a:gd name="T11" fmla="*/ 182 w 182"/>
                <a:gd name="T12" fmla="*/ 864 h 864"/>
              </a:gdLst>
              <a:ahLst/>
              <a:cxnLst>
                <a:cxn ang="T6">
                  <a:pos x="T0" y="T1"/>
                </a:cxn>
                <a:cxn ang="T7">
                  <a:pos x="T2" y="T3"/>
                </a:cxn>
                <a:cxn ang="T8">
                  <a:pos x="T4" y="T5"/>
                </a:cxn>
              </a:cxnLst>
              <a:rect l="T9" t="T10" r="T11" b="T12"/>
              <a:pathLst>
                <a:path w="182" h="864">
                  <a:moveTo>
                    <a:pt x="0" y="0"/>
                  </a:moveTo>
                  <a:cubicBezTo>
                    <a:pt x="59" y="89"/>
                    <a:pt x="182" y="177"/>
                    <a:pt x="182" y="435"/>
                  </a:cubicBezTo>
                  <a:cubicBezTo>
                    <a:pt x="182" y="693"/>
                    <a:pt x="70" y="800"/>
                    <a:pt x="6" y="864"/>
                  </a:cubicBezTo>
                </a:path>
              </a:pathLst>
            </a:custGeom>
            <a:noFill/>
            <a:ln w="19050" cap="flat" cmpd="sng">
              <a:solidFill>
                <a:srgbClr val="FFFFFF">
                  <a:alpha val="20000"/>
                </a:srgbClr>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87" name="Freeform 60"/>
            <p:cNvSpPr>
              <a:spLocks/>
            </p:cNvSpPr>
            <p:nvPr/>
          </p:nvSpPr>
          <p:spPr bwMode="gray">
            <a:xfrm>
              <a:off x="726" y="2821"/>
              <a:ext cx="197" cy="870"/>
            </a:xfrm>
            <a:custGeom>
              <a:avLst/>
              <a:gdLst>
                <a:gd name="T0" fmla="*/ 167 w 197"/>
                <a:gd name="T1" fmla="*/ 0 h 870"/>
                <a:gd name="T2" fmla="*/ 0 w 197"/>
                <a:gd name="T3" fmla="*/ 436 h 870"/>
                <a:gd name="T4" fmla="*/ 197 w 197"/>
                <a:gd name="T5" fmla="*/ 870 h 870"/>
                <a:gd name="T6" fmla="*/ 0 60000 65536"/>
                <a:gd name="T7" fmla="*/ 0 60000 65536"/>
                <a:gd name="T8" fmla="*/ 0 60000 65536"/>
                <a:gd name="T9" fmla="*/ 0 w 197"/>
                <a:gd name="T10" fmla="*/ 0 h 870"/>
                <a:gd name="T11" fmla="*/ 197 w 197"/>
                <a:gd name="T12" fmla="*/ 870 h 870"/>
              </a:gdLst>
              <a:ahLst/>
              <a:cxnLst>
                <a:cxn ang="T6">
                  <a:pos x="T0" y="T1"/>
                </a:cxn>
                <a:cxn ang="T7">
                  <a:pos x="T2" y="T3"/>
                </a:cxn>
                <a:cxn ang="T8">
                  <a:pos x="T4" y="T5"/>
                </a:cxn>
              </a:cxnLst>
              <a:rect l="T9" t="T10" r="T11" b="T12"/>
              <a:pathLst>
                <a:path w="197" h="870">
                  <a:moveTo>
                    <a:pt x="167" y="0"/>
                  </a:moveTo>
                  <a:cubicBezTo>
                    <a:pt x="117" y="64"/>
                    <a:pt x="0" y="178"/>
                    <a:pt x="0" y="436"/>
                  </a:cubicBezTo>
                  <a:cubicBezTo>
                    <a:pt x="0" y="694"/>
                    <a:pt x="124" y="769"/>
                    <a:pt x="197" y="870"/>
                  </a:cubicBezTo>
                </a:path>
              </a:pathLst>
            </a:custGeom>
            <a:noFill/>
            <a:ln w="19050" cap="flat" cmpd="sng">
              <a:solidFill>
                <a:srgbClr val="FFFFFF">
                  <a:alpha val="20000"/>
                </a:srgbClr>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88" name="Freeform 61"/>
            <p:cNvSpPr>
              <a:spLocks/>
            </p:cNvSpPr>
            <p:nvPr/>
          </p:nvSpPr>
          <p:spPr bwMode="gray">
            <a:xfrm rot="5400000">
              <a:off x="892" y="3171"/>
              <a:ext cx="114" cy="653"/>
            </a:xfrm>
            <a:custGeom>
              <a:avLst/>
              <a:gdLst>
                <a:gd name="T0" fmla="*/ 32 w 197"/>
                <a:gd name="T1" fmla="*/ 0 h 870"/>
                <a:gd name="T2" fmla="*/ 0 w 197"/>
                <a:gd name="T3" fmla="*/ 184 h 870"/>
                <a:gd name="T4" fmla="*/ 38 w 197"/>
                <a:gd name="T5" fmla="*/ 368 h 870"/>
                <a:gd name="T6" fmla="*/ 0 60000 65536"/>
                <a:gd name="T7" fmla="*/ 0 60000 65536"/>
                <a:gd name="T8" fmla="*/ 0 60000 65536"/>
                <a:gd name="T9" fmla="*/ 0 w 197"/>
                <a:gd name="T10" fmla="*/ 0 h 870"/>
                <a:gd name="T11" fmla="*/ 197 w 197"/>
                <a:gd name="T12" fmla="*/ 870 h 870"/>
              </a:gdLst>
              <a:ahLst/>
              <a:cxnLst>
                <a:cxn ang="T6">
                  <a:pos x="T0" y="T1"/>
                </a:cxn>
                <a:cxn ang="T7">
                  <a:pos x="T2" y="T3"/>
                </a:cxn>
                <a:cxn ang="T8">
                  <a:pos x="T4" y="T5"/>
                </a:cxn>
              </a:cxnLst>
              <a:rect l="T9" t="T10" r="T11" b="T12"/>
              <a:pathLst>
                <a:path w="197" h="870">
                  <a:moveTo>
                    <a:pt x="167" y="0"/>
                  </a:moveTo>
                  <a:cubicBezTo>
                    <a:pt x="117" y="64"/>
                    <a:pt x="0" y="178"/>
                    <a:pt x="0" y="436"/>
                  </a:cubicBezTo>
                  <a:cubicBezTo>
                    <a:pt x="0" y="694"/>
                    <a:pt x="124" y="769"/>
                    <a:pt x="197" y="870"/>
                  </a:cubicBezTo>
                </a:path>
              </a:pathLst>
            </a:custGeom>
            <a:noFill/>
            <a:ln w="19050" cap="flat" cmpd="sng">
              <a:solidFill>
                <a:srgbClr val="FFFFFF">
                  <a:alpha val="20000"/>
                </a:srgbClr>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89" name="Freeform 62"/>
            <p:cNvSpPr>
              <a:spLocks/>
            </p:cNvSpPr>
            <p:nvPr/>
          </p:nvSpPr>
          <p:spPr bwMode="gray">
            <a:xfrm rot="16200000" flipV="1">
              <a:off x="900" y="2668"/>
              <a:ext cx="114" cy="653"/>
            </a:xfrm>
            <a:custGeom>
              <a:avLst/>
              <a:gdLst>
                <a:gd name="T0" fmla="*/ 32 w 197"/>
                <a:gd name="T1" fmla="*/ 0 h 870"/>
                <a:gd name="T2" fmla="*/ 0 w 197"/>
                <a:gd name="T3" fmla="*/ 184 h 870"/>
                <a:gd name="T4" fmla="*/ 38 w 197"/>
                <a:gd name="T5" fmla="*/ 368 h 870"/>
                <a:gd name="T6" fmla="*/ 0 60000 65536"/>
                <a:gd name="T7" fmla="*/ 0 60000 65536"/>
                <a:gd name="T8" fmla="*/ 0 60000 65536"/>
                <a:gd name="T9" fmla="*/ 0 w 197"/>
                <a:gd name="T10" fmla="*/ 0 h 870"/>
                <a:gd name="T11" fmla="*/ 197 w 197"/>
                <a:gd name="T12" fmla="*/ 870 h 870"/>
              </a:gdLst>
              <a:ahLst/>
              <a:cxnLst>
                <a:cxn ang="T6">
                  <a:pos x="T0" y="T1"/>
                </a:cxn>
                <a:cxn ang="T7">
                  <a:pos x="T2" y="T3"/>
                </a:cxn>
                <a:cxn ang="T8">
                  <a:pos x="T4" y="T5"/>
                </a:cxn>
              </a:cxnLst>
              <a:rect l="T9" t="T10" r="T11" b="T12"/>
              <a:pathLst>
                <a:path w="197" h="870">
                  <a:moveTo>
                    <a:pt x="167" y="0"/>
                  </a:moveTo>
                  <a:cubicBezTo>
                    <a:pt x="117" y="64"/>
                    <a:pt x="0" y="178"/>
                    <a:pt x="0" y="436"/>
                  </a:cubicBezTo>
                  <a:cubicBezTo>
                    <a:pt x="0" y="694"/>
                    <a:pt x="124" y="769"/>
                    <a:pt x="197" y="870"/>
                  </a:cubicBezTo>
                </a:path>
              </a:pathLst>
            </a:custGeom>
            <a:noFill/>
            <a:ln w="19050" cap="flat" cmpd="sng">
              <a:solidFill>
                <a:srgbClr val="FFFFFF">
                  <a:alpha val="20000"/>
                </a:srgbClr>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190" name="Rectangle 63"/>
          <p:cNvSpPr>
            <a:spLocks noChangeArrowheads="1"/>
          </p:cNvSpPr>
          <p:nvPr/>
        </p:nvSpPr>
        <p:spPr bwMode="white">
          <a:xfrm>
            <a:off x="1155491" y="3747138"/>
            <a:ext cx="292293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defRPr/>
            </a:pPr>
            <a:r>
              <a:rPr lang="en-US" altLang="zh-CN" sz="2400" dirty="0">
                <a:solidFill>
                  <a:srgbClr val="F8F8F8"/>
                </a:solidFill>
              </a:rPr>
              <a:t>C</a:t>
            </a:r>
            <a:r>
              <a:rPr lang="zh-CN" altLang="en-US" sz="2400" dirty="0">
                <a:solidFill>
                  <a:srgbClr val="F8F8F8"/>
                </a:solidFill>
              </a:rPr>
              <a:t>语言</a:t>
            </a:r>
            <a:endParaRPr lang="en-US" altLang="zh-CN" sz="2400" dirty="0">
              <a:solidFill>
                <a:srgbClr val="F8F8F8"/>
              </a:solidFill>
            </a:endParaRPr>
          </a:p>
        </p:txBody>
      </p:sp>
      <p:sp>
        <p:nvSpPr>
          <p:cNvPr id="191" name="AutoShape 45"/>
          <p:cNvSpPr>
            <a:spLocks noChangeArrowheads="1"/>
          </p:cNvSpPr>
          <p:nvPr/>
        </p:nvSpPr>
        <p:spPr bwMode="gray">
          <a:xfrm>
            <a:off x="2224643" y="4848753"/>
            <a:ext cx="7549546" cy="745789"/>
          </a:xfrm>
          <a:prstGeom prst="chevron">
            <a:avLst>
              <a:gd name="adj" fmla="val 53163"/>
            </a:avLst>
          </a:prstGeom>
          <a:gradFill rotWithShape="1">
            <a:gsLst>
              <a:gs pos="0">
                <a:schemeClr val="accent1">
                  <a:gamma/>
                  <a:shade val="69804"/>
                  <a:invGamma/>
                </a:schemeClr>
              </a:gs>
              <a:gs pos="100000">
                <a:schemeClr val="accent1"/>
              </a:gs>
            </a:gsLst>
            <a:lin ang="0" scaled="1"/>
          </a:gradFill>
          <a:ln w="19050">
            <a:miter lim="800000"/>
            <a:headEnd/>
            <a:tailEnd/>
          </a:ln>
          <a:effectLst/>
          <a:scene3d>
            <a:camera prst="legacyPerspectiveBottomLeft"/>
            <a:lightRig rig="legacyFlat4" dir="b"/>
          </a:scene3d>
          <a:sp3d extrusionH="430200" prstMaterial="legacyMetal">
            <a:bevelT w="13500" h="13500" prst="angle"/>
            <a:bevelB w="13500" h="13500" prst="angle"/>
            <a:extrusionClr>
              <a:schemeClr val="accent1"/>
            </a:extrusionClr>
          </a:sp3d>
        </p:spPr>
        <p:txBody>
          <a:bodyPr wrap="none" anchor="ctr">
            <a:flatTx/>
          </a:bodyPr>
          <a:lstStyle/>
          <a:p>
            <a:pPr algn="ctr">
              <a:spcBef>
                <a:spcPct val="50000"/>
              </a:spcBef>
              <a:defRPr/>
            </a:pPr>
            <a:r>
              <a:rPr lang="zh-CN" altLang="en-US" sz="2800" dirty="0"/>
              <a:t>              </a:t>
            </a:r>
            <a:r>
              <a:rPr lang="zh-CN" altLang="en-US" sz="2800" dirty="0">
                <a:solidFill>
                  <a:schemeClr val="bg1"/>
                </a:solidFill>
              </a:rPr>
              <a:t>跨平台的应用软件开发等</a:t>
            </a:r>
            <a:endParaRPr lang="en-US" altLang="zh-CN" sz="2800" dirty="0">
              <a:solidFill>
                <a:schemeClr val="bg1"/>
              </a:solidFill>
              <a:latin typeface="Arial" charset="0"/>
            </a:endParaRPr>
          </a:p>
        </p:txBody>
      </p:sp>
      <p:grpSp>
        <p:nvGrpSpPr>
          <p:cNvPr id="192" name="Group 47"/>
          <p:cNvGrpSpPr>
            <a:grpSpLocks/>
          </p:cNvGrpSpPr>
          <p:nvPr/>
        </p:nvGrpSpPr>
        <p:grpSpPr bwMode="auto">
          <a:xfrm>
            <a:off x="1257723" y="4684463"/>
            <a:ext cx="2609333" cy="1092423"/>
            <a:chOff x="2161" y="696"/>
            <a:chExt cx="1360" cy="1356"/>
          </a:xfrm>
        </p:grpSpPr>
        <p:grpSp>
          <p:nvGrpSpPr>
            <p:cNvPr id="193" name="Group 48"/>
            <p:cNvGrpSpPr>
              <a:grpSpLocks/>
            </p:cNvGrpSpPr>
            <p:nvPr/>
          </p:nvGrpSpPr>
          <p:grpSpPr bwMode="auto">
            <a:xfrm>
              <a:off x="2161" y="696"/>
              <a:ext cx="1360" cy="1356"/>
              <a:chOff x="2508" y="1231"/>
              <a:chExt cx="1248" cy="1240"/>
            </a:xfrm>
          </p:grpSpPr>
          <p:sp>
            <p:nvSpPr>
              <p:cNvPr id="195" name="Oval 49"/>
              <p:cNvSpPr>
                <a:spLocks noChangeArrowheads="1"/>
              </p:cNvSpPr>
              <p:nvPr/>
            </p:nvSpPr>
            <p:spPr bwMode="gray">
              <a:xfrm>
                <a:off x="2508" y="1231"/>
                <a:ext cx="1248" cy="1240"/>
              </a:xfrm>
              <a:prstGeom prst="ellipse">
                <a:avLst/>
              </a:prstGeom>
              <a:solidFill>
                <a:srgbClr val="808080"/>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96" name="Oval 50"/>
              <p:cNvSpPr>
                <a:spLocks noChangeArrowheads="1"/>
              </p:cNvSpPr>
              <p:nvPr/>
            </p:nvSpPr>
            <p:spPr bwMode="gray">
              <a:xfrm>
                <a:off x="2541" y="1256"/>
                <a:ext cx="1190" cy="1190"/>
              </a:xfrm>
              <a:prstGeom prst="ellipse">
                <a:avLst/>
              </a:prstGeom>
              <a:gradFill rotWithShape="1">
                <a:gsLst>
                  <a:gs pos="0">
                    <a:srgbClr val="F8F8F8"/>
                  </a:gs>
                  <a:gs pos="100000">
                    <a:srgbClr val="414141"/>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97" name="Oval 51"/>
              <p:cNvSpPr>
                <a:spLocks noChangeArrowheads="1"/>
              </p:cNvSpPr>
              <p:nvPr/>
            </p:nvSpPr>
            <p:spPr bwMode="gray">
              <a:xfrm>
                <a:off x="2590" y="1305"/>
                <a:ext cx="1092" cy="1092"/>
              </a:xfrm>
              <a:prstGeom prst="ellipse">
                <a:avLst/>
              </a:prstGeom>
              <a:solidFill>
                <a:srgbClr val="808080">
                  <a:alpha val="25098"/>
                </a:srgbClr>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98" name="Oval 52"/>
              <p:cNvSpPr>
                <a:spLocks noChangeArrowheads="1"/>
              </p:cNvSpPr>
              <p:nvPr/>
            </p:nvSpPr>
            <p:spPr bwMode="gray">
              <a:xfrm>
                <a:off x="2623" y="1330"/>
                <a:ext cx="1026" cy="1026"/>
              </a:xfrm>
              <a:prstGeom prst="ellipse">
                <a:avLst/>
              </a:prstGeom>
              <a:solidFill>
                <a:srgbClr val="808080">
                  <a:alpha val="30196"/>
                </a:srgbClr>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99" name="Oval 53"/>
              <p:cNvSpPr>
                <a:spLocks noChangeArrowheads="1"/>
              </p:cNvSpPr>
              <p:nvPr/>
            </p:nvSpPr>
            <p:spPr bwMode="gray">
              <a:xfrm>
                <a:off x="2637" y="1346"/>
                <a:ext cx="993" cy="994"/>
              </a:xfrm>
              <a:prstGeom prst="ellipse">
                <a:avLst/>
              </a:prstGeom>
              <a:gradFill rotWithShape="1">
                <a:gsLst>
                  <a:gs pos="0">
                    <a:srgbClr val="5C5C5C"/>
                  </a:gs>
                  <a:gs pos="100000">
                    <a:srgbClr val="FFFFFF"/>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sp>
          <p:nvSpPr>
            <p:cNvPr id="194" name="Oval 54"/>
            <p:cNvSpPr>
              <a:spLocks noChangeArrowheads="1"/>
            </p:cNvSpPr>
            <p:nvPr/>
          </p:nvSpPr>
          <p:spPr bwMode="gray">
            <a:xfrm>
              <a:off x="2322" y="844"/>
              <a:ext cx="1052" cy="1054"/>
            </a:xfrm>
            <a:prstGeom prst="ellipse">
              <a:avLst/>
            </a:prstGeom>
            <a:gradFill rotWithShape="1">
              <a:gsLst>
                <a:gs pos="0">
                  <a:schemeClr val="accent1">
                    <a:gamma/>
                    <a:shade val="46275"/>
                    <a:invGamma/>
                  </a:schemeClr>
                </a:gs>
                <a:gs pos="100000">
                  <a:schemeClr val="accent1"/>
                </a:gs>
              </a:gsLst>
              <a:lin ang="5400000" scaled="1"/>
            </a:gradFill>
            <a:ln w="57150">
              <a:noFill/>
              <a:round/>
              <a:headEnd/>
              <a:tailEnd/>
            </a:ln>
            <a:effectLst/>
          </p:spPr>
          <p:txBody>
            <a:bodyPr wrap="none" anchor="ctr"/>
            <a:lstStyle/>
            <a:p>
              <a:pPr>
                <a:defRPr/>
              </a:pPr>
              <a:endParaRPr lang="zh-CN" altLang="en-US"/>
            </a:p>
          </p:txBody>
        </p:sp>
      </p:grpSp>
      <p:grpSp>
        <p:nvGrpSpPr>
          <p:cNvPr id="200" name="Group 55"/>
          <p:cNvGrpSpPr>
            <a:grpSpLocks/>
          </p:cNvGrpSpPr>
          <p:nvPr/>
        </p:nvGrpSpPr>
        <p:grpSpPr bwMode="auto">
          <a:xfrm>
            <a:off x="1472036" y="4892425"/>
            <a:ext cx="1733298" cy="732659"/>
            <a:chOff x="523" y="2809"/>
            <a:chExt cx="876" cy="882"/>
          </a:xfrm>
        </p:grpSpPr>
        <p:sp>
          <p:nvSpPr>
            <p:cNvPr id="201" name="Oval 56"/>
            <p:cNvSpPr>
              <a:spLocks noChangeArrowheads="1"/>
            </p:cNvSpPr>
            <p:nvPr/>
          </p:nvSpPr>
          <p:spPr bwMode="gray">
            <a:xfrm>
              <a:off x="523" y="2809"/>
              <a:ext cx="876" cy="876"/>
            </a:xfrm>
            <a:prstGeom prst="ellipse">
              <a:avLst/>
            </a:prstGeom>
            <a:noFill/>
            <a:ln w="19050" algn="ctr">
              <a:solidFill>
                <a:srgbClr val="FFFFFF">
                  <a:alpha val="20000"/>
                </a:srgbClr>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02" name="Line 57"/>
            <p:cNvSpPr>
              <a:spLocks noChangeShapeType="1"/>
            </p:cNvSpPr>
            <p:nvPr/>
          </p:nvSpPr>
          <p:spPr bwMode="gray">
            <a:xfrm>
              <a:off x="964" y="2809"/>
              <a:ext cx="0" cy="870"/>
            </a:xfrm>
            <a:prstGeom prst="line">
              <a:avLst/>
            </a:prstGeom>
            <a:noFill/>
            <a:ln w="19050">
              <a:solidFill>
                <a:srgbClr val="FFFFFF">
                  <a:alpha val="20000"/>
                </a:srgbClr>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3" name="Line 58"/>
            <p:cNvSpPr>
              <a:spLocks noChangeShapeType="1"/>
            </p:cNvSpPr>
            <p:nvPr/>
          </p:nvSpPr>
          <p:spPr bwMode="gray">
            <a:xfrm>
              <a:off x="523" y="3244"/>
              <a:ext cx="876" cy="0"/>
            </a:xfrm>
            <a:prstGeom prst="line">
              <a:avLst/>
            </a:prstGeom>
            <a:noFill/>
            <a:ln w="19050">
              <a:solidFill>
                <a:srgbClr val="FFFFFF">
                  <a:alpha val="20000"/>
                </a:srgbClr>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4" name="Freeform 59"/>
            <p:cNvSpPr>
              <a:spLocks/>
            </p:cNvSpPr>
            <p:nvPr/>
          </p:nvSpPr>
          <p:spPr bwMode="gray">
            <a:xfrm>
              <a:off x="1023" y="2815"/>
              <a:ext cx="182" cy="864"/>
            </a:xfrm>
            <a:custGeom>
              <a:avLst/>
              <a:gdLst>
                <a:gd name="T0" fmla="*/ 0 w 182"/>
                <a:gd name="T1" fmla="*/ 0 h 864"/>
                <a:gd name="T2" fmla="*/ 182 w 182"/>
                <a:gd name="T3" fmla="*/ 435 h 864"/>
                <a:gd name="T4" fmla="*/ 6 w 182"/>
                <a:gd name="T5" fmla="*/ 864 h 864"/>
                <a:gd name="T6" fmla="*/ 0 60000 65536"/>
                <a:gd name="T7" fmla="*/ 0 60000 65536"/>
                <a:gd name="T8" fmla="*/ 0 60000 65536"/>
                <a:gd name="T9" fmla="*/ 0 w 182"/>
                <a:gd name="T10" fmla="*/ 0 h 864"/>
                <a:gd name="T11" fmla="*/ 182 w 182"/>
                <a:gd name="T12" fmla="*/ 864 h 864"/>
              </a:gdLst>
              <a:ahLst/>
              <a:cxnLst>
                <a:cxn ang="T6">
                  <a:pos x="T0" y="T1"/>
                </a:cxn>
                <a:cxn ang="T7">
                  <a:pos x="T2" y="T3"/>
                </a:cxn>
                <a:cxn ang="T8">
                  <a:pos x="T4" y="T5"/>
                </a:cxn>
              </a:cxnLst>
              <a:rect l="T9" t="T10" r="T11" b="T12"/>
              <a:pathLst>
                <a:path w="182" h="864">
                  <a:moveTo>
                    <a:pt x="0" y="0"/>
                  </a:moveTo>
                  <a:cubicBezTo>
                    <a:pt x="59" y="89"/>
                    <a:pt x="182" y="177"/>
                    <a:pt x="182" y="435"/>
                  </a:cubicBezTo>
                  <a:cubicBezTo>
                    <a:pt x="182" y="693"/>
                    <a:pt x="70" y="800"/>
                    <a:pt x="6" y="864"/>
                  </a:cubicBezTo>
                </a:path>
              </a:pathLst>
            </a:custGeom>
            <a:noFill/>
            <a:ln w="19050" cap="flat" cmpd="sng">
              <a:solidFill>
                <a:srgbClr val="FFFFFF">
                  <a:alpha val="20000"/>
                </a:srgbClr>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05" name="Freeform 60"/>
            <p:cNvSpPr>
              <a:spLocks/>
            </p:cNvSpPr>
            <p:nvPr/>
          </p:nvSpPr>
          <p:spPr bwMode="gray">
            <a:xfrm>
              <a:off x="726" y="2821"/>
              <a:ext cx="197" cy="870"/>
            </a:xfrm>
            <a:custGeom>
              <a:avLst/>
              <a:gdLst>
                <a:gd name="T0" fmla="*/ 167 w 197"/>
                <a:gd name="T1" fmla="*/ 0 h 870"/>
                <a:gd name="T2" fmla="*/ 0 w 197"/>
                <a:gd name="T3" fmla="*/ 436 h 870"/>
                <a:gd name="T4" fmla="*/ 197 w 197"/>
                <a:gd name="T5" fmla="*/ 870 h 870"/>
                <a:gd name="T6" fmla="*/ 0 60000 65536"/>
                <a:gd name="T7" fmla="*/ 0 60000 65536"/>
                <a:gd name="T8" fmla="*/ 0 60000 65536"/>
                <a:gd name="T9" fmla="*/ 0 w 197"/>
                <a:gd name="T10" fmla="*/ 0 h 870"/>
                <a:gd name="T11" fmla="*/ 197 w 197"/>
                <a:gd name="T12" fmla="*/ 870 h 870"/>
              </a:gdLst>
              <a:ahLst/>
              <a:cxnLst>
                <a:cxn ang="T6">
                  <a:pos x="T0" y="T1"/>
                </a:cxn>
                <a:cxn ang="T7">
                  <a:pos x="T2" y="T3"/>
                </a:cxn>
                <a:cxn ang="T8">
                  <a:pos x="T4" y="T5"/>
                </a:cxn>
              </a:cxnLst>
              <a:rect l="T9" t="T10" r="T11" b="T12"/>
              <a:pathLst>
                <a:path w="197" h="870">
                  <a:moveTo>
                    <a:pt x="167" y="0"/>
                  </a:moveTo>
                  <a:cubicBezTo>
                    <a:pt x="117" y="64"/>
                    <a:pt x="0" y="178"/>
                    <a:pt x="0" y="436"/>
                  </a:cubicBezTo>
                  <a:cubicBezTo>
                    <a:pt x="0" y="694"/>
                    <a:pt x="124" y="769"/>
                    <a:pt x="197" y="870"/>
                  </a:cubicBezTo>
                </a:path>
              </a:pathLst>
            </a:custGeom>
            <a:noFill/>
            <a:ln w="19050" cap="flat" cmpd="sng">
              <a:solidFill>
                <a:srgbClr val="FFFFFF">
                  <a:alpha val="20000"/>
                </a:srgbClr>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06" name="Freeform 61"/>
            <p:cNvSpPr>
              <a:spLocks/>
            </p:cNvSpPr>
            <p:nvPr/>
          </p:nvSpPr>
          <p:spPr bwMode="gray">
            <a:xfrm rot="5400000">
              <a:off x="892" y="3171"/>
              <a:ext cx="114" cy="653"/>
            </a:xfrm>
            <a:custGeom>
              <a:avLst/>
              <a:gdLst>
                <a:gd name="T0" fmla="*/ 32 w 197"/>
                <a:gd name="T1" fmla="*/ 0 h 870"/>
                <a:gd name="T2" fmla="*/ 0 w 197"/>
                <a:gd name="T3" fmla="*/ 184 h 870"/>
                <a:gd name="T4" fmla="*/ 38 w 197"/>
                <a:gd name="T5" fmla="*/ 368 h 870"/>
                <a:gd name="T6" fmla="*/ 0 60000 65536"/>
                <a:gd name="T7" fmla="*/ 0 60000 65536"/>
                <a:gd name="T8" fmla="*/ 0 60000 65536"/>
                <a:gd name="T9" fmla="*/ 0 w 197"/>
                <a:gd name="T10" fmla="*/ 0 h 870"/>
                <a:gd name="T11" fmla="*/ 197 w 197"/>
                <a:gd name="T12" fmla="*/ 870 h 870"/>
              </a:gdLst>
              <a:ahLst/>
              <a:cxnLst>
                <a:cxn ang="T6">
                  <a:pos x="T0" y="T1"/>
                </a:cxn>
                <a:cxn ang="T7">
                  <a:pos x="T2" y="T3"/>
                </a:cxn>
                <a:cxn ang="T8">
                  <a:pos x="T4" y="T5"/>
                </a:cxn>
              </a:cxnLst>
              <a:rect l="T9" t="T10" r="T11" b="T12"/>
              <a:pathLst>
                <a:path w="197" h="870">
                  <a:moveTo>
                    <a:pt x="167" y="0"/>
                  </a:moveTo>
                  <a:cubicBezTo>
                    <a:pt x="117" y="64"/>
                    <a:pt x="0" y="178"/>
                    <a:pt x="0" y="436"/>
                  </a:cubicBezTo>
                  <a:cubicBezTo>
                    <a:pt x="0" y="694"/>
                    <a:pt x="124" y="769"/>
                    <a:pt x="197" y="870"/>
                  </a:cubicBezTo>
                </a:path>
              </a:pathLst>
            </a:custGeom>
            <a:noFill/>
            <a:ln w="19050" cap="flat" cmpd="sng">
              <a:solidFill>
                <a:srgbClr val="FFFFFF">
                  <a:alpha val="20000"/>
                </a:srgbClr>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07" name="Freeform 62"/>
            <p:cNvSpPr>
              <a:spLocks/>
            </p:cNvSpPr>
            <p:nvPr/>
          </p:nvSpPr>
          <p:spPr bwMode="gray">
            <a:xfrm rot="16200000" flipV="1">
              <a:off x="900" y="2668"/>
              <a:ext cx="114" cy="653"/>
            </a:xfrm>
            <a:custGeom>
              <a:avLst/>
              <a:gdLst>
                <a:gd name="T0" fmla="*/ 32 w 197"/>
                <a:gd name="T1" fmla="*/ 0 h 870"/>
                <a:gd name="T2" fmla="*/ 0 w 197"/>
                <a:gd name="T3" fmla="*/ 184 h 870"/>
                <a:gd name="T4" fmla="*/ 38 w 197"/>
                <a:gd name="T5" fmla="*/ 368 h 870"/>
                <a:gd name="T6" fmla="*/ 0 60000 65536"/>
                <a:gd name="T7" fmla="*/ 0 60000 65536"/>
                <a:gd name="T8" fmla="*/ 0 60000 65536"/>
                <a:gd name="T9" fmla="*/ 0 w 197"/>
                <a:gd name="T10" fmla="*/ 0 h 870"/>
                <a:gd name="T11" fmla="*/ 197 w 197"/>
                <a:gd name="T12" fmla="*/ 870 h 870"/>
              </a:gdLst>
              <a:ahLst/>
              <a:cxnLst>
                <a:cxn ang="T6">
                  <a:pos x="T0" y="T1"/>
                </a:cxn>
                <a:cxn ang="T7">
                  <a:pos x="T2" y="T3"/>
                </a:cxn>
                <a:cxn ang="T8">
                  <a:pos x="T4" y="T5"/>
                </a:cxn>
              </a:cxnLst>
              <a:rect l="T9" t="T10" r="T11" b="T12"/>
              <a:pathLst>
                <a:path w="197" h="870">
                  <a:moveTo>
                    <a:pt x="167" y="0"/>
                  </a:moveTo>
                  <a:cubicBezTo>
                    <a:pt x="117" y="64"/>
                    <a:pt x="0" y="178"/>
                    <a:pt x="0" y="436"/>
                  </a:cubicBezTo>
                  <a:cubicBezTo>
                    <a:pt x="0" y="694"/>
                    <a:pt x="124" y="769"/>
                    <a:pt x="197" y="870"/>
                  </a:cubicBezTo>
                </a:path>
              </a:pathLst>
            </a:custGeom>
            <a:noFill/>
            <a:ln w="19050" cap="flat" cmpd="sng">
              <a:solidFill>
                <a:srgbClr val="FFFFFF">
                  <a:alpha val="20000"/>
                </a:srgbClr>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208" name="Rectangle 63"/>
          <p:cNvSpPr>
            <a:spLocks noChangeArrowheads="1"/>
          </p:cNvSpPr>
          <p:nvPr/>
        </p:nvSpPr>
        <p:spPr bwMode="white">
          <a:xfrm>
            <a:off x="1159608" y="5036362"/>
            <a:ext cx="292293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400" dirty="0">
                <a:solidFill>
                  <a:schemeClr val="bg1"/>
                </a:solidFill>
              </a:rPr>
              <a:t>JAVA</a:t>
            </a:r>
            <a:r>
              <a:rPr lang="zh-CN" altLang="en-US" sz="2400" dirty="0">
                <a:solidFill>
                  <a:schemeClr val="bg1"/>
                </a:solidFill>
              </a:rPr>
              <a:t>语言</a:t>
            </a:r>
            <a:endParaRPr lang="en-US" altLang="zh-CN" sz="2400" dirty="0">
              <a:solidFill>
                <a:schemeClr val="bg1"/>
              </a:solidFill>
            </a:endParaRPr>
          </a:p>
        </p:txBody>
      </p:sp>
    </p:spTree>
    <p:extLst>
      <p:ext uri="{BB962C8B-B14F-4D97-AF65-F5344CB8AC3E}">
        <p14:creationId xmlns:p14="http://schemas.microsoft.com/office/powerpoint/2010/main" val="26616521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026"/>
          <p:cNvSpPr>
            <a:spLocks noGrp="1" noChangeArrowheads="1"/>
          </p:cNvSpPr>
          <p:nvPr>
            <p:ph type="title"/>
          </p:nvPr>
        </p:nvSpPr>
        <p:spPr>
          <a:xfrm>
            <a:off x="571501" y="0"/>
            <a:ext cx="8275937" cy="668780"/>
          </a:xfrm>
        </p:spPr>
        <p:txBody>
          <a:bodyPr/>
          <a:lstStyle/>
          <a:p>
            <a:r>
              <a:rPr lang="en-US" altLang="zh-CN" dirty="0">
                <a:cs typeface="+mn-ea"/>
                <a:sym typeface="+mn-lt"/>
              </a:rPr>
              <a:t>5.1.3.</a:t>
            </a:r>
            <a:r>
              <a:rPr lang="zh-CN" altLang="en-US" dirty="0">
                <a:latin typeface="+mn-lt"/>
                <a:ea typeface="+mn-ea"/>
                <a:cs typeface="+mn-ea"/>
                <a:sym typeface="+mn-lt"/>
              </a:rPr>
              <a:t>特点</a:t>
            </a:r>
            <a:r>
              <a:rPr lang="en-US" altLang="zh-CN" dirty="0">
                <a:latin typeface="+mn-lt"/>
                <a:ea typeface="+mn-ea"/>
                <a:cs typeface="+mn-ea"/>
                <a:sym typeface="+mn-lt"/>
              </a:rPr>
              <a:t>——</a:t>
            </a:r>
            <a:r>
              <a:rPr lang="zh-CN" altLang="en-US" dirty="0">
                <a:latin typeface="+mn-lt"/>
                <a:ea typeface="+mn-ea"/>
                <a:cs typeface="+mn-ea"/>
                <a:sym typeface="+mn-lt"/>
              </a:rPr>
              <a:t>技术方面</a:t>
            </a:r>
          </a:p>
        </p:txBody>
      </p:sp>
      <p:grpSp>
        <p:nvGrpSpPr>
          <p:cNvPr id="76" name="组合 75"/>
          <p:cNvGrpSpPr/>
          <p:nvPr/>
        </p:nvGrpSpPr>
        <p:grpSpPr>
          <a:xfrm>
            <a:off x="467591" y="924792"/>
            <a:ext cx="11430000" cy="5143500"/>
            <a:chOff x="936661" y="1526837"/>
            <a:chExt cx="10691774" cy="5035466"/>
          </a:xfrm>
        </p:grpSpPr>
        <p:pic>
          <p:nvPicPr>
            <p:cNvPr id="77" name="图片 7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6661" y="1526837"/>
              <a:ext cx="10691774" cy="5035466"/>
            </a:xfrm>
            <a:prstGeom prst="rect">
              <a:avLst/>
            </a:prstGeom>
          </p:spPr>
        </p:pic>
        <p:cxnSp>
          <p:nvCxnSpPr>
            <p:cNvPr id="78" name="直接连接符 77"/>
            <p:cNvCxnSpPr/>
            <p:nvPr/>
          </p:nvCxnSpPr>
          <p:spPr>
            <a:xfrm>
              <a:off x="4874403" y="1660342"/>
              <a:ext cx="0" cy="851175"/>
            </a:xfrm>
            <a:prstGeom prst="line">
              <a:avLst/>
            </a:prstGeom>
            <a:noFill/>
            <a:ln w="19050" cap="flat" cmpd="sng" algn="ctr">
              <a:solidFill>
                <a:srgbClr val="0075CC"/>
              </a:solidFill>
              <a:prstDash val="solid"/>
            </a:ln>
            <a:effectLst>
              <a:outerShdw dist="12700" sx="101000" sy="101000" algn="l" rotWithShape="0">
                <a:srgbClr val="43CEFF"/>
              </a:outerShdw>
            </a:effectLst>
          </p:spPr>
        </p:cxnSp>
        <p:cxnSp>
          <p:nvCxnSpPr>
            <p:cNvPr id="79" name="直接连接符 78"/>
            <p:cNvCxnSpPr/>
            <p:nvPr/>
          </p:nvCxnSpPr>
          <p:spPr>
            <a:xfrm>
              <a:off x="4941082" y="3622988"/>
              <a:ext cx="0" cy="897947"/>
            </a:xfrm>
            <a:prstGeom prst="line">
              <a:avLst/>
            </a:prstGeom>
            <a:noFill/>
            <a:ln w="19050" cap="flat" cmpd="sng" algn="ctr">
              <a:solidFill>
                <a:srgbClr val="F79646">
                  <a:lumMod val="50000"/>
                </a:srgbClr>
              </a:solidFill>
              <a:prstDash val="solid"/>
            </a:ln>
            <a:effectLst>
              <a:outerShdw dist="12700" sx="101000" sy="101000" algn="l" rotWithShape="0">
                <a:srgbClr val="FFC819"/>
              </a:outerShdw>
            </a:effectLst>
          </p:spPr>
        </p:cxnSp>
        <p:cxnSp>
          <p:nvCxnSpPr>
            <p:cNvPr id="80" name="直接连接符 79"/>
            <p:cNvCxnSpPr/>
            <p:nvPr/>
          </p:nvCxnSpPr>
          <p:spPr>
            <a:xfrm>
              <a:off x="4935103" y="5504594"/>
              <a:ext cx="0" cy="897947"/>
            </a:xfrm>
            <a:prstGeom prst="line">
              <a:avLst/>
            </a:prstGeom>
            <a:noFill/>
            <a:ln w="19050" cap="flat" cmpd="sng" algn="ctr">
              <a:solidFill>
                <a:srgbClr val="3A8A1E"/>
              </a:solidFill>
              <a:prstDash val="solid"/>
            </a:ln>
            <a:effectLst>
              <a:outerShdw dist="12700" sx="101000" sy="101000" algn="l" rotWithShape="0">
                <a:srgbClr val="C7EF85"/>
              </a:outerShdw>
            </a:effectLst>
          </p:spPr>
        </p:cxnSp>
        <p:sp>
          <p:nvSpPr>
            <p:cNvPr id="81" name="TextBox 21"/>
            <p:cNvSpPr txBox="1"/>
            <p:nvPr/>
          </p:nvSpPr>
          <p:spPr>
            <a:xfrm>
              <a:off x="1954133" y="1670761"/>
              <a:ext cx="2938340" cy="916680"/>
            </a:xfrm>
            <a:prstGeom prst="rect">
              <a:avLst/>
            </a:prstGeom>
            <a:noFill/>
          </p:spPr>
          <p:txBody>
            <a:bodyPr wrap="square" rtlCol="0">
              <a:spAutoFit/>
            </a:bodyPr>
            <a:lstStyle/>
            <a:p>
              <a:pPr lvl="1" algn="ctr">
                <a:lnSpc>
                  <a:spcPct val="120000"/>
                </a:lnSpc>
                <a:defRPr/>
              </a:pPr>
              <a:r>
                <a:rPr lang="zh-CN" altLang="en-US" sz="24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需要复杂的</a:t>
              </a:r>
              <a:endParaRPr lang="en-US" altLang="zh-CN" sz="24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p>
              <a:pPr lvl="1" algn="ctr">
                <a:lnSpc>
                  <a:spcPct val="120000"/>
                </a:lnSpc>
                <a:defRPr/>
              </a:pPr>
              <a:r>
                <a:rPr lang="zh-CN" altLang="en-US" sz="24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数据结构</a:t>
              </a:r>
              <a:endParaRPr lang="en-US" altLang="zh-CN" sz="24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82" name="TextBox 22"/>
            <p:cNvSpPr txBox="1"/>
            <p:nvPr/>
          </p:nvSpPr>
          <p:spPr>
            <a:xfrm>
              <a:off x="2141665" y="3690627"/>
              <a:ext cx="2587990" cy="813543"/>
            </a:xfrm>
            <a:prstGeom prst="rect">
              <a:avLst/>
            </a:prstGeom>
            <a:noFill/>
          </p:spPr>
          <p:txBody>
            <a:bodyPr wrap="square" rtlCol="0">
              <a:spAutoFit/>
            </a:bodyPr>
            <a:lstStyle/>
            <a:p>
              <a:pPr lvl="1" algn="ctr">
                <a:buNone/>
              </a:pPr>
              <a:r>
                <a:rPr lang="zh-CN" altLang="en-US" sz="2400" b="1" dirty="0">
                  <a:solidFill>
                    <a:schemeClr val="bg1"/>
                  </a:solidFill>
                  <a:latin typeface="Times New Roman" panose="02020603050405020304" pitchFamily="18" charset="0"/>
                  <a:ea typeface="黑体" pitchFamily="49" charset="-122"/>
                  <a:cs typeface="Times New Roman" panose="02020603050405020304" pitchFamily="18" charset="0"/>
                </a:rPr>
                <a:t>要求高性能及实时处理能力</a:t>
              </a:r>
              <a:endParaRPr lang="en-US" altLang="zh-CN" sz="2400" b="1" dirty="0">
                <a:solidFill>
                  <a:schemeClr val="bg1"/>
                </a:solidFill>
                <a:latin typeface="Times New Roman" panose="02020603050405020304" pitchFamily="18" charset="0"/>
                <a:ea typeface="黑体" pitchFamily="49" charset="-122"/>
                <a:cs typeface="Times New Roman" panose="02020603050405020304" pitchFamily="18" charset="0"/>
              </a:endParaRPr>
            </a:p>
          </p:txBody>
        </p:sp>
        <p:sp>
          <p:nvSpPr>
            <p:cNvPr id="83" name="TextBox 23"/>
            <p:cNvSpPr txBox="1"/>
            <p:nvPr/>
          </p:nvSpPr>
          <p:spPr>
            <a:xfrm>
              <a:off x="2010271" y="5504594"/>
              <a:ext cx="3152011" cy="813543"/>
            </a:xfrm>
            <a:prstGeom prst="rect">
              <a:avLst/>
            </a:prstGeom>
            <a:noFill/>
          </p:spPr>
          <p:txBody>
            <a:bodyPr wrap="square" rtlCol="0">
              <a:spAutoFit/>
            </a:bodyPr>
            <a:lstStyle/>
            <a:p>
              <a:pPr lvl="1" algn="ctr"/>
              <a:r>
                <a:rPr lang="zh-CN" altLang="en-US" sz="2400" b="1" dirty="0">
                  <a:solidFill>
                    <a:schemeClr val="bg1"/>
                  </a:solidFill>
                  <a:latin typeface="Times New Roman" panose="02020603050405020304" pitchFamily="18" charset="0"/>
                  <a:ea typeface="黑体" pitchFamily="49" charset="-122"/>
                  <a:cs typeface="Times New Roman" panose="02020603050405020304" pitchFamily="18" charset="0"/>
                </a:rPr>
                <a:t>要求许多输出报告</a:t>
              </a:r>
              <a:endParaRPr lang="en-US" altLang="zh-CN" sz="2400" b="1" dirty="0">
                <a:solidFill>
                  <a:schemeClr val="bg1"/>
                </a:solidFill>
                <a:latin typeface="Times New Roman" panose="02020603050405020304" pitchFamily="18" charset="0"/>
                <a:ea typeface="黑体" pitchFamily="49" charset="-122"/>
                <a:cs typeface="Times New Roman" panose="02020603050405020304" pitchFamily="18" charset="0"/>
              </a:endParaRPr>
            </a:p>
            <a:p>
              <a:pPr lvl="1" algn="ctr"/>
              <a:r>
                <a:rPr lang="zh-CN" altLang="en-US" sz="2400" b="1" dirty="0">
                  <a:solidFill>
                    <a:schemeClr val="bg1"/>
                  </a:solidFill>
                  <a:latin typeface="Times New Roman" panose="02020603050405020304" pitchFamily="18" charset="0"/>
                  <a:ea typeface="黑体" pitchFamily="49" charset="-122"/>
                  <a:cs typeface="Times New Roman" panose="02020603050405020304" pitchFamily="18" charset="0"/>
                </a:rPr>
                <a:t>或繁杂的文件处理</a:t>
              </a:r>
              <a:endParaRPr lang="en-US" altLang="zh-CN" sz="2400" b="1" dirty="0">
                <a:solidFill>
                  <a:schemeClr val="bg1"/>
                </a:solidFill>
                <a:latin typeface="Times New Roman" panose="02020603050405020304" pitchFamily="18" charset="0"/>
                <a:ea typeface="黑体" pitchFamily="49" charset="-122"/>
                <a:cs typeface="Times New Roman" panose="02020603050405020304" pitchFamily="18" charset="0"/>
              </a:endParaRPr>
            </a:p>
          </p:txBody>
        </p:sp>
        <p:sp>
          <p:nvSpPr>
            <p:cNvPr id="84" name="TextBox 24"/>
            <p:cNvSpPr txBox="1"/>
            <p:nvPr/>
          </p:nvSpPr>
          <p:spPr>
            <a:xfrm>
              <a:off x="4636880" y="1732316"/>
              <a:ext cx="4964571" cy="916680"/>
            </a:xfrm>
            <a:prstGeom prst="rect">
              <a:avLst/>
            </a:prstGeom>
            <a:noFill/>
          </p:spPr>
          <p:txBody>
            <a:bodyPr wrap="square" rtlCol="0">
              <a:spAutoFit/>
            </a:bodyPr>
            <a:lstStyle/>
            <a:p>
              <a:pPr lvl="1">
                <a:lnSpc>
                  <a:spcPct val="120000"/>
                </a:lnSpc>
                <a:defRPr/>
              </a:pPr>
              <a:r>
                <a:rPr lang="zh-CN" altLang="en-US" sz="2400" dirty="0">
                  <a:latin typeface="Times New Roman" panose="02020603050405020304" pitchFamily="18" charset="0"/>
                  <a:ea typeface="黑体" panose="02010609060101010101" pitchFamily="49" charset="-122"/>
                  <a:cs typeface="Times New Roman" panose="02020603050405020304" pitchFamily="18" charset="0"/>
                </a:rPr>
                <a:t>仔细衡量有哪些语言能提供这些复杂的数据结构描述</a:t>
              </a:r>
            </a:p>
          </p:txBody>
        </p:sp>
        <p:sp>
          <p:nvSpPr>
            <p:cNvPr id="85" name="TextBox 25"/>
            <p:cNvSpPr txBox="1"/>
            <p:nvPr/>
          </p:nvSpPr>
          <p:spPr>
            <a:xfrm>
              <a:off x="4673951" y="3645471"/>
              <a:ext cx="5192365" cy="916680"/>
            </a:xfrm>
            <a:prstGeom prst="rect">
              <a:avLst/>
            </a:prstGeom>
            <a:noFill/>
          </p:spPr>
          <p:txBody>
            <a:bodyPr wrap="square" rtlCol="0">
              <a:spAutoFit/>
            </a:bodyPr>
            <a:lstStyle/>
            <a:p>
              <a:pPr lvl="1">
                <a:lnSpc>
                  <a:spcPct val="120000"/>
                </a:lnSpc>
                <a:buNone/>
                <a:defRPr/>
              </a:pPr>
              <a:r>
                <a:rPr lang="zh-CN" altLang="en-US" sz="2400" dirty="0">
                  <a:latin typeface="Times New Roman" panose="02020603050405020304" pitchFamily="18" charset="0"/>
                  <a:ea typeface="黑体" panose="02010609060101010101" pitchFamily="49" charset="-122"/>
                  <a:cs typeface="Times New Roman" panose="02020603050405020304" pitchFamily="18" charset="0"/>
                </a:rPr>
                <a:t>选用适合于实时处理的语言，如</a:t>
              </a:r>
              <a:r>
                <a:rPr lang="en-US" altLang="zh-CN" sz="2400" dirty="0">
                  <a:latin typeface="Times New Roman" panose="02020603050405020304" pitchFamily="18" charset="0"/>
                  <a:ea typeface="黑体" panose="02010609060101010101" pitchFamily="49" charset="-122"/>
                  <a:cs typeface="Times New Roman" panose="02020603050405020304" pitchFamily="18" charset="0"/>
                </a:rPr>
                <a:t>C</a:t>
              </a:r>
              <a:r>
                <a:rPr lang="zh-CN" altLang="en-US" sz="2400" dirty="0">
                  <a:latin typeface="Times New Roman" panose="02020603050405020304" pitchFamily="18" charset="0"/>
                  <a:ea typeface="黑体" panose="02010609060101010101" pitchFamily="49" charset="-122"/>
                  <a:cs typeface="Times New Roman" panose="02020603050405020304" pitchFamily="18" charset="0"/>
                </a:rPr>
                <a:t>或汇编语言</a:t>
              </a:r>
              <a:endParaRPr lang="en-US" altLang="zh-CN" sz="2400"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86" name="TextBox 26"/>
            <p:cNvSpPr txBox="1"/>
            <p:nvPr/>
          </p:nvSpPr>
          <p:spPr>
            <a:xfrm>
              <a:off x="4649455" y="5554395"/>
              <a:ext cx="5192365" cy="813543"/>
            </a:xfrm>
            <a:prstGeom prst="rect">
              <a:avLst/>
            </a:prstGeom>
            <a:noFill/>
          </p:spPr>
          <p:txBody>
            <a:bodyPr wrap="square" rtlCol="0">
              <a:spAutoFit/>
            </a:bodyPr>
            <a:lstStyle/>
            <a:p>
              <a:pPr lvl="1">
                <a:buNone/>
              </a:pPr>
              <a:r>
                <a:rPr lang="zh-CN" altLang="en-US" sz="2400" dirty="0">
                  <a:latin typeface="Times New Roman" panose="02020603050405020304" pitchFamily="18" charset="0"/>
                  <a:ea typeface="黑体" panose="02010609060101010101" pitchFamily="49" charset="-122"/>
                  <a:cs typeface="Times New Roman" panose="02020603050405020304" pitchFamily="18" charset="0"/>
                </a:rPr>
                <a:t>选用</a:t>
              </a:r>
              <a:r>
                <a:rPr lang="en-US" altLang="zh-CN" sz="2400" dirty="0">
                  <a:latin typeface="Times New Roman" panose="02020603050405020304" pitchFamily="18" charset="0"/>
                  <a:ea typeface="黑体" panose="02010609060101010101" pitchFamily="49" charset="-122"/>
                  <a:cs typeface="Times New Roman" panose="02020603050405020304" pitchFamily="18" charset="0"/>
                </a:rPr>
                <a:t>PowerBuilder</a:t>
              </a:r>
              <a:r>
                <a:rPr lang="zh-CN" altLang="en-US" sz="2400"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400" dirty="0">
                  <a:latin typeface="Times New Roman" panose="02020603050405020304" pitchFamily="18" charset="0"/>
                  <a:ea typeface="黑体" panose="02010609060101010101" pitchFamily="49" charset="-122"/>
                  <a:cs typeface="Times New Roman" panose="02020603050405020304" pitchFamily="18" charset="0"/>
                </a:rPr>
                <a:t>Delphi</a:t>
              </a:r>
              <a:r>
                <a:rPr lang="zh-CN" altLang="en-US" sz="2400" dirty="0">
                  <a:latin typeface="Times New Roman" panose="02020603050405020304" pitchFamily="18" charset="0"/>
                  <a:ea typeface="黑体" panose="02010609060101010101" pitchFamily="49" charset="-122"/>
                  <a:cs typeface="Times New Roman" panose="02020603050405020304" pitchFamily="18" charset="0"/>
                </a:rPr>
                <a:t>或</a:t>
              </a:r>
              <a:r>
                <a:rPr lang="en-US" altLang="zh-CN" sz="2400" dirty="0">
                  <a:latin typeface="Times New Roman" panose="02020603050405020304" pitchFamily="18" charset="0"/>
                  <a:ea typeface="黑体" panose="02010609060101010101" pitchFamily="49" charset="-122"/>
                  <a:cs typeface="Times New Roman" panose="02020603050405020304" pitchFamily="18" charset="0"/>
                </a:rPr>
                <a:t>SQL</a:t>
              </a:r>
              <a:r>
                <a:rPr lang="zh-CN" altLang="en-US" sz="2400" dirty="0">
                  <a:latin typeface="Times New Roman" panose="02020603050405020304" pitchFamily="18" charset="0"/>
                  <a:ea typeface="黑体" panose="02010609060101010101" pitchFamily="49" charset="-122"/>
                  <a:cs typeface="Times New Roman" panose="02020603050405020304" pitchFamily="18" charset="0"/>
                </a:rPr>
                <a:t>比较合适</a:t>
              </a:r>
              <a:endParaRPr lang="en-US" altLang="zh-CN" sz="2400" dirty="0">
                <a:latin typeface="Times New Roman" panose="02020603050405020304" pitchFamily="18" charset="0"/>
                <a:ea typeface="黑体" panose="02010609060101010101" pitchFamily="49" charset="-122"/>
                <a:cs typeface="Times New Roman" panose="02020603050405020304" pitchFamily="18" charset="0"/>
              </a:endParaRPr>
            </a:p>
          </p:txBody>
        </p:sp>
      </p:grpSp>
    </p:spTree>
    <p:extLst>
      <p:ext uri="{BB962C8B-B14F-4D97-AF65-F5344CB8AC3E}">
        <p14:creationId xmlns:p14="http://schemas.microsoft.com/office/powerpoint/2010/main" val="31717564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76"/>
                                        </p:tgtEl>
                                        <p:attrNameLst>
                                          <p:attrName>style.visibility</p:attrName>
                                        </p:attrNameLst>
                                      </p:cBhvr>
                                      <p:to>
                                        <p:strVal val="visible"/>
                                      </p:to>
                                    </p:set>
                                    <p:animEffect transition="in" filter="wipe(up)">
                                      <p:cBhvr>
                                        <p:cTn id="7" dur="500"/>
                                        <p:tgtEl>
                                          <p:spTgt spid="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026"/>
          <p:cNvSpPr>
            <a:spLocks noGrp="1" noChangeArrowheads="1"/>
          </p:cNvSpPr>
          <p:nvPr>
            <p:ph type="title"/>
          </p:nvPr>
        </p:nvSpPr>
        <p:spPr>
          <a:xfrm>
            <a:off x="571501" y="0"/>
            <a:ext cx="8275937" cy="668780"/>
          </a:xfrm>
        </p:spPr>
        <p:txBody>
          <a:bodyPr/>
          <a:lstStyle/>
          <a:p>
            <a:r>
              <a:rPr lang="en-US" altLang="zh-CN" dirty="0">
                <a:cs typeface="+mn-ea"/>
                <a:sym typeface="+mn-lt"/>
              </a:rPr>
              <a:t>5.1.3.</a:t>
            </a:r>
            <a:r>
              <a:rPr lang="zh-CN" altLang="en-US" dirty="0">
                <a:latin typeface="+mn-lt"/>
                <a:ea typeface="+mn-ea"/>
                <a:cs typeface="+mn-ea"/>
                <a:sym typeface="+mn-lt"/>
              </a:rPr>
              <a:t>特点</a:t>
            </a:r>
            <a:r>
              <a:rPr lang="en-US" altLang="zh-CN" dirty="0">
                <a:latin typeface="+mn-lt"/>
                <a:ea typeface="+mn-ea"/>
                <a:cs typeface="+mn-ea"/>
                <a:sym typeface="+mn-lt"/>
              </a:rPr>
              <a:t>——</a:t>
            </a:r>
            <a:r>
              <a:rPr lang="zh-CN" altLang="en-US" dirty="0">
                <a:latin typeface="+mn-lt"/>
                <a:ea typeface="+mn-ea"/>
                <a:cs typeface="+mn-ea"/>
                <a:sym typeface="+mn-lt"/>
              </a:rPr>
              <a:t>技术方面</a:t>
            </a:r>
          </a:p>
        </p:txBody>
      </p:sp>
      <p:grpSp>
        <p:nvGrpSpPr>
          <p:cNvPr id="4" name="组合 3">
            <a:extLst>
              <a:ext uri="{FF2B5EF4-FFF2-40B4-BE49-F238E27FC236}">
                <a16:creationId xmlns:a16="http://schemas.microsoft.com/office/drawing/2014/main" id="{D2C101F3-0FB1-412E-A603-CA84EF3ACFBF}"/>
              </a:ext>
            </a:extLst>
          </p:cNvPr>
          <p:cNvGrpSpPr/>
          <p:nvPr/>
        </p:nvGrpSpPr>
        <p:grpSpPr>
          <a:xfrm>
            <a:off x="3732758" y="719678"/>
            <a:ext cx="7366978" cy="5418641"/>
            <a:chOff x="4054880" y="719678"/>
            <a:chExt cx="5105102" cy="5418641"/>
          </a:xfrm>
        </p:grpSpPr>
        <p:sp>
          <p:nvSpPr>
            <p:cNvPr id="5" name="任意多边形: 形状 4">
              <a:extLst>
                <a:ext uri="{FF2B5EF4-FFF2-40B4-BE49-F238E27FC236}">
                  <a16:creationId xmlns:a16="http://schemas.microsoft.com/office/drawing/2014/main" id="{16C01174-A88F-4925-BEE0-BE8FAEE33ECD}"/>
                </a:ext>
              </a:extLst>
            </p:cNvPr>
            <p:cNvSpPr/>
            <p:nvPr/>
          </p:nvSpPr>
          <p:spPr>
            <a:xfrm>
              <a:off x="4054880" y="719678"/>
              <a:ext cx="4737181" cy="430652"/>
            </a:xfrm>
            <a:custGeom>
              <a:avLst/>
              <a:gdLst>
                <a:gd name="connsiteX0" fmla="*/ 0 w 4737181"/>
                <a:gd name="connsiteY0" fmla="*/ 0 h 430652"/>
                <a:gd name="connsiteX1" fmla="*/ 4737181 w 4737181"/>
                <a:gd name="connsiteY1" fmla="*/ 0 h 430652"/>
                <a:gd name="connsiteX2" fmla="*/ 4737181 w 4737181"/>
                <a:gd name="connsiteY2" fmla="*/ 430652 h 430652"/>
                <a:gd name="connsiteX3" fmla="*/ 0 w 4737181"/>
                <a:gd name="connsiteY3" fmla="*/ 430652 h 430652"/>
                <a:gd name="connsiteX4" fmla="*/ 0 w 4737181"/>
                <a:gd name="connsiteY4" fmla="*/ 0 h 4306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37181" h="430652">
                  <a:moveTo>
                    <a:pt x="0" y="0"/>
                  </a:moveTo>
                  <a:lnTo>
                    <a:pt x="4737181" y="0"/>
                  </a:lnTo>
                  <a:lnTo>
                    <a:pt x="4737181" y="430652"/>
                  </a:lnTo>
                  <a:lnTo>
                    <a:pt x="0" y="43065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6200" tIns="76200" rIns="76200" bIns="76200" numCol="1" spcCol="1270" anchor="b" anchorCtr="0">
              <a:noAutofit/>
            </a:bodyPr>
            <a:lstStyle/>
            <a:p>
              <a:pPr marL="0" lvl="0" indent="0" algn="l" defTabSz="889000">
                <a:lnSpc>
                  <a:spcPct val="90000"/>
                </a:lnSpc>
                <a:spcBef>
                  <a:spcPct val="0"/>
                </a:spcBef>
                <a:spcAft>
                  <a:spcPct val="35000"/>
                </a:spcAft>
                <a:buNone/>
              </a:pPr>
              <a:r>
                <a:rPr lang="zh-CN" altLang="en-US" sz="2400" b="1" kern="1200" dirty="0">
                  <a:latin typeface="+mj-ea"/>
                  <a:ea typeface="+mj-ea"/>
                </a:rPr>
                <a:t>数据成分</a:t>
              </a:r>
            </a:p>
          </p:txBody>
        </p:sp>
        <p:sp>
          <p:nvSpPr>
            <p:cNvPr id="6" name="箭头: V 形 5">
              <a:extLst>
                <a:ext uri="{FF2B5EF4-FFF2-40B4-BE49-F238E27FC236}">
                  <a16:creationId xmlns:a16="http://schemas.microsoft.com/office/drawing/2014/main" id="{AB95A7F2-C897-4207-B905-B883442B58ED}"/>
                </a:ext>
              </a:extLst>
            </p:cNvPr>
            <p:cNvSpPr/>
            <p:nvPr/>
          </p:nvSpPr>
          <p:spPr>
            <a:xfrm>
              <a:off x="4054880" y="1150331"/>
              <a:ext cx="1108500" cy="877255"/>
            </a:xfrm>
            <a:prstGeom prst="chevron">
              <a:avLst>
                <a:gd name="adj" fmla="val 70610"/>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7" name="箭头: V 形 6">
              <a:extLst>
                <a:ext uri="{FF2B5EF4-FFF2-40B4-BE49-F238E27FC236}">
                  <a16:creationId xmlns:a16="http://schemas.microsoft.com/office/drawing/2014/main" id="{16632C03-B32C-4312-93B6-1CE1206B31FE}"/>
                </a:ext>
              </a:extLst>
            </p:cNvPr>
            <p:cNvSpPr/>
            <p:nvPr/>
          </p:nvSpPr>
          <p:spPr>
            <a:xfrm>
              <a:off x="4720717" y="1150331"/>
              <a:ext cx="1108500" cy="877255"/>
            </a:xfrm>
            <a:prstGeom prst="chevron">
              <a:avLst>
                <a:gd name="adj" fmla="val 70610"/>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8" name="箭头: V 形 7">
              <a:extLst>
                <a:ext uri="{FF2B5EF4-FFF2-40B4-BE49-F238E27FC236}">
                  <a16:creationId xmlns:a16="http://schemas.microsoft.com/office/drawing/2014/main" id="{D3FD70FA-3879-426F-AF6E-53E8E7CE60BC}"/>
                </a:ext>
              </a:extLst>
            </p:cNvPr>
            <p:cNvSpPr/>
            <p:nvPr/>
          </p:nvSpPr>
          <p:spPr>
            <a:xfrm>
              <a:off x="5387080" y="1150331"/>
              <a:ext cx="1108500" cy="877255"/>
            </a:xfrm>
            <a:prstGeom prst="chevron">
              <a:avLst>
                <a:gd name="adj" fmla="val 70610"/>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9" name="箭头: V 形 8">
              <a:extLst>
                <a:ext uri="{FF2B5EF4-FFF2-40B4-BE49-F238E27FC236}">
                  <a16:creationId xmlns:a16="http://schemas.microsoft.com/office/drawing/2014/main" id="{2BFAC10A-EACF-4A7C-93E5-D65DF0D2E83F}"/>
                </a:ext>
              </a:extLst>
            </p:cNvPr>
            <p:cNvSpPr/>
            <p:nvPr/>
          </p:nvSpPr>
          <p:spPr>
            <a:xfrm>
              <a:off x="6052918" y="1150331"/>
              <a:ext cx="1108500" cy="877255"/>
            </a:xfrm>
            <a:prstGeom prst="chevron">
              <a:avLst>
                <a:gd name="adj" fmla="val 70610"/>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0" name="箭头: V 形 9">
              <a:extLst>
                <a:ext uri="{FF2B5EF4-FFF2-40B4-BE49-F238E27FC236}">
                  <a16:creationId xmlns:a16="http://schemas.microsoft.com/office/drawing/2014/main" id="{D5118972-EA89-48F2-83CB-832DF4952B22}"/>
                </a:ext>
              </a:extLst>
            </p:cNvPr>
            <p:cNvSpPr/>
            <p:nvPr/>
          </p:nvSpPr>
          <p:spPr>
            <a:xfrm>
              <a:off x="6719281" y="1150331"/>
              <a:ext cx="1108500" cy="877255"/>
            </a:xfrm>
            <a:prstGeom prst="chevron">
              <a:avLst>
                <a:gd name="adj" fmla="val 70610"/>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1" name="箭头: V 形 10">
              <a:extLst>
                <a:ext uri="{FF2B5EF4-FFF2-40B4-BE49-F238E27FC236}">
                  <a16:creationId xmlns:a16="http://schemas.microsoft.com/office/drawing/2014/main" id="{9F90445E-1429-455E-AC05-DB2547A4891C}"/>
                </a:ext>
              </a:extLst>
            </p:cNvPr>
            <p:cNvSpPr/>
            <p:nvPr/>
          </p:nvSpPr>
          <p:spPr>
            <a:xfrm>
              <a:off x="7385118" y="1150331"/>
              <a:ext cx="1108500" cy="877255"/>
            </a:xfrm>
            <a:prstGeom prst="chevron">
              <a:avLst>
                <a:gd name="adj" fmla="val 70610"/>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2" name="箭头: V 形 11">
              <a:extLst>
                <a:ext uri="{FF2B5EF4-FFF2-40B4-BE49-F238E27FC236}">
                  <a16:creationId xmlns:a16="http://schemas.microsoft.com/office/drawing/2014/main" id="{50DE564F-C7A8-4902-87A5-11E8E542A598}"/>
                </a:ext>
              </a:extLst>
            </p:cNvPr>
            <p:cNvSpPr/>
            <p:nvPr/>
          </p:nvSpPr>
          <p:spPr>
            <a:xfrm>
              <a:off x="8051482" y="1150331"/>
              <a:ext cx="1108500" cy="877255"/>
            </a:xfrm>
            <a:prstGeom prst="chevron">
              <a:avLst>
                <a:gd name="adj" fmla="val 70610"/>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3" name="任意多边形: 形状 12">
              <a:extLst>
                <a:ext uri="{FF2B5EF4-FFF2-40B4-BE49-F238E27FC236}">
                  <a16:creationId xmlns:a16="http://schemas.microsoft.com/office/drawing/2014/main" id="{7C4FA195-62A0-4108-8FB7-2AA6AFEE46C6}"/>
                </a:ext>
              </a:extLst>
            </p:cNvPr>
            <p:cNvSpPr/>
            <p:nvPr/>
          </p:nvSpPr>
          <p:spPr>
            <a:xfrm>
              <a:off x="4054880" y="1238056"/>
              <a:ext cx="4798764" cy="701804"/>
            </a:xfrm>
            <a:custGeom>
              <a:avLst/>
              <a:gdLst>
                <a:gd name="connsiteX0" fmla="*/ 0 w 4798764"/>
                <a:gd name="connsiteY0" fmla="*/ 0 h 701804"/>
                <a:gd name="connsiteX1" fmla="*/ 4798764 w 4798764"/>
                <a:gd name="connsiteY1" fmla="*/ 0 h 701804"/>
                <a:gd name="connsiteX2" fmla="*/ 4798764 w 4798764"/>
                <a:gd name="connsiteY2" fmla="*/ 701804 h 701804"/>
                <a:gd name="connsiteX3" fmla="*/ 0 w 4798764"/>
                <a:gd name="connsiteY3" fmla="*/ 701804 h 701804"/>
                <a:gd name="connsiteX4" fmla="*/ 0 w 4798764"/>
                <a:gd name="connsiteY4" fmla="*/ 0 h 7018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98764" h="701804">
                  <a:moveTo>
                    <a:pt x="0" y="0"/>
                  </a:moveTo>
                  <a:lnTo>
                    <a:pt x="4798764" y="0"/>
                  </a:lnTo>
                  <a:lnTo>
                    <a:pt x="4798764" y="701804"/>
                  </a:lnTo>
                  <a:lnTo>
                    <a:pt x="0" y="701804"/>
                  </a:lnTo>
                  <a:lnTo>
                    <a:pt x="0" y="0"/>
                  </a:lnTo>
                  <a:close/>
                </a:path>
              </a:pathLst>
            </a:cu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50800" tIns="50800" rIns="50800" bIns="50800" numCol="1" spcCol="1270" anchor="ctr" anchorCtr="0">
              <a:noAutofit/>
            </a:bodyPr>
            <a:lstStyle/>
            <a:p>
              <a:pPr marL="0" lvl="0" indent="0" algn="l" defTabSz="889000">
                <a:lnSpc>
                  <a:spcPct val="90000"/>
                </a:lnSpc>
                <a:spcBef>
                  <a:spcPct val="0"/>
                </a:spcBef>
                <a:spcAft>
                  <a:spcPct val="35000"/>
                </a:spcAft>
                <a:buNone/>
              </a:pPr>
              <a:r>
                <a:rPr lang="zh-CN" altLang="en-US" sz="2400" b="1" kern="1200" dirty="0">
                  <a:latin typeface="+mj-ea"/>
                  <a:ea typeface="+mj-ea"/>
                </a:rPr>
                <a:t>指明该语言能接受的数据，如各种类型的变量、数组、指针、记录等</a:t>
              </a:r>
            </a:p>
          </p:txBody>
        </p:sp>
        <p:sp>
          <p:nvSpPr>
            <p:cNvPr id="14" name="任意多边形: 形状 13">
              <a:extLst>
                <a:ext uri="{FF2B5EF4-FFF2-40B4-BE49-F238E27FC236}">
                  <a16:creationId xmlns:a16="http://schemas.microsoft.com/office/drawing/2014/main" id="{CCD28905-0045-4274-B22A-F8427CFD3018}"/>
                </a:ext>
              </a:extLst>
            </p:cNvPr>
            <p:cNvSpPr/>
            <p:nvPr/>
          </p:nvSpPr>
          <p:spPr>
            <a:xfrm>
              <a:off x="4054880" y="2089922"/>
              <a:ext cx="4737181" cy="430652"/>
            </a:xfrm>
            <a:custGeom>
              <a:avLst/>
              <a:gdLst>
                <a:gd name="connsiteX0" fmla="*/ 0 w 4737181"/>
                <a:gd name="connsiteY0" fmla="*/ 0 h 430652"/>
                <a:gd name="connsiteX1" fmla="*/ 4737181 w 4737181"/>
                <a:gd name="connsiteY1" fmla="*/ 0 h 430652"/>
                <a:gd name="connsiteX2" fmla="*/ 4737181 w 4737181"/>
                <a:gd name="connsiteY2" fmla="*/ 430652 h 430652"/>
                <a:gd name="connsiteX3" fmla="*/ 0 w 4737181"/>
                <a:gd name="connsiteY3" fmla="*/ 430652 h 430652"/>
                <a:gd name="connsiteX4" fmla="*/ 0 w 4737181"/>
                <a:gd name="connsiteY4" fmla="*/ 0 h 4306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37181" h="430652">
                  <a:moveTo>
                    <a:pt x="0" y="0"/>
                  </a:moveTo>
                  <a:lnTo>
                    <a:pt x="4737181" y="0"/>
                  </a:lnTo>
                  <a:lnTo>
                    <a:pt x="4737181" y="430652"/>
                  </a:lnTo>
                  <a:lnTo>
                    <a:pt x="0" y="43065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6200" tIns="76200" rIns="76200" bIns="76200" numCol="1" spcCol="1270" anchor="b" anchorCtr="0">
              <a:noAutofit/>
            </a:bodyPr>
            <a:lstStyle/>
            <a:p>
              <a:pPr marL="0" lvl="0" indent="0" algn="l" defTabSz="889000">
                <a:lnSpc>
                  <a:spcPct val="90000"/>
                </a:lnSpc>
                <a:spcBef>
                  <a:spcPct val="0"/>
                </a:spcBef>
                <a:spcAft>
                  <a:spcPct val="35000"/>
                </a:spcAft>
                <a:buNone/>
              </a:pPr>
              <a:r>
                <a:rPr lang="zh-CN" altLang="en-US" sz="2400" b="1" kern="1200" dirty="0">
                  <a:latin typeface="+mj-ea"/>
                  <a:ea typeface="+mj-ea"/>
                </a:rPr>
                <a:t>运算成分</a:t>
              </a:r>
            </a:p>
          </p:txBody>
        </p:sp>
        <p:sp>
          <p:nvSpPr>
            <p:cNvPr id="15" name="箭头: V 形 14">
              <a:extLst>
                <a:ext uri="{FF2B5EF4-FFF2-40B4-BE49-F238E27FC236}">
                  <a16:creationId xmlns:a16="http://schemas.microsoft.com/office/drawing/2014/main" id="{BBFE17DB-C0D5-47BB-B92D-F749042FAD8B}"/>
                </a:ext>
              </a:extLst>
            </p:cNvPr>
            <p:cNvSpPr/>
            <p:nvPr/>
          </p:nvSpPr>
          <p:spPr>
            <a:xfrm>
              <a:off x="4054880" y="2520575"/>
              <a:ext cx="1108500" cy="877255"/>
            </a:xfrm>
            <a:prstGeom prst="chevron">
              <a:avLst>
                <a:gd name="adj" fmla="val 70610"/>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6" name="箭头: V 形 15">
              <a:extLst>
                <a:ext uri="{FF2B5EF4-FFF2-40B4-BE49-F238E27FC236}">
                  <a16:creationId xmlns:a16="http://schemas.microsoft.com/office/drawing/2014/main" id="{58BE4D77-E2EF-412B-9F8D-A0092CD20F57}"/>
                </a:ext>
              </a:extLst>
            </p:cNvPr>
            <p:cNvSpPr/>
            <p:nvPr/>
          </p:nvSpPr>
          <p:spPr>
            <a:xfrm>
              <a:off x="4720717" y="2520575"/>
              <a:ext cx="1108500" cy="877255"/>
            </a:xfrm>
            <a:prstGeom prst="chevron">
              <a:avLst>
                <a:gd name="adj" fmla="val 70610"/>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7" name="箭头: V 形 16">
              <a:extLst>
                <a:ext uri="{FF2B5EF4-FFF2-40B4-BE49-F238E27FC236}">
                  <a16:creationId xmlns:a16="http://schemas.microsoft.com/office/drawing/2014/main" id="{B5FDF1CC-0F92-4812-B81F-733C657E404E}"/>
                </a:ext>
              </a:extLst>
            </p:cNvPr>
            <p:cNvSpPr/>
            <p:nvPr/>
          </p:nvSpPr>
          <p:spPr>
            <a:xfrm>
              <a:off x="5387080" y="2520575"/>
              <a:ext cx="1108500" cy="877255"/>
            </a:xfrm>
            <a:prstGeom prst="chevron">
              <a:avLst>
                <a:gd name="adj" fmla="val 70610"/>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8" name="箭头: V 形 17">
              <a:extLst>
                <a:ext uri="{FF2B5EF4-FFF2-40B4-BE49-F238E27FC236}">
                  <a16:creationId xmlns:a16="http://schemas.microsoft.com/office/drawing/2014/main" id="{5666F53B-882F-41D6-B4FC-74A42175DFD1}"/>
                </a:ext>
              </a:extLst>
            </p:cNvPr>
            <p:cNvSpPr/>
            <p:nvPr/>
          </p:nvSpPr>
          <p:spPr>
            <a:xfrm>
              <a:off x="6052918" y="2520575"/>
              <a:ext cx="1108500" cy="877255"/>
            </a:xfrm>
            <a:prstGeom prst="chevron">
              <a:avLst>
                <a:gd name="adj" fmla="val 70610"/>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9" name="箭头: V 形 18">
              <a:extLst>
                <a:ext uri="{FF2B5EF4-FFF2-40B4-BE49-F238E27FC236}">
                  <a16:creationId xmlns:a16="http://schemas.microsoft.com/office/drawing/2014/main" id="{458E390D-5ED8-4E39-9489-9473CFD7BA2A}"/>
                </a:ext>
              </a:extLst>
            </p:cNvPr>
            <p:cNvSpPr/>
            <p:nvPr/>
          </p:nvSpPr>
          <p:spPr>
            <a:xfrm>
              <a:off x="6719281" y="2520575"/>
              <a:ext cx="1108500" cy="877255"/>
            </a:xfrm>
            <a:prstGeom prst="chevron">
              <a:avLst>
                <a:gd name="adj" fmla="val 70610"/>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0" name="箭头: V 形 19">
              <a:extLst>
                <a:ext uri="{FF2B5EF4-FFF2-40B4-BE49-F238E27FC236}">
                  <a16:creationId xmlns:a16="http://schemas.microsoft.com/office/drawing/2014/main" id="{A36517E9-8CA3-4282-8A7E-D1284C981E09}"/>
                </a:ext>
              </a:extLst>
            </p:cNvPr>
            <p:cNvSpPr/>
            <p:nvPr/>
          </p:nvSpPr>
          <p:spPr>
            <a:xfrm>
              <a:off x="7385118" y="2520575"/>
              <a:ext cx="1108500" cy="877255"/>
            </a:xfrm>
            <a:prstGeom prst="chevron">
              <a:avLst>
                <a:gd name="adj" fmla="val 70610"/>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1" name="箭头: V 形 20">
              <a:extLst>
                <a:ext uri="{FF2B5EF4-FFF2-40B4-BE49-F238E27FC236}">
                  <a16:creationId xmlns:a16="http://schemas.microsoft.com/office/drawing/2014/main" id="{614575D9-ED74-4FA7-AFC0-94DDE6642612}"/>
                </a:ext>
              </a:extLst>
            </p:cNvPr>
            <p:cNvSpPr/>
            <p:nvPr/>
          </p:nvSpPr>
          <p:spPr>
            <a:xfrm>
              <a:off x="8051482" y="2520575"/>
              <a:ext cx="1108500" cy="877255"/>
            </a:xfrm>
            <a:prstGeom prst="chevron">
              <a:avLst>
                <a:gd name="adj" fmla="val 70610"/>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2" name="任意多边形: 形状 21">
              <a:extLst>
                <a:ext uri="{FF2B5EF4-FFF2-40B4-BE49-F238E27FC236}">
                  <a16:creationId xmlns:a16="http://schemas.microsoft.com/office/drawing/2014/main" id="{0268D216-19BD-42DD-88EF-D8367C030C51}"/>
                </a:ext>
              </a:extLst>
            </p:cNvPr>
            <p:cNvSpPr/>
            <p:nvPr/>
          </p:nvSpPr>
          <p:spPr>
            <a:xfrm>
              <a:off x="4054880" y="2608301"/>
              <a:ext cx="4798764" cy="701804"/>
            </a:xfrm>
            <a:custGeom>
              <a:avLst/>
              <a:gdLst>
                <a:gd name="connsiteX0" fmla="*/ 0 w 4798764"/>
                <a:gd name="connsiteY0" fmla="*/ 0 h 701804"/>
                <a:gd name="connsiteX1" fmla="*/ 4798764 w 4798764"/>
                <a:gd name="connsiteY1" fmla="*/ 0 h 701804"/>
                <a:gd name="connsiteX2" fmla="*/ 4798764 w 4798764"/>
                <a:gd name="connsiteY2" fmla="*/ 701804 h 701804"/>
                <a:gd name="connsiteX3" fmla="*/ 0 w 4798764"/>
                <a:gd name="connsiteY3" fmla="*/ 701804 h 701804"/>
                <a:gd name="connsiteX4" fmla="*/ 0 w 4798764"/>
                <a:gd name="connsiteY4" fmla="*/ 0 h 7018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98764" h="701804">
                  <a:moveTo>
                    <a:pt x="0" y="0"/>
                  </a:moveTo>
                  <a:lnTo>
                    <a:pt x="4798764" y="0"/>
                  </a:lnTo>
                  <a:lnTo>
                    <a:pt x="4798764" y="701804"/>
                  </a:lnTo>
                  <a:lnTo>
                    <a:pt x="0" y="701804"/>
                  </a:lnTo>
                  <a:lnTo>
                    <a:pt x="0" y="0"/>
                  </a:lnTo>
                  <a:close/>
                </a:path>
              </a:pathLst>
            </a:cu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50800" tIns="50800" rIns="50800" bIns="50800" numCol="1" spcCol="1270" anchor="ctr" anchorCtr="0">
              <a:noAutofit/>
            </a:bodyPr>
            <a:lstStyle/>
            <a:p>
              <a:pPr marL="0" lvl="0" indent="0" algn="l" defTabSz="889000">
                <a:lnSpc>
                  <a:spcPct val="90000"/>
                </a:lnSpc>
                <a:spcBef>
                  <a:spcPct val="0"/>
                </a:spcBef>
                <a:spcAft>
                  <a:spcPct val="35000"/>
                </a:spcAft>
                <a:buNone/>
              </a:pPr>
              <a:r>
                <a:rPr lang="zh-CN" altLang="en-US" sz="2400" b="1" kern="1200" dirty="0">
                  <a:latin typeface="+mj-ea"/>
                  <a:ea typeface="+mj-ea"/>
                </a:rPr>
                <a:t>指明该语言可执行的运算，如</a:t>
              </a:r>
              <a:r>
                <a:rPr lang="en-US" altLang="zh-CN" sz="2400" b="1" kern="1200" dirty="0">
                  <a:latin typeface="+mj-ea"/>
                  <a:ea typeface="+mj-ea"/>
                </a:rPr>
                <a:t>+</a:t>
              </a:r>
              <a:r>
                <a:rPr lang="zh-CN" altLang="en-US" sz="2400" b="1" kern="1200" dirty="0">
                  <a:latin typeface="+mj-ea"/>
                  <a:ea typeface="+mj-ea"/>
                </a:rPr>
                <a:t>，</a:t>
              </a:r>
              <a:r>
                <a:rPr lang="en-US" altLang="zh-CN" sz="2400" b="1" kern="1200" dirty="0">
                  <a:latin typeface="+mj-ea"/>
                  <a:ea typeface="+mj-ea"/>
                </a:rPr>
                <a:t>-</a:t>
              </a:r>
              <a:r>
                <a:rPr lang="zh-CN" altLang="en-US" sz="2400" b="1" kern="1200" dirty="0">
                  <a:latin typeface="+mj-ea"/>
                  <a:ea typeface="+mj-ea"/>
                </a:rPr>
                <a:t>，*、</a:t>
              </a:r>
              <a:r>
                <a:rPr lang="en-US" altLang="zh-CN" sz="2400" b="1" kern="1200" dirty="0">
                  <a:latin typeface="+mj-ea"/>
                  <a:ea typeface="+mj-ea"/>
                </a:rPr>
                <a:t>/</a:t>
              </a:r>
              <a:endParaRPr lang="zh-CN" altLang="en-US" sz="2400" b="1" kern="1200" dirty="0">
                <a:latin typeface="+mj-ea"/>
                <a:ea typeface="+mj-ea"/>
              </a:endParaRPr>
            </a:p>
          </p:txBody>
        </p:sp>
        <p:sp>
          <p:nvSpPr>
            <p:cNvPr id="23" name="任意多边形: 形状 22">
              <a:extLst>
                <a:ext uri="{FF2B5EF4-FFF2-40B4-BE49-F238E27FC236}">
                  <a16:creationId xmlns:a16="http://schemas.microsoft.com/office/drawing/2014/main" id="{F45FFCB7-5C79-4BB0-8943-B9D8FAE92570}"/>
                </a:ext>
              </a:extLst>
            </p:cNvPr>
            <p:cNvSpPr/>
            <p:nvPr/>
          </p:nvSpPr>
          <p:spPr>
            <a:xfrm>
              <a:off x="4054880" y="3460167"/>
              <a:ext cx="4737181" cy="430652"/>
            </a:xfrm>
            <a:custGeom>
              <a:avLst/>
              <a:gdLst>
                <a:gd name="connsiteX0" fmla="*/ 0 w 4737181"/>
                <a:gd name="connsiteY0" fmla="*/ 0 h 430652"/>
                <a:gd name="connsiteX1" fmla="*/ 4737181 w 4737181"/>
                <a:gd name="connsiteY1" fmla="*/ 0 h 430652"/>
                <a:gd name="connsiteX2" fmla="*/ 4737181 w 4737181"/>
                <a:gd name="connsiteY2" fmla="*/ 430652 h 430652"/>
                <a:gd name="connsiteX3" fmla="*/ 0 w 4737181"/>
                <a:gd name="connsiteY3" fmla="*/ 430652 h 430652"/>
                <a:gd name="connsiteX4" fmla="*/ 0 w 4737181"/>
                <a:gd name="connsiteY4" fmla="*/ 0 h 4306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37181" h="430652">
                  <a:moveTo>
                    <a:pt x="0" y="0"/>
                  </a:moveTo>
                  <a:lnTo>
                    <a:pt x="4737181" y="0"/>
                  </a:lnTo>
                  <a:lnTo>
                    <a:pt x="4737181" y="430652"/>
                  </a:lnTo>
                  <a:lnTo>
                    <a:pt x="0" y="43065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6200" tIns="76200" rIns="76200" bIns="76200" numCol="1" spcCol="1270" anchor="b" anchorCtr="0">
              <a:noAutofit/>
            </a:bodyPr>
            <a:lstStyle/>
            <a:p>
              <a:pPr marL="0" lvl="0" indent="0" algn="l" defTabSz="889000">
                <a:lnSpc>
                  <a:spcPct val="90000"/>
                </a:lnSpc>
                <a:spcBef>
                  <a:spcPct val="0"/>
                </a:spcBef>
                <a:spcAft>
                  <a:spcPct val="35000"/>
                </a:spcAft>
                <a:buNone/>
              </a:pPr>
              <a:r>
                <a:rPr lang="zh-CN" altLang="en-US" sz="2400" b="1" kern="1200" dirty="0">
                  <a:latin typeface="+mj-ea"/>
                  <a:ea typeface="+mj-ea"/>
                </a:rPr>
                <a:t>控制成分</a:t>
              </a:r>
            </a:p>
          </p:txBody>
        </p:sp>
        <p:sp>
          <p:nvSpPr>
            <p:cNvPr id="24" name="箭头: V 形 23">
              <a:extLst>
                <a:ext uri="{FF2B5EF4-FFF2-40B4-BE49-F238E27FC236}">
                  <a16:creationId xmlns:a16="http://schemas.microsoft.com/office/drawing/2014/main" id="{778EDD6C-4F12-47A5-98B5-804D50F2180D}"/>
                </a:ext>
              </a:extLst>
            </p:cNvPr>
            <p:cNvSpPr/>
            <p:nvPr/>
          </p:nvSpPr>
          <p:spPr>
            <a:xfrm>
              <a:off x="4054880" y="3890820"/>
              <a:ext cx="1108500" cy="877255"/>
            </a:xfrm>
            <a:prstGeom prst="chevron">
              <a:avLst>
                <a:gd name="adj" fmla="val 70610"/>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5" name="箭头: V 形 24">
              <a:extLst>
                <a:ext uri="{FF2B5EF4-FFF2-40B4-BE49-F238E27FC236}">
                  <a16:creationId xmlns:a16="http://schemas.microsoft.com/office/drawing/2014/main" id="{4EEF2E76-3C44-404F-AF47-39812893527C}"/>
                </a:ext>
              </a:extLst>
            </p:cNvPr>
            <p:cNvSpPr/>
            <p:nvPr/>
          </p:nvSpPr>
          <p:spPr>
            <a:xfrm>
              <a:off x="4720717" y="3890820"/>
              <a:ext cx="1108500" cy="877255"/>
            </a:xfrm>
            <a:prstGeom prst="chevron">
              <a:avLst>
                <a:gd name="adj" fmla="val 70610"/>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6" name="箭头: V 形 25">
              <a:extLst>
                <a:ext uri="{FF2B5EF4-FFF2-40B4-BE49-F238E27FC236}">
                  <a16:creationId xmlns:a16="http://schemas.microsoft.com/office/drawing/2014/main" id="{4BBE2D4D-601B-4E9A-B40B-D20D5EFD7C04}"/>
                </a:ext>
              </a:extLst>
            </p:cNvPr>
            <p:cNvSpPr/>
            <p:nvPr/>
          </p:nvSpPr>
          <p:spPr>
            <a:xfrm>
              <a:off x="5387080" y="3890820"/>
              <a:ext cx="1108500" cy="877255"/>
            </a:xfrm>
            <a:prstGeom prst="chevron">
              <a:avLst>
                <a:gd name="adj" fmla="val 70610"/>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7" name="箭头: V 形 26">
              <a:extLst>
                <a:ext uri="{FF2B5EF4-FFF2-40B4-BE49-F238E27FC236}">
                  <a16:creationId xmlns:a16="http://schemas.microsoft.com/office/drawing/2014/main" id="{378EC59D-0C83-4D26-BADC-F956606E514E}"/>
                </a:ext>
              </a:extLst>
            </p:cNvPr>
            <p:cNvSpPr/>
            <p:nvPr/>
          </p:nvSpPr>
          <p:spPr>
            <a:xfrm>
              <a:off x="6052918" y="3890820"/>
              <a:ext cx="1108500" cy="877255"/>
            </a:xfrm>
            <a:prstGeom prst="chevron">
              <a:avLst>
                <a:gd name="adj" fmla="val 70610"/>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8" name="箭头: V 形 27">
              <a:extLst>
                <a:ext uri="{FF2B5EF4-FFF2-40B4-BE49-F238E27FC236}">
                  <a16:creationId xmlns:a16="http://schemas.microsoft.com/office/drawing/2014/main" id="{A4C0A005-4EAE-431E-B981-8375BA793431}"/>
                </a:ext>
              </a:extLst>
            </p:cNvPr>
            <p:cNvSpPr/>
            <p:nvPr/>
          </p:nvSpPr>
          <p:spPr>
            <a:xfrm>
              <a:off x="6719281" y="3890820"/>
              <a:ext cx="1108500" cy="877255"/>
            </a:xfrm>
            <a:prstGeom prst="chevron">
              <a:avLst>
                <a:gd name="adj" fmla="val 70610"/>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9" name="箭头: V 形 28">
              <a:extLst>
                <a:ext uri="{FF2B5EF4-FFF2-40B4-BE49-F238E27FC236}">
                  <a16:creationId xmlns:a16="http://schemas.microsoft.com/office/drawing/2014/main" id="{BC557F53-A997-48CE-AE9F-629913660CD2}"/>
                </a:ext>
              </a:extLst>
            </p:cNvPr>
            <p:cNvSpPr/>
            <p:nvPr/>
          </p:nvSpPr>
          <p:spPr>
            <a:xfrm>
              <a:off x="7385118" y="3890820"/>
              <a:ext cx="1108500" cy="877255"/>
            </a:xfrm>
            <a:prstGeom prst="chevron">
              <a:avLst>
                <a:gd name="adj" fmla="val 70610"/>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0" name="箭头: V 形 29">
              <a:extLst>
                <a:ext uri="{FF2B5EF4-FFF2-40B4-BE49-F238E27FC236}">
                  <a16:creationId xmlns:a16="http://schemas.microsoft.com/office/drawing/2014/main" id="{309DDB16-996B-43DB-A68E-3F40373EB962}"/>
                </a:ext>
              </a:extLst>
            </p:cNvPr>
            <p:cNvSpPr/>
            <p:nvPr/>
          </p:nvSpPr>
          <p:spPr>
            <a:xfrm>
              <a:off x="8051482" y="3890820"/>
              <a:ext cx="1108500" cy="877255"/>
            </a:xfrm>
            <a:prstGeom prst="chevron">
              <a:avLst>
                <a:gd name="adj" fmla="val 70610"/>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1" name="任意多边形: 形状 30">
              <a:extLst>
                <a:ext uri="{FF2B5EF4-FFF2-40B4-BE49-F238E27FC236}">
                  <a16:creationId xmlns:a16="http://schemas.microsoft.com/office/drawing/2014/main" id="{CEA5E95B-3A66-4381-8588-75E0E632731A}"/>
                </a:ext>
              </a:extLst>
            </p:cNvPr>
            <p:cNvSpPr/>
            <p:nvPr/>
          </p:nvSpPr>
          <p:spPr>
            <a:xfrm>
              <a:off x="4054880" y="3978545"/>
              <a:ext cx="4798764" cy="701804"/>
            </a:xfrm>
            <a:custGeom>
              <a:avLst/>
              <a:gdLst>
                <a:gd name="connsiteX0" fmla="*/ 0 w 4798764"/>
                <a:gd name="connsiteY0" fmla="*/ 0 h 701804"/>
                <a:gd name="connsiteX1" fmla="*/ 4798764 w 4798764"/>
                <a:gd name="connsiteY1" fmla="*/ 0 h 701804"/>
                <a:gd name="connsiteX2" fmla="*/ 4798764 w 4798764"/>
                <a:gd name="connsiteY2" fmla="*/ 701804 h 701804"/>
                <a:gd name="connsiteX3" fmla="*/ 0 w 4798764"/>
                <a:gd name="connsiteY3" fmla="*/ 701804 h 701804"/>
                <a:gd name="connsiteX4" fmla="*/ 0 w 4798764"/>
                <a:gd name="connsiteY4" fmla="*/ 0 h 7018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98764" h="701804">
                  <a:moveTo>
                    <a:pt x="0" y="0"/>
                  </a:moveTo>
                  <a:lnTo>
                    <a:pt x="4798764" y="0"/>
                  </a:lnTo>
                  <a:lnTo>
                    <a:pt x="4798764" y="701804"/>
                  </a:lnTo>
                  <a:lnTo>
                    <a:pt x="0" y="701804"/>
                  </a:lnTo>
                  <a:lnTo>
                    <a:pt x="0" y="0"/>
                  </a:lnTo>
                  <a:close/>
                </a:path>
              </a:pathLst>
            </a:cu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50800" tIns="50800" rIns="50800" bIns="50800" numCol="1" spcCol="1270" anchor="ctr" anchorCtr="0">
              <a:noAutofit/>
            </a:bodyPr>
            <a:lstStyle/>
            <a:p>
              <a:pPr marL="0" lvl="0" indent="0" algn="l" defTabSz="889000">
                <a:lnSpc>
                  <a:spcPct val="90000"/>
                </a:lnSpc>
                <a:spcBef>
                  <a:spcPct val="0"/>
                </a:spcBef>
                <a:spcAft>
                  <a:spcPct val="35000"/>
                </a:spcAft>
                <a:buNone/>
              </a:pPr>
              <a:r>
                <a:rPr lang="zh-CN" altLang="en-US" sz="2400" b="1" kern="1200" dirty="0">
                  <a:latin typeface="+mj-ea"/>
                  <a:ea typeface="+mj-ea"/>
                </a:rPr>
                <a:t>顺序结构、条件选择结构和循环结构 </a:t>
              </a:r>
            </a:p>
          </p:txBody>
        </p:sp>
        <p:sp>
          <p:nvSpPr>
            <p:cNvPr id="9216" name="任意多边形: 形状 9215">
              <a:extLst>
                <a:ext uri="{FF2B5EF4-FFF2-40B4-BE49-F238E27FC236}">
                  <a16:creationId xmlns:a16="http://schemas.microsoft.com/office/drawing/2014/main" id="{4F8B7B01-C04C-49B0-87A4-6A3A0A0FECB5}"/>
                </a:ext>
              </a:extLst>
            </p:cNvPr>
            <p:cNvSpPr/>
            <p:nvPr/>
          </p:nvSpPr>
          <p:spPr>
            <a:xfrm>
              <a:off x="4054880" y="4830411"/>
              <a:ext cx="4737181" cy="430652"/>
            </a:xfrm>
            <a:custGeom>
              <a:avLst/>
              <a:gdLst>
                <a:gd name="connsiteX0" fmla="*/ 0 w 4737181"/>
                <a:gd name="connsiteY0" fmla="*/ 0 h 430652"/>
                <a:gd name="connsiteX1" fmla="*/ 4737181 w 4737181"/>
                <a:gd name="connsiteY1" fmla="*/ 0 h 430652"/>
                <a:gd name="connsiteX2" fmla="*/ 4737181 w 4737181"/>
                <a:gd name="connsiteY2" fmla="*/ 430652 h 430652"/>
                <a:gd name="connsiteX3" fmla="*/ 0 w 4737181"/>
                <a:gd name="connsiteY3" fmla="*/ 430652 h 430652"/>
                <a:gd name="connsiteX4" fmla="*/ 0 w 4737181"/>
                <a:gd name="connsiteY4" fmla="*/ 0 h 4306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37181" h="430652">
                  <a:moveTo>
                    <a:pt x="0" y="0"/>
                  </a:moveTo>
                  <a:lnTo>
                    <a:pt x="4737181" y="0"/>
                  </a:lnTo>
                  <a:lnTo>
                    <a:pt x="4737181" y="430652"/>
                  </a:lnTo>
                  <a:lnTo>
                    <a:pt x="0" y="43065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6200" tIns="76200" rIns="76200" bIns="76200" numCol="1" spcCol="1270" anchor="b" anchorCtr="0">
              <a:noAutofit/>
            </a:bodyPr>
            <a:lstStyle/>
            <a:p>
              <a:pPr marL="0" lvl="0" indent="0" algn="l" defTabSz="889000">
                <a:lnSpc>
                  <a:spcPct val="90000"/>
                </a:lnSpc>
                <a:spcBef>
                  <a:spcPct val="0"/>
                </a:spcBef>
                <a:spcAft>
                  <a:spcPct val="35000"/>
                </a:spcAft>
                <a:buNone/>
              </a:pPr>
              <a:r>
                <a:rPr lang="zh-CN" altLang="en-US" sz="2400" b="1" kern="1200" dirty="0">
                  <a:latin typeface="+mj-ea"/>
                  <a:ea typeface="+mj-ea"/>
                </a:rPr>
                <a:t>传输成分</a:t>
              </a:r>
            </a:p>
          </p:txBody>
        </p:sp>
        <p:sp>
          <p:nvSpPr>
            <p:cNvPr id="9217" name="箭头: V 形 9216">
              <a:extLst>
                <a:ext uri="{FF2B5EF4-FFF2-40B4-BE49-F238E27FC236}">
                  <a16:creationId xmlns:a16="http://schemas.microsoft.com/office/drawing/2014/main" id="{8774D220-B82A-43AD-A19E-4439DBA8BF0D}"/>
                </a:ext>
              </a:extLst>
            </p:cNvPr>
            <p:cNvSpPr/>
            <p:nvPr/>
          </p:nvSpPr>
          <p:spPr>
            <a:xfrm>
              <a:off x="4054880" y="5261064"/>
              <a:ext cx="1108500" cy="877255"/>
            </a:xfrm>
            <a:prstGeom prst="chevron">
              <a:avLst>
                <a:gd name="adj" fmla="val 70610"/>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9219" name="箭头: V 形 9218">
              <a:extLst>
                <a:ext uri="{FF2B5EF4-FFF2-40B4-BE49-F238E27FC236}">
                  <a16:creationId xmlns:a16="http://schemas.microsoft.com/office/drawing/2014/main" id="{A4DAB4C9-6A70-418A-811A-0745177D0E92}"/>
                </a:ext>
              </a:extLst>
            </p:cNvPr>
            <p:cNvSpPr/>
            <p:nvPr/>
          </p:nvSpPr>
          <p:spPr>
            <a:xfrm>
              <a:off x="4720717" y="5261064"/>
              <a:ext cx="1108500" cy="877255"/>
            </a:xfrm>
            <a:prstGeom prst="chevron">
              <a:avLst>
                <a:gd name="adj" fmla="val 70610"/>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9220" name="箭头: V 形 9219">
              <a:extLst>
                <a:ext uri="{FF2B5EF4-FFF2-40B4-BE49-F238E27FC236}">
                  <a16:creationId xmlns:a16="http://schemas.microsoft.com/office/drawing/2014/main" id="{090CAA86-7E4A-49E4-A5C6-557722EC5D52}"/>
                </a:ext>
              </a:extLst>
            </p:cNvPr>
            <p:cNvSpPr/>
            <p:nvPr/>
          </p:nvSpPr>
          <p:spPr>
            <a:xfrm>
              <a:off x="5387080" y="5261064"/>
              <a:ext cx="1108500" cy="877255"/>
            </a:xfrm>
            <a:prstGeom prst="chevron">
              <a:avLst>
                <a:gd name="adj" fmla="val 70610"/>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9221" name="箭头: V 形 9220">
              <a:extLst>
                <a:ext uri="{FF2B5EF4-FFF2-40B4-BE49-F238E27FC236}">
                  <a16:creationId xmlns:a16="http://schemas.microsoft.com/office/drawing/2014/main" id="{964A41D7-8E44-40E9-8204-5C7026F35D15}"/>
                </a:ext>
              </a:extLst>
            </p:cNvPr>
            <p:cNvSpPr/>
            <p:nvPr/>
          </p:nvSpPr>
          <p:spPr>
            <a:xfrm>
              <a:off x="6052918" y="5261064"/>
              <a:ext cx="1108500" cy="877255"/>
            </a:xfrm>
            <a:prstGeom prst="chevron">
              <a:avLst>
                <a:gd name="adj" fmla="val 70610"/>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9222" name="箭头: V 形 9221">
              <a:extLst>
                <a:ext uri="{FF2B5EF4-FFF2-40B4-BE49-F238E27FC236}">
                  <a16:creationId xmlns:a16="http://schemas.microsoft.com/office/drawing/2014/main" id="{72517272-C094-4994-9B1C-3980574CF367}"/>
                </a:ext>
              </a:extLst>
            </p:cNvPr>
            <p:cNvSpPr/>
            <p:nvPr/>
          </p:nvSpPr>
          <p:spPr>
            <a:xfrm>
              <a:off x="6719281" y="5261064"/>
              <a:ext cx="1108500" cy="877255"/>
            </a:xfrm>
            <a:prstGeom prst="chevron">
              <a:avLst>
                <a:gd name="adj" fmla="val 70610"/>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9223" name="箭头: V 形 9222">
              <a:extLst>
                <a:ext uri="{FF2B5EF4-FFF2-40B4-BE49-F238E27FC236}">
                  <a16:creationId xmlns:a16="http://schemas.microsoft.com/office/drawing/2014/main" id="{DABFA47F-E136-4618-987A-82F5CCC66FC8}"/>
                </a:ext>
              </a:extLst>
            </p:cNvPr>
            <p:cNvSpPr/>
            <p:nvPr/>
          </p:nvSpPr>
          <p:spPr>
            <a:xfrm>
              <a:off x="7385118" y="5261064"/>
              <a:ext cx="1108500" cy="877255"/>
            </a:xfrm>
            <a:prstGeom prst="chevron">
              <a:avLst>
                <a:gd name="adj" fmla="val 70610"/>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9224" name="箭头: V 形 9223">
              <a:extLst>
                <a:ext uri="{FF2B5EF4-FFF2-40B4-BE49-F238E27FC236}">
                  <a16:creationId xmlns:a16="http://schemas.microsoft.com/office/drawing/2014/main" id="{A357F4B1-6032-492B-8315-4AB0E4C73B56}"/>
                </a:ext>
              </a:extLst>
            </p:cNvPr>
            <p:cNvSpPr/>
            <p:nvPr/>
          </p:nvSpPr>
          <p:spPr>
            <a:xfrm>
              <a:off x="8051482" y="5261064"/>
              <a:ext cx="1108500" cy="877255"/>
            </a:xfrm>
            <a:prstGeom prst="chevron">
              <a:avLst>
                <a:gd name="adj" fmla="val 70610"/>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9225" name="任意多边形: 形状 9224">
              <a:extLst>
                <a:ext uri="{FF2B5EF4-FFF2-40B4-BE49-F238E27FC236}">
                  <a16:creationId xmlns:a16="http://schemas.microsoft.com/office/drawing/2014/main" id="{02C3913C-F71F-41A5-99FA-9285569736AD}"/>
                </a:ext>
              </a:extLst>
            </p:cNvPr>
            <p:cNvSpPr/>
            <p:nvPr/>
          </p:nvSpPr>
          <p:spPr>
            <a:xfrm>
              <a:off x="4054880" y="5348790"/>
              <a:ext cx="4798764" cy="701804"/>
            </a:xfrm>
            <a:custGeom>
              <a:avLst/>
              <a:gdLst>
                <a:gd name="connsiteX0" fmla="*/ 0 w 4798764"/>
                <a:gd name="connsiteY0" fmla="*/ 0 h 701804"/>
                <a:gd name="connsiteX1" fmla="*/ 4798764 w 4798764"/>
                <a:gd name="connsiteY1" fmla="*/ 0 h 701804"/>
                <a:gd name="connsiteX2" fmla="*/ 4798764 w 4798764"/>
                <a:gd name="connsiteY2" fmla="*/ 701804 h 701804"/>
                <a:gd name="connsiteX3" fmla="*/ 0 w 4798764"/>
                <a:gd name="connsiteY3" fmla="*/ 701804 h 701804"/>
                <a:gd name="connsiteX4" fmla="*/ 0 w 4798764"/>
                <a:gd name="connsiteY4" fmla="*/ 0 h 7018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98764" h="701804">
                  <a:moveTo>
                    <a:pt x="0" y="0"/>
                  </a:moveTo>
                  <a:lnTo>
                    <a:pt x="4798764" y="0"/>
                  </a:lnTo>
                  <a:lnTo>
                    <a:pt x="4798764" y="701804"/>
                  </a:lnTo>
                  <a:lnTo>
                    <a:pt x="0" y="701804"/>
                  </a:lnTo>
                  <a:lnTo>
                    <a:pt x="0" y="0"/>
                  </a:lnTo>
                  <a:close/>
                </a:path>
              </a:pathLst>
            </a:cu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50800" tIns="50800" rIns="50800" bIns="50800" numCol="1" spcCol="1270" anchor="ctr" anchorCtr="0">
              <a:noAutofit/>
            </a:bodyPr>
            <a:lstStyle/>
            <a:p>
              <a:pPr marL="0" lvl="0" indent="0" algn="l" defTabSz="889000">
                <a:lnSpc>
                  <a:spcPct val="90000"/>
                </a:lnSpc>
                <a:spcBef>
                  <a:spcPct val="0"/>
                </a:spcBef>
                <a:spcAft>
                  <a:spcPct val="35000"/>
                </a:spcAft>
                <a:buNone/>
              </a:pPr>
              <a:r>
                <a:rPr lang="zh-CN" altLang="en-US" sz="2400" b="1" kern="1200" dirty="0">
                  <a:latin typeface="+mj-ea"/>
                  <a:ea typeface="+mj-ea"/>
                </a:rPr>
                <a:t>数据的传输方法，例如输入、输出函数</a:t>
              </a:r>
            </a:p>
          </p:txBody>
        </p:sp>
      </p:grpSp>
      <p:sp>
        <p:nvSpPr>
          <p:cNvPr id="3" name="矩形 2"/>
          <p:cNvSpPr/>
          <p:nvPr/>
        </p:nvSpPr>
        <p:spPr>
          <a:xfrm>
            <a:off x="1009136" y="2452097"/>
            <a:ext cx="2339102" cy="1384995"/>
          </a:xfrm>
          <a:prstGeom prst="rect">
            <a:avLst/>
          </a:prstGeom>
        </p:spPr>
        <p:txBody>
          <a:bodyPr wrap="none">
            <a:spAutoFit/>
          </a:bodyPr>
          <a:lstStyle/>
          <a:p>
            <a:r>
              <a:rPr lang="zh-CN" altLang="en-US" sz="2800" b="1" dirty="0">
                <a:solidFill>
                  <a:schemeClr val="tx2"/>
                </a:solidFill>
                <a:latin typeface="Arial" panose="020B0604020202020204" pitchFamily="34" charset="0"/>
              </a:rPr>
              <a:t>程序设计语言</a:t>
            </a:r>
            <a:endParaRPr lang="en-US" altLang="zh-CN" sz="2800" b="1" dirty="0">
              <a:solidFill>
                <a:schemeClr val="tx2"/>
              </a:solidFill>
              <a:latin typeface="Arial" panose="020B0604020202020204" pitchFamily="34" charset="0"/>
            </a:endParaRPr>
          </a:p>
          <a:p>
            <a:endParaRPr lang="en-US" altLang="zh-CN" sz="2800" b="1" dirty="0">
              <a:solidFill>
                <a:schemeClr val="tx2"/>
              </a:solidFill>
              <a:latin typeface="Arial" panose="020B0604020202020204" pitchFamily="34" charset="0"/>
            </a:endParaRPr>
          </a:p>
          <a:p>
            <a:r>
              <a:rPr lang="zh-CN" altLang="en-US" sz="2800" b="1" dirty="0">
                <a:solidFill>
                  <a:schemeClr val="tx2"/>
                </a:solidFill>
                <a:latin typeface="Arial" panose="020B0604020202020204" pitchFamily="34" charset="0"/>
              </a:rPr>
              <a:t>基本成分分类</a:t>
            </a:r>
          </a:p>
        </p:txBody>
      </p:sp>
    </p:spTree>
    <p:extLst>
      <p:ext uri="{BB962C8B-B14F-4D97-AF65-F5344CB8AC3E}">
        <p14:creationId xmlns:p14="http://schemas.microsoft.com/office/powerpoint/2010/main" val="19963644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026"/>
          <p:cNvSpPr>
            <a:spLocks noGrp="1" noChangeArrowheads="1"/>
          </p:cNvSpPr>
          <p:nvPr>
            <p:ph type="title"/>
          </p:nvPr>
        </p:nvSpPr>
        <p:spPr>
          <a:xfrm>
            <a:off x="571501" y="0"/>
            <a:ext cx="8275937" cy="668780"/>
          </a:xfrm>
        </p:spPr>
        <p:txBody>
          <a:bodyPr/>
          <a:lstStyle/>
          <a:p>
            <a:r>
              <a:rPr lang="en-US" altLang="zh-CN" dirty="0">
                <a:cs typeface="+mn-ea"/>
                <a:sym typeface="+mn-lt"/>
              </a:rPr>
              <a:t>5.1.3.</a:t>
            </a:r>
            <a:r>
              <a:rPr lang="zh-CN" altLang="en-US" dirty="0">
                <a:latin typeface="+mn-lt"/>
                <a:ea typeface="+mn-ea"/>
                <a:cs typeface="+mn-ea"/>
                <a:sym typeface="+mn-lt"/>
              </a:rPr>
              <a:t>特点</a:t>
            </a:r>
            <a:r>
              <a:rPr lang="en-US" altLang="zh-CN" dirty="0">
                <a:latin typeface="+mn-lt"/>
                <a:ea typeface="+mn-ea"/>
                <a:cs typeface="+mn-ea"/>
                <a:sym typeface="+mn-lt"/>
              </a:rPr>
              <a:t>——</a:t>
            </a:r>
            <a:r>
              <a:rPr lang="zh-CN" altLang="en-US" dirty="0">
                <a:latin typeface="+mn-lt"/>
                <a:ea typeface="+mn-ea"/>
                <a:cs typeface="+mn-ea"/>
                <a:sym typeface="+mn-lt"/>
              </a:rPr>
              <a:t>语言本身</a:t>
            </a:r>
          </a:p>
        </p:txBody>
      </p:sp>
      <p:grpSp>
        <p:nvGrpSpPr>
          <p:cNvPr id="5" name="f059f60a-c12d-48c9-bdc0-62aacfffedbc"/>
          <p:cNvGrpSpPr>
            <a:grpSpLocks noChangeAspect="1"/>
          </p:cNvGrpSpPr>
          <p:nvPr/>
        </p:nvGrpSpPr>
        <p:grpSpPr>
          <a:xfrm>
            <a:off x="459085" y="1226127"/>
            <a:ext cx="11320095" cy="4634346"/>
            <a:chOff x="783604" y="1916832"/>
            <a:chExt cx="10660326" cy="3456384"/>
          </a:xfrm>
        </p:grpSpPr>
        <p:sp>
          <p:nvSpPr>
            <p:cNvPr id="6" name="Arrow: Right 25"/>
            <p:cNvSpPr/>
            <p:nvPr/>
          </p:nvSpPr>
          <p:spPr>
            <a:xfrm>
              <a:off x="3315809" y="2177010"/>
              <a:ext cx="1091918" cy="302785"/>
            </a:xfrm>
            <a:prstGeom prst="rightArrow">
              <a:avLst/>
            </a:prstGeom>
            <a:solidFill>
              <a:schemeClr val="accent1">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lnSpc>
                  <a:spcPct val="120000"/>
                </a:lnSpc>
              </a:pPr>
              <a:endParaRPr sz="1400" b="1"/>
            </a:p>
          </p:txBody>
        </p:sp>
        <p:sp>
          <p:nvSpPr>
            <p:cNvPr id="7" name="TextBox 26"/>
            <p:cNvSpPr txBox="1"/>
            <p:nvPr/>
          </p:nvSpPr>
          <p:spPr>
            <a:xfrm>
              <a:off x="826044" y="1916832"/>
              <a:ext cx="2714104" cy="839792"/>
            </a:xfrm>
            <a:prstGeom prst="roundRect">
              <a:avLst>
                <a:gd name="adj" fmla="val 50000"/>
              </a:avLst>
            </a:prstGeom>
            <a:solidFill>
              <a:schemeClr val="accent1">
                <a:lumMod val="40000"/>
                <a:lumOff val="60000"/>
              </a:schemeClr>
            </a:solidFill>
          </p:spPr>
          <p:txBody>
            <a:bodyPr wrap="none" lIns="182880" tIns="91440" rIns="182880" bIns="91440" anchor="ctr" anchorCtr="0">
              <a:noAutofit/>
            </a:bodyPr>
            <a:lstStyle/>
            <a:p>
              <a:pPr algn="ctr"/>
              <a:r>
                <a:rPr lang="zh-CN" altLang="en-US" sz="2400" dirty="0">
                  <a:solidFill>
                    <a:schemeClr val="bg1"/>
                  </a:solidFill>
                </a:rPr>
                <a:t>名字声明</a:t>
              </a:r>
              <a:endParaRPr lang="en-US" altLang="zh-CN" sz="2400" dirty="0">
                <a:solidFill>
                  <a:schemeClr val="bg1"/>
                </a:solidFill>
              </a:endParaRPr>
            </a:p>
          </p:txBody>
        </p:sp>
        <p:sp>
          <p:nvSpPr>
            <p:cNvPr id="8" name="Arrow: Right 29"/>
            <p:cNvSpPr/>
            <p:nvPr/>
          </p:nvSpPr>
          <p:spPr>
            <a:xfrm>
              <a:off x="7137200" y="2177010"/>
              <a:ext cx="950209" cy="302785"/>
            </a:xfrm>
            <a:prstGeom prst="rightArrow">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lnSpc>
                  <a:spcPct val="120000"/>
                </a:lnSpc>
              </a:pPr>
              <a:endParaRPr sz="1400" b="1"/>
            </a:p>
          </p:txBody>
        </p:sp>
        <p:sp>
          <p:nvSpPr>
            <p:cNvPr id="9" name="TextBox 30"/>
            <p:cNvSpPr txBox="1"/>
            <p:nvPr/>
          </p:nvSpPr>
          <p:spPr>
            <a:xfrm>
              <a:off x="4502857" y="1916832"/>
              <a:ext cx="2714104" cy="839792"/>
            </a:xfrm>
            <a:prstGeom prst="roundRect">
              <a:avLst>
                <a:gd name="adj" fmla="val 50000"/>
              </a:avLst>
            </a:prstGeom>
            <a:solidFill>
              <a:schemeClr val="accent2"/>
            </a:solidFill>
          </p:spPr>
          <p:txBody>
            <a:bodyPr wrap="none" lIns="182880" tIns="91440" rIns="182880" bIns="91440" anchor="ctr" anchorCtr="0">
              <a:normAutofit/>
            </a:bodyPr>
            <a:lstStyle/>
            <a:p>
              <a:pPr algn="ctr"/>
              <a:r>
                <a:rPr lang="zh-CN" altLang="en-US" sz="2400" dirty="0">
                  <a:solidFill>
                    <a:schemeClr val="bg1"/>
                  </a:solidFill>
                </a:rPr>
                <a:t>类型声明</a:t>
              </a:r>
              <a:endParaRPr lang="en-US" altLang="zh-CN" sz="2400" dirty="0">
                <a:solidFill>
                  <a:schemeClr val="bg1"/>
                </a:solidFill>
              </a:endParaRPr>
            </a:p>
          </p:txBody>
        </p:sp>
        <p:sp>
          <p:nvSpPr>
            <p:cNvPr id="10" name="TextBox 33"/>
            <p:cNvSpPr txBox="1"/>
            <p:nvPr/>
          </p:nvSpPr>
          <p:spPr>
            <a:xfrm>
              <a:off x="8179669" y="1916833"/>
              <a:ext cx="2714104" cy="839792"/>
            </a:xfrm>
            <a:prstGeom prst="roundRect">
              <a:avLst>
                <a:gd name="adj" fmla="val 50000"/>
              </a:avLst>
            </a:prstGeom>
            <a:solidFill>
              <a:schemeClr val="accent1">
                <a:lumMod val="60000"/>
                <a:lumOff val="40000"/>
              </a:schemeClr>
            </a:solidFill>
          </p:spPr>
          <p:txBody>
            <a:bodyPr wrap="none" lIns="182880" tIns="91440" rIns="182880" bIns="91440" anchor="ctr" anchorCtr="0">
              <a:normAutofit/>
            </a:bodyPr>
            <a:lstStyle/>
            <a:p>
              <a:r>
                <a:rPr lang="zh-CN" altLang="en-US" sz="2400" dirty="0">
                  <a:solidFill>
                    <a:schemeClr val="bg1"/>
                  </a:solidFill>
                </a:rPr>
                <a:t>初始化</a:t>
              </a:r>
              <a:endParaRPr lang="en-US" altLang="zh-CN" sz="2400" dirty="0">
                <a:solidFill>
                  <a:schemeClr val="bg1"/>
                </a:solidFill>
              </a:endParaRPr>
            </a:p>
          </p:txBody>
        </p:sp>
        <p:sp>
          <p:nvSpPr>
            <p:cNvPr id="11" name="Arrow: U-Turn 35"/>
            <p:cNvSpPr/>
            <p:nvPr/>
          </p:nvSpPr>
          <p:spPr>
            <a:xfrm rot="5400000">
              <a:off x="10387357" y="2741374"/>
              <a:ext cx="1556220" cy="556926"/>
            </a:xfrm>
            <a:prstGeom prst="uturnArrow">
              <a:avLst/>
            </a:prstGeom>
            <a:solidFill>
              <a:schemeClr val="accent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lnSpc>
                  <a:spcPct val="120000"/>
                </a:lnSpc>
              </a:pPr>
              <a:endParaRPr sz="1400" b="1"/>
            </a:p>
          </p:txBody>
        </p:sp>
        <p:sp>
          <p:nvSpPr>
            <p:cNvPr id="12" name="TextBox 37"/>
            <p:cNvSpPr txBox="1"/>
            <p:nvPr/>
          </p:nvSpPr>
          <p:spPr>
            <a:xfrm>
              <a:off x="8179670" y="3226658"/>
              <a:ext cx="2714104" cy="839792"/>
            </a:xfrm>
            <a:prstGeom prst="roundRect">
              <a:avLst>
                <a:gd name="adj" fmla="val 50000"/>
              </a:avLst>
            </a:prstGeom>
            <a:solidFill>
              <a:schemeClr val="accent4">
                <a:lumMod val="60000"/>
                <a:lumOff val="40000"/>
              </a:schemeClr>
            </a:solidFill>
          </p:spPr>
          <p:txBody>
            <a:bodyPr wrap="none" lIns="182880" tIns="91440" rIns="182880" bIns="91440" anchor="ctr" anchorCtr="0">
              <a:noAutofit/>
            </a:bodyPr>
            <a:lstStyle/>
            <a:p>
              <a:r>
                <a:rPr lang="zh-CN" altLang="en-US" sz="2400" dirty="0">
                  <a:solidFill>
                    <a:schemeClr val="bg1"/>
                  </a:solidFill>
                </a:rPr>
                <a:t>循环结构</a:t>
              </a:r>
              <a:endParaRPr lang="en-US" altLang="zh-CN" sz="2400" dirty="0">
                <a:solidFill>
                  <a:schemeClr val="bg1"/>
                </a:solidFill>
              </a:endParaRPr>
            </a:p>
          </p:txBody>
        </p:sp>
        <p:sp>
          <p:nvSpPr>
            <p:cNvPr id="13" name="Arrow: Right 39"/>
            <p:cNvSpPr/>
            <p:nvPr/>
          </p:nvSpPr>
          <p:spPr>
            <a:xfrm rot="10800000">
              <a:off x="7558305" y="3495161"/>
              <a:ext cx="671317" cy="302785"/>
            </a:xfrm>
            <a:prstGeom prst="rightArrow">
              <a:avLst/>
            </a:prstGeom>
            <a:solidFill>
              <a:schemeClr val="accent4">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lnSpc>
                  <a:spcPct val="120000"/>
                </a:lnSpc>
              </a:pPr>
              <a:endParaRPr sz="1400" b="1"/>
            </a:p>
          </p:txBody>
        </p:sp>
        <p:sp>
          <p:nvSpPr>
            <p:cNvPr id="14" name="TextBox 41"/>
            <p:cNvSpPr txBox="1"/>
            <p:nvPr/>
          </p:nvSpPr>
          <p:spPr>
            <a:xfrm>
              <a:off x="4754140" y="3226658"/>
              <a:ext cx="2714104" cy="839792"/>
            </a:xfrm>
            <a:prstGeom prst="roundRect">
              <a:avLst>
                <a:gd name="adj" fmla="val 50000"/>
              </a:avLst>
            </a:prstGeom>
            <a:solidFill>
              <a:schemeClr val="accent5"/>
            </a:solidFill>
          </p:spPr>
          <p:txBody>
            <a:bodyPr wrap="none" lIns="182880" tIns="91440" rIns="182880" bIns="91440" anchor="ctr" anchorCtr="0">
              <a:noAutofit/>
            </a:bodyPr>
            <a:lstStyle/>
            <a:p>
              <a:r>
                <a:rPr lang="zh-CN" altLang="en-US" sz="2400" dirty="0">
                  <a:solidFill>
                    <a:schemeClr val="bg1"/>
                  </a:solidFill>
                </a:rPr>
                <a:t>程序模块的独立性</a:t>
              </a:r>
              <a:endParaRPr lang="en-US" altLang="zh-CN" sz="2400" dirty="0">
                <a:solidFill>
                  <a:schemeClr val="bg1"/>
                </a:solidFill>
              </a:endParaRPr>
            </a:p>
          </p:txBody>
        </p:sp>
        <p:sp>
          <p:nvSpPr>
            <p:cNvPr id="15" name="Arrow: Right 43"/>
            <p:cNvSpPr/>
            <p:nvPr/>
          </p:nvSpPr>
          <p:spPr>
            <a:xfrm rot="10800000">
              <a:off x="4107795" y="3495161"/>
              <a:ext cx="671320" cy="302785"/>
            </a:xfrm>
            <a:prstGeom prst="rightArrow">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lnSpc>
                  <a:spcPct val="120000"/>
                </a:lnSpc>
              </a:pPr>
              <a:endParaRPr sz="1400" b="1"/>
            </a:p>
          </p:txBody>
        </p:sp>
        <p:sp>
          <p:nvSpPr>
            <p:cNvPr id="16" name="TextBox 59"/>
            <p:cNvSpPr txBox="1"/>
            <p:nvPr/>
          </p:nvSpPr>
          <p:spPr>
            <a:xfrm>
              <a:off x="1303630" y="3226659"/>
              <a:ext cx="2714105" cy="839792"/>
            </a:xfrm>
            <a:prstGeom prst="roundRect">
              <a:avLst>
                <a:gd name="adj" fmla="val 50000"/>
              </a:avLst>
            </a:prstGeom>
            <a:solidFill>
              <a:schemeClr val="accent6">
                <a:lumMod val="60000"/>
                <a:lumOff val="40000"/>
              </a:schemeClr>
            </a:solidFill>
          </p:spPr>
          <p:txBody>
            <a:bodyPr wrap="none" lIns="182880" tIns="91440" rIns="182880" bIns="91440" anchor="ctr" anchorCtr="0">
              <a:noAutofit/>
            </a:bodyPr>
            <a:lstStyle/>
            <a:p>
              <a:pPr algn="ctr"/>
              <a:r>
                <a:rPr lang="zh-CN" altLang="en-US" sz="2400" dirty="0">
                  <a:solidFill>
                    <a:schemeClr val="bg1"/>
                  </a:solidFill>
                </a:rPr>
                <a:t>程序变量的局部性</a:t>
              </a:r>
              <a:endParaRPr lang="en-US" altLang="zh-CN" sz="2400" dirty="0">
                <a:solidFill>
                  <a:schemeClr val="bg1"/>
                </a:solidFill>
              </a:endParaRPr>
            </a:p>
          </p:txBody>
        </p:sp>
        <p:sp>
          <p:nvSpPr>
            <p:cNvPr id="17" name="Arrow: U-Turn 61"/>
            <p:cNvSpPr/>
            <p:nvPr/>
          </p:nvSpPr>
          <p:spPr>
            <a:xfrm rot="16200000" flipH="1">
              <a:off x="283957" y="4054081"/>
              <a:ext cx="1556220" cy="556926"/>
            </a:xfrm>
            <a:prstGeom prst="uturnArrow">
              <a:avLst/>
            </a:prstGeom>
            <a:solidFill>
              <a:schemeClr val="accent6">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lnSpc>
                  <a:spcPct val="120000"/>
                </a:lnSpc>
              </a:pPr>
              <a:endParaRPr sz="1400" b="1"/>
            </a:p>
          </p:txBody>
        </p:sp>
        <p:sp>
          <p:nvSpPr>
            <p:cNvPr id="18" name="Arrow: Right 63"/>
            <p:cNvSpPr/>
            <p:nvPr/>
          </p:nvSpPr>
          <p:spPr>
            <a:xfrm>
              <a:off x="3908272" y="4793602"/>
              <a:ext cx="703291" cy="302785"/>
            </a:xfrm>
            <a:prstGeom prst="rightArrow">
              <a:avLst/>
            </a:prstGeom>
            <a:solidFill>
              <a:schemeClr val="accent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lnSpc>
                  <a:spcPct val="120000"/>
                </a:lnSpc>
              </a:pPr>
              <a:endParaRPr sz="1400" b="1"/>
            </a:p>
          </p:txBody>
        </p:sp>
        <p:sp>
          <p:nvSpPr>
            <p:cNvPr id="19" name="TextBox 64"/>
            <p:cNvSpPr txBox="1"/>
            <p:nvPr/>
          </p:nvSpPr>
          <p:spPr>
            <a:xfrm>
              <a:off x="1340531" y="4533424"/>
              <a:ext cx="2714105" cy="839792"/>
            </a:xfrm>
            <a:prstGeom prst="roundRect">
              <a:avLst>
                <a:gd name="adj" fmla="val 50000"/>
              </a:avLst>
            </a:prstGeom>
            <a:solidFill>
              <a:schemeClr val="accent1">
                <a:lumMod val="60000"/>
                <a:lumOff val="40000"/>
              </a:schemeClr>
            </a:solidFill>
          </p:spPr>
          <p:txBody>
            <a:bodyPr wrap="none" lIns="182880" tIns="91440" rIns="182880" bIns="91440" anchor="ctr" anchorCtr="0">
              <a:normAutofit/>
            </a:bodyPr>
            <a:lstStyle/>
            <a:p>
              <a:r>
                <a:rPr lang="zh-CN" altLang="en-US" sz="2400" dirty="0">
                  <a:solidFill>
                    <a:schemeClr val="bg1"/>
                  </a:solidFill>
                </a:rPr>
                <a:t>分支结构</a:t>
              </a:r>
              <a:endParaRPr lang="en-US" altLang="zh-CN" sz="2400" dirty="0">
                <a:solidFill>
                  <a:schemeClr val="bg1"/>
                </a:solidFill>
              </a:endParaRPr>
            </a:p>
          </p:txBody>
        </p:sp>
        <p:sp>
          <p:nvSpPr>
            <p:cNvPr id="20" name="Arrow: Right 67"/>
            <p:cNvSpPr/>
            <p:nvPr/>
          </p:nvSpPr>
          <p:spPr>
            <a:xfrm>
              <a:off x="7321880" y="4793602"/>
              <a:ext cx="703291" cy="302785"/>
            </a:xfrm>
            <a:prstGeom prst="rightArrow">
              <a:avLst/>
            </a:prstGeom>
            <a:solidFill>
              <a:schemeClr val="accent3">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lnSpc>
                  <a:spcPct val="120000"/>
                </a:lnSpc>
              </a:pPr>
              <a:endParaRPr sz="1400" b="1"/>
            </a:p>
          </p:txBody>
        </p:sp>
        <p:sp>
          <p:nvSpPr>
            <p:cNvPr id="21" name="TextBox 68"/>
            <p:cNvSpPr txBox="1"/>
            <p:nvPr/>
          </p:nvSpPr>
          <p:spPr>
            <a:xfrm>
              <a:off x="4754139" y="4533424"/>
              <a:ext cx="2714105" cy="839792"/>
            </a:xfrm>
            <a:prstGeom prst="roundRect">
              <a:avLst>
                <a:gd name="adj" fmla="val 50000"/>
              </a:avLst>
            </a:prstGeom>
            <a:solidFill>
              <a:schemeClr val="accent3">
                <a:lumMod val="60000"/>
                <a:lumOff val="40000"/>
              </a:schemeClr>
            </a:solidFill>
          </p:spPr>
          <p:txBody>
            <a:bodyPr wrap="none" lIns="182880" tIns="91440" rIns="182880" bIns="91440" anchor="ctr" anchorCtr="0">
              <a:normAutofit/>
            </a:bodyPr>
            <a:lstStyle/>
            <a:p>
              <a:r>
                <a:rPr lang="zh-CN" altLang="en-US" sz="2400" dirty="0">
                  <a:solidFill>
                    <a:schemeClr val="bg1"/>
                  </a:solidFill>
                </a:rPr>
                <a:t>异常处理</a:t>
              </a:r>
              <a:endParaRPr lang="en-US" altLang="zh-CN" sz="2400" dirty="0">
                <a:solidFill>
                  <a:schemeClr val="bg1"/>
                </a:solidFill>
              </a:endParaRPr>
            </a:p>
          </p:txBody>
        </p:sp>
        <p:sp>
          <p:nvSpPr>
            <p:cNvPr id="22" name="TextBox 71"/>
            <p:cNvSpPr txBox="1"/>
            <p:nvPr/>
          </p:nvSpPr>
          <p:spPr>
            <a:xfrm>
              <a:off x="8179671" y="4533424"/>
              <a:ext cx="2714104" cy="839792"/>
            </a:xfrm>
            <a:prstGeom prst="roundRect">
              <a:avLst>
                <a:gd name="adj" fmla="val 50000"/>
              </a:avLst>
            </a:prstGeom>
            <a:solidFill>
              <a:schemeClr val="accent1">
                <a:lumMod val="40000"/>
                <a:lumOff val="60000"/>
              </a:schemeClr>
            </a:solidFill>
          </p:spPr>
          <p:txBody>
            <a:bodyPr wrap="none" lIns="182880" tIns="91440" rIns="182880" bIns="91440" anchor="ctr" anchorCtr="0">
              <a:normAutofit/>
            </a:bodyPr>
            <a:lstStyle/>
            <a:p>
              <a:pPr>
                <a:lnSpc>
                  <a:spcPct val="120000"/>
                </a:lnSpc>
              </a:pPr>
              <a:r>
                <a:rPr lang="zh-CN" altLang="en-US" sz="2400" dirty="0">
                  <a:solidFill>
                    <a:schemeClr val="bg1"/>
                  </a:solidFill>
                </a:rPr>
                <a:t>独立编译</a:t>
              </a:r>
              <a:r>
                <a:rPr lang="en-US" altLang="zh-CN" sz="2400" dirty="0">
                  <a:solidFill>
                    <a:schemeClr val="bg1"/>
                  </a:solidFill>
                </a:rPr>
                <a:t>……..</a:t>
              </a:r>
              <a:endParaRPr lang="zh-CN" altLang="en-US" sz="2400" dirty="0">
                <a:solidFill>
                  <a:schemeClr val="bg1"/>
                </a:solidFill>
              </a:endParaRPr>
            </a:p>
          </p:txBody>
        </p:sp>
      </p:grpSp>
    </p:spTree>
    <p:extLst>
      <p:ext uri="{BB962C8B-B14F-4D97-AF65-F5344CB8AC3E}">
        <p14:creationId xmlns:p14="http://schemas.microsoft.com/office/powerpoint/2010/main" val="40307182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fltVal val="0"/>
                                          </p:val>
                                        </p:tav>
                                        <p:tav tm="100000">
                                          <p:val>
                                            <p:strVal val="#ppt_w"/>
                                          </p:val>
                                        </p:tav>
                                      </p:tavLst>
                                    </p:anim>
                                    <p:anim calcmode="lin" valueType="num">
                                      <p:cBhvr>
                                        <p:cTn id="8" dur="1000" fill="hold"/>
                                        <p:tgtEl>
                                          <p:spTgt spid="5"/>
                                        </p:tgtEl>
                                        <p:attrNameLst>
                                          <p:attrName>ppt_h</p:attrName>
                                        </p:attrNameLst>
                                      </p:cBhvr>
                                      <p:tavLst>
                                        <p:tav tm="0">
                                          <p:val>
                                            <p:fltVal val="0"/>
                                          </p:val>
                                        </p:tav>
                                        <p:tav tm="100000">
                                          <p:val>
                                            <p:strVal val="#ppt_h"/>
                                          </p:val>
                                        </p:tav>
                                      </p:tavLst>
                                    </p:anim>
                                    <p:anim calcmode="lin" valueType="num">
                                      <p:cBhvr>
                                        <p:cTn id="9" dur="1000" fill="hold"/>
                                        <p:tgtEl>
                                          <p:spTgt spid="5"/>
                                        </p:tgtEl>
                                        <p:attrNameLst>
                                          <p:attrName>style.rotation</p:attrName>
                                        </p:attrNameLst>
                                      </p:cBhvr>
                                      <p:tavLst>
                                        <p:tav tm="0">
                                          <p:val>
                                            <p:fltVal val="90"/>
                                          </p:val>
                                        </p:tav>
                                        <p:tav tm="100000">
                                          <p:val>
                                            <p:fltVal val="0"/>
                                          </p:val>
                                        </p:tav>
                                      </p:tavLst>
                                    </p:anim>
                                    <p:animEffect transition="in" filter="fade">
                                      <p:cBhvr>
                                        <p:cTn id="10"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01 软件工程概述 h5"/>
  <p:tag name="ISLIDE.GUIDESSETTING" val="{&quot;Id&quot;:&quot;GuidesStyle_Normal&quot;,&quot;Name&quot;:&quot;正常&quot;,&quot;HeaderHeight&quot;:15.0,&quot;FooterHeight&quot;:9.0,&quot;SideMargin&quot;:5.5,&quot;TopMargin&quot;:0.0,&quot;BottomMargin&quot;:0.0,&quot;IntervalMargin&quot;:1.5}"/>
</p:tagLst>
</file>

<file path=ppt/theme/theme1.xml><?xml version="1.0" encoding="utf-8"?>
<a:theme xmlns:a="http://schemas.openxmlformats.org/drawingml/2006/main" name="菱形网格 16x9">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dhj2zogs">
      <a:majorFont>
        <a:latin typeface="Arial"/>
        <a:ea typeface="Microsoft YaHei"/>
        <a:cs typeface=""/>
      </a:majorFont>
      <a:minorFont>
        <a:latin typeface="Arial"/>
        <a:ea typeface="Microsoft YaHei"/>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16308519_TF03031015" id="{4D6D15B2-A3EB-4896-B32E-5E1845D70213}" vid="{3C8FFD1D-C814-4C51-B282-C32E538AEF55}"/>
    </a:ext>
  </a:extLst>
</a:theme>
</file>

<file path=ppt/theme/theme2.xml><?xml version="1.0" encoding="utf-8"?>
<a:theme xmlns:a="http://schemas.openxmlformats.org/drawingml/2006/main" name="Office 主题">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菱形网格业务演示文稿（宽屏）</Template>
  <TotalTime>3771</TotalTime>
  <Words>3401</Words>
  <Application>Microsoft Office PowerPoint</Application>
  <PresentationFormat>宽屏</PresentationFormat>
  <Paragraphs>466</Paragraphs>
  <Slides>44</Slides>
  <Notes>44</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44</vt:i4>
      </vt:variant>
    </vt:vector>
  </HeadingPairs>
  <TitlesOfParts>
    <vt:vector size="55" baseType="lpstr">
      <vt:lpstr>Adobe Myungjo Std M</vt:lpstr>
      <vt:lpstr>Haettenschweiler</vt:lpstr>
      <vt:lpstr>方正中等线繁体</vt:lpstr>
      <vt:lpstr>黑体</vt:lpstr>
      <vt:lpstr>微软雅黑</vt:lpstr>
      <vt:lpstr>微软雅黑</vt:lpstr>
      <vt:lpstr>Arial</vt:lpstr>
      <vt:lpstr>Tahoma</vt:lpstr>
      <vt:lpstr>Times New Roman</vt:lpstr>
      <vt:lpstr>Wingdings</vt:lpstr>
      <vt:lpstr>菱形网格 16x9</vt:lpstr>
      <vt:lpstr>5 程序设计语言</vt:lpstr>
      <vt:lpstr>5.1. 程序设计语言</vt:lpstr>
      <vt:lpstr>5.1.1.引言</vt:lpstr>
      <vt:lpstr>5.1.1.引言</vt:lpstr>
      <vt:lpstr>5.1.2.概念—程序设计语言</vt:lpstr>
      <vt:lpstr>5.1.3.特点——不同的语言适用于不同的应用</vt:lpstr>
      <vt:lpstr>5.1.3.特点——技术方面</vt:lpstr>
      <vt:lpstr>5.1.3.特点——技术方面</vt:lpstr>
      <vt:lpstr>5.1.3.特点——语言本身</vt:lpstr>
      <vt:lpstr>5.1.3.特点——软件工程方面</vt:lpstr>
      <vt:lpstr>5.1.4.分类</vt:lpstr>
      <vt:lpstr>5.1.4.分类——发展历程</vt:lpstr>
      <vt:lpstr>5.1.4.分类——选择要素</vt:lpstr>
      <vt:lpstr>5.2. 编程习惯</vt:lpstr>
      <vt:lpstr>5.2.1.重要性</vt:lpstr>
      <vt:lpstr>5.2.2.结构化程序设计原则</vt:lpstr>
      <vt:lpstr>5.2.2.结构化程序设计原则</vt:lpstr>
      <vt:lpstr>自顶向下、逐步细化</vt:lpstr>
      <vt:lpstr>5.2.3.程序设计风格</vt:lpstr>
      <vt:lpstr>5.2.3.程序设计风格—基本要求</vt:lpstr>
      <vt:lpstr>5.2.3.程序设计风格—可读性要求</vt:lpstr>
      <vt:lpstr>5.2.3.程序设计风格—可读性要求</vt:lpstr>
      <vt:lpstr>5.2.3.程序设计风格—可读性要求</vt:lpstr>
      <vt:lpstr>5.2.3.程序设计风格—可读性要求</vt:lpstr>
      <vt:lpstr>5.2.3.程序设计风格—可读性要求</vt:lpstr>
      <vt:lpstr>5.2.3.程序设计风格—可读性要求</vt:lpstr>
      <vt:lpstr>5.2.3.程序设计风格—可读性要求</vt:lpstr>
      <vt:lpstr>5.2.3.程序设计风格—正确性与容错性要求</vt:lpstr>
      <vt:lpstr>5.2.3.程序设计风格—可移植性要求</vt:lpstr>
      <vt:lpstr>5.2.3.程序设计风格—输入和输出要求</vt:lpstr>
      <vt:lpstr>5.2.3.程序设计风格—重用性要求</vt:lpstr>
      <vt:lpstr>5.3. 程序的效率</vt:lpstr>
      <vt:lpstr>5.3.1.概念</vt:lpstr>
      <vt:lpstr>5.3.1.概念</vt:lpstr>
      <vt:lpstr>5.3.2.效率的影响因素——算法</vt:lpstr>
      <vt:lpstr>5.3.2.效率的影响因素——存储器</vt:lpstr>
      <vt:lpstr>5.4. 编码管理</vt:lpstr>
      <vt:lpstr>5.4.1.版本管理的意义</vt:lpstr>
      <vt:lpstr>5.4.2.常见软件版本</vt:lpstr>
      <vt:lpstr>5.4.3.常见版本命名规则</vt:lpstr>
      <vt:lpstr>5.4.4.面向对象程序设计</vt:lpstr>
      <vt:lpstr>5.4.5.编码策略</vt:lpstr>
      <vt:lpstr>5.4.6.编码规范</vt:lpstr>
      <vt:lpstr>5.4.7.效率的影响因素——输入/输出</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01 软件工程概述 h5</dc:title>
  <dc:creator>lan tian</dc:creator>
  <cp:lastModifiedBy>qyjghl</cp:lastModifiedBy>
  <cp:revision>126</cp:revision>
  <dcterms:created xsi:type="dcterms:W3CDTF">2018-03-05T08:16:37Z</dcterms:created>
  <dcterms:modified xsi:type="dcterms:W3CDTF">2019-06-16T00:28:48Z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