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5" r:id="rId36"/>
    <p:sldId id="290" r:id="rId37"/>
  </p:sldIdLst>
  <p:sldSz cx="9144000" cy="6858000" type="screen4x3"/>
  <p:notesSz cx="6858000" cy="9144000"/>
  <p:defaultTextStyle>
    <a:defPPr>
      <a:defRPr lang="zh-CN"/>
    </a:defPPr>
    <a:lvl1pPr algn="r" rtl="0" fontAlgn="base">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r" rtl="0" fontAlgn="base">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r" rtl="0" fontAlgn="base">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r" rtl="0" fontAlgn="base">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r" rtl="0" fontAlgn="base">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0" d="100"/>
          <a:sy n="60" d="100"/>
        </p:scale>
        <p:origin x="1464" y="2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gray">
      <p:bgPr>
        <a:solidFill>
          <a:srgbClr val="FFFFFF"/>
        </a:solidFill>
        <a:effectLst/>
      </p:bgPr>
    </p:bg>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1FA95B35-82EC-4C23-ADE6-ABBC9CB4ED6D}"/>
              </a:ext>
            </a:extLst>
          </p:cNvPr>
          <p:cNvSpPr>
            <a:spLocks noGrp="1" noChangeArrowheads="1"/>
          </p:cNvSpPr>
          <p:nvPr>
            <p:ph type="ftr" sz="quarter" idx="3"/>
          </p:nvPr>
        </p:nvSpPr>
        <p:spPr bwMode="gray">
          <a:xfrm>
            <a:off x="76200" y="6477000"/>
            <a:ext cx="2895600" cy="304800"/>
          </a:xfrm>
        </p:spPr>
        <p:txBody>
          <a:bodyPr/>
          <a:lstStyle>
            <a:lvl1pPr algn="l">
              <a:defRPr sz="1700">
                <a:solidFill>
                  <a:srgbClr val="000000"/>
                </a:solidFill>
              </a:defRPr>
            </a:lvl1pPr>
          </a:lstStyle>
          <a:p>
            <a:endParaRPr lang="zh-CN" altLang="zh-CN"/>
          </a:p>
        </p:txBody>
      </p:sp>
      <p:sp>
        <p:nvSpPr>
          <p:cNvPr id="23555" name="Rectangle 3">
            <a:extLst>
              <a:ext uri="{FF2B5EF4-FFF2-40B4-BE49-F238E27FC236}">
                <a16:creationId xmlns:a16="http://schemas.microsoft.com/office/drawing/2014/main" id="{84F155F7-707A-4ECF-9EB5-832E8556175D}"/>
              </a:ext>
            </a:extLst>
          </p:cNvPr>
          <p:cNvSpPr>
            <a:spLocks noGrp="1" noChangeArrowheads="1"/>
          </p:cNvSpPr>
          <p:nvPr>
            <p:ph type="subTitle" idx="1"/>
          </p:nvPr>
        </p:nvSpPr>
        <p:spPr>
          <a:xfrm>
            <a:off x="1066800" y="3581400"/>
            <a:ext cx="7010400" cy="381000"/>
          </a:xfrm>
          <a:extLst>
            <a:ext uri="{AF507438-7753-43E0-B8FC-AC1667EBCBE1}">
              <a14:hiddenEffects xmlns:a14="http://schemas.microsoft.com/office/drawing/2010/main">
                <a:effectLst>
                  <a:outerShdw dist="17961" dir="2700000" algn="ctr" rotWithShape="0">
                    <a:srgbClr val="000000"/>
                  </a:outerShdw>
                </a:effectLst>
              </a14:hiddenEffects>
            </a:ext>
          </a:extLst>
        </p:spPr>
        <p:txBody>
          <a:bodyPr/>
          <a:lstStyle>
            <a:lvl1pPr marL="0" indent="0" algn="ctr">
              <a:buFont typeface="Wingdings" panose="05000000000000000000" pitchFamily="2" charset="2"/>
              <a:buNone/>
              <a:defRPr sz="2000" b="0">
                <a:solidFill>
                  <a:srgbClr val="000000"/>
                </a:solidFill>
              </a:defRPr>
            </a:lvl1pPr>
          </a:lstStyle>
          <a:p>
            <a:pPr lvl="0"/>
            <a:r>
              <a:rPr lang="zh-CN" altLang="en-US" noProof="0"/>
              <a:t>单击此处编辑母版副标题样式</a:t>
            </a:r>
          </a:p>
        </p:txBody>
      </p:sp>
      <p:sp>
        <p:nvSpPr>
          <p:cNvPr id="23556" name="Rectangle 4">
            <a:extLst>
              <a:ext uri="{FF2B5EF4-FFF2-40B4-BE49-F238E27FC236}">
                <a16:creationId xmlns:a16="http://schemas.microsoft.com/office/drawing/2014/main" id="{79F165DE-F4C2-49D8-95CA-68FE5DA81142}"/>
              </a:ext>
            </a:extLst>
          </p:cNvPr>
          <p:cNvSpPr>
            <a:spLocks noGrp="1" noChangeArrowheads="1"/>
          </p:cNvSpPr>
          <p:nvPr>
            <p:ph type="dt" sz="quarter" idx="2"/>
          </p:nvPr>
        </p:nvSpPr>
        <p:spPr bwMode="auto">
          <a:xfrm>
            <a:off x="6324600" y="6477000"/>
            <a:ext cx="2133600" cy="244475"/>
          </a:xfrm>
        </p:spPr>
        <p:txBody>
          <a:bodyPr/>
          <a:lstStyle>
            <a:lvl1pPr algn="ctr">
              <a:defRPr sz="1400" b="0">
                <a:solidFill>
                  <a:schemeClr val="tx1"/>
                </a:solidFill>
                <a:latin typeface="Arial" panose="020B0604020202020204" pitchFamily="34" charset="0"/>
              </a:defRPr>
            </a:lvl1pPr>
          </a:lstStyle>
          <a:p>
            <a:endParaRPr lang="en-US" altLang="zh-CN"/>
          </a:p>
        </p:txBody>
      </p:sp>
      <p:sp>
        <p:nvSpPr>
          <p:cNvPr id="23557" name="Rectangle 5">
            <a:extLst>
              <a:ext uri="{FF2B5EF4-FFF2-40B4-BE49-F238E27FC236}">
                <a16:creationId xmlns:a16="http://schemas.microsoft.com/office/drawing/2014/main" id="{DB6E7842-540B-446B-AE77-825B84584EF7}"/>
              </a:ext>
            </a:extLst>
          </p:cNvPr>
          <p:cNvSpPr>
            <a:spLocks noGrp="1" noChangeArrowheads="1"/>
          </p:cNvSpPr>
          <p:nvPr>
            <p:ph type="sldNum" sz="quarter" idx="4"/>
          </p:nvPr>
        </p:nvSpPr>
        <p:spPr bwMode="auto">
          <a:xfrm>
            <a:off x="8534400" y="6477000"/>
            <a:ext cx="457200" cy="244475"/>
          </a:xfrm>
        </p:spPr>
        <p:txBody>
          <a:bodyPr/>
          <a:lstStyle>
            <a:lvl1pPr algn="ctr">
              <a:defRPr sz="1400">
                <a:latin typeface="Arial" panose="020B0604020202020204" pitchFamily="34" charset="0"/>
              </a:defRPr>
            </a:lvl1pPr>
          </a:lstStyle>
          <a:p>
            <a:fld id="{94483C8E-E914-4278-ADA6-5B43F498AF1B}" type="slidenum">
              <a:rPr lang="en-US" altLang="zh-CN"/>
              <a:pPr/>
              <a:t>‹#›</a:t>
            </a:fld>
            <a:endParaRPr lang="en-US" altLang="zh-CN"/>
          </a:p>
        </p:txBody>
      </p:sp>
      <p:sp>
        <p:nvSpPr>
          <p:cNvPr id="23558" name="Rectangle 6">
            <a:extLst>
              <a:ext uri="{FF2B5EF4-FFF2-40B4-BE49-F238E27FC236}">
                <a16:creationId xmlns:a16="http://schemas.microsoft.com/office/drawing/2014/main" id="{D459B49B-77FA-4DA0-90D2-BC42040483A7}"/>
              </a:ext>
            </a:extLst>
          </p:cNvPr>
          <p:cNvSpPr>
            <a:spLocks noGrp="1" noChangeArrowheads="1"/>
          </p:cNvSpPr>
          <p:nvPr>
            <p:ph type="ctrTitle"/>
          </p:nvPr>
        </p:nvSpPr>
        <p:spPr>
          <a:xfrm>
            <a:off x="1066800" y="2514600"/>
            <a:ext cx="7010400" cy="685800"/>
          </a:xfrm>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28398" dir="3806097" algn="ctr" rotWithShape="0">
                    <a:srgbClr val="000000"/>
                  </a:outerShdw>
                </a:effectLst>
              </a14:hiddenEffects>
            </a:ext>
          </a:extLst>
        </p:spPr>
        <p:txBody>
          <a:bodyPr/>
          <a:lstStyle>
            <a:lvl1pPr algn="ctr">
              <a:defRPr sz="4500">
                <a:latin typeface="Arial" panose="020B0604020202020204" pitchFamily="34" charset="0"/>
              </a:defRPr>
            </a:lvl1pPr>
          </a:lstStyle>
          <a:p>
            <a:pPr lvl="0"/>
            <a:r>
              <a:rPr lang="zh-CN" altLang="en-US" noProof="0"/>
              <a:t>单击此处编辑母版标题样式</a:t>
            </a:r>
          </a:p>
        </p:txBody>
      </p:sp>
      <p:sp>
        <p:nvSpPr>
          <p:cNvPr id="23559" name="Text Box 7">
            <a:extLst>
              <a:ext uri="{FF2B5EF4-FFF2-40B4-BE49-F238E27FC236}">
                <a16:creationId xmlns:a16="http://schemas.microsoft.com/office/drawing/2014/main" id="{609E6ACC-E5A3-46A0-BB20-52BB37DF1AC1}"/>
              </a:ext>
            </a:extLst>
          </p:cNvPr>
          <p:cNvSpPr txBox="1">
            <a:spLocks noChangeArrowheads="1"/>
          </p:cNvSpPr>
          <p:nvPr/>
        </p:nvSpPr>
        <p:spPr bwMode="gray">
          <a:xfrm>
            <a:off x="3505200" y="5943600"/>
            <a:ext cx="2514600" cy="457200"/>
          </a:xfrm>
          <a:prstGeom prst="rect">
            <a:avLst/>
          </a:prstGeom>
          <a:noFill/>
          <a:ln>
            <a:noFill/>
          </a:ln>
          <a:effectLst/>
          <a:extLst>
            <a:ext uri="{909E8E84-426E-40DD-AFC4-6F175D3DCCD1}">
              <a14:hiddenFill xmlns:a14="http://schemas.microsoft.com/office/drawing/2010/main">
                <a:solidFill>
                  <a:srgbClr val="CC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a:solidFill>
                  <a:srgbClr val="D43636"/>
                </a:solidFill>
                <a:latin typeface="Arial Black" panose="020B0A04020102020204" pitchFamily="34" charset="0"/>
              </a:rPr>
              <a:t>L/O/G/O</a:t>
            </a:r>
          </a:p>
        </p:txBody>
      </p:sp>
      <p:grpSp>
        <p:nvGrpSpPr>
          <p:cNvPr id="23560" name="Group 8">
            <a:extLst>
              <a:ext uri="{FF2B5EF4-FFF2-40B4-BE49-F238E27FC236}">
                <a16:creationId xmlns:a16="http://schemas.microsoft.com/office/drawing/2014/main" id="{204DDE07-C6BB-4543-A3B6-77BE39D245DE}"/>
              </a:ext>
            </a:extLst>
          </p:cNvPr>
          <p:cNvGrpSpPr>
            <a:grpSpLocks/>
          </p:cNvGrpSpPr>
          <p:nvPr/>
        </p:nvGrpSpPr>
        <p:grpSpPr bwMode="auto">
          <a:xfrm>
            <a:off x="0" y="0"/>
            <a:ext cx="9144000" cy="6858000"/>
            <a:chOff x="0" y="0"/>
            <a:chExt cx="5760" cy="4320"/>
          </a:xfrm>
        </p:grpSpPr>
        <p:pic>
          <p:nvPicPr>
            <p:cNvPr id="23561" name="Picture 9">
              <a:extLst>
                <a:ext uri="{FF2B5EF4-FFF2-40B4-BE49-F238E27FC236}">
                  <a16:creationId xmlns:a16="http://schemas.microsoft.com/office/drawing/2014/main" id="{F5D47B9E-A406-4843-B3E7-6A024B36F4BE}"/>
                </a:ext>
              </a:extLst>
            </p:cNvPr>
            <p:cNvPicPr>
              <a:picLocks noChangeAspect="1" noChangeArrowheads="1"/>
            </p:cNvPicPr>
            <p:nvPr userDrawn="1"/>
          </p:nvPicPr>
          <p:blipFill>
            <a:blip r:embed="rId2">
              <a:lum bright="6000" contrast="6000"/>
              <a:extLst>
                <a:ext uri="{28A0092B-C50C-407E-A947-70E740481C1C}">
                  <a14:useLocalDpi xmlns:a14="http://schemas.microsoft.com/office/drawing/2010/main" val="0"/>
                </a:ext>
              </a:extLst>
            </a:blip>
            <a:srcRect l="12500"/>
            <a:stretch>
              <a:fillRect/>
            </a:stretch>
          </p:blipFill>
          <p:spPr bwMode="auto">
            <a:xfrm>
              <a:off x="1200" y="2949"/>
              <a:ext cx="1241" cy="1131"/>
            </a:xfrm>
            <a:prstGeom prst="rect">
              <a:avLst/>
            </a:prstGeom>
            <a:noFill/>
            <a:extLst>
              <a:ext uri="{909E8E84-426E-40DD-AFC4-6F175D3DCCD1}">
                <a14:hiddenFill xmlns:a14="http://schemas.microsoft.com/office/drawing/2010/main">
                  <a:solidFill>
                    <a:srgbClr val="FFFFFF"/>
                  </a:solidFill>
                </a14:hiddenFill>
              </a:ext>
            </a:extLst>
          </p:spPr>
        </p:pic>
        <p:pic>
          <p:nvPicPr>
            <p:cNvPr id="23562" name="Picture 10">
              <a:extLst>
                <a:ext uri="{FF2B5EF4-FFF2-40B4-BE49-F238E27FC236}">
                  <a16:creationId xmlns:a16="http://schemas.microsoft.com/office/drawing/2014/main" id="{330B8BFB-E9AA-4652-8B71-7FBA0A6A84A6}"/>
                </a:ext>
              </a:extLst>
            </p:cNvPr>
            <p:cNvPicPr>
              <a:picLocks noChangeAspect="1" noChangeArrowheads="1"/>
            </p:cNvPicPr>
            <p:nvPr userDrawn="1"/>
          </p:nvPicPr>
          <p:blipFill>
            <a:blip r:embed="rId2">
              <a:lum bright="6000" contrast="6000"/>
              <a:extLst>
                <a:ext uri="{28A0092B-C50C-407E-A947-70E740481C1C}">
                  <a14:useLocalDpi xmlns:a14="http://schemas.microsoft.com/office/drawing/2010/main" val="0"/>
                </a:ext>
              </a:extLst>
            </a:blip>
            <a:srcRect l="12500"/>
            <a:stretch>
              <a:fillRect/>
            </a:stretch>
          </p:blipFill>
          <p:spPr bwMode="auto">
            <a:xfrm>
              <a:off x="0" y="2019"/>
              <a:ext cx="1884" cy="2061"/>
            </a:xfrm>
            <a:prstGeom prst="rect">
              <a:avLst/>
            </a:prstGeom>
            <a:noFill/>
            <a:extLst>
              <a:ext uri="{909E8E84-426E-40DD-AFC4-6F175D3DCCD1}">
                <a14:hiddenFill xmlns:a14="http://schemas.microsoft.com/office/drawing/2010/main">
                  <a:solidFill>
                    <a:srgbClr val="FFFFFF"/>
                  </a:solidFill>
                </a14:hiddenFill>
              </a:ext>
            </a:extLst>
          </p:spPr>
        </p:pic>
        <p:pic>
          <p:nvPicPr>
            <p:cNvPr id="23563" name="Picture 11">
              <a:extLst>
                <a:ext uri="{FF2B5EF4-FFF2-40B4-BE49-F238E27FC236}">
                  <a16:creationId xmlns:a16="http://schemas.microsoft.com/office/drawing/2014/main" id="{A9F4857B-9F2A-498D-8568-E7E671B172B3}"/>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b="11525"/>
            <a:stretch>
              <a:fillRect/>
            </a:stretch>
          </p:blipFill>
          <p:spPr bwMode="auto">
            <a:xfrm>
              <a:off x="0" y="2592"/>
              <a:ext cx="5760" cy="1728"/>
            </a:xfrm>
            <a:prstGeom prst="rect">
              <a:avLst/>
            </a:prstGeom>
            <a:noFill/>
            <a:extLst>
              <a:ext uri="{909E8E84-426E-40DD-AFC4-6F175D3DCCD1}">
                <a14:hiddenFill xmlns:a14="http://schemas.microsoft.com/office/drawing/2010/main">
                  <a:solidFill>
                    <a:srgbClr val="FFFFFF"/>
                  </a:solidFill>
                </a14:hiddenFill>
              </a:ext>
            </a:extLst>
          </p:spPr>
        </p:pic>
        <p:grpSp>
          <p:nvGrpSpPr>
            <p:cNvPr id="23564" name="Group 12">
              <a:extLst>
                <a:ext uri="{FF2B5EF4-FFF2-40B4-BE49-F238E27FC236}">
                  <a16:creationId xmlns:a16="http://schemas.microsoft.com/office/drawing/2014/main" id="{1F51BE7D-1725-4249-87E0-464A1321D3AE}"/>
                </a:ext>
              </a:extLst>
            </p:cNvPr>
            <p:cNvGrpSpPr>
              <a:grpSpLocks/>
            </p:cNvGrpSpPr>
            <p:nvPr userDrawn="1"/>
          </p:nvGrpSpPr>
          <p:grpSpPr bwMode="auto">
            <a:xfrm>
              <a:off x="0" y="0"/>
              <a:ext cx="5760" cy="2016"/>
              <a:chOff x="0" y="0"/>
              <a:chExt cx="5760" cy="2016"/>
            </a:xfrm>
          </p:grpSpPr>
          <p:pic>
            <p:nvPicPr>
              <p:cNvPr id="23565" name="Picture 13">
                <a:extLst>
                  <a:ext uri="{FF2B5EF4-FFF2-40B4-BE49-F238E27FC236}">
                    <a16:creationId xmlns:a16="http://schemas.microsoft.com/office/drawing/2014/main" id="{20F26B8D-DFD8-4BD6-9B15-DAD941F49E09}"/>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5760" cy="2016"/>
              </a:xfrm>
              <a:prstGeom prst="rect">
                <a:avLst/>
              </a:prstGeom>
              <a:noFill/>
              <a:extLst>
                <a:ext uri="{909E8E84-426E-40DD-AFC4-6F175D3DCCD1}">
                  <a14:hiddenFill xmlns:a14="http://schemas.microsoft.com/office/drawing/2010/main">
                    <a:solidFill>
                      <a:srgbClr val="FFFFFF"/>
                    </a:solidFill>
                  </a14:hiddenFill>
                </a:ext>
              </a:extLst>
            </p:spPr>
          </p:pic>
          <p:pic>
            <p:nvPicPr>
              <p:cNvPr id="23566" name="Picture 14">
                <a:extLst>
                  <a:ext uri="{FF2B5EF4-FFF2-40B4-BE49-F238E27FC236}">
                    <a16:creationId xmlns:a16="http://schemas.microsoft.com/office/drawing/2014/main" id="{F3810989-A0FA-4281-B725-908DA9276F05}"/>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360" y="0"/>
                <a:ext cx="858" cy="733"/>
              </a:xfrm>
              <a:prstGeom prst="rect">
                <a:avLst/>
              </a:prstGeom>
              <a:noFill/>
              <a:extLst>
                <a:ext uri="{909E8E84-426E-40DD-AFC4-6F175D3DCCD1}">
                  <a14:hiddenFill xmlns:a14="http://schemas.microsoft.com/office/drawing/2010/main">
                    <a:solidFill>
                      <a:srgbClr val="FFFFFF"/>
                    </a:solidFill>
                  </a14:hiddenFill>
                </a:ext>
              </a:extLst>
            </p:spPr>
          </p:pic>
        </p:grpSp>
        <p:pic>
          <p:nvPicPr>
            <p:cNvPr id="23567" name="Picture 15">
              <a:extLst>
                <a:ext uri="{FF2B5EF4-FFF2-40B4-BE49-F238E27FC236}">
                  <a16:creationId xmlns:a16="http://schemas.microsoft.com/office/drawing/2014/main" id="{3498163C-69B7-40A2-BF82-960F17B6CEC8}"/>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80" y="576"/>
              <a:ext cx="546" cy="336"/>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080662-14C9-4E00-8368-C9C7DF6147B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38E0362-0A36-4F61-B92C-EC664F6CEE1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3DD682D-DCB7-401D-9F03-23EB61C24F17}"/>
              </a:ext>
            </a:extLst>
          </p:cNvPr>
          <p:cNvSpPr>
            <a:spLocks noGrp="1"/>
          </p:cNvSpPr>
          <p:nvPr>
            <p:ph type="dt" sz="half" idx="10"/>
          </p:nvPr>
        </p:nvSpPr>
        <p:spPr/>
        <p:txBody>
          <a:bodyPr/>
          <a:lstStyle>
            <a:lvl1pPr>
              <a:defRPr/>
            </a:lvl1pPr>
          </a:lstStyle>
          <a:p>
            <a:endParaRPr lang="zh-CN" altLang="zh-CN"/>
          </a:p>
        </p:txBody>
      </p:sp>
      <p:sp>
        <p:nvSpPr>
          <p:cNvPr id="5" name="灯片编号占位符 4">
            <a:extLst>
              <a:ext uri="{FF2B5EF4-FFF2-40B4-BE49-F238E27FC236}">
                <a16:creationId xmlns:a16="http://schemas.microsoft.com/office/drawing/2014/main" id="{81071884-EB3B-46B8-967D-E604C67B05B0}"/>
              </a:ext>
            </a:extLst>
          </p:cNvPr>
          <p:cNvSpPr>
            <a:spLocks noGrp="1"/>
          </p:cNvSpPr>
          <p:nvPr>
            <p:ph type="sldNum" sz="quarter" idx="11"/>
          </p:nvPr>
        </p:nvSpPr>
        <p:spPr/>
        <p:txBody>
          <a:bodyPr/>
          <a:lstStyle>
            <a:lvl1pPr>
              <a:defRPr/>
            </a:lvl1pPr>
          </a:lstStyle>
          <a:p>
            <a:fld id="{98132D36-D96D-4D27-B7E9-E59675F11D30}" type="slidenum">
              <a:rPr lang="en-US" altLang="zh-CN"/>
              <a:pPr/>
              <a:t>‹#›</a:t>
            </a:fld>
            <a:endParaRPr lang="en-US" altLang="zh-CN"/>
          </a:p>
        </p:txBody>
      </p:sp>
      <p:sp>
        <p:nvSpPr>
          <p:cNvPr id="6" name="页脚占位符 5">
            <a:extLst>
              <a:ext uri="{FF2B5EF4-FFF2-40B4-BE49-F238E27FC236}">
                <a16:creationId xmlns:a16="http://schemas.microsoft.com/office/drawing/2014/main" id="{9394A223-AB32-4161-9647-A0015B281AD1}"/>
              </a:ext>
            </a:extLst>
          </p:cNvPr>
          <p:cNvSpPr>
            <a:spLocks noGrp="1"/>
          </p:cNvSpPr>
          <p:nvPr>
            <p:ph type="ftr" sz="quarter" idx="12"/>
          </p:nvPr>
        </p:nvSpPr>
        <p:spPr/>
        <p:txBody>
          <a:bodyPr/>
          <a:lstStyle>
            <a:lvl1pPr>
              <a:defRPr/>
            </a:lvl1pPr>
          </a:lstStyle>
          <a:p>
            <a:endParaRPr lang="en-US" altLang="zh-CN"/>
          </a:p>
        </p:txBody>
      </p:sp>
    </p:spTree>
    <p:extLst>
      <p:ext uri="{BB962C8B-B14F-4D97-AF65-F5344CB8AC3E}">
        <p14:creationId xmlns:p14="http://schemas.microsoft.com/office/powerpoint/2010/main" val="345962217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0F9EF78-12AE-4FD4-8D52-6D8C6ED07DC9}"/>
              </a:ext>
            </a:extLst>
          </p:cNvPr>
          <p:cNvSpPr>
            <a:spLocks noGrp="1"/>
          </p:cNvSpPr>
          <p:nvPr>
            <p:ph type="title" orient="vert"/>
          </p:nvPr>
        </p:nvSpPr>
        <p:spPr>
          <a:xfrm>
            <a:off x="6591300" y="350838"/>
            <a:ext cx="2095500" cy="5973762"/>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0E06C76-FDAC-4E38-8643-FC3B1393CFED}"/>
              </a:ext>
            </a:extLst>
          </p:cNvPr>
          <p:cNvSpPr>
            <a:spLocks noGrp="1"/>
          </p:cNvSpPr>
          <p:nvPr>
            <p:ph type="body" orient="vert" idx="1"/>
          </p:nvPr>
        </p:nvSpPr>
        <p:spPr>
          <a:xfrm>
            <a:off x="304800" y="350838"/>
            <a:ext cx="6134100" cy="5973762"/>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77B74E7-D759-438E-B1E4-E0552837D436}"/>
              </a:ext>
            </a:extLst>
          </p:cNvPr>
          <p:cNvSpPr>
            <a:spLocks noGrp="1"/>
          </p:cNvSpPr>
          <p:nvPr>
            <p:ph type="dt" sz="half" idx="10"/>
          </p:nvPr>
        </p:nvSpPr>
        <p:spPr/>
        <p:txBody>
          <a:bodyPr/>
          <a:lstStyle>
            <a:lvl1pPr>
              <a:defRPr/>
            </a:lvl1pPr>
          </a:lstStyle>
          <a:p>
            <a:endParaRPr lang="zh-CN" altLang="zh-CN"/>
          </a:p>
        </p:txBody>
      </p:sp>
      <p:sp>
        <p:nvSpPr>
          <p:cNvPr id="5" name="灯片编号占位符 4">
            <a:extLst>
              <a:ext uri="{FF2B5EF4-FFF2-40B4-BE49-F238E27FC236}">
                <a16:creationId xmlns:a16="http://schemas.microsoft.com/office/drawing/2014/main" id="{6B2DF4AB-19E5-4922-975A-EEE9BF9331A1}"/>
              </a:ext>
            </a:extLst>
          </p:cNvPr>
          <p:cNvSpPr>
            <a:spLocks noGrp="1"/>
          </p:cNvSpPr>
          <p:nvPr>
            <p:ph type="sldNum" sz="quarter" idx="11"/>
          </p:nvPr>
        </p:nvSpPr>
        <p:spPr/>
        <p:txBody>
          <a:bodyPr/>
          <a:lstStyle>
            <a:lvl1pPr>
              <a:defRPr/>
            </a:lvl1pPr>
          </a:lstStyle>
          <a:p>
            <a:fld id="{287C9BE3-0393-4E6A-B340-E45F88C9DBED}" type="slidenum">
              <a:rPr lang="en-US" altLang="zh-CN"/>
              <a:pPr/>
              <a:t>‹#›</a:t>
            </a:fld>
            <a:endParaRPr lang="en-US" altLang="zh-CN"/>
          </a:p>
        </p:txBody>
      </p:sp>
      <p:sp>
        <p:nvSpPr>
          <p:cNvPr id="6" name="页脚占位符 5">
            <a:extLst>
              <a:ext uri="{FF2B5EF4-FFF2-40B4-BE49-F238E27FC236}">
                <a16:creationId xmlns:a16="http://schemas.microsoft.com/office/drawing/2014/main" id="{71D0033F-738A-4890-A84F-54A25E1F279E}"/>
              </a:ext>
            </a:extLst>
          </p:cNvPr>
          <p:cNvSpPr>
            <a:spLocks noGrp="1"/>
          </p:cNvSpPr>
          <p:nvPr>
            <p:ph type="ftr" sz="quarter" idx="12"/>
          </p:nvPr>
        </p:nvSpPr>
        <p:spPr/>
        <p:txBody>
          <a:bodyPr/>
          <a:lstStyle>
            <a:lvl1pPr>
              <a:defRPr/>
            </a:lvl1pPr>
          </a:lstStyle>
          <a:p>
            <a:endParaRPr lang="en-US" altLang="zh-CN"/>
          </a:p>
        </p:txBody>
      </p:sp>
    </p:spTree>
    <p:extLst>
      <p:ext uri="{BB962C8B-B14F-4D97-AF65-F5344CB8AC3E}">
        <p14:creationId xmlns:p14="http://schemas.microsoft.com/office/powerpoint/2010/main" val="268013011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1BDD1A-9FF9-40A1-80AD-F85053B349A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BDB1E6A-34E9-4356-9C8B-3DC399E2A8A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5368DA7-A2D1-4849-BE32-5593D11E8449}"/>
              </a:ext>
            </a:extLst>
          </p:cNvPr>
          <p:cNvSpPr>
            <a:spLocks noGrp="1"/>
          </p:cNvSpPr>
          <p:nvPr>
            <p:ph type="dt" sz="half" idx="10"/>
          </p:nvPr>
        </p:nvSpPr>
        <p:spPr/>
        <p:txBody>
          <a:bodyPr/>
          <a:lstStyle>
            <a:lvl1pPr>
              <a:defRPr/>
            </a:lvl1pPr>
          </a:lstStyle>
          <a:p>
            <a:endParaRPr lang="zh-CN" altLang="zh-CN"/>
          </a:p>
        </p:txBody>
      </p:sp>
      <p:sp>
        <p:nvSpPr>
          <p:cNvPr id="5" name="灯片编号占位符 4">
            <a:extLst>
              <a:ext uri="{FF2B5EF4-FFF2-40B4-BE49-F238E27FC236}">
                <a16:creationId xmlns:a16="http://schemas.microsoft.com/office/drawing/2014/main" id="{B4CA663F-8F07-40CF-B0DD-50DB0566AA95}"/>
              </a:ext>
            </a:extLst>
          </p:cNvPr>
          <p:cNvSpPr>
            <a:spLocks noGrp="1"/>
          </p:cNvSpPr>
          <p:nvPr>
            <p:ph type="sldNum" sz="quarter" idx="11"/>
          </p:nvPr>
        </p:nvSpPr>
        <p:spPr/>
        <p:txBody>
          <a:bodyPr/>
          <a:lstStyle>
            <a:lvl1pPr>
              <a:defRPr/>
            </a:lvl1pPr>
          </a:lstStyle>
          <a:p>
            <a:fld id="{BC165A61-6235-4386-997E-B5400E924D68}" type="slidenum">
              <a:rPr lang="en-US" altLang="zh-CN"/>
              <a:pPr/>
              <a:t>‹#›</a:t>
            </a:fld>
            <a:endParaRPr lang="en-US" altLang="zh-CN"/>
          </a:p>
        </p:txBody>
      </p:sp>
      <p:sp>
        <p:nvSpPr>
          <p:cNvPr id="6" name="页脚占位符 5">
            <a:extLst>
              <a:ext uri="{FF2B5EF4-FFF2-40B4-BE49-F238E27FC236}">
                <a16:creationId xmlns:a16="http://schemas.microsoft.com/office/drawing/2014/main" id="{F5A8193D-2199-4B87-B2F8-0EE89750B84F}"/>
              </a:ext>
            </a:extLst>
          </p:cNvPr>
          <p:cNvSpPr>
            <a:spLocks noGrp="1"/>
          </p:cNvSpPr>
          <p:nvPr>
            <p:ph type="ftr" sz="quarter" idx="12"/>
          </p:nvPr>
        </p:nvSpPr>
        <p:spPr/>
        <p:txBody>
          <a:bodyPr/>
          <a:lstStyle>
            <a:lvl1pPr>
              <a:defRPr/>
            </a:lvl1pPr>
          </a:lstStyle>
          <a:p>
            <a:endParaRPr lang="en-US" altLang="zh-CN"/>
          </a:p>
        </p:txBody>
      </p:sp>
    </p:spTree>
    <p:extLst>
      <p:ext uri="{BB962C8B-B14F-4D97-AF65-F5344CB8AC3E}">
        <p14:creationId xmlns:p14="http://schemas.microsoft.com/office/powerpoint/2010/main" val="38432933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9928A1-B45D-43EA-B74D-D5D352FDDF9A}"/>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4CB7CAC-D7AA-4E1B-9242-27FB6566A5E4}"/>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1C20B51-8C4D-4084-9C8C-0A75CB5C351D}"/>
              </a:ext>
            </a:extLst>
          </p:cNvPr>
          <p:cNvSpPr>
            <a:spLocks noGrp="1"/>
          </p:cNvSpPr>
          <p:nvPr>
            <p:ph type="dt" sz="half" idx="10"/>
          </p:nvPr>
        </p:nvSpPr>
        <p:spPr/>
        <p:txBody>
          <a:bodyPr/>
          <a:lstStyle>
            <a:lvl1pPr>
              <a:defRPr/>
            </a:lvl1pPr>
          </a:lstStyle>
          <a:p>
            <a:endParaRPr lang="zh-CN" altLang="zh-CN"/>
          </a:p>
        </p:txBody>
      </p:sp>
      <p:sp>
        <p:nvSpPr>
          <p:cNvPr id="5" name="灯片编号占位符 4">
            <a:extLst>
              <a:ext uri="{FF2B5EF4-FFF2-40B4-BE49-F238E27FC236}">
                <a16:creationId xmlns:a16="http://schemas.microsoft.com/office/drawing/2014/main" id="{294DD3B1-4529-41B1-A8C1-3658FB19C921}"/>
              </a:ext>
            </a:extLst>
          </p:cNvPr>
          <p:cNvSpPr>
            <a:spLocks noGrp="1"/>
          </p:cNvSpPr>
          <p:nvPr>
            <p:ph type="sldNum" sz="quarter" idx="11"/>
          </p:nvPr>
        </p:nvSpPr>
        <p:spPr/>
        <p:txBody>
          <a:bodyPr/>
          <a:lstStyle>
            <a:lvl1pPr>
              <a:defRPr/>
            </a:lvl1pPr>
          </a:lstStyle>
          <a:p>
            <a:fld id="{9ADD1E8D-D01E-4EE1-8EB6-4AED8896B0B3}" type="slidenum">
              <a:rPr lang="en-US" altLang="zh-CN"/>
              <a:pPr/>
              <a:t>‹#›</a:t>
            </a:fld>
            <a:endParaRPr lang="en-US" altLang="zh-CN"/>
          </a:p>
        </p:txBody>
      </p:sp>
      <p:sp>
        <p:nvSpPr>
          <p:cNvPr id="6" name="页脚占位符 5">
            <a:extLst>
              <a:ext uri="{FF2B5EF4-FFF2-40B4-BE49-F238E27FC236}">
                <a16:creationId xmlns:a16="http://schemas.microsoft.com/office/drawing/2014/main" id="{F63FD1A3-545B-4126-809A-194E71BE1BC3}"/>
              </a:ext>
            </a:extLst>
          </p:cNvPr>
          <p:cNvSpPr>
            <a:spLocks noGrp="1"/>
          </p:cNvSpPr>
          <p:nvPr>
            <p:ph type="ftr" sz="quarter" idx="12"/>
          </p:nvPr>
        </p:nvSpPr>
        <p:spPr/>
        <p:txBody>
          <a:bodyPr/>
          <a:lstStyle>
            <a:lvl1pPr>
              <a:defRPr/>
            </a:lvl1pPr>
          </a:lstStyle>
          <a:p>
            <a:endParaRPr lang="en-US" altLang="zh-CN"/>
          </a:p>
        </p:txBody>
      </p:sp>
    </p:spTree>
    <p:extLst>
      <p:ext uri="{BB962C8B-B14F-4D97-AF65-F5344CB8AC3E}">
        <p14:creationId xmlns:p14="http://schemas.microsoft.com/office/powerpoint/2010/main" val="243723879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8F578D-C185-4F0B-984A-1702559988D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DEAFB9D-1D3C-40B1-B804-1783A5F9AF10}"/>
              </a:ext>
            </a:extLst>
          </p:cNvPr>
          <p:cNvSpPr>
            <a:spLocks noGrp="1"/>
          </p:cNvSpPr>
          <p:nvPr>
            <p:ph sz="half" idx="1"/>
          </p:nvPr>
        </p:nvSpPr>
        <p:spPr>
          <a:xfrm>
            <a:off x="304800" y="1219200"/>
            <a:ext cx="4114800" cy="51054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ACDBAA2-C1A2-4C29-A32E-FF2A153A4F03}"/>
              </a:ext>
            </a:extLst>
          </p:cNvPr>
          <p:cNvSpPr>
            <a:spLocks noGrp="1"/>
          </p:cNvSpPr>
          <p:nvPr>
            <p:ph sz="half" idx="2"/>
          </p:nvPr>
        </p:nvSpPr>
        <p:spPr>
          <a:xfrm>
            <a:off x="4572000" y="1219200"/>
            <a:ext cx="4114800" cy="51054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ABA3FCB-FCD3-4962-B6AA-953B3F69E49D}"/>
              </a:ext>
            </a:extLst>
          </p:cNvPr>
          <p:cNvSpPr>
            <a:spLocks noGrp="1"/>
          </p:cNvSpPr>
          <p:nvPr>
            <p:ph type="dt" sz="half" idx="10"/>
          </p:nvPr>
        </p:nvSpPr>
        <p:spPr/>
        <p:txBody>
          <a:bodyPr/>
          <a:lstStyle>
            <a:lvl1pPr>
              <a:defRPr/>
            </a:lvl1pPr>
          </a:lstStyle>
          <a:p>
            <a:endParaRPr lang="zh-CN" altLang="zh-CN"/>
          </a:p>
        </p:txBody>
      </p:sp>
      <p:sp>
        <p:nvSpPr>
          <p:cNvPr id="6" name="灯片编号占位符 5">
            <a:extLst>
              <a:ext uri="{FF2B5EF4-FFF2-40B4-BE49-F238E27FC236}">
                <a16:creationId xmlns:a16="http://schemas.microsoft.com/office/drawing/2014/main" id="{493E511D-9D5B-4DCF-9548-2D5693D92231}"/>
              </a:ext>
            </a:extLst>
          </p:cNvPr>
          <p:cNvSpPr>
            <a:spLocks noGrp="1"/>
          </p:cNvSpPr>
          <p:nvPr>
            <p:ph type="sldNum" sz="quarter" idx="11"/>
          </p:nvPr>
        </p:nvSpPr>
        <p:spPr/>
        <p:txBody>
          <a:bodyPr/>
          <a:lstStyle>
            <a:lvl1pPr>
              <a:defRPr/>
            </a:lvl1pPr>
          </a:lstStyle>
          <a:p>
            <a:fld id="{01FE6BD6-5DA6-426B-B24B-826B370173D8}" type="slidenum">
              <a:rPr lang="en-US" altLang="zh-CN"/>
              <a:pPr/>
              <a:t>‹#›</a:t>
            </a:fld>
            <a:endParaRPr lang="en-US" altLang="zh-CN"/>
          </a:p>
        </p:txBody>
      </p:sp>
      <p:sp>
        <p:nvSpPr>
          <p:cNvPr id="7" name="页脚占位符 6">
            <a:extLst>
              <a:ext uri="{FF2B5EF4-FFF2-40B4-BE49-F238E27FC236}">
                <a16:creationId xmlns:a16="http://schemas.microsoft.com/office/drawing/2014/main" id="{966544E4-E9B6-431B-B70C-47109E1A9009}"/>
              </a:ext>
            </a:extLst>
          </p:cNvPr>
          <p:cNvSpPr>
            <a:spLocks noGrp="1"/>
          </p:cNvSpPr>
          <p:nvPr>
            <p:ph type="ftr" sz="quarter" idx="12"/>
          </p:nvPr>
        </p:nvSpPr>
        <p:spPr/>
        <p:txBody>
          <a:bodyPr/>
          <a:lstStyle>
            <a:lvl1pPr>
              <a:defRPr/>
            </a:lvl1pPr>
          </a:lstStyle>
          <a:p>
            <a:endParaRPr lang="en-US" altLang="zh-CN"/>
          </a:p>
        </p:txBody>
      </p:sp>
    </p:spTree>
    <p:extLst>
      <p:ext uri="{BB962C8B-B14F-4D97-AF65-F5344CB8AC3E}">
        <p14:creationId xmlns:p14="http://schemas.microsoft.com/office/powerpoint/2010/main" val="265987512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0BF27D-7FFF-49A0-B162-08C283C7D7B2}"/>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A8D2107-0AFB-49A7-9B22-6B00CCD8AAD7}"/>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2CE1D63-2B1E-4E08-A0B2-BCDADB0BD198}"/>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A557219-8D9B-4C7D-A743-919134F21861}"/>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CF6EB5C-1135-4654-8697-ADCA4CFEE44F}"/>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5E01907-9130-4C65-866F-C8BF525917D7}"/>
              </a:ext>
            </a:extLst>
          </p:cNvPr>
          <p:cNvSpPr>
            <a:spLocks noGrp="1"/>
          </p:cNvSpPr>
          <p:nvPr>
            <p:ph type="dt" sz="half" idx="10"/>
          </p:nvPr>
        </p:nvSpPr>
        <p:spPr/>
        <p:txBody>
          <a:bodyPr/>
          <a:lstStyle>
            <a:lvl1pPr>
              <a:defRPr/>
            </a:lvl1pPr>
          </a:lstStyle>
          <a:p>
            <a:endParaRPr lang="zh-CN" altLang="zh-CN"/>
          </a:p>
        </p:txBody>
      </p:sp>
      <p:sp>
        <p:nvSpPr>
          <p:cNvPr id="8" name="灯片编号占位符 7">
            <a:extLst>
              <a:ext uri="{FF2B5EF4-FFF2-40B4-BE49-F238E27FC236}">
                <a16:creationId xmlns:a16="http://schemas.microsoft.com/office/drawing/2014/main" id="{C1DB4E82-E50F-4DF1-8E49-BA9CFCB64C53}"/>
              </a:ext>
            </a:extLst>
          </p:cNvPr>
          <p:cNvSpPr>
            <a:spLocks noGrp="1"/>
          </p:cNvSpPr>
          <p:nvPr>
            <p:ph type="sldNum" sz="quarter" idx="11"/>
          </p:nvPr>
        </p:nvSpPr>
        <p:spPr/>
        <p:txBody>
          <a:bodyPr/>
          <a:lstStyle>
            <a:lvl1pPr>
              <a:defRPr/>
            </a:lvl1pPr>
          </a:lstStyle>
          <a:p>
            <a:fld id="{FB5B5BB7-DC2D-4057-99CB-44F2D37A3673}" type="slidenum">
              <a:rPr lang="en-US" altLang="zh-CN"/>
              <a:pPr/>
              <a:t>‹#›</a:t>
            </a:fld>
            <a:endParaRPr lang="en-US" altLang="zh-CN"/>
          </a:p>
        </p:txBody>
      </p:sp>
      <p:sp>
        <p:nvSpPr>
          <p:cNvPr id="9" name="页脚占位符 8">
            <a:extLst>
              <a:ext uri="{FF2B5EF4-FFF2-40B4-BE49-F238E27FC236}">
                <a16:creationId xmlns:a16="http://schemas.microsoft.com/office/drawing/2014/main" id="{0157395E-0153-4B9F-89A2-D9DCB2E49EE7}"/>
              </a:ext>
            </a:extLst>
          </p:cNvPr>
          <p:cNvSpPr>
            <a:spLocks noGrp="1"/>
          </p:cNvSpPr>
          <p:nvPr>
            <p:ph type="ftr" sz="quarter" idx="12"/>
          </p:nvPr>
        </p:nvSpPr>
        <p:spPr/>
        <p:txBody>
          <a:bodyPr/>
          <a:lstStyle>
            <a:lvl1pPr>
              <a:defRPr/>
            </a:lvl1pPr>
          </a:lstStyle>
          <a:p>
            <a:endParaRPr lang="en-US" altLang="zh-CN"/>
          </a:p>
        </p:txBody>
      </p:sp>
    </p:spTree>
    <p:extLst>
      <p:ext uri="{BB962C8B-B14F-4D97-AF65-F5344CB8AC3E}">
        <p14:creationId xmlns:p14="http://schemas.microsoft.com/office/powerpoint/2010/main" val="7679440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35079C-9D79-49C4-8D74-046F39F9112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FF15E95-872B-411A-8684-FC735BC0D64E}"/>
              </a:ext>
            </a:extLst>
          </p:cNvPr>
          <p:cNvSpPr>
            <a:spLocks noGrp="1"/>
          </p:cNvSpPr>
          <p:nvPr>
            <p:ph type="dt" sz="half" idx="10"/>
          </p:nvPr>
        </p:nvSpPr>
        <p:spPr/>
        <p:txBody>
          <a:bodyPr/>
          <a:lstStyle>
            <a:lvl1pPr>
              <a:defRPr/>
            </a:lvl1pPr>
          </a:lstStyle>
          <a:p>
            <a:endParaRPr lang="zh-CN" altLang="zh-CN"/>
          </a:p>
        </p:txBody>
      </p:sp>
      <p:sp>
        <p:nvSpPr>
          <p:cNvPr id="4" name="灯片编号占位符 3">
            <a:extLst>
              <a:ext uri="{FF2B5EF4-FFF2-40B4-BE49-F238E27FC236}">
                <a16:creationId xmlns:a16="http://schemas.microsoft.com/office/drawing/2014/main" id="{89FEA340-4BF0-4797-A178-458DC9627814}"/>
              </a:ext>
            </a:extLst>
          </p:cNvPr>
          <p:cNvSpPr>
            <a:spLocks noGrp="1"/>
          </p:cNvSpPr>
          <p:nvPr>
            <p:ph type="sldNum" sz="quarter" idx="11"/>
          </p:nvPr>
        </p:nvSpPr>
        <p:spPr/>
        <p:txBody>
          <a:bodyPr/>
          <a:lstStyle>
            <a:lvl1pPr>
              <a:defRPr/>
            </a:lvl1pPr>
          </a:lstStyle>
          <a:p>
            <a:fld id="{27588768-E1D0-4792-8425-D4FDB8A8C422}" type="slidenum">
              <a:rPr lang="en-US" altLang="zh-CN"/>
              <a:pPr/>
              <a:t>‹#›</a:t>
            </a:fld>
            <a:endParaRPr lang="en-US" altLang="zh-CN"/>
          </a:p>
        </p:txBody>
      </p:sp>
      <p:sp>
        <p:nvSpPr>
          <p:cNvPr id="5" name="页脚占位符 4">
            <a:extLst>
              <a:ext uri="{FF2B5EF4-FFF2-40B4-BE49-F238E27FC236}">
                <a16:creationId xmlns:a16="http://schemas.microsoft.com/office/drawing/2014/main" id="{D2B1595B-F8AF-4A3F-A6B5-6FA71449CD9D}"/>
              </a:ext>
            </a:extLst>
          </p:cNvPr>
          <p:cNvSpPr>
            <a:spLocks noGrp="1"/>
          </p:cNvSpPr>
          <p:nvPr>
            <p:ph type="ftr" sz="quarter" idx="12"/>
          </p:nvPr>
        </p:nvSpPr>
        <p:spPr/>
        <p:txBody>
          <a:bodyPr/>
          <a:lstStyle>
            <a:lvl1pPr>
              <a:defRPr/>
            </a:lvl1pPr>
          </a:lstStyle>
          <a:p>
            <a:endParaRPr lang="en-US" altLang="zh-CN"/>
          </a:p>
        </p:txBody>
      </p:sp>
    </p:spTree>
    <p:extLst>
      <p:ext uri="{BB962C8B-B14F-4D97-AF65-F5344CB8AC3E}">
        <p14:creationId xmlns:p14="http://schemas.microsoft.com/office/powerpoint/2010/main" val="19214610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CE92A24-F02D-42BC-82E5-D8EB5354AA4A}"/>
              </a:ext>
            </a:extLst>
          </p:cNvPr>
          <p:cNvSpPr>
            <a:spLocks noGrp="1"/>
          </p:cNvSpPr>
          <p:nvPr>
            <p:ph type="dt" sz="half" idx="10"/>
          </p:nvPr>
        </p:nvSpPr>
        <p:spPr/>
        <p:txBody>
          <a:bodyPr/>
          <a:lstStyle>
            <a:lvl1pPr>
              <a:defRPr/>
            </a:lvl1pPr>
          </a:lstStyle>
          <a:p>
            <a:endParaRPr lang="zh-CN" altLang="zh-CN"/>
          </a:p>
        </p:txBody>
      </p:sp>
      <p:sp>
        <p:nvSpPr>
          <p:cNvPr id="3" name="灯片编号占位符 2">
            <a:extLst>
              <a:ext uri="{FF2B5EF4-FFF2-40B4-BE49-F238E27FC236}">
                <a16:creationId xmlns:a16="http://schemas.microsoft.com/office/drawing/2014/main" id="{7323B135-FB3B-4B56-9ED0-4254E9C2C33E}"/>
              </a:ext>
            </a:extLst>
          </p:cNvPr>
          <p:cNvSpPr>
            <a:spLocks noGrp="1"/>
          </p:cNvSpPr>
          <p:nvPr>
            <p:ph type="sldNum" sz="quarter" idx="11"/>
          </p:nvPr>
        </p:nvSpPr>
        <p:spPr/>
        <p:txBody>
          <a:bodyPr/>
          <a:lstStyle>
            <a:lvl1pPr>
              <a:defRPr/>
            </a:lvl1pPr>
          </a:lstStyle>
          <a:p>
            <a:fld id="{7C82AA02-7BD0-4CF2-BDDB-09285E5A89E1}" type="slidenum">
              <a:rPr lang="en-US" altLang="zh-CN"/>
              <a:pPr/>
              <a:t>‹#›</a:t>
            </a:fld>
            <a:endParaRPr lang="en-US" altLang="zh-CN"/>
          </a:p>
        </p:txBody>
      </p:sp>
      <p:sp>
        <p:nvSpPr>
          <p:cNvPr id="4" name="页脚占位符 3">
            <a:extLst>
              <a:ext uri="{FF2B5EF4-FFF2-40B4-BE49-F238E27FC236}">
                <a16:creationId xmlns:a16="http://schemas.microsoft.com/office/drawing/2014/main" id="{9AB67708-B4CE-4022-B459-9F3F3DFD3FB9}"/>
              </a:ext>
            </a:extLst>
          </p:cNvPr>
          <p:cNvSpPr>
            <a:spLocks noGrp="1"/>
          </p:cNvSpPr>
          <p:nvPr>
            <p:ph type="ftr" sz="quarter" idx="12"/>
          </p:nvPr>
        </p:nvSpPr>
        <p:spPr/>
        <p:txBody>
          <a:bodyPr/>
          <a:lstStyle>
            <a:lvl1pPr>
              <a:defRPr/>
            </a:lvl1pPr>
          </a:lstStyle>
          <a:p>
            <a:endParaRPr lang="en-US" altLang="zh-CN"/>
          </a:p>
        </p:txBody>
      </p:sp>
    </p:spTree>
    <p:extLst>
      <p:ext uri="{BB962C8B-B14F-4D97-AF65-F5344CB8AC3E}">
        <p14:creationId xmlns:p14="http://schemas.microsoft.com/office/powerpoint/2010/main" val="41862112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F8CAE9-9FBD-44DF-A192-962A1725EC55}"/>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9047EB0-DE4D-40C9-8069-7BF68D417AD1}"/>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ACE4CBF-655D-4BF4-95CE-EC6C69BEFD4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1262D6E-6C59-40B6-B8E3-70F9EADEC1FB}"/>
              </a:ext>
            </a:extLst>
          </p:cNvPr>
          <p:cNvSpPr>
            <a:spLocks noGrp="1"/>
          </p:cNvSpPr>
          <p:nvPr>
            <p:ph type="dt" sz="half" idx="10"/>
          </p:nvPr>
        </p:nvSpPr>
        <p:spPr/>
        <p:txBody>
          <a:bodyPr/>
          <a:lstStyle>
            <a:lvl1pPr>
              <a:defRPr/>
            </a:lvl1pPr>
          </a:lstStyle>
          <a:p>
            <a:endParaRPr lang="zh-CN" altLang="zh-CN"/>
          </a:p>
        </p:txBody>
      </p:sp>
      <p:sp>
        <p:nvSpPr>
          <p:cNvPr id="6" name="灯片编号占位符 5">
            <a:extLst>
              <a:ext uri="{FF2B5EF4-FFF2-40B4-BE49-F238E27FC236}">
                <a16:creationId xmlns:a16="http://schemas.microsoft.com/office/drawing/2014/main" id="{C6FE17BC-2403-4818-BE38-5CCAB56173E2}"/>
              </a:ext>
            </a:extLst>
          </p:cNvPr>
          <p:cNvSpPr>
            <a:spLocks noGrp="1"/>
          </p:cNvSpPr>
          <p:nvPr>
            <p:ph type="sldNum" sz="quarter" idx="11"/>
          </p:nvPr>
        </p:nvSpPr>
        <p:spPr/>
        <p:txBody>
          <a:bodyPr/>
          <a:lstStyle>
            <a:lvl1pPr>
              <a:defRPr/>
            </a:lvl1pPr>
          </a:lstStyle>
          <a:p>
            <a:fld id="{563A23BF-A85C-4E94-8FF3-F964C06ABF61}" type="slidenum">
              <a:rPr lang="en-US" altLang="zh-CN"/>
              <a:pPr/>
              <a:t>‹#›</a:t>
            </a:fld>
            <a:endParaRPr lang="en-US" altLang="zh-CN"/>
          </a:p>
        </p:txBody>
      </p:sp>
      <p:sp>
        <p:nvSpPr>
          <p:cNvPr id="7" name="页脚占位符 6">
            <a:extLst>
              <a:ext uri="{FF2B5EF4-FFF2-40B4-BE49-F238E27FC236}">
                <a16:creationId xmlns:a16="http://schemas.microsoft.com/office/drawing/2014/main" id="{410BD354-8195-487F-8FA6-692A4C9CC829}"/>
              </a:ext>
            </a:extLst>
          </p:cNvPr>
          <p:cNvSpPr>
            <a:spLocks noGrp="1"/>
          </p:cNvSpPr>
          <p:nvPr>
            <p:ph type="ftr" sz="quarter" idx="12"/>
          </p:nvPr>
        </p:nvSpPr>
        <p:spPr/>
        <p:txBody>
          <a:bodyPr/>
          <a:lstStyle>
            <a:lvl1pPr>
              <a:defRPr/>
            </a:lvl1pPr>
          </a:lstStyle>
          <a:p>
            <a:endParaRPr lang="en-US" altLang="zh-CN"/>
          </a:p>
        </p:txBody>
      </p:sp>
    </p:spTree>
    <p:extLst>
      <p:ext uri="{BB962C8B-B14F-4D97-AF65-F5344CB8AC3E}">
        <p14:creationId xmlns:p14="http://schemas.microsoft.com/office/powerpoint/2010/main" val="408259364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679EA1-6C12-4116-854E-47FAE56EAC24}"/>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FF7B335-5169-451F-9F11-7BDA59A27428}"/>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1EEA336-152C-44F0-99F9-9349A09F54E2}"/>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BB93D27-FE28-4B57-9891-1C42B64F59A2}"/>
              </a:ext>
            </a:extLst>
          </p:cNvPr>
          <p:cNvSpPr>
            <a:spLocks noGrp="1"/>
          </p:cNvSpPr>
          <p:nvPr>
            <p:ph type="dt" sz="half" idx="10"/>
          </p:nvPr>
        </p:nvSpPr>
        <p:spPr/>
        <p:txBody>
          <a:bodyPr/>
          <a:lstStyle>
            <a:lvl1pPr>
              <a:defRPr/>
            </a:lvl1pPr>
          </a:lstStyle>
          <a:p>
            <a:endParaRPr lang="zh-CN" altLang="zh-CN"/>
          </a:p>
        </p:txBody>
      </p:sp>
      <p:sp>
        <p:nvSpPr>
          <p:cNvPr id="6" name="灯片编号占位符 5">
            <a:extLst>
              <a:ext uri="{FF2B5EF4-FFF2-40B4-BE49-F238E27FC236}">
                <a16:creationId xmlns:a16="http://schemas.microsoft.com/office/drawing/2014/main" id="{6876D010-90C6-4BAE-B55B-A3C5C1EEC488}"/>
              </a:ext>
            </a:extLst>
          </p:cNvPr>
          <p:cNvSpPr>
            <a:spLocks noGrp="1"/>
          </p:cNvSpPr>
          <p:nvPr>
            <p:ph type="sldNum" sz="quarter" idx="11"/>
          </p:nvPr>
        </p:nvSpPr>
        <p:spPr/>
        <p:txBody>
          <a:bodyPr/>
          <a:lstStyle>
            <a:lvl1pPr>
              <a:defRPr/>
            </a:lvl1pPr>
          </a:lstStyle>
          <a:p>
            <a:fld id="{CC86D6E5-CB86-4D86-A3C0-CE76426BF98C}" type="slidenum">
              <a:rPr lang="en-US" altLang="zh-CN"/>
              <a:pPr/>
              <a:t>‹#›</a:t>
            </a:fld>
            <a:endParaRPr lang="en-US" altLang="zh-CN"/>
          </a:p>
        </p:txBody>
      </p:sp>
      <p:sp>
        <p:nvSpPr>
          <p:cNvPr id="7" name="页脚占位符 6">
            <a:extLst>
              <a:ext uri="{FF2B5EF4-FFF2-40B4-BE49-F238E27FC236}">
                <a16:creationId xmlns:a16="http://schemas.microsoft.com/office/drawing/2014/main" id="{48DD89D8-AE24-4DB8-B994-7282ACF45D6B}"/>
              </a:ext>
            </a:extLst>
          </p:cNvPr>
          <p:cNvSpPr>
            <a:spLocks noGrp="1"/>
          </p:cNvSpPr>
          <p:nvPr>
            <p:ph type="ftr" sz="quarter" idx="12"/>
          </p:nvPr>
        </p:nvSpPr>
        <p:spPr/>
        <p:txBody>
          <a:bodyPr/>
          <a:lstStyle>
            <a:lvl1pPr>
              <a:defRPr/>
            </a:lvl1pPr>
          </a:lstStyle>
          <a:p>
            <a:endParaRPr lang="en-US" altLang="zh-CN"/>
          </a:p>
        </p:txBody>
      </p:sp>
    </p:spTree>
    <p:extLst>
      <p:ext uri="{BB962C8B-B14F-4D97-AF65-F5344CB8AC3E}">
        <p14:creationId xmlns:p14="http://schemas.microsoft.com/office/powerpoint/2010/main" val="394136636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grpSp>
        <p:nvGrpSpPr>
          <p:cNvPr id="22530" name="Group 2">
            <a:extLst>
              <a:ext uri="{FF2B5EF4-FFF2-40B4-BE49-F238E27FC236}">
                <a16:creationId xmlns:a16="http://schemas.microsoft.com/office/drawing/2014/main" id="{D7F3C6F2-795F-4B81-9D86-24EB49776646}"/>
              </a:ext>
            </a:extLst>
          </p:cNvPr>
          <p:cNvGrpSpPr>
            <a:grpSpLocks/>
          </p:cNvGrpSpPr>
          <p:nvPr/>
        </p:nvGrpSpPr>
        <p:grpSpPr bwMode="auto">
          <a:xfrm>
            <a:off x="0" y="0"/>
            <a:ext cx="9144000" cy="6858000"/>
            <a:chOff x="0" y="0"/>
            <a:chExt cx="5760" cy="4320"/>
          </a:xfrm>
        </p:grpSpPr>
        <p:grpSp>
          <p:nvGrpSpPr>
            <p:cNvPr id="22531" name="Group 3">
              <a:extLst>
                <a:ext uri="{FF2B5EF4-FFF2-40B4-BE49-F238E27FC236}">
                  <a16:creationId xmlns:a16="http://schemas.microsoft.com/office/drawing/2014/main" id="{0395C7CC-AE34-4EE0-A81D-1A6A3CD6A0EE}"/>
                </a:ext>
              </a:extLst>
            </p:cNvPr>
            <p:cNvGrpSpPr>
              <a:grpSpLocks/>
            </p:cNvGrpSpPr>
            <p:nvPr/>
          </p:nvGrpSpPr>
          <p:grpSpPr bwMode="auto">
            <a:xfrm>
              <a:off x="0" y="0"/>
              <a:ext cx="5760" cy="1224"/>
              <a:chOff x="0" y="0"/>
              <a:chExt cx="5760" cy="1224"/>
            </a:xfrm>
          </p:grpSpPr>
          <p:pic>
            <p:nvPicPr>
              <p:cNvPr id="22532" name="Picture 4">
                <a:extLst>
                  <a:ext uri="{FF2B5EF4-FFF2-40B4-BE49-F238E27FC236}">
                    <a16:creationId xmlns:a16="http://schemas.microsoft.com/office/drawing/2014/main" id="{14773B92-F6B6-4EAD-AA72-3BB9D125F43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gray">
              <a:xfrm>
                <a:off x="0" y="0"/>
                <a:ext cx="5760" cy="1224"/>
              </a:xfrm>
              <a:prstGeom prst="rect">
                <a:avLst/>
              </a:prstGeom>
              <a:noFill/>
              <a:extLst>
                <a:ext uri="{909E8E84-426E-40DD-AFC4-6F175D3DCCD1}">
                  <a14:hiddenFill xmlns:a14="http://schemas.microsoft.com/office/drawing/2010/main">
                    <a:solidFill>
                      <a:srgbClr val="FFFFFF"/>
                    </a:solidFill>
                  </a14:hiddenFill>
                </a:ext>
              </a:extLst>
            </p:spPr>
          </p:pic>
          <p:pic>
            <p:nvPicPr>
              <p:cNvPr id="22533" name="Picture 5">
                <a:extLst>
                  <a:ext uri="{FF2B5EF4-FFF2-40B4-BE49-F238E27FC236}">
                    <a16:creationId xmlns:a16="http://schemas.microsoft.com/office/drawing/2014/main" id="{685488C4-E495-4870-914F-B3B3EAE0F19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gray">
              <a:xfrm>
                <a:off x="5094" y="0"/>
                <a:ext cx="666" cy="846"/>
              </a:xfrm>
              <a:prstGeom prst="rect">
                <a:avLst/>
              </a:prstGeom>
              <a:noFill/>
              <a:extLst>
                <a:ext uri="{909E8E84-426E-40DD-AFC4-6F175D3DCCD1}">
                  <a14:hiddenFill xmlns:a14="http://schemas.microsoft.com/office/drawing/2010/main">
                    <a:solidFill>
                      <a:srgbClr val="FFFFFF"/>
                    </a:solidFill>
                  </a14:hiddenFill>
                </a:ext>
              </a:extLst>
            </p:spPr>
          </p:pic>
          <p:pic>
            <p:nvPicPr>
              <p:cNvPr id="22534" name="Picture 6">
                <a:extLst>
                  <a:ext uri="{FF2B5EF4-FFF2-40B4-BE49-F238E27FC236}">
                    <a16:creationId xmlns:a16="http://schemas.microsoft.com/office/drawing/2014/main" id="{64BF37E2-A7B9-4E5C-8E4E-C84331FB9D7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gray">
              <a:xfrm rot="930090">
                <a:off x="48" y="96"/>
                <a:ext cx="543" cy="524"/>
              </a:xfrm>
              <a:prstGeom prst="rect">
                <a:avLst/>
              </a:prstGeom>
              <a:noFill/>
              <a:extLst>
                <a:ext uri="{909E8E84-426E-40DD-AFC4-6F175D3DCCD1}">
                  <a14:hiddenFill xmlns:a14="http://schemas.microsoft.com/office/drawing/2010/main">
                    <a:solidFill>
                      <a:srgbClr val="FFFFFF"/>
                    </a:solidFill>
                  </a14:hiddenFill>
                </a:ext>
              </a:extLst>
            </p:spPr>
          </p:pic>
        </p:grpSp>
        <p:sp>
          <p:nvSpPr>
            <p:cNvPr id="22535" name="Rectangle 7">
              <a:extLst>
                <a:ext uri="{FF2B5EF4-FFF2-40B4-BE49-F238E27FC236}">
                  <a16:creationId xmlns:a16="http://schemas.microsoft.com/office/drawing/2014/main" id="{6C9683D6-0806-4760-BF1A-66E9B22386B9}"/>
                </a:ext>
              </a:extLst>
            </p:cNvPr>
            <p:cNvSpPr>
              <a:spLocks noChangeArrowheads="1"/>
            </p:cNvSpPr>
            <p:nvPr/>
          </p:nvSpPr>
          <p:spPr bwMode="gray">
            <a:xfrm>
              <a:off x="0" y="4128"/>
              <a:ext cx="5760" cy="192"/>
            </a:xfrm>
            <a:prstGeom prst="rect">
              <a:avLst/>
            </a:prstGeom>
            <a:gradFill rotWithShape="1">
              <a:gsLst>
                <a:gs pos="0">
                  <a:schemeClr val="hlink"/>
                </a:gs>
                <a:gs pos="100000">
                  <a:schemeClr val="hlink">
                    <a:gamma/>
                    <a:shade val="69804"/>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2536" name="Picture 8">
              <a:extLst>
                <a:ext uri="{FF2B5EF4-FFF2-40B4-BE49-F238E27FC236}">
                  <a16:creationId xmlns:a16="http://schemas.microsoft.com/office/drawing/2014/main" id="{A22F3BE9-1548-4CE2-BB78-BD0DF7E40FE4}"/>
                </a:ext>
              </a:extLst>
            </p:cNvPr>
            <p:cNvPicPr>
              <a:picLocks noChangeAspect="1" noChangeArrowheads="1"/>
            </p:cNvPicPr>
            <p:nvPr/>
          </p:nvPicPr>
          <p:blipFill>
            <a:blip r:embed="rId16">
              <a:lum bright="12000" contrast="12000"/>
              <a:extLst>
                <a:ext uri="{28A0092B-C50C-407E-A947-70E740481C1C}">
                  <a14:useLocalDpi xmlns:a14="http://schemas.microsoft.com/office/drawing/2010/main" val="0"/>
                </a:ext>
              </a:extLst>
            </a:blip>
            <a:srcRect r="31580"/>
            <a:stretch>
              <a:fillRect/>
            </a:stretch>
          </p:blipFill>
          <p:spPr bwMode="gray">
            <a:xfrm>
              <a:off x="4752" y="3353"/>
              <a:ext cx="1008" cy="967"/>
            </a:xfrm>
            <a:prstGeom prst="rect">
              <a:avLst/>
            </a:prstGeom>
            <a:noFill/>
            <a:extLst>
              <a:ext uri="{909E8E84-426E-40DD-AFC4-6F175D3DCCD1}">
                <a14:hiddenFill xmlns:a14="http://schemas.microsoft.com/office/drawing/2010/main">
                  <a:solidFill>
                    <a:srgbClr val="FFFFFF"/>
                  </a:solidFill>
                </a14:hiddenFill>
              </a:ext>
            </a:extLst>
          </p:spPr>
        </p:pic>
      </p:grpSp>
      <p:sp>
        <p:nvSpPr>
          <p:cNvPr id="22537" name="Rectangle 9">
            <a:extLst>
              <a:ext uri="{FF2B5EF4-FFF2-40B4-BE49-F238E27FC236}">
                <a16:creationId xmlns:a16="http://schemas.microsoft.com/office/drawing/2014/main" id="{268E9B22-A105-45D3-AFE0-606247A02897}"/>
              </a:ext>
            </a:extLst>
          </p:cNvPr>
          <p:cNvSpPr>
            <a:spLocks noGrp="1" noChangeArrowheads="1"/>
          </p:cNvSpPr>
          <p:nvPr>
            <p:ph type="dt" sz="half" idx="2"/>
          </p:nvPr>
        </p:nvSpPr>
        <p:spPr bwMode="gray">
          <a:xfrm>
            <a:off x="4114800" y="6537325"/>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1">
                <a:solidFill>
                  <a:schemeClr val="bg1"/>
                </a:solidFill>
                <a:latin typeface="+mn-lt"/>
              </a:defRPr>
            </a:lvl1pPr>
          </a:lstStyle>
          <a:p>
            <a:endParaRPr lang="zh-CN" altLang="zh-CN"/>
          </a:p>
        </p:txBody>
      </p:sp>
      <p:sp>
        <p:nvSpPr>
          <p:cNvPr id="22538" name="Rectangle 10">
            <a:extLst>
              <a:ext uri="{FF2B5EF4-FFF2-40B4-BE49-F238E27FC236}">
                <a16:creationId xmlns:a16="http://schemas.microsoft.com/office/drawing/2014/main" id="{9CC16627-9D54-4042-93E0-AA3F5A5C8493}"/>
              </a:ext>
            </a:extLst>
          </p:cNvPr>
          <p:cNvSpPr>
            <a:spLocks noGrp="1" noChangeArrowheads="1"/>
          </p:cNvSpPr>
          <p:nvPr>
            <p:ph type="body" idx="1"/>
          </p:nvPr>
        </p:nvSpPr>
        <p:spPr bwMode="gray">
          <a:xfrm>
            <a:off x="304800" y="1219200"/>
            <a:ext cx="83820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2539" name="Rectangle 11">
            <a:extLst>
              <a:ext uri="{FF2B5EF4-FFF2-40B4-BE49-F238E27FC236}">
                <a16:creationId xmlns:a16="http://schemas.microsoft.com/office/drawing/2014/main" id="{922E3EF4-2820-45AD-BDF3-532BB0A475E7}"/>
              </a:ext>
            </a:extLst>
          </p:cNvPr>
          <p:cNvSpPr>
            <a:spLocks noGrp="1" noChangeArrowheads="1"/>
          </p:cNvSpPr>
          <p:nvPr>
            <p:ph type="sldNum" sz="quarter" idx="4"/>
          </p:nvPr>
        </p:nvSpPr>
        <p:spPr bwMode="gray">
          <a:xfrm>
            <a:off x="304800" y="6537325"/>
            <a:ext cx="533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000">
                <a:solidFill>
                  <a:schemeClr val="bg1"/>
                </a:solidFill>
                <a:latin typeface="+mn-lt"/>
              </a:defRPr>
            </a:lvl1pPr>
          </a:lstStyle>
          <a:p>
            <a:fld id="{1739A503-E2F0-429B-B86A-5A445385709C}" type="slidenum">
              <a:rPr lang="en-US" altLang="zh-CN"/>
              <a:pPr/>
              <a:t>‹#›</a:t>
            </a:fld>
            <a:endParaRPr lang="en-US" altLang="zh-CN"/>
          </a:p>
        </p:txBody>
      </p:sp>
      <p:sp>
        <p:nvSpPr>
          <p:cNvPr id="22540" name="Line 12">
            <a:extLst>
              <a:ext uri="{FF2B5EF4-FFF2-40B4-BE49-F238E27FC236}">
                <a16:creationId xmlns:a16="http://schemas.microsoft.com/office/drawing/2014/main" id="{764E3C4E-6CAB-4218-8214-4884B2167221}"/>
              </a:ext>
            </a:extLst>
          </p:cNvPr>
          <p:cNvSpPr>
            <a:spLocks noChangeShapeType="1"/>
          </p:cNvSpPr>
          <p:nvPr/>
        </p:nvSpPr>
        <p:spPr bwMode="white">
          <a:xfrm>
            <a:off x="9525" y="5967413"/>
            <a:ext cx="641350" cy="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41" name="Rectangle 13">
            <a:extLst>
              <a:ext uri="{FF2B5EF4-FFF2-40B4-BE49-F238E27FC236}">
                <a16:creationId xmlns:a16="http://schemas.microsoft.com/office/drawing/2014/main" id="{F54DB837-388F-49D3-AEB8-C07747C9249D}"/>
              </a:ext>
            </a:extLst>
          </p:cNvPr>
          <p:cNvSpPr>
            <a:spLocks noGrp="1" noChangeArrowheads="1"/>
          </p:cNvSpPr>
          <p:nvPr>
            <p:ph type="title"/>
          </p:nvPr>
        </p:nvSpPr>
        <p:spPr bwMode="gray">
          <a:xfrm>
            <a:off x="838200" y="350838"/>
            <a:ext cx="7239000" cy="563562"/>
          </a:xfrm>
          <a:prstGeom prst="rect">
            <a:avLst/>
          </a:prstGeom>
          <a:noFill/>
          <a:ln>
            <a:noFill/>
          </a:ln>
          <a:effectLst>
            <a:outerShdw dist="28398" dir="1593903" algn="ctr" rotWithShape="0">
              <a:schemeClr val="bg1">
                <a:alpha val="50000"/>
              </a:schemeClr>
            </a:outer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2542" name="Rectangle 14">
            <a:extLst>
              <a:ext uri="{FF2B5EF4-FFF2-40B4-BE49-F238E27FC236}">
                <a16:creationId xmlns:a16="http://schemas.microsoft.com/office/drawing/2014/main" id="{B24278C1-21DD-4BCF-A095-717C7E8A3641}"/>
              </a:ext>
            </a:extLst>
          </p:cNvPr>
          <p:cNvSpPr>
            <a:spLocks noGrp="1" noChangeArrowheads="1"/>
          </p:cNvSpPr>
          <p:nvPr>
            <p:ph type="ftr" sz="quarter" idx="3"/>
          </p:nvPr>
        </p:nvSpPr>
        <p:spPr bwMode="auto">
          <a:xfrm>
            <a:off x="914400" y="6537325"/>
            <a:ext cx="2895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solidFill>
                  <a:schemeClr val="bg1"/>
                </a:solidFill>
              </a:defRPr>
            </a:lvl1pPr>
          </a:lstStyle>
          <a:p>
            <a:endParaRPr lang="en-US" altLang="zh-CN"/>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ransition/>
  <p:txStyles>
    <p:titleStyle>
      <a:lvl1pPr algn="l" rtl="0" fontAlgn="base">
        <a:spcBef>
          <a:spcPct val="0"/>
        </a:spcBef>
        <a:spcAft>
          <a:spcPct val="0"/>
        </a:spcAft>
        <a:defRPr sz="3200" b="1" kern="1200">
          <a:solidFill>
            <a:srgbClr val="000000"/>
          </a:solidFill>
          <a:latin typeface="+mj-lt"/>
          <a:ea typeface="+mj-ea"/>
          <a:cs typeface="+mj-cs"/>
        </a:defRPr>
      </a:lvl1pPr>
      <a:lvl2pPr algn="l" rtl="0" fontAlgn="base">
        <a:spcBef>
          <a:spcPct val="0"/>
        </a:spcBef>
        <a:spcAft>
          <a:spcPct val="0"/>
        </a:spcAft>
        <a:defRPr sz="3200" b="1">
          <a:solidFill>
            <a:srgbClr val="000000"/>
          </a:solidFill>
          <a:latin typeface="Verdana" panose="020B0604030504040204" pitchFamily="34" charset="0"/>
        </a:defRPr>
      </a:lvl2pPr>
      <a:lvl3pPr algn="l" rtl="0" fontAlgn="base">
        <a:spcBef>
          <a:spcPct val="0"/>
        </a:spcBef>
        <a:spcAft>
          <a:spcPct val="0"/>
        </a:spcAft>
        <a:defRPr sz="3200" b="1">
          <a:solidFill>
            <a:srgbClr val="000000"/>
          </a:solidFill>
          <a:latin typeface="Verdana" panose="020B0604030504040204" pitchFamily="34" charset="0"/>
        </a:defRPr>
      </a:lvl3pPr>
      <a:lvl4pPr algn="l" rtl="0" fontAlgn="base">
        <a:spcBef>
          <a:spcPct val="0"/>
        </a:spcBef>
        <a:spcAft>
          <a:spcPct val="0"/>
        </a:spcAft>
        <a:defRPr sz="3200" b="1">
          <a:solidFill>
            <a:srgbClr val="000000"/>
          </a:solidFill>
          <a:latin typeface="Verdana" panose="020B0604030504040204" pitchFamily="34" charset="0"/>
        </a:defRPr>
      </a:lvl4pPr>
      <a:lvl5pPr algn="l" rtl="0" fontAlgn="base">
        <a:spcBef>
          <a:spcPct val="0"/>
        </a:spcBef>
        <a:spcAft>
          <a:spcPct val="0"/>
        </a:spcAft>
        <a:defRPr sz="3200" b="1">
          <a:solidFill>
            <a:srgbClr val="000000"/>
          </a:solidFill>
          <a:latin typeface="Verdana" panose="020B0604030504040204" pitchFamily="34" charset="0"/>
        </a:defRPr>
      </a:lvl5pPr>
      <a:lvl6pPr marL="457200" algn="l" rtl="0" fontAlgn="base">
        <a:spcBef>
          <a:spcPct val="0"/>
        </a:spcBef>
        <a:spcAft>
          <a:spcPct val="0"/>
        </a:spcAft>
        <a:defRPr sz="3200" b="1">
          <a:solidFill>
            <a:srgbClr val="000000"/>
          </a:solidFill>
          <a:latin typeface="Verdana" panose="020B0604030504040204" pitchFamily="34" charset="0"/>
        </a:defRPr>
      </a:lvl6pPr>
      <a:lvl7pPr marL="914400" algn="l" rtl="0" fontAlgn="base">
        <a:spcBef>
          <a:spcPct val="0"/>
        </a:spcBef>
        <a:spcAft>
          <a:spcPct val="0"/>
        </a:spcAft>
        <a:defRPr sz="3200" b="1">
          <a:solidFill>
            <a:srgbClr val="000000"/>
          </a:solidFill>
          <a:latin typeface="Verdana" panose="020B0604030504040204" pitchFamily="34" charset="0"/>
        </a:defRPr>
      </a:lvl7pPr>
      <a:lvl8pPr marL="1371600" algn="l" rtl="0" fontAlgn="base">
        <a:spcBef>
          <a:spcPct val="0"/>
        </a:spcBef>
        <a:spcAft>
          <a:spcPct val="0"/>
        </a:spcAft>
        <a:defRPr sz="3200" b="1">
          <a:solidFill>
            <a:srgbClr val="000000"/>
          </a:solidFill>
          <a:latin typeface="Verdana" panose="020B0604030504040204" pitchFamily="34" charset="0"/>
        </a:defRPr>
      </a:lvl8pPr>
      <a:lvl9pPr marL="1828800" algn="l" rtl="0" fontAlgn="base">
        <a:spcBef>
          <a:spcPct val="0"/>
        </a:spcBef>
        <a:spcAft>
          <a:spcPct val="0"/>
        </a:spcAft>
        <a:defRPr sz="3200" b="1">
          <a:solidFill>
            <a:srgbClr val="000000"/>
          </a:solidFill>
          <a:latin typeface="Verdana" panose="020B0604030504040204" pitchFamily="34" charset="0"/>
        </a:defRPr>
      </a:lvl9pPr>
    </p:titleStyle>
    <p:bodyStyle>
      <a:lvl1pPr marL="342900" indent="-342900" algn="l" rtl="0" fontAlgn="base">
        <a:spcBef>
          <a:spcPct val="20000"/>
        </a:spcBef>
        <a:spcAft>
          <a:spcPct val="0"/>
        </a:spcAft>
        <a:buClr>
          <a:schemeClr val="tx1"/>
        </a:buClr>
        <a:buFont typeface="Wingdings" panose="05000000000000000000" pitchFamily="2" charset="2"/>
        <a:buChar char="v"/>
        <a:defRPr sz="2800" b="1" kern="1200">
          <a:solidFill>
            <a:schemeClr val="tx1"/>
          </a:solidFill>
          <a:latin typeface="+mn-lt"/>
          <a:ea typeface="+mn-ea"/>
          <a:cs typeface="+mn-cs"/>
        </a:defRPr>
      </a:lvl1pPr>
      <a:lvl2pPr marL="742950" indent="-285750" algn="l" rtl="0" fontAlgn="base">
        <a:spcBef>
          <a:spcPct val="20000"/>
        </a:spcBef>
        <a:spcAft>
          <a:spcPct val="0"/>
        </a:spcAft>
        <a:buClr>
          <a:schemeClr val="tx2"/>
        </a:buClr>
        <a:buFont typeface="Wingdings" panose="05000000000000000000" pitchFamily="2" charset="2"/>
        <a:buChar char="§"/>
        <a:defRPr sz="2800" kern="1200">
          <a:solidFill>
            <a:schemeClr val="tx1"/>
          </a:solidFill>
          <a:latin typeface="Arial" panose="020B0604020202020204" pitchFamily="34" charset="0"/>
          <a:ea typeface="+mn-ea"/>
          <a:cs typeface="+mn-cs"/>
        </a:defRPr>
      </a:lvl2pPr>
      <a:lvl3pPr marL="1143000" indent="-228600" algn="l" rtl="0" fontAlgn="base">
        <a:spcBef>
          <a:spcPct val="20000"/>
        </a:spcBef>
        <a:spcAft>
          <a:spcPct val="0"/>
        </a:spcAft>
        <a:buClr>
          <a:schemeClr val="hlink"/>
        </a:buClr>
        <a:buChar char="•"/>
        <a:defRPr sz="2400" kern="1200">
          <a:solidFill>
            <a:schemeClr val="tx1"/>
          </a:solidFill>
          <a:latin typeface="Arial" panose="020B0604020202020204" pitchFamily="34" charset="0"/>
          <a:ea typeface="+mn-ea"/>
          <a:cs typeface="+mn-cs"/>
        </a:defRPr>
      </a:lvl3pPr>
      <a:lvl4pPr marL="1600200" indent="-228600" algn="l" rtl="0" fontAlgn="base">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fontAlgn="base">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wmf"/></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37.jpeg"/><Relationship Id="rId3" Type="http://schemas.openxmlformats.org/officeDocument/2006/relationships/image" Target="../media/image32.jpeg"/><Relationship Id="rId7" Type="http://schemas.openxmlformats.org/officeDocument/2006/relationships/image" Target="../media/image36.jpe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jpeg"/><Relationship Id="rId5" Type="http://schemas.openxmlformats.org/officeDocument/2006/relationships/image" Target="../media/image34.jpeg"/><Relationship Id="rId4" Type="http://schemas.openxmlformats.org/officeDocument/2006/relationships/image" Target="../media/image33.jpeg"/><Relationship Id="rId9" Type="http://schemas.openxmlformats.org/officeDocument/2006/relationships/image" Target="../media/image38.jpeg"/></Relationships>
</file>

<file path=ppt/slides/_rels/slide2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A60D0927-AD96-4895-B0E9-913DD114F9EB}"/>
              </a:ext>
            </a:extLst>
          </p:cNvPr>
          <p:cNvSpPr>
            <a:spLocks noGrp="1" noChangeArrowheads="1"/>
          </p:cNvSpPr>
          <p:nvPr>
            <p:ph type="ctrTitle"/>
          </p:nvPr>
        </p:nvSpPr>
        <p:spPr/>
        <p:txBody>
          <a:bodyPr/>
          <a:lstStyle/>
          <a:p>
            <a:r>
              <a:rPr lang="zh-CN" altLang="en-US" sz="4100">
                <a:ea typeface="宋体" panose="02010600030101010101" pitchFamily="2" charset="-122"/>
              </a:rPr>
              <a:t>第</a:t>
            </a:r>
            <a:r>
              <a:rPr lang="en-US" altLang="zh-CN" sz="4100">
                <a:ea typeface="宋体" panose="02010600030101010101" pitchFamily="2" charset="-122"/>
              </a:rPr>
              <a:t>6</a:t>
            </a:r>
            <a:r>
              <a:rPr lang="zh-CN" altLang="en-US" sz="4100">
                <a:ea typeface="宋体" panose="02010600030101010101" pitchFamily="2" charset="-122"/>
              </a:rPr>
              <a:t>章 停车管理 </a:t>
            </a:r>
          </a:p>
        </p:txBody>
      </p:sp>
      <p:sp>
        <p:nvSpPr>
          <p:cNvPr id="4099" name="Rectangle 3">
            <a:extLst>
              <a:ext uri="{FF2B5EF4-FFF2-40B4-BE49-F238E27FC236}">
                <a16:creationId xmlns:a16="http://schemas.microsoft.com/office/drawing/2014/main" id="{483D067C-2BD1-478C-A1E5-48AA2112DF3C}"/>
              </a:ext>
            </a:extLst>
          </p:cNvPr>
          <p:cNvSpPr>
            <a:spLocks noGrp="1" noChangeArrowheads="1"/>
          </p:cNvSpPr>
          <p:nvPr>
            <p:ph type="subTitle" idx="1"/>
          </p:nvPr>
        </p:nvSpPr>
        <p:spPr/>
        <p:txBody>
          <a:bodyPr/>
          <a:lstStyle/>
          <a:p>
            <a:pPr>
              <a:lnSpc>
                <a:spcPct val="90000"/>
              </a:lnSpc>
            </a:pPr>
            <a:endParaRPr lang="zh-CN" altLang="zh-CN">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1E635400-E743-4ED7-9B80-6EC8BFB399E8}"/>
              </a:ext>
            </a:extLst>
          </p:cNvPr>
          <p:cNvSpPr>
            <a:spLocks noGrp="1" noChangeArrowheads="1"/>
          </p:cNvSpPr>
          <p:nvPr>
            <p:ph type="title"/>
          </p:nvPr>
        </p:nvSpPr>
        <p:spPr/>
        <p:txBody>
          <a:bodyPr/>
          <a:lstStyle/>
          <a:p>
            <a:endParaRPr lang="zh-CN" altLang="zh-CN">
              <a:ea typeface="宋体" panose="02010600030101010101" pitchFamily="2" charset="-122"/>
            </a:endParaRPr>
          </a:p>
        </p:txBody>
      </p:sp>
      <p:sp>
        <p:nvSpPr>
          <p:cNvPr id="31747" name="Rectangle 3">
            <a:extLst>
              <a:ext uri="{FF2B5EF4-FFF2-40B4-BE49-F238E27FC236}">
                <a16:creationId xmlns:a16="http://schemas.microsoft.com/office/drawing/2014/main" id="{8A33422B-1DE2-46C4-BC60-CCFDD03F671B}"/>
              </a:ext>
            </a:extLst>
          </p:cNvPr>
          <p:cNvSpPr>
            <a:spLocks noGrp="1" noChangeArrowheads="1"/>
          </p:cNvSpPr>
          <p:nvPr>
            <p:ph type="body" idx="1"/>
          </p:nvPr>
        </p:nvSpPr>
        <p:spPr/>
        <p:txBody>
          <a:bodyPr/>
          <a:lstStyle/>
          <a:p>
            <a:endParaRPr lang="zh-CN" altLang="zh-CN">
              <a:ea typeface="宋体" panose="02010600030101010101" pitchFamily="2" charset="-122"/>
            </a:endParaRPr>
          </a:p>
        </p:txBody>
      </p:sp>
      <p:pic>
        <p:nvPicPr>
          <p:cNvPr id="31748" name="图片 29" descr="说明: 9">
            <a:extLst>
              <a:ext uri="{FF2B5EF4-FFF2-40B4-BE49-F238E27FC236}">
                <a16:creationId xmlns:a16="http://schemas.microsoft.com/office/drawing/2014/main" id="{5377F212-7F11-41C1-A8DA-F37E4A9DF2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76400"/>
            <a:ext cx="7772400" cy="435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DC02EDEB-0083-4236-A213-6B3A0EDEE0C2}"/>
              </a:ext>
            </a:extLst>
          </p:cNvPr>
          <p:cNvSpPr>
            <a:spLocks noGrp="1" noChangeArrowheads="1"/>
          </p:cNvSpPr>
          <p:nvPr>
            <p:ph type="title"/>
          </p:nvPr>
        </p:nvSpPr>
        <p:spPr/>
        <p:txBody>
          <a:bodyPr/>
          <a:lstStyle/>
          <a:p>
            <a:endParaRPr lang="zh-CN" altLang="zh-CN">
              <a:ea typeface="宋体" panose="02010600030101010101" pitchFamily="2" charset="-122"/>
            </a:endParaRPr>
          </a:p>
        </p:txBody>
      </p:sp>
      <p:sp>
        <p:nvSpPr>
          <p:cNvPr id="32771" name="Rectangle 3">
            <a:extLst>
              <a:ext uri="{FF2B5EF4-FFF2-40B4-BE49-F238E27FC236}">
                <a16:creationId xmlns:a16="http://schemas.microsoft.com/office/drawing/2014/main" id="{C7F7582F-DD83-4B33-87E8-92629A5115CC}"/>
              </a:ext>
            </a:extLst>
          </p:cNvPr>
          <p:cNvSpPr>
            <a:spLocks noGrp="1" noChangeArrowheads="1"/>
          </p:cNvSpPr>
          <p:nvPr>
            <p:ph type="body" idx="1"/>
          </p:nvPr>
        </p:nvSpPr>
        <p:spPr/>
        <p:txBody>
          <a:bodyPr/>
          <a:lstStyle/>
          <a:p>
            <a:r>
              <a:rPr lang="zh-CN" altLang="en-US">
                <a:ea typeface="宋体" panose="02010600030101010101" pitchFamily="2" charset="-122"/>
              </a:rPr>
              <a:t>违法停车</a:t>
            </a:r>
          </a:p>
          <a:p>
            <a:pPr algn="just"/>
            <a:r>
              <a:rPr lang="zh-CN" altLang="en-US">
                <a:ea typeface="宋体" panose="02010600030101010101" pitchFamily="2" charset="-122"/>
              </a:rPr>
              <a:t>停车场的指示标志和诱导标志不齐</a:t>
            </a:r>
          </a:p>
          <a:p>
            <a:pPr lvl="1" algn="just"/>
            <a:r>
              <a:rPr lang="zh-CN" altLang="en-US" b="1">
                <a:ea typeface="宋体" panose="02010600030101010101" pitchFamily="2" charset="-122"/>
              </a:rPr>
              <a:t>只有地面标线，无停车标志 </a:t>
            </a:r>
          </a:p>
          <a:p>
            <a:pPr algn="just"/>
            <a:r>
              <a:rPr lang="zh-CN" altLang="en-US">
                <a:ea typeface="宋体" panose="02010600030101010101" pitchFamily="2" charset="-122"/>
              </a:rPr>
              <a:t>停车场的收费标准单一</a:t>
            </a:r>
          </a:p>
          <a:p>
            <a:pPr algn="just"/>
            <a:r>
              <a:rPr lang="zh-CN" altLang="en-US">
                <a:ea typeface="宋体" panose="02010600030101010101" pitchFamily="2" charset="-122"/>
              </a:rPr>
              <a:t>非机动车停车不规范</a:t>
            </a:r>
          </a:p>
          <a:p>
            <a:pPr lvl="1" algn="just"/>
            <a:r>
              <a:rPr lang="zh-CN" altLang="en-US" b="1">
                <a:ea typeface="宋体" panose="02010600030101010101" pitchFamily="2" charset="-122"/>
              </a:rPr>
              <a:t>未设置非机动车停车场 </a:t>
            </a:r>
          </a:p>
          <a:p>
            <a:pPr lvl="1" algn="just"/>
            <a:r>
              <a:rPr lang="zh-CN" altLang="en-US" b="1">
                <a:ea typeface="宋体" panose="02010600030101010101" pitchFamily="2" charset="-122"/>
              </a:rPr>
              <a:t>非机动车停车场无标志</a:t>
            </a:r>
          </a:p>
          <a:p>
            <a:pPr lvl="1" algn="just"/>
            <a:r>
              <a:rPr lang="zh-CN" altLang="en-US" b="1">
                <a:ea typeface="宋体" panose="02010600030101010101" pitchFamily="2" charset="-122"/>
              </a:rPr>
              <a:t>非机动车停车点施划不规范  </a:t>
            </a:r>
          </a:p>
          <a:p>
            <a:endParaRPr lang="en-US" altLang="zh-CN">
              <a:ea typeface="宋体" panose="02010600030101010101" pitchFamily="2" charset="-122"/>
            </a:endParaRPr>
          </a:p>
        </p:txBody>
      </p:sp>
      <p:pic>
        <p:nvPicPr>
          <p:cNvPr id="32772" name="图片 50" descr="说明: 7">
            <a:extLst>
              <a:ext uri="{FF2B5EF4-FFF2-40B4-BE49-F238E27FC236}">
                <a16:creationId xmlns:a16="http://schemas.microsoft.com/office/drawing/2014/main" id="{E4AF0359-6F6F-47AD-98C1-6FE7370EB0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6323" b="18866"/>
          <a:stretch>
            <a:fillRect/>
          </a:stretch>
        </p:blipFill>
        <p:spPr bwMode="auto">
          <a:xfrm>
            <a:off x="5562600" y="2362200"/>
            <a:ext cx="3197225"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E98986BB-4B89-422E-8F71-DCB253105E8D}"/>
              </a:ext>
            </a:extLst>
          </p:cNvPr>
          <p:cNvSpPr>
            <a:spLocks noGrp="1" noChangeArrowheads="1"/>
          </p:cNvSpPr>
          <p:nvPr>
            <p:ph type="title"/>
          </p:nvPr>
        </p:nvSpPr>
        <p:spPr/>
        <p:txBody>
          <a:bodyPr/>
          <a:lstStyle/>
          <a:p>
            <a:r>
              <a:rPr lang="en-US" altLang="zh-CN" sz="2800">
                <a:ea typeface="宋体" panose="02010600030101010101" pitchFamily="2" charset="-122"/>
              </a:rPr>
              <a:t>6.4 </a:t>
            </a:r>
            <a:r>
              <a:rPr lang="zh-CN" altLang="en-US" sz="2800">
                <a:ea typeface="宋体" panose="02010600030101010101" pitchFamily="2" charset="-122"/>
              </a:rPr>
              <a:t>路内停车场管理</a:t>
            </a:r>
          </a:p>
        </p:txBody>
      </p:sp>
      <p:sp>
        <p:nvSpPr>
          <p:cNvPr id="33795" name="Rectangle 3">
            <a:extLst>
              <a:ext uri="{FF2B5EF4-FFF2-40B4-BE49-F238E27FC236}">
                <a16:creationId xmlns:a16="http://schemas.microsoft.com/office/drawing/2014/main" id="{D2B20BAC-56D9-4CAC-83CA-16956903C161}"/>
              </a:ext>
            </a:extLst>
          </p:cNvPr>
          <p:cNvSpPr>
            <a:spLocks noGrp="1" noChangeArrowheads="1"/>
          </p:cNvSpPr>
          <p:nvPr>
            <p:ph type="body" idx="1"/>
          </p:nvPr>
        </p:nvSpPr>
        <p:spPr>
          <a:xfrm>
            <a:off x="304800" y="1219200"/>
            <a:ext cx="8610600" cy="5105400"/>
          </a:xfrm>
        </p:spPr>
        <p:txBody>
          <a:bodyPr/>
          <a:lstStyle/>
          <a:p>
            <a:pPr algn="just" fontAlgn="ctr"/>
            <a:r>
              <a:rPr lang="en-US" altLang="zh-CN">
                <a:ea typeface="宋体" panose="02010600030101010101" pitchFamily="2" charset="-122"/>
              </a:rPr>
              <a:t>6.4.1 </a:t>
            </a:r>
            <a:r>
              <a:rPr lang="zh-CN" altLang="en-US">
                <a:ea typeface="宋体" panose="02010600030101010101" pitchFamily="2" charset="-122"/>
              </a:rPr>
              <a:t>路内停车泊位设置原则</a:t>
            </a:r>
          </a:p>
          <a:p>
            <a:pPr algn="just" fontAlgn="ctr"/>
            <a:r>
              <a:rPr lang="en-US" altLang="zh-CN" sz="2400">
                <a:ea typeface="宋体" panose="02010600030101010101" pitchFamily="2" charset="-122"/>
              </a:rPr>
              <a:t>1</a:t>
            </a:r>
            <a:r>
              <a:rPr lang="zh-CN" altLang="en-US" sz="2400">
                <a:ea typeface="宋体" panose="02010600030101010101" pitchFamily="2" charset="-122"/>
              </a:rPr>
              <a:t>、路内停车场主要设置于交通量较小的支路或次干道的辅道上，城市主、次干道不宜设置路内停车泊位，主要的集散性支路也不宜设置，除非专门进行道路拓宽或设置港湾式停车区。</a:t>
            </a:r>
          </a:p>
          <a:p>
            <a:pPr algn="just" fontAlgn="ctr"/>
            <a:r>
              <a:rPr lang="en-US" altLang="zh-CN" sz="2400">
                <a:ea typeface="宋体" panose="02010600030101010101" pitchFamily="2" charset="-122"/>
              </a:rPr>
              <a:t>2</a:t>
            </a:r>
            <a:r>
              <a:rPr lang="zh-CN" altLang="en-US" sz="2400">
                <a:ea typeface="宋体" panose="02010600030101010101" pitchFamily="2" charset="-122"/>
              </a:rPr>
              <a:t>、当道路车行道宽度符合宽度要求时，设置停车泊位。</a:t>
            </a:r>
            <a:endParaRPr lang="zh-CN" altLang="en-US" sz="2400" i="1">
              <a:ea typeface="宋体" panose="02010600030101010101" pitchFamily="2" charset="-122"/>
            </a:endParaRPr>
          </a:p>
          <a:p>
            <a:endParaRPr lang="en-US" altLang="zh-CN">
              <a:ea typeface="宋体" panose="02010600030101010101" pitchFamily="2" charset="-122"/>
            </a:endParaRPr>
          </a:p>
        </p:txBody>
      </p:sp>
      <p:sp>
        <p:nvSpPr>
          <p:cNvPr id="33796" name="Rectangle 4">
            <a:extLst>
              <a:ext uri="{FF2B5EF4-FFF2-40B4-BE49-F238E27FC236}">
                <a16:creationId xmlns:a16="http://schemas.microsoft.com/office/drawing/2014/main" id="{A23E74EB-05B2-4FD9-82E4-82BD843373C6}"/>
              </a:ext>
            </a:extLst>
          </p:cNvPr>
          <p:cNvSpPr>
            <a:spLocks noChangeArrowheads="1"/>
          </p:cNvSpPr>
          <p:nvPr/>
        </p:nvSpPr>
        <p:spPr bwMode="gray">
          <a:xfrm>
            <a:off x="0" y="2573338"/>
            <a:ext cx="9144000" cy="0"/>
          </a:xfrm>
          <a:prstGeom prst="rect">
            <a:avLst/>
          </a:prstGeom>
          <a:solidFill>
            <a:srgbClr val="B3B3B3"/>
          </a:solidFill>
          <a:ln>
            <a:noFill/>
          </a:ln>
          <a:effectLst>
            <a:outerShdw dist="206741" dir="8249373" algn="ctr" rotWithShape="0">
              <a:schemeClr val="bg2">
                <a:alpha val="50000"/>
              </a:schemeClr>
            </a:outerShdw>
          </a:effectLst>
          <a:extLst>
            <a:ext uri="{91240B29-F687-4F45-9708-019B960494DF}">
              <a14:hiddenLine xmlns:a14="http://schemas.microsoft.com/office/drawing/2010/main" w="0" algn="ctr">
                <a:solidFill>
                  <a:schemeClr val="tx1"/>
                </a:solidFill>
                <a:miter lim="800000"/>
                <a:headEnd/>
                <a:tailEnd/>
              </a14:hiddenLine>
            </a:ext>
          </a:extLst>
        </p:spPr>
        <p:txBody>
          <a:bodyPr wrap="none" anchor="ctr">
            <a:spAutoFit/>
          </a:bodyPr>
          <a:lstStyle/>
          <a:p>
            <a:endParaRPr lang="zh-CN" altLang="en-US"/>
          </a:p>
        </p:txBody>
      </p:sp>
      <p:graphicFrame>
        <p:nvGraphicFramePr>
          <p:cNvPr id="33940" name="Group 148">
            <a:extLst>
              <a:ext uri="{FF2B5EF4-FFF2-40B4-BE49-F238E27FC236}">
                <a16:creationId xmlns:a16="http://schemas.microsoft.com/office/drawing/2014/main" id="{5858048B-394D-4DDF-BDB7-8584F4A36C63}"/>
              </a:ext>
            </a:extLst>
          </p:cNvPr>
          <p:cNvGraphicFramePr>
            <a:graphicFrameLocks noGrp="1"/>
          </p:cNvGraphicFramePr>
          <p:nvPr/>
        </p:nvGraphicFramePr>
        <p:xfrm>
          <a:off x="152400" y="3810000"/>
          <a:ext cx="8839200" cy="2773680"/>
        </p:xfrm>
        <a:graphic>
          <a:graphicData uri="http://schemas.openxmlformats.org/drawingml/2006/table">
            <a:tbl>
              <a:tblPr/>
              <a:tblGrid>
                <a:gridCol w="1635125">
                  <a:extLst>
                    <a:ext uri="{9D8B030D-6E8A-4147-A177-3AD203B41FA5}">
                      <a16:colId xmlns:a16="http://schemas.microsoft.com/office/drawing/2014/main" val="3165913932"/>
                    </a:ext>
                  </a:extLst>
                </a:gridCol>
                <a:gridCol w="2022475">
                  <a:extLst>
                    <a:ext uri="{9D8B030D-6E8A-4147-A177-3AD203B41FA5}">
                      <a16:colId xmlns:a16="http://schemas.microsoft.com/office/drawing/2014/main" val="1089376423"/>
                    </a:ext>
                  </a:extLst>
                </a:gridCol>
                <a:gridCol w="2381250">
                  <a:extLst>
                    <a:ext uri="{9D8B030D-6E8A-4147-A177-3AD203B41FA5}">
                      <a16:colId xmlns:a16="http://schemas.microsoft.com/office/drawing/2014/main" val="1157111383"/>
                    </a:ext>
                  </a:extLst>
                </a:gridCol>
                <a:gridCol w="2800350">
                  <a:extLst>
                    <a:ext uri="{9D8B030D-6E8A-4147-A177-3AD203B41FA5}">
                      <a16:colId xmlns:a16="http://schemas.microsoft.com/office/drawing/2014/main" val="1691521521"/>
                    </a:ext>
                  </a:extLst>
                </a:gridCol>
              </a:tblGrid>
              <a:tr h="244475">
                <a:tc gridSpan="2">
                  <a:txBody>
                    <a:bodyPr/>
                    <a:lstStyle>
                      <a:lvl1pPr algn="l">
                        <a:spcBef>
                          <a:spcPct val="20000"/>
                        </a:spcBef>
                        <a:buClr>
                          <a:schemeClr val="tx1"/>
                        </a:buClr>
                        <a:buFont typeface="Wingdings" panose="05000000000000000000" pitchFamily="2" charset="2"/>
                        <a:defRPr sz="2400" b="1">
                          <a:solidFill>
                            <a:schemeClr val="tx1"/>
                          </a:solidFill>
                          <a:latin typeface="Verdana" panose="020B0604030504040204" pitchFamily="34" charset="0"/>
                        </a:defRPr>
                      </a:lvl1pPr>
                      <a:lvl2pPr algn="l">
                        <a:spcBef>
                          <a:spcPct val="20000"/>
                        </a:spcBef>
                        <a:buClr>
                          <a:schemeClr val="tx2"/>
                        </a:buClr>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hlink"/>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道路类别</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lang="zh-CN" altLang="en-US"/>
                    </a:p>
                  </a:txBody>
                  <a:tcPr/>
                </a:tc>
                <a:tc>
                  <a:txBody>
                    <a:bodyPr/>
                    <a:lstStyle>
                      <a:lvl1pPr algn="l">
                        <a:spcBef>
                          <a:spcPct val="20000"/>
                        </a:spcBef>
                        <a:buClr>
                          <a:schemeClr val="tx1"/>
                        </a:buClr>
                        <a:buFont typeface="Wingdings" panose="05000000000000000000" pitchFamily="2" charset="2"/>
                        <a:defRPr sz="2400" b="1">
                          <a:solidFill>
                            <a:schemeClr val="tx1"/>
                          </a:solidFill>
                          <a:latin typeface="Verdana" panose="020B0604030504040204" pitchFamily="34" charset="0"/>
                        </a:defRPr>
                      </a:lvl1pPr>
                      <a:lvl2pPr algn="l">
                        <a:spcBef>
                          <a:spcPct val="20000"/>
                        </a:spcBef>
                        <a:buClr>
                          <a:schemeClr val="tx2"/>
                        </a:buClr>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hlink"/>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道路宽度</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tx1"/>
                        </a:buClr>
                        <a:buFont typeface="Wingdings" panose="05000000000000000000" pitchFamily="2" charset="2"/>
                        <a:defRPr sz="2400" b="1">
                          <a:solidFill>
                            <a:schemeClr val="tx1"/>
                          </a:solidFill>
                          <a:latin typeface="Verdana" panose="020B0604030504040204" pitchFamily="34" charset="0"/>
                        </a:defRPr>
                      </a:lvl1pPr>
                      <a:lvl2pPr algn="l">
                        <a:spcBef>
                          <a:spcPct val="20000"/>
                        </a:spcBef>
                        <a:buClr>
                          <a:schemeClr val="tx2"/>
                        </a:buClr>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hlink"/>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停车状况</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436900816"/>
                  </a:ext>
                </a:extLst>
              </a:tr>
              <a:tr h="244475">
                <a:tc rowSpan="4">
                  <a:txBody>
                    <a:bodyPr/>
                    <a:lstStyle>
                      <a:lvl1pPr algn="l">
                        <a:spcBef>
                          <a:spcPct val="20000"/>
                        </a:spcBef>
                        <a:buClr>
                          <a:schemeClr val="tx1"/>
                        </a:buClr>
                        <a:buFont typeface="Wingdings" panose="05000000000000000000" pitchFamily="2" charset="2"/>
                        <a:defRPr sz="2400" b="1">
                          <a:solidFill>
                            <a:schemeClr val="tx1"/>
                          </a:solidFill>
                          <a:latin typeface="Verdana" panose="020B0604030504040204" pitchFamily="34" charset="0"/>
                        </a:defRPr>
                      </a:lvl1pPr>
                      <a:lvl2pPr algn="l">
                        <a:spcBef>
                          <a:spcPct val="20000"/>
                        </a:spcBef>
                        <a:buClr>
                          <a:schemeClr val="tx2"/>
                        </a:buClr>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hlink"/>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普通市</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ctr" latinLnBrk="0" hangingPunct="0">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政道路</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rowSpan="2">
                  <a:txBody>
                    <a:bodyPr/>
                    <a:lstStyle>
                      <a:lvl1pPr algn="l">
                        <a:spcBef>
                          <a:spcPct val="20000"/>
                        </a:spcBef>
                        <a:buClr>
                          <a:schemeClr val="tx1"/>
                        </a:buClr>
                        <a:buFont typeface="Wingdings" panose="05000000000000000000" pitchFamily="2" charset="2"/>
                        <a:defRPr sz="2400" b="1">
                          <a:solidFill>
                            <a:schemeClr val="tx1"/>
                          </a:solidFill>
                          <a:latin typeface="Verdana" panose="020B0604030504040204" pitchFamily="34" charset="0"/>
                        </a:defRPr>
                      </a:lvl1pPr>
                      <a:lvl2pPr algn="l">
                        <a:spcBef>
                          <a:spcPct val="20000"/>
                        </a:spcBef>
                        <a:buClr>
                          <a:schemeClr val="tx2"/>
                        </a:buClr>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hlink"/>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双向道路</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tx1"/>
                        </a:buClr>
                        <a:buFont typeface="Wingdings" panose="05000000000000000000" pitchFamily="2" charset="2"/>
                        <a:defRPr sz="2400" b="1">
                          <a:solidFill>
                            <a:schemeClr val="tx1"/>
                          </a:solidFill>
                          <a:latin typeface="Verdana" panose="020B0604030504040204" pitchFamily="34" charset="0"/>
                        </a:defRPr>
                      </a:lvl1pPr>
                      <a:lvl2pPr algn="l">
                        <a:spcBef>
                          <a:spcPct val="20000"/>
                        </a:spcBef>
                        <a:buClr>
                          <a:schemeClr val="tx2"/>
                        </a:buClr>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hlink"/>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B≥12m</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tx1"/>
                        </a:buClr>
                        <a:buFont typeface="Wingdings" panose="05000000000000000000" pitchFamily="2" charset="2"/>
                        <a:defRPr sz="2400" b="1">
                          <a:solidFill>
                            <a:schemeClr val="tx1"/>
                          </a:solidFill>
                          <a:latin typeface="Verdana" panose="020B0604030504040204" pitchFamily="34" charset="0"/>
                        </a:defRPr>
                      </a:lvl1pPr>
                      <a:lvl2pPr algn="l">
                        <a:spcBef>
                          <a:spcPct val="20000"/>
                        </a:spcBef>
                        <a:buClr>
                          <a:schemeClr val="tx2"/>
                        </a:buClr>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hlink"/>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允许双侧停车</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755436330"/>
                  </a:ext>
                </a:extLst>
              </a:tr>
              <a:tr h="244475">
                <a:tc vMerge="1">
                  <a:txBody>
                    <a:bodyPr/>
                    <a:lstStyle/>
                    <a:p>
                      <a:endParaRPr lang="zh-CN" altLang="en-US"/>
                    </a:p>
                  </a:txBody>
                  <a:tcPr/>
                </a:tc>
                <a:tc vMerge="1">
                  <a:txBody>
                    <a:bodyPr/>
                    <a:lstStyle/>
                    <a:p>
                      <a:endParaRPr lang="zh-CN" altLang="en-US"/>
                    </a:p>
                  </a:txBody>
                  <a:tcPr/>
                </a:tc>
                <a:tc>
                  <a:txBody>
                    <a:bodyPr/>
                    <a:lstStyle>
                      <a:lvl1pPr algn="l">
                        <a:spcBef>
                          <a:spcPct val="20000"/>
                        </a:spcBef>
                        <a:buClr>
                          <a:schemeClr val="tx1"/>
                        </a:buClr>
                        <a:buFont typeface="Wingdings" panose="05000000000000000000" pitchFamily="2" charset="2"/>
                        <a:defRPr sz="2400" b="1">
                          <a:solidFill>
                            <a:schemeClr val="tx1"/>
                          </a:solidFill>
                          <a:latin typeface="Verdana" panose="020B0604030504040204" pitchFamily="34" charset="0"/>
                        </a:defRPr>
                      </a:lvl1pPr>
                      <a:lvl2pPr algn="l">
                        <a:spcBef>
                          <a:spcPct val="20000"/>
                        </a:spcBef>
                        <a:buClr>
                          <a:schemeClr val="tx2"/>
                        </a:buClr>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hlink"/>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12m&gt;B≥8m</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tx1"/>
                        </a:buClr>
                        <a:buFont typeface="Wingdings" panose="05000000000000000000" pitchFamily="2" charset="2"/>
                        <a:defRPr sz="2400" b="1">
                          <a:solidFill>
                            <a:schemeClr val="tx1"/>
                          </a:solidFill>
                          <a:latin typeface="Verdana" panose="020B0604030504040204" pitchFamily="34" charset="0"/>
                        </a:defRPr>
                      </a:lvl1pPr>
                      <a:lvl2pPr algn="l">
                        <a:spcBef>
                          <a:spcPct val="20000"/>
                        </a:spcBef>
                        <a:buClr>
                          <a:schemeClr val="tx2"/>
                        </a:buClr>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hlink"/>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允许单侧停车</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946356147"/>
                  </a:ext>
                </a:extLst>
              </a:tr>
              <a:tr h="244475">
                <a:tc vMerge="1">
                  <a:txBody>
                    <a:bodyPr/>
                    <a:lstStyle/>
                    <a:p>
                      <a:endParaRPr lang="zh-CN" altLang="en-US"/>
                    </a:p>
                  </a:txBody>
                  <a:tcPr/>
                </a:tc>
                <a:tc rowSpan="2">
                  <a:txBody>
                    <a:bodyPr/>
                    <a:lstStyle>
                      <a:lvl1pPr algn="l">
                        <a:spcBef>
                          <a:spcPct val="20000"/>
                        </a:spcBef>
                        <a:buClr>
                          <a:schemeClr val="tx1"/>
                        </a:buClr>
                        <a:buFont typeface="Wingdings" panose="05000000000000000000" pitchFamily="2" charset="2"/>
                        <a:defRPr sz="2400" b="1">
                          <a:solidFill>
                            <a:schemeClr val="tx1"/>
                          </a:solidFill>
                          <a:latin typeface="Verdana" panose="020B0604030504040204" pitchFamily="34" charset="0"/>
                        </a:defRPr>
                      </a:lvl1pPr>
                      <a:lvl2pPr algn="l">
                        <a:spcBef>
                          <a:spcPct val="20000"/>
                        </a:spcBef>
                        <a:buClr>
                          <a:schemeClr val="tx2"/>
                        </a:buClr>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hlink"/>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单行道路</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tx1"/>
                        </a:buClr>
                        <a:buFont typeface="Wingdings" panose="05000000000000000000" pitchFamily="2" charset="2"/>
                        <a:defRPr sz="2400" b="1">
                          <a:solidFill>
                            <a:schemeClr val="tx1"/>
                          </a:solidFill>
                          <a:latin typeface="Verdana" panose="020B0604030504040204" pitchFamily="34" charset="0"/>
                        </a:defRPr>
                      </a:lvl1pPr>
                      <a:lvl2pPr algn="l">
                        <a:spcBef>
                          <a:spcPct val="20000"/>
                        </a:spcBef>
                        <a:buClr>
                          <a:schemeClr val="tx2"/>
                        </a:buClr>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hlink"/>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B≥9m</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tx1"/>
                        </a:buClr>
                        <a:buFont typeface="Wingdings" panose="05000000000000000000" pitchFamily="2" charset="2"/>
                        <a:defRPr sz="2400" b="1">
                          <a:solidFill>
                            <a:schemeClr val="tx1"/>
                          </a:solidFill>
                          <a:latin typeface="Verdana" panose="020B0604030504040204" pitchFamily="34" charset="0"/>
                        </a:defRPr>
                      </a:lvl1pPr>
                      <a:lvl2pPr algn="l">
                        <a:spcBef>
                          <a:spcPct val="20000"/>
                        </a:spcBef>
                        <a:buClr>
                          <a:schemeClr val="tx2"/>
                        </a:buClr>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hlink"/>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允许双侧停车</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048551609"/>
                  </a:ext>
                </a:extLst>
              </a:tr>
              <a:tr h="244475">
                <a:tc vMerge="1">
                  <a:txBody>
                    <a:bodyPr/>
                    <a:lstStyle/>
                    <a:p>
                      <a:endParaRPr lang="zh-CN" altLang="en-US"/>
                    </a:p>
                  </a:txBody>
                  <a:tcPr/>
                </a:tc>
                <a:tc vMerge="1">
                  <a:txBody>
                    <a:bodyPr/>
                    <a:lstStyle/>
                    <a:p>
                      <a:endParaRPr lang="zh-CN" altLang="en-US"/>
                    </a:p>
                  </a:txBody>
                  <a:tcPr/>
                </a:tc>
                <a:tc>
                  <a:txBody>
                    <a:bodyPr/>
                    <a:lstStyle>
                      <a:lvl1pPr algn="l">
                        <a:spcBef>
                          <a:spcPct val="20000"/>
                        </a:spcBef>
                        <a:buClr>
                          <a:schemeClr val="tx1"/>
                        </a:buClr>
                        <a:buFont typeface="Wingdings" panose="05000000000000000000" pitchFamily="2" charset="2"/>
                        <a:defRPr sz="2400" b="1">
                          <a:solidFill>
                            <a:schemeClr val="tx1"/>
                          </a:solidFill>
                          <a:latin typeface="Verdana" panose="020B0604030504040204" pitchFamily="34" charset="0"/>
                        </a:defRPr>
                      </a:lvl1pPr>
                      <a:lvl2pPr algn="l">
                        <a:spcBef>
                          <a:spcPct val="20000"/>
                        </a:spcBef>
                        <a:buClr>
                          <a:schemeClr val="tx2"/>
                        </a:buClr>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hlink"/>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9m&gt;B≥6m</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tx1"/>
                        </a:buClr>
                        <a:buFont typeface="Wingdings" panose="05000000000000000000" pitchFamily="2" charset="2"/>
                        <a:defRPr sz="2400" b="1">
                          <a:solidFill>
                            <a:schemeClr val="tx1"/>
                          </a:solidFill>
                          <a:latin typeface="Verdana" panose="020B0604030504040204" pitchFamily="34" charset="0"/>
                        </a:defRPr>
                      </a:lvl1pPr>
                      <a:lvl2pPr algn="l">
                        <a:spcBef>
                          <a:spcPct val="20000"/>
                        </a:spcBef>
                        <a:buClr>
                          <a:schemeClr val="tx2"/>
                        </a:buClr>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hlink"/>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允许单侧停车</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953344940"/>
                  </a:ext>
                </a:extLst>
              </a:tr>
              <a:tr h="244475">
                <a:tc rowSpan="2" gridSpan="2">
                  <a:txBody>
                    <a:bodyPr/>
                    <a:lstStyle>
                      <a:lvl1pPr algn="l">
                        <a:spcBef>
                          <a:spcPct val="20000"/>
                        </a:spcBef>
                        <a:buClr>
                          <a:schemeClr val="tx1"/>
                        </a:buClr>
                        <a:buFont typeface="Wingdings" panose="05000000000000000000" pitchFamily="2" charset="2"/>
                        <a:defRPr sz="2400" b="1">
                          <a:solidFill>
                            <a:schemeClr val="tx1"/>
                          </a:solidFill>
                          <a:latin typeface="Verdana" panose="020B0604030504040204" pitchFamily="34" charset="0"/>
                        </a:defRPr>
                      </a:lvl1pPr>
                      <a:lvl2pPr algn="l">
                        <a:spcBef>
                          <a:spcPct val="20000"/>
                        </a:spcBef>
                        <a:buClr>
                          <a:schemeClr val="tx2"/>
                        </a:buClr>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hlink"/>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巷弄或断头路</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rowSpan="2" hMerge="1">
                  <a:txBody>
                    <a:bodyPr/>
                    <a:lstStyle/>
                    <a:p>
                      <a:endParaRPr lang="zh-CN" altLang="en-US"/>
                    </a:p>
                  </a:txBody>
                  <a:tcPr/>
                </a:tc>
                <a:tc>
                  <a:txBody>
                    <a:bodyPr/>
                    <a:lstStyle>
                      <a:lvl1pPr algn="l">
                        <a:spcBef>
                          <a:spcPct val="20000"/>
                        </a:spcBef>
                        <a:buClr>
                          <a:schemeClr val="tx1"/>
                        </a:buClr>
                        <a:buFont typeface="Wingdings" panose="05000000000000000000" pitchFamily="2" charset="2"/>
                        <a:defRPr sz="2400" b="1">
                          <a:solidFill>
                            <a:schemeClr val="tx1"/>
                          </a:solidFill>
                          <a:latin typeface="Verdana" panose="020B0604030504040204" pitchFamily="34" charset="0"/>
                        </a:defRPr>
                      </a:lvl1pPr>
                      <a:lvl2pPr algn="l">
                        <a:spcBef>
                          <a:spcPct val="20000"/>
                        </a:spcBef>
                        <a:buClr>
                          <a:schemeClr val="tx2"/>
                        </a:buClr>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hlink"/>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B≥9m</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tx1"/>
                        </a:buClr>
                        <a:buFont typeface="Wingdings" panose="05000000000000000000" pitchFamily="2" charset="2"/>
                        <a:defRPr sz="2400" b="1">
                          <a:solidFill>
                            <a:schemeClr val="tx1"/>
                          </a:solidFill>
                          <a:latin typeface="Verdana" panose="020B0604030504040204" pitchFamily="34" charset="0"/>
                        </a:defRPr>
                      </a:lvl1pPr>
                      <a:lvl2pPr algn="l">
                        <a:spcBef>
                          <a:spcPct val="20000"/>
                        </a:spcBef>
                        <a:buClr>
                          <a:schemeClr val="tx2"/>
                        </a:buClr>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hlink"/>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允许双侧停车</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327761971"/>
                  </a:ext>
                </a:extLst>
              </a:tr>
              <a:tr h="244475">
                <a:tc gridSpan="2" vMerge="1">
                  <a:txBody>
                    <a:bodyPr/>
                    <a:lstStyle/>
                    <a:p>
                      <a:endParaRPr lang="zh-CN" altLang="en-US"/>
                    </a:p>
                  </a:txBody>
                  <a:tcPr/>
                </a:tc>
                <a:tc hMerge="1" vMerge="1">
                  <a:txBody>
                    <a:bodyPr/>
                    <a:lstStyle/>
                    <a:p>
                      <a:endParaRPr lang="zh-CN" altLang="en-US"/>
                    </a:p>
                  </a:txBody>
                  <a:tcPr/>
                </a:tc>
                <a:tc>
                  <a:txBody>
                    <a:bodyPr/>
                    <a:lstStyle>
                      <a:lvl1pPr algn="l">
                        <a:spcBef>
                          <a:spcPct val="20000"/>
                        </a:spcBef>
                        <a:buClr>
                          <a:schemeClr val="tx1"/>
                        </a:buClr>
                        <a:buFont typeface="Wingdings" panose="05000000000000000000" pitchFamily="2" charset="2"/>
                        <a:defRPr sz="2400" b="1">
                          <a:solidFill>
                            <a:schemeClr val="tx1"/>
                          </a:solidFill>
                          <a:latin typeface="Verdana" panose="020B0604030504040204" pitchFamily="34" charset="0"/>
                        </a:defRPr>
                      </a:lvl1pPr>
                      <a:lvl2pPr algn="l">
                        <a:spcBef>
                          <a:spcPct val="20000"/>
                        </a:spcBef>
                        <a:buClr>
                          <a:schemeClr val="tx2"/>
                        </a:buClr>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hlink"/>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9m&gt;B≥6m</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tx1"/>
                        </a:buClr>
                        <a:buFont typeface="Wingdings" panose="05000000000000000000" pitchFamily="2" charset="2"/>
                        <a:defRPr sz="2400" b="1">
                          <a:solidFill>
                            <a:schemeClr val="tx1"/>
                          </a:solidFill>
                          <a:latin typeface="Verdana" panose="020B0604030504040204" pitchFamily="34" charset="0"/>
                        </a:defRPr>
                      </a:lvl1pPr>
                      <a:lvl2pPr algn="l">
                        <a:spcBef>
                          <a:spcPct val="20000"/>
                        </a:spcBef>
                        <a:buClr>
                          <a:schemeClr val="tx2"/>
                        </a:buClr>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hlink"/>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允许单侧停车</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876187070"/>
                  </a:ext>
                </a:extLst>
              </a:tr>
            </a:tbl>
          </a:graphicData>
        </a:graphic>
      </p:graphicFrame>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9BBE604D-B6E4-4668-B137-03BF625F40E5}"/>
              </a:ext>
            </a:extLst>
          </p:cNvPr>
          <p:cNvSpPr>
            <a:spLocks noGrp="1" noChangeArrowheads="1"/>
          </p:cNvSpPr>
          <p:nvPr>
            <p:ph type="title"/>
          </p:nvPr>
        </p:nvSpPr>
        <p:spPr/>
        <p:txBody>
          <a:bodyPr/>
          <a:lstStyle/>
          <a:p>
            <a:endParaRPr lang="zh-CN" altLang="zh-CN">
              <a:ea typeface="宋体" panose="02010600030101010101" pitchFamily="2" charset="-122"/>
            </a:endParaRPr>
          </a:p>
        </p:txBody>
      </p:sp>
      <p:sp>
        <p:nvSpPr>
          <p:cNvPr id="34819" name="Rectangle 3">
            <a:extLst>
              <a:ext uri="{FF2B5EF4-FFF2-40B4-BE49-F238E27FC236}">
                <a16:creationId xmlns:a16="http://schemas.microsoft.com/office/drawing/2014/main" id="{85DC3672-0DCE-471B-876B-DAAFE1243EC9}"/>
              </a:ext>
            </a:extLst>
          </p:cNvPr>
          <p:cNvSpPr>
            <a:spLocks noGrp="1" noChangeArrowheads="1"/>
          </p:cNvSpPr>
          <p:nvPr>
            <p:ph type="body" idx="1"/>
          </p:nvPr>
        </p:nvSpPr>
        <p:spPr/>
        <p:txBody>
          <a:bodyPr/>
          <a:lstStyle/>
          <a:p>
            <a:r>
              <a:rPr lang="en-US" altLang="zh-CN" sz="2400">
                <a:ea typeface="宋体" panose="02010600030101010101" pitchFamily="2" charset="-122"/>
              </a:rPr>
              <a:t>3</a:t>
            </a:r>
            <a:r>
              <a:rPr lang="zh-CN" altLang="en-US" sz="2400">
                <a:ea typeface="宋体" panose="02010600030101010101" pitchFamily="2" charset="-122"/>
              </a:rPr>
              <a:t>、要考虑相关道路服务水平，当设置路内停车泊位的道路服务水平</a:t>
            </a:r>
            <a:r>
              <a:rPr lang="en-US" altLang="zh-CN" sz="2400">
                <a:ea typeface="宋体" panose="02010600030101010101" pitchFamily="2" charset="-122"/>
              </a:rPr>
              <a:t>V/C</a:t>
            </a:r>
            <a:r>
              <a:rPr lang="zh-CN" altLang="en-US" sz="2400">
                <a:ea typeface="宋体" panose="02010600030101010101" pitchFamily="2" charset="-122"/>
              </a:rPr>
              <a:t>满足表中条件时才允许设置路内停车泊位。</a:t>
            </a:r>
          </a:p>
        </p:txBody>
      </p:sp>
      <p:sp>
        <p:nvSpPr>
          <p:cNvPr id="34821" name="Rectangle 5">
            <a:extLst>
              <a:ext uri="{FF2B5EF4-FFF2-40B4-BE49-F238E27FC236}">
                <a16:creationId xmlns:a16="http://schemas.microsoft.com/office/drawing/2014/main" id="{39A2B443-24C3-4EAA-B279-DC4CDA2A3573}"/>
              </a:ext>
            </a:extLst>
          </p:cNvPr>
          <p:cNvSpPr>
            <a:spLocks noChangeArrowheads="1"/>
          </p:cNvSpPr>
          <p:nvPr/>
        </p:nvSpPr>
        <p:spPr bwMode="gray">
          <a:xfrm>
            <a:off x="0" y="2593975"/>
            <a:ext cx="9144000" cy="0"/>
          </a:xfrm>
          <a:prstGeom prst="rect">
            <a:avLst/>
          </a:prstGeom>
          <a:solidFill>
            <a:srgbClr val="B3B3B3"/>
          </a:solidFill>
          <a:ln>
            <a:noFill/>
          </a:ln>
          <a:effectLst>
            <a:outerShdw dist="206741" dir="8249373" algn="ctr" rotWithShape="0">
              <a:schemeClr val="bg2">
                <a:alpha val="50000"/>
              </a:schemeClr>
            </a:outerShdw>
          </a:effectLst>
          <a:extLst>
            <a:ext uri="{91240B29-F687-4F45-9708-019B960494DF}">
              <a14:hiddenLine xmlns:a14="http://schemas.microsoft.com/office/drawing/2010/main" w="0" algn="ctr">
                <a:solidFill>
                  <a:schemeClr val="tx1"/>
                </a:solidFill>
                <a:miter lim="800000"/>
                <a:headEnd/>
                <a:tailEnd/>
              </a14:hiddenLine>
            </a:ext>
          </a:extLst>
        </p:spPr>
        <p:txBody>
          <a:bodyPr wrap="none" anchor="ctr">
            <a:spAutoFit/>
          </a:bodyPr>
          <a:lstStyle/>
          <a:p>
            <a:endParaRPr lang="zh-CN" altLang="en-US"/>
          </a:p>
        </p:txBody>
      </p:sp>
      <p:graphicFrame>
        <p:nvGraphicFramePr>
          <p:cNvPr id="34994" name="Group 178">
            <a:extLst>
              <a:ext uri="{FF2B5EF4-FFF2-40B4-BE49-F238E27FC236}">
                <a16:creationId xmlns:a16="http://schemas.microsoft.com/office/drawing/2014/main" id="{3DE561F1-AED1-464B-9CCD-EBE61836D4E9}"/>
              </a:ext>
            </a:extLst>
          </p:cNvPr>
          <p:cNvGraphicFramePr>
            <a:graphicFrameLocks noGrp="1"/>
          </p:cNvGraphicFramePr>
          <p:nvPr/>
        </p:nvGraphicFramePr>
        <p:xfrm>
          <a:off x="152400" y="2514600"/>
          <a:ext cx="8763000" cy="3810000"/>
        </p:xfrm>
        <a:graphic>
          <a:graphicData uri="http://schemas.openxmlformats.org/drawingml/2006/table">
            <a:tbl>
              <a:tblPr/>
              <a:tblGrid>
                <a:gridCol w="852488">
                  <a:extLst>
                    <a:ext uri="{9D8B030D-6E8A-4147-A177-3AD203B41FA5}">
                      <a16:colId xmlns:a16="http://schemas.microsoft.com/office/drawing/2014/main" val="2904113721"/>
                    </a:ext>
                  </a:extLst>
                </a:gridCol>
                <a:gridCol w="1479550">
                  <a:extLst>
                    <a:ext uri="{9D8B030D-6E8A-4147-A177-3AD203B41FA5}">
                      <a16:colId xmlns:a16="http://schemas.microsoft.com/office/drawing/2014/main" val="3626581922"/>
                    </a:ext>
                  </a:extLst>
                </a:gridCol>
                <a:gridCol w="1293812">
                  <a:extLst>
                    <a:ext uri="{9D8B030D-6E8A-4147-A177-3AD203B41FA5}">
                      <a16:colId xmlns:a16="http://schemas.microsoft.com/office/drawing/2014/main" val="3862743591"/>
                    </a:ext>
                  </a:extLst>
                </a:gridCol>
                <a:gridCol w="2036763">
                  <a:extLst>
                    <a:ext uri="{9D8B030D-6E8A-4147-A177-3AD203B41FA5}">
                      <a16:colId xmlns:a16="http://schemas.microsoft.com/office/drawing/2014/main" val="452349507"/>
                    </a:ext>
                  </a:extLst>
                </a:gridCol>
                <a:gridCol w="2036762">
                  <a:extLst>
                    <a:ext uri="{9D8B030D-6E8A-4147-A177-3AD203B41FA5}">
                      <a16:colId xmlns:a16="http://schemas.microsoft.com/office/drawing/2014/main" val="2311445919"/>
                    </a:ext>
                  </a:extLst>
                </a:gridCol>
                <a:gridCol w="1063625">
                  <a:extLst>
                    <a:ext uri="{9D8B030D-6E8A-4147-A177-3AD203B41FA5}">
                      <a16:colId xmlns:a16="http://schemas.microsoft.com/office/drawing/2014/main" val="3374818844"/>
                    </a:ext>
                  </a:extLst>
                </a:gridCol>
              </a:tblGrid>
              <a:tr h="228600">
                <a:tc rowSpan="2">
                  <a:txBody>
                    <a:bodyPr/>
                    <a:lstStyle>
                      <a:lvl1pPr algn="l">
                        <a:spcBef>
                          <a:spcPct val="20000"/>
                        </a:spcBef>
                        <a:buClr>
                          <a:schemeClr val="tx1"/>
                        </a:buClr>
                        <a:buFont typeface="Wingdings" panose="05000000000000000000" pitchFamily="2" charset="2"/>
                        <a:defRPr sz="2400" b="1">
                          <a:solidFill>
                            <a:schemeClr val="tx1"/>
                          </a:solidFill>
                          <a:latin typeface="Verdana" panose="020B0604030504040204" pitchFamily="34" charset="0"/>
                        </a:defRPr>
                      </a:lvl1pPr>
                      <a:lvl2pPr algn="l">
                        <a:spcBef>
                          <a:spcPct val="20000"/>
                        </a:spcBef>
                        <a:buClr>
                          <a:schemeClr val="tx2"/>
                        </a:buClr>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hlink"/>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服务</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ctr" latinLnBrk="0" hangingPunct="0">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水平</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gridSpan="3">
                  <a:txBody>
                    <a:bodyPr/>
                    <a:lstStyle>
                      <a:lvl1pPr algn="l">
                        <a:spcBef>
                          <a:spcPct val="20000"/>
                        </a:spcBef>
                        <a:buClr>
                          <a:schemeClr val="tx1"/>
                        </a:buClr>
                        <a:buFont typeface="Wingdings" panose="05000000000000000000" pitchFamily="2" charset="2"/>
                        <a:defRPr sz="2400" b="1">
                          <a:solidFill>
                            <a:schemeClr val="tx1"/>
                          </a:solidFill>
                          <a:latin typeface="Verdana" panose="020B0604030504040204" pitchFamily="34" charset="0"/>
                        </a:defRPr>
                      </a:lvl1pPr>
                      <a:lvl2pPr algn="l">
                        <a:spcBef>
                          <a:spcPct val="20000"/>
                        </a:spcBef>
                        <a:buClr>
                          <a:schemeClr val="tx2"/>
                        </a:buClr>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hlink"/>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交通流动情况</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lang="zh-CN" altLang="en-US"/>
                    </a:p>
                  </a:txBody>
                  <a:tcPr/>
                </a:tc>
                <a:tc hMerge="1">
                  <a:txBody>
                    <a:bodyPr/>
                    <a:lstStyle/>
                    <a:p>
                      <a:endParaRPr lang="zh-CN" altLang="en-US"/>
                    </a:p>
                  </a:txBody>
                  <a:tcPr/>
                </a:tc>
                <a:tc rowSpan="2">
                  <a:txBody>
                    <a:bodyPr/>
                    <a:lstStyle>
                      <a:lvl1pPr indent="12700" algn="l">
                        <a:spcBef>
                          <a:spcPct val="20000"/>
                        </a:spcBef>
                        <a:buClr>
                          <a:schemeClr val="tx1"/>
                        </a:buClr>
                        <a:buFont typeface="Wingdings" panose="05000000000000000000" pitchFamily="2" charset="2"/>
                        <a:defRPr sz="2400" b="1">
                          <a:solidFill>
                            <a:schemeClr val="tx1"/>
                          </a:solidFill>
                          <a:latin typeface="Verdana" panose="020B0604030504040204" pitchFamily="34" charset="0"/>
                        </a:defRPr>
                      </a:lvl1pPr>
                      <a:lvl2pPr algn="l">
                        <a:spcBef>
                          <a:spcPct val="20000"/>
                        </a:spcBef>
                        <a:buClr>
                          <a:schemeClr val="tx2"/>
                        </a:buClr>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hlink"/>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12700" algn="ctr" defTabSz="914400"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交通流量</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容量</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12700" algn="ctr" defTabSz="914400" rtl="0" eaLnBrk="0" fontAlgn="ctr" latinLnBrk="0" hangingPunct="0">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V/C</a:t>
                      </a: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rowSpan="2">
                  <a:txBody>
                    <a:bodyPr/>
                    <a:lstStyle>
                      <a:lvl1pPr algn="l">
                        <a:spcBef>
                          <a:spcPct val="20000"/>
                        </a:spcBef>
                        <a:buClr>
                          <a:schemeClr val="tx1"/>
                        </a:buClr>
                        <a:buFont typeface="Wingdings" panose="05000000000000000000" pitchFamily="2" charset="2"/>
                        <a:defRPr sz="2400" b="1">
                          <a:solidFill>
                            <a:schemeClr val="tx1"/>
                          </a:solidFill>
                          <a:latin typeface="Verdana" panose="020B0604030504040204" pitchFamily="34" charset="0"/>
                        </a:defRPr>
                      </a:lvl1pPr>
                      <a:lvl2pPr algn="l">
                        <a:spcBef>
                          <a:spcPct val="20000"/>
                        </a:spcBef>
                        <a:buClr>
                          <a:schemeClr val="tx2"/>
                        </a:buClr>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hlink"/>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路内停车设置</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4190902466"/>
                  </a:ext>
                </a:extLst>
              </a:tr>
              <a:tr h="482600">
                <a:tc vMerge="1">
                  <a:txBody>
                    <a:bodyPr/>
                    <a:lstStyle/>
                    <a:p>
                      <a:endParaRPr lang="zh-CN" altLang="en-US"/>
                    </a:p>
                  </a:txBody>
                  <a:tcPr/>
                </a:tc>
                <a:tc>
                  <a:txBody>
                    <a:bodyPr/>
                    <a:lstStyle>
                      <a:lvl1pPr algn="l">
                        <a:spcBef>
                          <a:spcPct val="20000"/>
                        </a:spcBef>
                        <a:buClr>
                          <a:schemeClr val="tx1"/>
                        </a:buClr>
                        <a:buFont typeface="Wingdings" panose="05000000000000000000" pitchFamily="2" charset="2"/>
                        <a:defRPr sz="2400" b="1">
                          <a:solidFill>
                            <a:schemeClr val="tx1"/>
                          </a:solidFill>
                          <a:latin typeface="Verdana" panose="020B0604030504040204" pitchFamily="34" charset="0"/>
                        </a:defRPr>
                      </a:lvl1pPr>
                      <a:lvl2pPr algn="l">
                        <a:spcBef>
                          <a:spcPct val="20000"/>
                        </a:spcBef>
                        <a:buClr>
                          <a:schemeClr val="tx2"/>
                        </a:buClr>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hlink"/>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交通状况</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tx1"/>
                        </a:buClr>
                        <a:buFont typeface="Wingdings" panose="05000000000000000000" pitchFamily="2" charset="2"/>
                        <a:defRPr sz="2400" b="1">
                          <a:solidFill>
                            <a:schemeClr val="tx1"/>
                          </a:solidFill>
                          <a:latin typeface="Verdana" panose="020B0604030504040204" pitchFamily="34" charset="0"/>
                        </a:defRPr>
                      </a:lvl1pPr>
                      <a:lvl2pPr algn="l">
                        <a:spcBef>
                          <a:spcPct val="20000"/>
                        </a:spcBef>
                        <a:buClr>
                          <a:schemeClr val="tx2"/>
                        </a:buClr>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hlink"/>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平均车速（</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km/h</a:t>
                      </a: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tx1"/>
                        </a:buClr>
                        <a:buFont typeface="Wingdings" panose="05000000000000000000" pitchFamily="2" charset="2"/>
                        <a:defRPr sz="2400" b="1">
                          <a:solidFill>
                            <a:schemeClr val="tx1"/>
                          </a:solidFill>
                          <a:latin typeface="Verdana" panose="020B0604030504040204" pitchFamily="34" charset="0"/>
                        </a:defRPr>
                      </a:lvl1pPr>
                      <a:lvl2pPr algn="l">
                        <a:spcBef>
                          <a:spcPct val="20000"/>
                        </a:spcBef>
                        <a:buClr>
                          <a:schemeClr val="tx2"/>
                        </a:buClr>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hlink"/>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高峰小时</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ctr" latinLnBrk="0" hangingPunct="0">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系数（</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PHF</a:t>
                      </a: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51087635"/>
                  </a:ext>
                </a:extLst>
              </a:tr>
              <a:tr h="228600">
                <a:tc>
                  <a:txBody>
                    <a:bodyPr/>
                    <a:lstStyle>
                      <a:lvl1pPr algn="l">
                        <a:spcBef>
                          <a:spcPct val="20000"/>
                        </a:spcBef>
                        <a:buClr>
                          <a:schemeClr val="tx1"/>
                        </a:buClr>
                        <a:buFont typeface="Wingdings" panose="05000000000000000000" pitchFamily="2" charset="2"/>
                        <a:defRPr sz="2400" b="1">
                          <a:solidFill>
                            <a:schemeClr val="tx1"/>
                          </a:solidFill>
                          <a:latin typeface="Verdana" panose="020B0604030504040204" pitchFamily="34" charset="0"/>
                        </a:defRPr>
                      </a:lvl1pPr>
                      <a:lvl2pPr algn="l">
                        <a:spcBef>
                          <a:spcPct val="20000"/>
                        </a:spcBef>
                        <a:buClr>
                          <a:schemeClr val="tx2"/>
                        </a:buClr>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hlink"/>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tx1"/>
                        </a:buClr>
                        <a:buFont typeface="Wingdings" panose="05000000000000000000" pitchFamily="2" charset="2"/>
                        <a:defRPr sz="2400" b="1">
                          <a:solidFill>
                            <a:schemeClr val="tx1"/>
                          </a:solidFill>
                          <a:latin typeface="Verdana" panose="020B0604030504040204" pitchFamily="34" charset="0"/>
                        </a:defRPr>
                      </a:lvl1pPr>
                      <a:lvl2pPr algn="l">
                        <a:spcBef>
                          <a:spcPct val="20000"/>
                        </a:spcBef>
                        <a:buClr>
                          <a:schemeClr val="tx2"/>
                        </a:buClr>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hlink"/>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自由流动</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tx1"/>
                        </a:buClr>
                        <a:buFont typeface="Wingdings" panose="05000000000000000000" pitchFamily="2" charset="2"/>
                        <a:defRPr sz="2400" b="1">
                          <a:solidFill>
                            <a:schemeClr val="tx1"/>
                          </a:solidFill>
                          <a:latin typeface="Verdana" panose="020B0604030504040204" pitchFamily="34" charset="0"/>
                        </a:defRPr>
                      </a:lvl1pPr>
                      <a:lvl2pPr algn="l">
                        <a:spcBef>
                          <a:spcPct val="20000"/>
                        </a:spcBef>
                        <a:buClr>
                          <a:schemeClr val="tx2"/>
                        </a:buClr>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hlink"/>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≥50</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tx1"/>
                        </a:buClr>
                        <a:buFont typeface="Wingdings" panose="05000000000000000000" pitchFamily="2" charset="2"/>
                        <a:defRPr sz="2400" b="1">
                          <a:solidFill>
                            <a:schemeClr val="tx1"/>
                          </a:solidFill>
                          <a:latin typeface="Verdana" panose="020B0604030504040204" pitchFamily="34" charset="0"/>
                        </a:defRPr>
                      </a:lvl1pPr>
                      <a:lvl2pPr algn="l">
                        <a:spcBef>
                          <a:spcPct val="20000"/>
                        </a:spcBef>
                        <a:buClr>
                          <a:schemeClr val="tx2"/>
                        </a:buClr>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hlink"/>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PHF≤0.7</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tx1"/>
                        </a:buClr>
                        <a:buFont typeface="Wingdings" panose="05000000000000000000" pitchFamily="2" charset="2"/>
                        <a:defRPr sz="2400" b="1">
                          <a:solidFill>
                            <a:schemeClr val="tx1"/>
                          </a:solidFill>
                          <a:latin typeface="Verdana" panose="020B0604030504040204" pitchFamily="34" charset="0"/>
                        </a:defRPr>
                      </a:lvl1pPr>
                      <a:lvl2pPr algn="l">
                        <a:spcBef>
                          <a:spcPct val="20000"/>
                        </a:spcBef>
                        <a:buClr>
                          <a:schemeClr val="tx2"/>
                        </a:buClr>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hlink"/>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V/C ≤0.6</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tx1"/>
                        </a:buClr>
                        <a:buFont typeface="Wingdings" panose="05000000000000000000" pitchFamily="2" charset="2"/>
                        <a:defRPr sz="2400" b="1">
                          <a:solidFill>
                            <a:schemeClr val="tx1"/>
                          </a:solidFill>
                          <a:latin typeface="Verdana" panose="020B0604030504040204" pitchFamily="34" charset="0"/>
                        </a:defRPr>
                      </a:lvl1pPr>
                      <a:lvl2pPr algn="l">
                        <a:spcBef>
                          <a:spcPct val="20000"/>
                        </a:spcBef>
                        <a:buClr>
                          <a:schemeClr val="tx2"/>
                        </a:buClr>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hlink"/>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容许路内停车</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306822150"/>
                  </a:ext>
                </a:extLst>
              </a:tr>
              <a:tr h="365125">
                <a:tc>
                  <a:txBody>
                    <a:bodyPr/>
                    <a:lstStyle>
                      <a:lvl1pPr algn="l">
                        <a:spcBef>
                          <a:spcPct val="20000"/>
                        </a:spcBef>
                        <a:buClr>
                          <a:schemeClr val="tx1"/>
                        </a:buClr>
                        <a:buFont typeface="Wingdings" panose="05000000000000000000" pitchFamily="2" charset="2"/>
                        <a:defRPr sz="2400" b="1">
                          <a:solidFill>
                            <a:schemeClr val="tx1"/>
                          </a:solidFill>
                          <a:latin typeface="Verdana" panose="020B0604030504040204" pitchFamily="34" charset="0"/>
                        </a:defRPr>
                      </a:lvl1pPr>
                      <a:lvl2pPr algn="l">
                        <a:spcBef>
                          <a:spcPct val="20000"/>
                        </a:spcBef>
                        <a:buClr>
                          <a:schemeClr val="tx2"/>
                        </a:buClr>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hlink"/>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tx1"/>
                        </a:buClr>
                        <a:buFont typeface="Wingdings" panose="05000000000000000000" pitchFamily="2" charset="2"/>
                        <a:defRPr sz="2400" b="1">
                          <a:solidFill>
                            <a:schemeClr val="tx1"/>
                          </a:solidFill>
                          <a:latin typeface="Verdana" panose="020B0604030504040204" pitchFamily="34" charset="0"/>
                        </a:defRPr>
                      </a:lvl1pPr>
                      <a:lvl2pPr algn="l">
                        <a:spcBef>
                          <a:spcPct val="20000"/>
                        </a:spcBef>
                        <a:buClr>
                          <a:schemeClr val="tx2"/>
                        </a:buClr>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hlink"/>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稳定流动</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ctr" latinLnBrk="0" hangingPunct="0">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（轻度耽延）</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tx1"/>
                        </a:buClr>
                        <a:buFont typeface="Wingdings" panose="05000000000000000000" pitchFamily="2" charset="2"/>
                        <a:defRPr sz="2400" b="1">
                          <a:solidFill>
                            <a:schemeClr val="tx1"/>
                          </a:solidFill>
                          <a:latin typeface="Verdana" panose="020B0604030504040204" pitchFamily="34" charset="0"/>
                        </a:defRPr>
                      </a:lvl1pPr>
                      <a:lvl2pPr algn="l">
                        <a:spcBef>
                          <a:spcPct val="20000"/>
                        </a:spcBef>
                        <a:buClr>
                          <a:schemeClr val="tx2"/>
                        </a:buClr>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hlink"/>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≥40</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tx1"/>
                        </a:buClr>
                        <a:buFont typeface="Wingdings" panose="05000000000000000000" pitchFamily="2" charset="2"/>
                        <a:defRPr sz="2400" b="1">
                          <a:solidFill>
                            <a:schemeClr val="tx1"/>
                          </a:solidFill>
                          <a:latin typeface="Verdana" panose="020B0604030504040204" pitchFamily="34" charset="0"/>
                        </a:defRPr>
                      </a:lvl1pPr>
                      <a:lvl2pPr algn="l">
                        <a:spcBef>
                          <a:spcPct val="20000"/>
                        </a:spcBef>
                        <a:buClr>
                          <a:schemeClr val="tx2"/>
                        </a:buClr>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hlink"/>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0.7&lt;PHF≤0.8</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tx1"/>
                        </a:buClr>
                        <a:buFont typeface="Wingdings" panose="05000000000000000000" pitchFamily="2" charset="2"/>
                        <a:defRPr sz="2400" b="1">
                          <a:solidFill>
                            <a:schemeClr val="tx1"/>
                          </a:solidFill>
                          <a:latin typeface="Verdana" panose="020B0604030504040204" pitchFamily="34" charset="0"/>
                        </a:defRPr>
                      </a:lvl1pPr>
                      <a:lvl2pPr algn="l">
                        <a:spcBef>
                          <a:spcPct val="20000"/>
                        </a:spcBef>
                        <a:buClr>
                          <a:schemeClr val="tx2"/>
                        </a:buClr>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hlink"/>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V/C ≤0.7</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tx1"/>
                        </a:buClr>
                        <a:buFont typeface="Wingdings" panose="05000000000000000000" pitchFamily="2" charset="2"/>
                        <a:defRPr sz="2400" b="1">
                          <a:solidFill>
                            <a:schemeClr val="tx1"/>
                          </a:solidFill>
                          <a:latin typeface="Verdana" panose="020B0604030504040204" pitchFamily="34" charset="0"/>
                        </a:defRPr>
                      </a:lvl1pPr>
                      <a:lvl2pPr algn="l">
                        <a:spcBef>
                          <a:spcPct val="20000"/>
                        </a:spcBef>
                        <a:buClr>
                          <a:schemeClr val="tx2"/>
                        </a:buClr>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hlink"/>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容许路内停车</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4098339350"/>
                  </a:ext>
                </a:extLst>
              </a:tr>
              <a:tr h="365125">
                <a:tc>
                  <a:txBody>
                    <a:bodyPr/>
                    <a:lstStyle>
                      <a:lvl1pPr algn="l">
                        <a:spcBef>
                          <a:spcPct val="20000"/>
                        </a:spcBef>
                        <a:buClr>
                          <a:schemeClr val="tx1"/>
                        </a:buClr>
                        <a:buFont typeface="Wingdings" panose="05000000000000000000" pitchFamily="2" charset="2"/>
                        <a:defRPr sz="2400" b="1">
                          <a:solidFill>
                            <a:schemeClr val="tx1"/>
                          </a:solidFill>
                          <a:latin typeface="Verdana" panose="020B0604030504040204" pitchFamily="34" charset="0"/>
                        </a:defRPr>
                      </a:lvl1pPr>
                      <a:lvl2pPr algn="l">
                        <a:spcBef>
                          <a:spcPct val="20000"/>
                        </a:spcBef>
                        <a:buClr>
                          <a:schemeClr val="tx2"/>
                        </a:buClr>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hlink"/>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tx1"/>
                        </a:buClr>
                        <a:buFont typeface="Wingdings" panose="05000000000000000000" pitchFamily="2" charset="2"/>
                        <a:defRPr sz="2400" b="1">
                          <a:solidFill>
                            <a:schemeClr val="tx1"/>
                          </a:solidFill>
                          <a:latin typeface="Verdana" panose="020B0604030504040204" pitchFamily="34" charset="0"/>
                        </a:defRPr>
                      </a:lvl1pPr>
                      <a:lvl2pPr algn="l">
                        <a:spcBef>
                          <a:spcPct val="20000"/>
                        </a:spcBef>
                        <a:buClr>
                          <a:schemeClr val="tx2"/>
                        </a:buClr>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hlink"/>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稳定流动</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ctr" latinLnBrk="0" hangingPunct="0">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（可接受耽延）</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tx1"/>
                        </a:buClr>
                        <a:buFont typeface="Wingdings" panose="05000000000000000000" pitchFamily="2" charset="2"/>
                        <a:defRPr sz="2400" b="1">
                          <a:solidFill>
                            <a:schemeClr val="tx1"/>
                          </a:solidFill>
                          <a:latin typeface="Verdana" panose="020B0604030504040204" pitchFamily="34" charset="0"/>
                        </a:defRPr>
                      </a:lvl1pPr>
                      <a:lvl2pPr algn="l">
                        <a:spcBef>
                          <a:spcPct val="20000"/>
                        </a:spcBef>
                        <a:buClr>
                          <a:schemeClr val="tx2"/>
                        </a:buClr>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hlink"/>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≥30</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tx1"/>
                        </a:buClr>
                        <a:buFont typeface="Wingdings" panose="05000000000000000000" pitchFamily="2" charset="2"/>
                        <a:defRPr sz="2400" b="1">
                          <a:solidFill>
                            <a:schemeClr val="tx1"/>
                          </a:solidFill>
                          <a:latin typeface="Verdana" panose="020B0604030504040204" pitchFamily="34" charset="0"/>
                        </a:defRPr>
                      </a:lvl1pPr>
                      <a:lvl2pPr algn="l">
                        <a:spcBef>
                          <a:spcPct val="20000"/>
                        </a:spcBef>
                        <a:buClr>
                          <a:schemeClr val="tx2"/>
                        </a:buClr>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hlink"/>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0.8&lt;PHF≤0.85</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tx1"/>
                        </a:buClr>
                        <a:buFont typeface="Wingdings" panose="05000000000000000000" pitchFamily="2" charset="2"/>
                        <a:defRPr sz="2400" b="1">
                          <a:solidFill>
                            <a:schemeClr val="tx1"/>
                          </a:solidFill>
                          <a:latin typeface="Verdana" panose="020B0604030504040204" pitchFamily="34" charset="0"/>
                        </a:defRPr>
                      </a:lvl1pPr>
                      <a:lvl2pPr algn="l">
                        <a:spcBef>
                          <a:spcPct val="20000"/>
                        </a:spcBef>
                        <a:buClr>
                          <a:schemeClr val="tx2"/>
                        </a:buClr>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hlink"/>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V/C ≤0.8</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tx1"/>
                        </a:buClr>
                        <a:buFont typeface="Wingdings" panose="05000000000000000000" pitchFamily="2" charset="2"/>
                        <a:defRPr sz="2400" b="1">
                          <a:solidFill>
                            <a:schemeClr val="tx1"/>
                          </a:solidFill>
                          <a:latin typeface="Verdana" panose="020B0604030504040204" pitchFamily="34" charset="0"/>
                        </a:defRPr>
                      </a:lvl1pPr>
                      <a:lvl2pPr algn="l">
                        <a:spcBef>
                          <a:spcPct val="20000"/>
                        </a:spcBef>
                        <a:buClr>
                          <a:schemeClr val="tx2"/>
                        </a:buClr>
                        <a:buFont typeface="Wingdings" panose="05000000000000000000" pitchFamily="2" charset="2"/>
                        <a:defRPr sz="2400">
                          <a:solidFill>
                            <a:schemeClr val="tx1"/>
                          </a:solidFill>
                          <a:latin typeface="Arial" panose="020B0604020202020204" pitchFamily="34" charset="0"/>
                        </a:defRPr>
                      </a:lvl2pPr>
                      <a:lvl3pPr algn="l">
                        <a:spcBef>
                          <a:spcPct val="20000"/>
                        </a:spcBef>
                        <a:buClr>
                          <a:schemeClr val="hlink"/>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容许路内停车</a:t>
                      </a: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437965625"/>
                  </a:ext>
                </a:extLst>
              </a:tr>
            </a:tbl>
          </a:graphicData>
        </a:graphic>
      </p:graphicFrame>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EB4FE5D0-E377-4A1B-9766-B0ED842E7F85}"/>
              </a:ext>
            </a:extLst>
          </p:cNvPr>
          <p:cNvSpPr>
            <a:spLocks noGrp="1" noChangeArrowheads="1"/>
          </p:cNvSpPr>
          <p:nvPr>
            <p:ph type="title"/>
          </p:nvPr>
        </p:nvSpPr>
        <p:spPr/>
        <p:txBody>
          <a:bodyPr/>
          <a:lstStyle/>
          <a:p>
            <a:endParaRPr lang="zh-CN" altLang="zh-CN">
              <a:ea typeface="宋体" panose="02010600030101010101" pitchFamily="2" charset="-122"/>
            </a:endParaRPr>
          </a:p>
        </p:txBody>
      </p:sp>
      <p:sp>
        <p:nvSpPr>
          <p:cNvPr id="35843" name="Rectangle 3">
            <a:extLst>
              <a:ext uri="{FF2B5EF4-FFF2-40B4-BE49-F238E27FC236}">
                <a16:creationId xmlns:a16="http://schemas.microsoft.com/office/drawing/2014/main" id="{FB9DE2E7-E679-4D13-83DB-D1BB29DBDED2}"/>
              </a:ext>
            </a:extLst>
          </p:cNvPr>
          <p:cNvSpPr>
            <a:spLocks noGrp="1" noChangeArrowheads="1"/>
          </p:cNvSpPr>
          <p:nvPr>
            <p:ph type="body" idx="1"/>
          </p:nvPr>
        </p:nvSpPr>
        <p:spPr>
          <a:xfrm>
            <a:off x="228600" y="1066800"/>
            <a:ext cx="8382000" cy="5486400"/>
          </a:xfrm>
          <a:solidFill>
            <a:schemeClr val="bg1"/>
          </a:solidFill>
        </p:spPr>
        <p:txBody>
          <a:bodyPr/>
          <a:lstStyle/>
          <a:p>
            <a:pPr>
              <a:lnSpc>
                <a:spcPct val="90000"/>
              </a:lnSpc>
            </a:pPr>
            <a:r>
              <a:rPr lang="en-US" altLang="zh-CN" sz="2400">
                <a:ea typeface="宋体" panose="02010600030101010101" pitchFamily="2" charset="-122"/>
              </a:rPr>
              <a:t>4</a:t>
            </a:r>
            <a:r>
              <a:rPr lang="zh-CN" altLang="en-US" sz="2400">
                <a:ea typeface="宋体" panose="02010600030101010101" pitchFamily="2" charset="-122"/>
              </a:rPr>
              <a:t>、路内停车泊位与交叉口的距离以不妨碍行车视距为设置标准，设置停车泊位的道路与主、次干道相交的，泊位与缘石转角的距离不小于</a:t>
            </a:r>
            <a:r>
              <a:rPr lang="en-US" altLang="zh-CN" sz="2400">
                <a:ea typeface="宋体" panose="02010600030101010101" pitchFamily="2" charset="-122"/>
              </a:rPr>
              <a:t>20m</a:t>
            </a:r>
            <a:r>
              <a:rPr lang="zh-CN" altLang="en-US" sz="2400">
                <a:ea typeface="宋体" panose="02010600030101010101" pitchFamily="2" charset="-122"/>
              </a:rPr>
              <a:t>；与支路相交的，泊位与缘石转角的距离不小于</a:t>
            </a:r>
            <a:r>
              <a:rPr lang="en-US" altLang="zh-CN" sz="2400">
                <a:ea typeface="宋体" panose="02010600030101010101" pitchFamily="2" charset="-122"/>
              </a:rPr>
              <a:t>10m</a:t>
            </a:r>
            <a:r>
              <a:rPr lang="zh-CN" altLang="en-US" sz="2400">
                <a:ea typeface="宋体" panose="02010600030101010101" pitchFamily="2" charset="-122"/>
              </a:rPr>
              <a:t>；信号灯路口距离不小于</a:t>
            </a:r>
            <a:r>
              <a:rPr lang="en-US" altLang="zh-CN" sz="2400">
                <a:ea typeface="宋体" panose="02010600030101010101" pitchFamily="2" charset="-122"/>
              </a:rPr>
              <a:t>35m</a:t>
            </a:r>
            <a:r>
              <a:rPr lang="zh-CN" altLang="en-US" sz="2400">
                <a:ea typeface="宋体" panose="02010600030101010101" pitchFamily="2" charset="-122"/>
              </a:rPr>
              <a:t>。</a:t>
            </a:r>
          </a:p>
          <a:p>
            <a:pPr>
              <a:lnSpc>
                <a:spcPct val="90000"/>
              </a:lnSpc>
            </a:pPr>
            <a:r>
              <a:rPr lang="en-US" altLang="zh-CN" sz="2400">
                <a:ea typeface="宋体" panose="02010600030101010101" pitchFamily="2" charset="-122"/>
              </a:rPr>
              <a:t>5</a:t>
            </a:r>
            <a:r>
              <a:rPr lang="zh-CN" altLang="en-US" sz="2400">
                <a:ea typeface="宋体" panose="02010600030101010101" pitchFamily="2" charset="-122"/>
              </a:rPr>
              <a:t>、路内停车泊位的设置应给重要建筑物、停车库等的出入口、巷弄等留出足够的空间。</a:t>
            </a:r>
          </a:p>
          <a:p>
            <a:pPr>
              <a:lnSpc>
                <a:spcPct val="90000"/>
              </a:lnSpc>
            </a:pPr>
            <a:r>
              <a:rPr lang="en-US" altLang="zh-CN" sz="2400">
                <a:ea typeface="宋体" panose="02010600030101010101" pitchFamily="2" charset="-122"/>
              </a:rPr>
              <a:t>6</a:t>
            </a:r>
            <a:r>
              <a:rPr lang="zh-CN" altLang="en-US" sz="2400">
                <a:ea typeface="宋体" panose="02010600030101010101" pitchFamily="2" charset="-122"/>
              </a:rPr>
              <a:t>、公交车站、消防栓、人行横道、停车标志、让路标志、信号灯等设施前后</a:t>
            </a:r>
            <a:r>
              <a:rPr lang="en-US" altLang="zh-CN" sz="2400">
                <a:ea typeface="宋体" panose="02010600030101010101" pitchFamily="2" charset="-122"/>
              </a:rPr>
              <a:t>30m</a:t>
            </a:r>
            <a:r>
              <a:rPr lang="zh-CN" altLang="en-US" sz="2400">
                <a:ea typeface="宋体" panose="02010600030101010101" pitchFamily="2" charset="-122"/>
              </a:rPr>
              <a:t>内不应设置路内停车泊位。</a:t>
            </a:r>
          </a:p>
          <a:p>
            <a:pPr>
              <a:lnSpc>
                <a:spcPct val="90000"/>
              </a:lnSpc>
            </a:pPr>
            <a:r>
              <a:rPr lang="en-US" altLang="zh-CN" sz="2400">
                <a:ea typeface="宋体" panose="02010600030101010101" pitchFamily="2" charset="-122"/>
              </a:rPr>
              <a:t>7</a:t>
            </a:r>
            <a:r>
              <a:rPr lang="zh-CN" altLang="en-US" sz="2400">
                <a:ea typeface="宋体" panose="02010600030101010101" pitchFamily="2" charset="-122"/>
              </a:rPr>
              <a:t>、路内停车场设置应具有一定的规模，一般应不小于</a:t>
            </a:r>
            <a:r>
              <a:rPr lang="en-US" altLang="zh-CN" sz="2400">
                <a:ea typeface="宋体" panose="02010600030101010101" pitchFamily="2" charset="-122"/>
              </a:rPr>
              <a:t>10</a:t>
            </a:r>
            <a:r>
              <a:rPr lang="zh-CN" altLang="en-US" sz="2400">
                <a:ea typeface="宋体" panose="02010600030101010101" pitchFamily="2" charset="-122"/>
              </a:rPr>
              <a:t>个泊位。</a:t>
            </a:r>
          </a:p>
          <a:p>
            <a:pPr>
              <a:lnSpc>
                <a:spcPct val="90000"/>
              </a:lnSpc>
            </a:pPr>
            <a:r>
              <a:rPr lang="en-US" altLang="zh-CN" sz="2400">
                <a:ea typeface="宋体" panose="02010600030101010101" pitchFamily="2" charset="-122"/>
              </a:rPr>
              <a:t>8</a:t>
            </a:r>
            <a:r>
              <a:rPr lang="zh-CN" altLang="en-US" sz="2400">
                <a:ea typeface="宋体" panose="02010600030101010101" pitchFamily="2" charset="-122"/>
              </a:rPr>
              <a:t>、在满足上述标准的前提下，路内停车泊位设置应根据实际需求情况确定停车泊位的大小和数量。</a:t>
            </a:r>
          </a:p>
          <a:p>
            <a:pPr>
              <a:lnSpc>
                <a:spcPct val="90000"/>
              </a:lnSpc>
            </a:pPr>
            <a:r>
              <a:rPr lang="en-US" altLang="zh-CN" sz="2400">
                <a:ea typeface="宋体" panose="02010600030101010101" pitchFamily="2" charset="-122"/>
              </a:rPr>
              <a:t>9</a:t>
            </a:r>
            <a:r>
              <a:rPr lang="zh-CN" altLang="en-US" sz="2400">
                <a:ea typeface="宋体" panose="02010600030101010101" pitchFamily="2" charset="-122"/>
              </a:rPr>
              <a:t>、路内停车泊位可以根据道路的交通特征等因素，全天或分时段开放。</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DD7592C-ABE7-44EE-BCC7-AFAB1A4A3FC2}"/>
              </a:ext>
            </a:extLst>
          </p:cNvPr>
          <p:cNvSpPr>
            <a:spLocks noGrp="1" noChangeArrowheads="1"/>
          </p:cNvSpPr>
          <p:nvPr>
            <p:ph type="title"/>
          </p:nvPr>
        </p:nvSpPr>
        <p:spPr/>
        <p:txBody>
          <a:bodyPr/>
          <a:lstStyle/>
          <a:p>
            <a:r>
              <a:rPr lang="en-US" altLang="zh-CN" sz="2800">
                <a:solidFill>
                  <a:srgbClr val="FF0000"/>
                </a:solidFill>
                <a:ea typeface="宋体" panose="02010600030101010101" pitchFamily="2" charset="-122"/>
              </a:rPr>
              <a:t>6.4.2 </a:t>
            </a:r>
            <a:r>
              <a:rPr lang="zh-CN" altLang="en-US" sz="2800">
                <a:solidFill>
                  <a:srgbClr val="FF0000"/>
                </a:solidFill>
                <a:ea typeface="宋体" panose="02010600030101010101" pitchFamily="2" charset="-122"/>
              </a:rPr>
              <a:t>路内停车位排列形式选择 </a:t>
            </a:r>
          </a:p>
        </p:txBody>
      </p:sp>
      <p:sp>
        <p:nvSpPr>
          <p:cNvPr id="36867" name="Rectangle 3">
            <a:extLst>
              <a:ext uri="{FF2B5EF4-FFF2-40B4-BE49-F238E27FC236}">
                <a16:creationId xmlns:a16="http://schemas.microsoft.com/office/drawing/2014/main" id="{BA9EF95E-9E4C-479E-98C4-DC5C24657534}"/>
              </a:ext>
            </a:extLst>
          </p:cNvPr>
          <p:cNvSpPr>
            <a:spLocks noGrp="1" noChangeArrowheads="1"/>
          </p:cNvSpPr>
          <p:nvPr>
            <p:ph type="body" idx="1"/>
          </p:nvPr>
        </p:nvSpPr>
        <p:spPr>
          <a:xfrm>
            <a:off x="304800" y="990600"/>
            <a:ext cx="8382000" cy="5486400"/>
          </a:xfrm>
        </p:spPr>
        <p:txBody>
          <a:bodyPr/>
          <a:lstStyle/>
          <a:p>
            <a:pPr>
              <a:lnSpc>
                <a:spcPct val="90000"/>
              </a:lnSpc>
            </a:pPr>
            <a:r>
              <a:rPr lang="en-US" altLang="zh-CN" sz="2400">
                <a:ea typeface="宋体" panose="02010600030101010101" pitchFamily="2" charset="-122"/>
              </a:rPr>
              <a:t>1</a:t>
            </a:r>
            <a:r>
              <a:rPr lang="zh-CN" altLang="en-US" sz="2400">
                <a:ea typeface="宋体" panose="02010600030101010101" pitchFamily="2" charset="-122"/>
              </a:rPr>
              <a:t>、正常通行道路，路上停车位只能选择平行是停车位。</a:t>
            </a:r>
          </a:p>
          <a:p>
            <a:pPr lvl="1">
              <a:lnSpc>
                <a:spcPct val="90000"/>
              </a:lnSpc>
            </a:pPr>
            <a:r>
              <a:rPr lang="zh-CN" altLang="en-US" sz="2400">
                <a:ea typeface="宋体" panose="02010600030101010101" pitchFamily="2" charset="-122"/>
              </a:rPr>
              <a:t>未开通的断头路可考虑垂直停车或倾斜式停车，一般仅允许小型车辆停放。</a:t>
            </a:r>
          </a:p>
          <a:p>
            <a:pPr lvl="1">
              <a:lnSpc>
                <a:spcPct val="90000"/>
              </a:lnSpc>
            </a:pPr>
            <a:r>
              <a:rPr lang="zh-CN" altLang="en-US" sz="2400">
                <a:ea typeface="宋体" panose="02010600030101010101" pitchFamily="2" charset="-122"/>
              </a:rPr>
              <a:t>停车位标线的宽度可介于</a:t>
            </a:r>
            <a:r>
              <a:rPr lang="en-US" altLang="zh-CN" sz="2400">
                <a:ea typeface="宋体" panose="02010600030101010101" pitchFamily="2" charset="-122"/>
              </a:rPr>
              <a:t>6cm</a:t>
            </a:r>
            <a:r>
              <a:rPr lang="zh-CN" altLang="en-US" sz="2400">
                <a:ea typeface="宋体" panose="02010600030101010101" pitchFamily="2" charset="-122"/>
              </a:rPr>
              <a:t>～</a:t>
            </a:r>
            <a:r>
              <a:rPr lang="en-US" altLang="zh-CN" sz="2400">
                <a:ea typeface="宋体" panose="02010600030101010101" pitchFamily="2" charset="-122"/>
              </a:rPr>
              <a:t>10cm</a:t>
            </a:r>
            <a:r>
              <a:rPr lang="zh-CN" altLang="en-US" sz="2400">
                <a:ea typeface="宋体" panose="02010600030101010101" pitchFamily="2" charset="-122"/>
              </a:rPr>
              <a:t>之间。停车位标线按两种车型规定尺寸，适用于大中型车辆和适用于小型车辆。在条件受限时，小型车停车位宽度不应低于</a:t>
            </a:r>
            <a:r>
              <a:rPr lang="en-US" altLang="zh-CN" sz="2400">
                <a:ea typeface="宋体" panose="02010600030101010101" pitchFamily="2" charset="-122"/>
              </a:rPr>
              <a:t>200cm</a:t>
            </a:r>
            <a:r>
              <a:rPr lang="zh-CN" altLang="en-US" sz="2400">
                <a:ea typeface="宋体" panose="02010600030101010101" pitchFamily="2" charset="-122"/>
              </a:rPr>
              <a:t>。</a:t>
            </a:r>
          </a:p>
          <a:p>
            <a:pPr>
              <a:lnSpc>
                <a:spcPct val="90000"/>
              </a:lnSpc>
            </a:pPr>
            <a:r>
              <a:rPr lang="en-US" altLang="zh-CN" sz="2400">
                <a:ea typeface="宋体" panose="02010600030101010101" pitchFamily="2" charset="-122"/>
              </a:rPr>
              <a:t>2</a:t>
            </a:r>
            <a:r>
              <a:rPr lang="zh-CN" altLang="en-US" sz="2400">
                <a:ea typeface="宋体" panose="02010600030101010101" pitchFamily="2" charset="-122"/>
              </a:rPr>
              <a:t>、路边停车位根据空间资源情况可设置平行式、垂直式、倾斜式停车位。</a:t>
            </a:r>
          </a:p>
          <a:p>
            <a:pPr lvl="1">
              <a:lnSpc>
                <a:spcPct val="90000"/>
              </a:lnSpc>
            </a:pPr>
            <a:r>
              <a:rPr lang="zh-CN" altLang="en-US" sz="2400">
                <a:ea typeface="宋体" panose="02010600030101010101" pitchFamily="2" charset="-122"/>
              </a:rPr>
              <a:t>该处特别注意：倾斜式停车位倾斜方向与国标中不同，目的是使车辆倒行开入停车位，以便车辆驶出时为正向。这样可使车辆之间，车辆与行人之间便于观察，提高安全性。</a:t>
            </a:r>
          </a:p>
          <a:p>
            <a:pPr>
              <a:lnSpc>
                <a:spcPct val="90000"/>
              </a:lnSpc>
            </a:pPr>
            <a:r>
              <a:rPr lang="en-US" altLang="zh-CN" sz="2400">
                <a:ea typeface="宋体" panose="02010600030101010101" pitchFamily="2" charset="-122"/>
              </a:rPr>
              <a:t>3</a:t>
            </a:r>
            <a:r>
              <a:rPr lang="zh-CN" altLang="en-US" sz="2400">
                <a:ea typeface="宋体" panose="02010600030101010101" pitchFamily="2" charset="-122"/>
              </a:rPr>
              <a:t>、根据停车位性质正确选择停车位颜色与类型</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E84B53A4-A12D-456D-80FE-C2E1B357CCD2}"/>
              </a:ext>
            </a:extLst>
          </p:cNvPr>
          <p:cNvSpPr>
            <a:spLocks noGrp="1" noChangeArrowheads="1"/>
          </p:cNvSpPr>
          <p:nvPr>
            <p:ph type="title"/>
          </p:nvPr>
        </p:nvSpPr>
        <p:spPr/>
        <p:txBody>
          <a:bodyPr/>
          <a:lstStyle/>
          <a:p>
            <a:endParaRPr lang="zh-CN" altLang="zh-CN">
              <a:ea typeface="宋体" panose="02010600030101010101" pitchFamily="2" charset="-122"/>
            </a:endParaRPr>
          </a:p>
        </p:txBody>
      </p:sp>
      <p:sp>
        <p:nvSpPr>
          <p:cNvPr id="37891" name="Rectangle 3">
            <a:extLst>
              <a:ext uri="{FF2B5EF4-FFF2-40B4-BE49-F238E27FC236}">
                <a16:creationId xmlns:a16="http://schemas.microsoft.com/office/drawing/2014/main" id="{D433043B-8D8A-49A3-A66C-8FFC59D947A7}"/>
              </a:ext>
            </a:extLst>
          </p:cNvPr>
          <p:cNvSpPr>
            <a:spLocks noGrp="1" noChangeArrowheads="1"/>
          </p:cNvSpPr>
          <p:nvPr>
            <p:ph type="body" idx="1"/>
          </p:nvPr>
        </p:nvSpPr>
        <p:spPr/>
        <p:txBody>
          <a:bodyPr/>
          <a:lstStyle/>
          <a:p>
            <a:endParaRPr lang="zh-CN" altLang="zh-CN">
              <a:ea typeface="宋体" panose="02010600030101010101" pitchFamily="2" charset="-122"/>
            </a:endParaRPr>
          </a:p>
        </p:txBody>
      </p:sp>
      <p:pic>
        <p:nvPicPr>
          <p:cNvPr id="37892" name="Picture 4">
            <a:extLst>
              <a:ext uri="{FF2B5EF4-FFF2-40B4-BE49-F238E27FC236}">
                <a16:creationId xmlns:a16="http://schemas.microsoft.com/office/drawing/2014/main" id="{4D5AC49C-F23A-44C5-99C3-65ACE4C29B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28600"/>
            <a:ext cx="6400800" cy="22685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37893" name="Picture 5">
            <a:extLst>
              <a:ext uri="{FF2B5EF4-FFF2-40B4-BE49-F238E27FC236}">
                <a16:creationId xmlns:a16="http://schemas.microsoft.com/office/drawing/2014/main" id="{186E45C3-D119-4526-ACA0-2DAAA5BAE9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2839" t="17250" r="60660" b="21861"/>
          <a:stretch>
            <a:fillRect/>
          </a:stretch>
        </p:blipFill>
        <p:spPr bwMode="auto">
          <a:xfrm>
            <a:off x="457200" y="3124200"/>
            <a:ext cx="2743200" cy="26003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37896" name="Picture 8">
            <a:extLst>
              <a:ext uri="{FF2B5EF4-FFF2-40B4-BE49-F238E27FC236}">
                <a16:creationId xmlns:a16="http://schemas.microsoft.com/office/drawing/2014/main" id="{9708D6E2-0EB5-4878-949A-8E2261EFE3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5588" t="30435" r="10294"/>
          <a:stretch>
            <a:fillRect/>
          </a:stretch>
        </p:blipFill>
        <p:spPr bwMode="auto">
          <a:xfrm>
            <a:off x="3429000" y="2590800"/>
            <a:ext cx="5334000" cy="16938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37898" name="Picture 10">
            <a:extLst>
              <a:ext uri="{FF2B5EF4-FFF2-40B4-BE49-F238E27FC236}">
                <a16:creationId xmlns:a16="http://schemas.microsoft.com/office/drawing/2014/main" id="{487D0466-A312-4D58-973F-166DE8E534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11429" t="32036" r="7143"/>
          <a:stretch>
            <a:fillRect/>
          </a:stretch>
        </p:blipFill>
        <p:spPr bwMode="auto">
          <a:xfrm>
            <a:off x="3429000" y="4648200"/>
            <a:ext cx="5334000" cy="14970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7899" name="Text Box 11">
            <a:extLst>
              <a:ext uri="{FF2B5EF4-FFF2-40B4-BE49-F238E27FC236}">
                <a16:creationId xmlns:a16="http://schemas.microsoft.com/office/drawing/2014/main" id="{4E649AAE-F9F7-48E1-951D-841BB3CB2005}"/>
              </a:ext>
            </a:extLst>
          </p:cNvPr>
          <p:cNvSpPr txBox="1">
            <a:spLocks noChangeArrowheads="1"/>
          </p:cNvSpPr>
          <p:nvPr/>
        </p:nvSpPr>
        <p:spPr bwMode="gray">
          <a:xfrm>
            <a:off x="5029200" y="4648200"/>
            <a:ext cx="2286000" cy="457200"/>
          </a:xfrm>
          <a:prstGeom prst="rect">
            <a:avLst/>
          </a:prstGeom>
          <a:noFill/>
          <a:ln>
            <a:noFill/>
          </a:ln>
          <a:effectLst/>
          <a:extLst>
            <a:ext uri="{909E8E84-426E-40DD-AFC4-6F175D3DCCD1}">
              <a14:hiddenFill xmlns:a14="http://schemas.microsoft.com/office/drawing/2010/main">
                <a:gradFill rotWithShape="1">
                  <a:gsLst>
                    <a:gs pos="0">
                      <a:schemeClr val="bg1"/>
                    </a:gs>
                    <a:gs pos="100000">
                      <a:schemeClr val="accent1"/>
                    </a:gs>
                  </a:gsLst>
                  <a:lin ang="2700000" scaled="1"/>
                </a:gradFill>
              </a14:hiddenFill>
            </a:ext>
            <a:ext uri="{91240B29-F687-4F45-9708-019B960494DF}">
              <a14:hiddenLine xmlns:a14="http://schemas.microsoft.com/office/drawing/2010/main" w="0" algn="ctr">
                <a:solidFill>
                  <a:schemeClr val="tx1"/>
                </a:solidFill>
                <a:miter lim="800000"/>
                <a:headEnd/>
                <a:tailEnd/>
              </a14:hiddenLine>
            </a:ext>
            <a:ext uri="{AF507438-7753-43E0-B8FC-AC1667EBCBE1}">
              <a14:hiddenEffects xmlns:a14="http://schemas.microsoft.com/office/drawing/2010/main">
                <a:effectLst>
                  <a:outerShdw dist="206741" dir="8249373" algn="ctr" rotWithShape="0">
                    <a:schemeClr val="bg2">
                      <a:alpha val="50000"/>
                    </a:schemeClr>
                  </a:outerShdw>
                </a:effectLst>
              </a14:hiddenEffects>
            </a:ext>
          </a:extLst>
        </p:spPr>
        <p:txBody>
          <a:bodyPr>
            <a:spAutoFit/>
          </a:bodyPr>
          <a:lstStyle/>
          <a:p>
            <a:pPr>
              <a:spcBef>
                <a:spcPct val="50000"/>
              </a:spcBef>
            </a:pPr>
            <a:r>
              <a:rPr lang="zh-CN" altLang="en-US"/>
              <a:t>通常设置方向</a:t>
            </a:r>
          </a:p>
        </p:txBody>
      </p:sp>
      <p:sp>
        <p:nvSpPr>
          <p:cNvPr id="37900" name="Text Box 12">
            <a:extLst>
              <a:ext uri="{FF2B5EF4-FFF2-40B4-BE49-F238E27FC236}">
                <a16:creationId xmlns:a16="http://schemas.microsoft.com/office/drawing/2014/main" id="{AA8DCE66-89AC-41E7-9DF8-995EBCB9DF3C}"/>
              </a:ext>
            </a:extLst>
          </p:cNvPr>
          <p:cNvSpPr txBox="1">
            <a:spLocks noChangeArrowheads="1"/>
          </p:cNvSpPr>
          <p:nvPr/>
        </p:nvSpPr>
        <p:spPr bwMode="gray">
          <a:xfrm>
            <a:off x="5105400" y="2667000"/>
            <a:ext cx="2286000" cy="457200"/>
          </a:xfrm>
          <a:prstGeom prst="rect">
            <a:avLst/>
          </a:prstGeom>
          <a:noFill/>
          <a:ln>
            <a:noFill/>
          </a:ln>
          <a:effectLst/>
          <a:extLst>
            <a:ext uri="{909E8E84-426E-40DD-AFC4-6F175D3DCCD1}">
              <a14:hiddenFill xmlns:a14="http://schemas.microsoft.com/office/drawing/2010/main">
                <a:gradFill rotWithShape="1">
                  <a:gsLst>
                    <a:gs pos="0">
                      <a:schemeClr val="bg1"/>
                    </a:gs>
                    <a:gs pos="100000">
                      <a:schemeClr val="accent1"/>
                    </a:gs>
                  </a:gsLst>
                  <a:lin ang="2700000" scaled="1"/>
                </a:gradFill>
              </a14:hiddenFill>
            </a:ext>
            <a:ext uri="{91240B29-F687-4F45-9708-019B960494DF}">
              <a14:hiddenLine xmlns:a14="http://schemas.microsoft.com/office/drawing/2010/main" w="0" algn="ctr">
                <a:solidFill>
                  <a:schemeClr val="tx1"/>
                </a:solidFill>
                <a:miter lim="800000"/>
                <a:headEnd/>
                <a:tailEnd/>
              </a14:hiddenLine>
            </a:ext>
            <a:ext uri="{AF507438-7753-43E0-B8FC-AC1667EBCBE1}">
              <a14:hiddenEffects xmlns:a14="http://schemas.microsoft.com/office/drawing/2010/main">
                <a:effectLst>
                  <a:outerShdw dist="206741" dir="8249373" algn="ctr" rotWithShape="0">
                    <a:schemeClr val="bg2">
                      <a:alpha val="50000"/>
                    </a:schemeClr>
                  </a:outerShdw>
                </a:effectLst>
              </a14:hiddenEffects>
            </a:ext>
          </a:extLst>
        </p:spPr>
        <p:txBody>
          <a:bodyPr>
            <a:spAutoFit/>
          </a:bodyPr>
          <a:lstStyle/>
          <a:p>
            <a:pPr>
              <a:spcBef>
                <a:spcPct val="50000"/>
              </a:spcBef>
            </a:pPr>
            <a:r>
              <a:rPr lang="zh-CN" altLang="en-US"/>
              <a:t>安全设置方向</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97BFE802-A172-4F18-B956-B9DDCDD3140C}"/>
              </a:ext>
            </a:extLst>
          </p:cNvPr>
          <p:cNvSpPr>
            <a:spLocks noGrp="1" noChangeArrowheads="1"/>
          </p:cNvSpPr>
          <p:nvPr>
            <p:ph type="title"/>
          </p:nvPr>
        </p:nvSpPr>
        <p:spPr/>
        <p:txBody>
          <a:bodyPr/>
          <a:lstStyle/>
          <a:p>
            <a:endParaRPr lang="zh-CN" altLang="zh-CN">
              <a:ea typeface="宋体" panose="02010600030101010101" pitchFamily="2" charset="-122"/>
            </a:endParaRPr>
          </a:p>
        </p:txBody>
      </p:sp>
      <p:sp>
        <p:nvSpPr>
          <p:cNvPr id="38915" name="Rectangle 3">
            <a:extLst>
              <a:ext uri="{FF2B5EF4-FFF2-40B4-BE49-F238E27FC236}">
                <a16:creationId xmlns:a16="http://schemas.microsoft.com/office/drawing/2014/main" id="{62F97642-88CE-498D-B14D-6243029E4DAD}"/>
              </a:ext>
            </a:extLst>
          </p:cNvPr>
          <p:cNvSpPr>
            <a:spLocks noGrp="1" noChangeArrowheads="1"/>
          </p:cNvSpPr>
          <p:nvPr>
            <p:ph type="body" idx="1"/>
          </p:nvPr>
        </p:nvSpPr>
        <p:spPr/>
        <p:txBody>
          <a:bodyPr/>
          <a:lstStyle/>
          <a:p>
            <a:endParaRPr lang="zh-CN" altLang="zh-CN">
              <a:ea typeface="宋体" panose="02010600030101010101" pitchFamily="2" charset="-122"/>
            </a:endParaRPr>
          </a:p>
        </p:txBody>
      </p:sp>
      <p:pic>
        <p:nvPicPr>
          <p:cNvPr id="38916" name="Picture 4">
            <a:extLst>
              <a:ext uri="{FF2B5EF4-FFF2-40B4-BE49-F238E27FC236}">
                <a16:creationId xmlns:a16="http://schemas.microsoft.com/office/drawing/2014/main" id="{C1AEE5D0-D037-4D41-98FC-3E6791C76F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219200"/>
            <a:ext cx="22098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7" name="Picture 5">
            <a:extLst>
              <a:ext uri="{FF2B5EF4-FFF2-40B4-BE49-F238E27FC236}">
                <a16:creationId xmlns:a16="http://schemas.microsoft.com/office/drawing/2014/main" id="{0ABCA837-9517-4E23-88A4-8CE8080CB8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1295400"/>
            <a:ext cx="2209800"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8" name="Picture 6">
            <a:extLst>
              <a:ext uri="{FF2B5EF4-FFF2-40B4-BE49-F238E27FC236}">
                <a16:creationId xmlns:a16="http://schemas.microsoft.com/office/drawing/2014/main" id="{34E56F7C-1733-487E-8C21-1D1632AE6A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200" y="1322388"/>
            <a:ext cx="228600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0" name="Picture 8">
            <a:extLst>
              <a:ext uri="{FF2B5EF4-FFF2-40B4-BE49-F238E27FC236}">
                <a16:creationId xmlns:a16="http://schemas.microsoft.com/office/drawing/2014/main" id="{E2A881BC-F93C-4218-83A7-14602CE069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882"/>
          <a:stretch>
            <a:fillRect/>
          </a:stretch>
        </p:blipFill>
        <p:spPr bwMode="auto">
          <a:xfrm>
            <a:off x="1066800" y="5257800"/>
            <a:ext cx="214312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1" name="Picture 9">
            <a:extLst>
              <a:ext uri="{FF2B5EF4-FFF2-40B4-BE49-F238E27FC236}">
                <a16:creationId xmlns:a16="http://schemas.microsoft.com/office/drawing/2014/main" id="{8EF21CBF-3E2F-41AC-8B32-CA5BD5993FE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81600" y="5257800"/>
            <a:ext cx="19812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2" name="Picture 10">
            <a:extLst>
              <a:ext uri="{FF2B5EF4-FFF2-40B4-BE49-F238E27FC236}">
                <a16:creationId xmlns:a16="http://schemas.microsoft.com/office/drawing/2014/main" id="{6A86ADC7-3433-4D64-BDDD-62E2943FD84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10649" r="60941" b="24753"/>
          <a:stretch>
            <a:fillRect/>
          </a:stretch>
        </p:blipFill>
        <p:spPr bwMode="auto">
          <a:xfrm>
            <a:off x="838200" y="2286000"/>
            <a:ext cx="2667000" cy="257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3" name="Picture 11">
            <a:extLst>
              <a:ext uri="{FF2B5EF4-FFF2-40B4-BE49-F238E27FC236}">
                <a16:creationId xmlns:a16="http://schemas.microsoft.com/office/drawing/2014/main" id="{E4C86A5D-F284-4F21-871B-31C19360187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51553" t="16031" r="1443" b="24753"/>
          <a:stretch>
            <a:fillRect/>
          </a:stretch>
        </p:blipFill>
        <p:spPr bwMode="auto">
          <a:xfrm>
            <a:off x="4114800" y="2667000"/>
            <a:ext cx="4267200" cy="19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CEB63275-BFD9-43EC-AEAF-78A2204DC397}"/>
              </a:ext>
            </a:extLst>
          </p:cNvPr>
          <p:cNvSpPr>
            <a:spLocks noGrp="1" noChangeArrowheads="1"/>
          </p:cNvSpPr>
          <p:nvPr>
            <p:ph type="title"/>
          </p:nvPr>
        </p:nvSpPr>
        <p:spPr/>
        <p:txBody>
          <a:bodyPr/>
          <a:lstStyle/>
          <a:p>
            <a:r>
              <a:rPr lang="en-US" altLang="zh-CN" sz="2800">
                <a:ea typeface="宋体" panose="02010600030101010101" pitchFamily="2" charset="-122"/>
              </a:rPr>
              <a:t>6.4.3 </a:t>
            </a:r>
            <a:r>
              <a:rPr lang="zh-CN" altLang="en-US" sz="2800">
                <a:ea typeface="宋体" panose="02010600030101010101" pitchFamily="2" charset="-122"/>
              </a:rPr>
              <a:t>路内停车朝向管理 </a:t>
            </a:r>
          </a:p>
        </p:txBody>
      </p:sp>
      <p:sp>
        <p:nvSpPr>
          <p:cNvPr id="39939" name="Rectangle 3">
            <a:extLst>
              <a:ext uri="{FF2B5EF4-FFF2-40B4-BE49-F238E27FC236}">
                <a16:creationId xmlns:a16="http://schemas.microsoft.com/office/drawing/2014/main" id="{34EA06BD-0B70-4A4A-9CE2-64004724E7A2}"/>
              </a:ext>
            </a:extLst>
          </p:cNvPr>
          <p:cNvSpPr>
            <a:spLocks noGrp="1" noChangeArrowheads="1"/>
          </p:cNvSpPr>
          <p:nvPr>
            <p:ph type="body" idx="1"/>
          </p:nvPr>
        </p:nvSpPr>
        <p:spPr/>
        <p:txBody>
          <a:bodyPr/>
          <a:lstStyle/>
          <a:p>
            <a:r>
              <a:rPr lang="en-US" altLang="zh-CN">
                <a:ea typeface="宋体" panose="02010600030101010101" pitchFamily="2" charset="-122"/>
              </a:rPr>
              <a:t>1</a:t>
            </a:r>
            <a:r>
              <a:rPr lang="zh-CN" altLang="en-US">
                <a:ea typeface="宋体" panose="02010600030101010101" pitchFamily="2" charset="-122"/>
              </a:rPr>
              <a:t>、平行式停车泊位停车，车头应朝向行车方向 </a:t>
            </a:r>
          </a:p>
        </p:txBody>
      </p:sp>
      <p:pic>
        <p:nvPicPr>
          <p:cNvPr id="39940" name="图片 36" descr="说明: 平行1">
            <a:extLst>
              <a:ext uri="{FF2B5EF4-FFF2-40B4-BE49-F238E27FC236}">
                <a16:creationId xmlns:a16="http://schemas.microsoft.com/office/drawing/2014/main" id="{DBADEDDB-7DCA-4BD6-B9F8-AEA30EE623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2489"/>
          <a:stretch>
            <a:fillRect/>
          </a:stretch>
        </p:blipFill>
        <p:spPr bwMode="auto">
          <a:xfrm>
            <a:off x="1828800" y="1981200"/>
            <a:ext cx="6096000" cy="212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1" name="Picture 5">
            <a:extLst>
              <a:ext uri="{FF2B5EF4-FFF2-40B4-BE49-F238E27FC236}">
                <a16:creationId xmlns:a16="http://schemas.microsoft.com/office/drawing/2014/main" id="{DD222E0A-A223-4079-8029-766D7C9A36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4495800"/>
            <a:ext cx="4724400" cy="155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FBC63A7A-DEC5-444A-A6FD-CC87F8883FC1}"/>
              </a:ext>
            </a:extLst>
          </p:cNvPr>
          <p:cNvSpPr>
            <a:spLocks noGrp="1" noChangeArrowheads="1"/>
          </p:cNvSpPr>
          <p:nvPr>
            <p:ph type="title"/>
          </p:nvPr>
        </p:nvSpPr>
        <p:spPr/>
        <p:txBody>
          <a:bodyPr/>
          <a:lstStyle/>
          <a:p>
            <a:endParaRPr lang="zh-CN" altLang="zh-CN">
              <a:ea typeface="宋体" panose="02010600030101010101" pitchFamily="2" charset="-122"/>
            </a:endParaRPr>
          </a:p>
        </p:txBody>
      </p:sp>
      <p:sp>
        <p:nvSpPr>
          <p:cNvPr id="40963" name="Rectangle 3">
            <a:extLst>
              <a:ext uri="{FF2B5EF4-FFF2-40B4-BE49-F238E27FC236}">
                <a16:creationId xmlns:a16="http://schemas.microsoft.com/office/drawing/2014/main" id="{23D530C1-92F9-4B71-AEC7-42E451ABF35D}"/>
              </a:ext>
            </a:extLst>
          </p:cNvPr>
          <p:cNvSpPr>
            <a:spLocks noGrp="1" noChangeArrowheads="1"/>
          </p:cNvSpPr>
          <p:nvPr>
            <p:ph type="body" idx="1"/>
          </p:nvPr>
        </p:nvSpPr>
        <p:spPr/>
        <p:txBody>
          <a:bodyPr/>
          <a:lstStyle/>
          <a:p>
            <a:r>
              <a:rPr lang="en-US" altLang="zh-CN">
                <a:ea typeface="宋体" panose="02010600030101010101" pitchFamily="2" charset="-122"/>
              </a:rPr>
              <a:t>2</a:t>
            </a:r>
            <a:r>
              <a:rPr lang="zh-CN" altLang="en-US">
                <a:ea typeface="宋体" panose="02010600030101010101" pitchFamily="2" charset="-122"/>
              </a:rPr>
              <a:t>、倾斜式和垂直式车头应朝向通道方向</a:t>
            </a:r>
          </a:p>
          <a:p>
            <a:pPr lvl="1"/>
            <a:r>
              <a:rPr lang="zh-CN" altLang="en-US" sz="2400" b="1">
                <a:ea typeface="宋体" panose="02010600030101010101" pitchFamily="2" charset="-122"/>
              </a:rPr>
              <a:t>（</a:t>
            </a:r>
            <a:r>
              <a:rPr lang="en-US" altLang="zh-CN" sz="2400" b="1">
                <a:ea typeface="宋体" panose="02010600030101010101" pitchFamily="2" charset="-122"/>
              </a:rPr>
              <a:t>1</a:t>
            </a:r>
            <a:r>
              <a:rPr lang="zh-CN" altLang="en-US" sz="2400" b="1">
                <a:ea typeface="宋体" panose="02010600030101010101" pitchFamily="2" charset="-122"/>
              </a:rPr>
              <a:t>）沿路缘石上下的，或者车辆通道在车辆与路缘石之间的路边停车位，车头朝向道路，即车头朝外。</a:t>
            </a:r>
          </a:p>
        </p:txBody>
      </p:sp>
      <p:pic>
        <p:nvPicPr>
          <p:cNvPr id="40964" name="图片 35" descr="说明: 垂直1">
            <a:extLst>
              <a:ext uri="{FF2B5EF4-FFF2-40B4-BE49-F238E27FC236}">
                <a16:creationId xmlns:a16="http://schemas.microsoft.com/office/drawing/2014/main" id="{F448BA02-02E3-4643-AF06-EE2BC694E2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178" t="5719" r="22023" b="2322"/>
          <a:stretch>
            <a:fillRect/>
          </a:stretch>
        </p:blipFill>
        <p:spPr bwMode="auto">
          <a:xfrm>
            <a:off x="304800" y="3124200"/>
            <a:ext cx="3962400" cy="275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5" name="Picture 5">
            <a:extLst>
              <a:ext uri="{FF2B5EF4-FFF2-40B4-BE49-F238E27FC236}">
                <a16:creationId xmlns:a16="http://schemas.microsoft.com/office/drawing/2014/main" id="{E6DDB2A2-C64A-4C45-A82D-6F0F49E464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3276600"/>
            <a:ext cx="4191000" cy="24876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B8BD70B-944D-4527-ABDF-1E1BCB57D607}"/>
              </a:ext>
            </a:extLst>
          </p:cNvPr>
          <p:cNvSpPr>
            <a:spLocks noGrp="1" noChangeArrowheads="1"/>
          </p:cNvSpPr>
          <p:nvPr>
            <p:ph type="title"/>
          </p:nvPr>
        </p:nvSpPr>
        <p:spPr/>
        <p:txBody>
          <a:bodyPr/>
          <a:lstStyle/>
          <a:p>
            <a:r>
              <a:rPr lang="en-US" altLang="zh-CN" sz="2800">
                <a:ea typeface="宋体" panose="02010600030101010101" pitchFamily="2" charset="-122"/>
              </a:rPr>
              <a:t>6.1</a:t>
            </a:r>
            <a:r>
              <a:rPr lang="zh-CN" altLang="en-US" sz="2800">
                <a:ea typeface="宋体" panose="02010600030101010101" pitchFamily="2" charset="-122"/>
              </a:rPr>
              <a:t>概述 </a:t>
            </a:r>
          </a:p>
        </p:txBody>
      </p:sp>
      <p:sp>
        <p:nvSpPr>
          <p:cNvPr id="9219" name="Rectangle 3">
            <a:extLst>
              <a:ext uri="{FF2B5EF4-FFF2-40B4-BE49-F238E27FC236}">
                <a16:creationId xmlns:a16="http://schemas.microsoft.com/office/drawing/2014/main" id="{893DB1C0-8C3E-4AF7-B9A9-032401AC27AB}"/>
              </a:ext>
            </a:extLst>
          </p:cNvPr>
          <p:cNvSpPr>
            <a:spLocks noGrp="1" noChangeArrowheads="1"/>
          </p:cNvSpPr>
          <p:nvPr>
            <p:ph type="body" idx="1"/>
          </p:nvPr>
        </p:nvSpPr>
        <p:spPr/>
        <p:txBody>
          <a:bodyPr/>
          <a:lstStyle/>
          <a:p>
            <a:pPr>
              <a:lnSpc>
                <a:spcPct val="130000"/>
              </a:lnSpc>
            </a:pPr>
            <a:r>
              <a:rPr lang="zh-CN" altLang="en-US" sz="2400">
                <a:ea typeface="宋体" panose="02010600030101010101" pitchFamily="2" charset="-122"/>
              </a:rPr>
              <a:t>在许多大中城市，甚至县城，停车供需矛盾凸显，引发城市交通问题。停车造成的道路拥堵、秩序混乱等城市交通问题已成为影响城市交通发展的“瓶颈”。</a:t>
            </a:r>
          </a:p>
          <a:p>
            <a:pPr>
              <a:lnSpc>
                <a:spcPct val="130000"/>
              </a:lnSpc>
            </a:pPr>
            <a:r>
              <a:rPr lang="zh-CN" altLang="en-US" sz="2400">
                <a:ea typeface="宋体" panose="02010600030101010101" pitchFamily="2" charset="-122"/>
              </a:rPr>
              <a:t>土地资源有限、资金缺乏、停车场经济效益较低，使停车设施的大规模建设暂时难以实现的情况下。</a:t>
            </a:r>
          </a:p>
          <a:p>
            <a:pPr>
              <a:lnSpc>
                <a:spcPct val="130000"/>
              </a:lnSpc>
            </a:pPr>
            <a:r>
              <a:rPr lang="zh-CN" altLang="en-US" sz="2400">
                <a:ea typeface="宋体" panose="02010600030101010101" pitchFamily="2" charset="-122"/>
              </a:rPr>
              <a:t>由于以往规划未充分考虑城市机动车的速度，建筑物未配备足够的停车泊位，城区停车设施建设远滞后于需求的发展。</a:t>
            </a:r>
          </a:p>
          <a:p>
            <a:pPr>
              <a:lnSpc>
                <a:spcPct val="130000"/>
              </a:lnSpc>
            </a:pPr>
            <a:r>
              <a:rPr lang="zh-CN" altLang="en-US" sz="2400">
                <a:ea typeface="宋体" panose="02010600030101010101" pitchFamily="2" charset="-122"/>
              </a:rPr>
              <a:t>停车问题日益尖锐，在今后相当长的一个时期内，停车问题将成为影响城市交通的重要问题。</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B914961A-FA72-4CB4-8071-9DA5E88A5D27}"/>
              </a:ext>
            </a:extLst>
          </p:cNvPr>
          <p:cNvSpPr>
            <a:spLocks noGrp="1" noChangeArrowheads="1"/>
          </p:cNvSpPr>
          <p:nvPr>
            <p:ph type="title"/>
          </p:nvPr>
        </p:nvSpPr>
        <p:spPr/>
        <p:txBody>
          <a:bodyPr/>
          <a:lstStyle/>
          <a:p>
            <a:endParaRPr lang="zh-CN" altLang="zh-CN">
              <a:ea typeface="宋体" panose="02010600030101010101" pitchFamily="2" charset="-122"/>
            </a:endParaRPr>
          </a:p>
        </p:txBody>
      </p:sp>
      <p:sp>
        <p:nvSpPr>
          <p:cNvPr id="41987" name="Rectangle 3">
            <a:extLst>
              <a:ext uri="{FF2B5EF4-FFF2-40B4-BE49-F238E27FC236}">
                <a16:creationId xmlns:a16="http://schemas.microsoft.com/office/drawing/2014/main" id="{352407CB-37B8-42CC-A966-26EE7D9228FB}"/>
              </a:ext>
            </a:extLst>
          </p:cNvPr>
          <p:cNvSpPr>
            <a:spLocks noGrp="1" noChangeArrowheads="1"/>
          </p:cNvSpPr>
          <p:nvPr>
            <p:ph type="body" idx="1"/>
          </p:nvPr>
        </p:nvSpPr>
        <p:spPr/>
        <p:txBody>
          <a:bodyPr/>
          <a:lstStyle/>
          <a:p>
            <a:r>
              <a:rPr lang="zh-CN" altLang="en-US">
                <a:ea typeface="宋体" panose="02010600030101010101" pitchFamily="2" charset="-122"/>
              </a:rPr>
              <a:t>（</a:t>
            </a:r>
            <a:r>
              <a:rPr lang="en-US" altLang="zh-CN">
                <a:ea typeface="宋体" panose="02010600030101010101" pitchFamily="2" charset="-122"/>
              </a:rPr>
              <a:t>2</a:t>
            </a:r>
            <a:r>
              <a:rPr lang="zh-CN" altLang="en-US">
                <a:ea typeface="宋体" panose="02010600030101010101" pitchFamily="2" charset="-122"/>
              </a:rPr>
              <a:t>）停车位的进出通道设置在车辆与建筑物之间的，即从后方进出，此时车头朝向建筑物。 </a:t>
            </a:r>
          </a:p>
        </p:txBody>
      </p:sp>
      <p:pic>
        <p:nvPicPr>
          <p:cNvPr id="41988" name="Picture 4">
            <a:extLst>
              <a:ext uri="{FF2B5EF4-FFF2-40B4-BE49-F238E27FC236}">
                <a16:creationId xmlns:a16="http://schemas.microsoft.com/office/drawing/2014/main" id="{287E0E7C-6671-42B6-8C89-4EBEB0B2D5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447925"/>
            <a:ext cx="5943600" cy="382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4FC47416-320C-4171-9704-6C5936355D32}"/>
              </a:ext>
            </a:extLst>
          </p:cNvPr>
          <p:cNvSpPr>
            <a:spLocks noGrp="1" noChangeArrowheads="1"/>
          </p:cNvSpPr>
          <p:nvPr>
            <p:ph type="title"/>
          </p:nvPr>
        </p:nvSpPr>
        <p:spPr/>
        <p:txBody>
          <a:bodyPr/>
          <a:lstStyle/>
          <a:p>
            <a:r>
              <a:rPr lang="en-US" altLang="zh-CN" sz="2800">
                <a:ea typeface="宋体" panose="02010600030101010101" pitchFamily="2" charset="-122"/>
              </a:rPr>
              <a:t>6.4.4 </a:t>
            </a:r>
            <a:r>
              <a:rPr lang="zh-CN" altLang="en-US" sz="2800">
                <a:ea typeface="宋体" panose="02010600030101010101" pitchFamily="2" charset="-122"/>
              </a:rPr>
              <a:t>停车标志管理</a:t>
            </a:r>
          </a:p>
        </p:txBody>
      </p:sp>
      <p:sp>
        <p:nvSpPr>
          <p:cNvPr id="43011" name="Rectangle 3">
            <a:extLst>
              <a:ext uri="{FF2B5EF4-FFF2-40B4-BE49-F238E27FC236}">
                <a16:creationId xmlns:a16="http://schemas.microsoft.com/office/drawing/2014/main" id="{DB345ED0-B455-459E-85E0-BF2F5041D323}"/>
              </a:ext>
            </a:extLst>
          </p:cNvPr>
          <p:cNvSpPr>
            <a:spLocks noGrp="1" noChangeArrowheads="1"/>
          </p:cNvSpPr>
          <p:nvPr>
            <p:ph type="body" idx="1"/>
          </p:nvPr>
        </p:nvSpPr>
        <p:spPr/>
        <p:txBody>
          <a:bodyPr/>
          <a:lstStyle/>
          <a:p>
            <a:endParaRPr lang="zh-CN" altLang="zh-CN">
              <a:ea typeface="宋体" panose="02010600030101010101" pitchFamily="2" charset="-122"/>
            </a:endParaRPr>
          </a:p>
        </p:txBody>
      </p:sp>
      <p:pic>
        <p:nvPicPr>
          <p:cNvPr id="43012" name="Picture 4">
            <a:extLst>
              <a:ext uri="{FF2B5EF4-FFF2-40B4-BE49-F238E27FC236}">
                <a16:creationId xmlns:a16="http://schemas.microsoft.com/office/drawing/2014/main" id="{03395F39-69C6-474A-B293-9568EE023A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371600"/>
            <a:ext cx="3352800"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3" name="图片 10" descr="说明: 停">
            <a:extLst>
              <a:ext uri="{FF2B5EF4-FFF2-40B4-BE49-F238E27FC236}">
                <a16:creationId xmlns:a16="http://schemas.microsoft.com/office/drawing/2014/main" id="{B06077D6-97DE-46AA-865D-77D1F4CB2E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1295400"/>
            <a:ext cx="3486150"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4" name="图片 9" descr="说明: 限时停车位标志">
            <a:extLst>
              <a:ext uri="{FF2B5EF4-FFF2-40B4-BE49-F238E27FC236}">
                <a16:creationId xmlns:a16="http://schemas.microsoft.com/office/drawing/2014/main" id="{1D09C7F3-EFA2-476B-BD3C-948C271942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590800"/>
            <a:ext cx="1247775" cy="117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5" name="图片 8" descr="说明: 限时长停车位">
            <a:extLst>
              <a:ext uri="{FF2B5EF4-FFF2-40B4-BE49-F238E27FC236}">
                <a16:creationId xmlns:a16="http://schemas.microsoft.com/office/drawing/2014/main" id="{1F8E4245-084E-450F-9708-4987F6BF7B1D}"/>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2667000"/>
            <a:ext cx="2028825"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6" name="图片 7" descr="说明: 出租车">
            <a:extLst>
              <a:ext uri="{FF2B5EF4-FFF2-40B4-BE49-F238E27FC236}">
                <a16:creationId xmlns:a16="http://schemas.microsoft.com/office/drawing/2014/main" id="{49CFA444-8E4E-43FC-83E7-B297E359402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8600" y="2743200"/>
            <a:ext cx="1924050"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7" name="图片 6" descr="说明: 残疾人停车位">
            <a:extLst>
              <a:ext uri="{FF2B5EF4-FFF2-40B4-BE49-F238E27FC236}">
                <a16:creationId xmlns:a16="http://schemas.microsoft.com/office/drawing/2014/main" id="{077DB27C-A8AD-4564-97E4-6675DC5E356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0" y="2514600"/>
            <a:ext cx="2209800"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8" name="图片 5" descr="说明: 校车专用停车位">
            <a:extLst>
              <a:ext uri="{FF2B5EF4-FFF2-40B4-BE49-F238E27FC236}">
                <a16:creationId xmlns:a16="http://schemas.microsoft.com/office/drawing/2014/main" id="{5EBB211A-9AA0-4739-B95E-41179AE9E43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800" y="4267200"/>
            <a:ext cx="3495675"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9" name="图片 4" descr="说明: 专属停车位">
            <a:extLst>
              <a:ext uri="{FF2B5EF4-FFF2-40B4-BE49-F238E27FC236}">
                <a16:creationId xmlns:a16="http://schemas.microsoft.com/office/drawing/2014/main" id="{73A8962F-938E-4AE3-A879-1F26C8D5366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0" y="4343400"/>
            <a:ext cx="3638550"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1A328D70-7514-4CE8-90EF-C24E7E5D00EA}"/>
              </a:ext>
            </a:extLst>
          </p:cNvPr>
          <p:cNvSpPr>
            <a:spLocks noGrp="1" noChangeArrowheads="1"/>
          </p:cNvSpPr>
          <p:nvPr>
            <p:ph type="title"/>
          </p:nvPr>
        </p:nvSpPr>
        <p:spPr/>
        <p:txBody>
          <a:bodyPr/>
          <a:lstStyle/>
          <a:p>
            <a:r>
              <a:rPr lang="en-US" altLang="zh-CN" sz="2800">
                <a:ea typeface="宋体" panose="02010600030101010101" pitchFamily="2" charset="-122"/>
              </a:rPr>
              <a:t>6.4.5</a:t>
            </a:r>
            <a:r>
              <a:rPr lang="zh-CN" altLang="en-US" sz="2800">
                <a:ea typeface="宋体" panose="02010600030101010101" pitchFamily="2" charset="-122"/>
              </a:rPr>
              <a:t>路口停车位管理 </a:t>
            </a:r>
          </a:p>
        </p:txBody>
      </p:sp>
      <p:sp>
        <p:nvSpPr>
          <p:cNvPr id="44035" name="Rectangle 3">
            <a:extLst>
              <a:ext uri="{FF2B5EF4-FFF2-40B4-BE49-F238E27FC236}">
                <a16:creationId xmlns:a16="http://schemas.microsoft.com/office/drawing/2014/main" id="{E4D8A6C4-A3E5-400A-B0E6-BD8DF734BFF7}"/>
              </a:ext>
            </a:extLst>
          </p:cNvPr>
          <p:cNvSpPr>
            <a:spLocks noGrp="1" noChangeArrowheads="1"/>
          </p:cNvSpPr>
          <p:nvPr>
            <p:ph type="body" idx="1"/>
          </p:nvPr>
        </p:nvSpPr>
        <p:spPr/>
        <p:txBody>
          <a:bodyPr/>
          <a:lstStyle/>
          <a:p>
            <a:r>
              <a:rPr lang="en-US" altLang="zh-CN" b="0">
                <a:ea typeface="宋体" panose="02010600030101010101" pitchFamily="2" charset="-122"/>
              </a:rPr>
              <a:t>1</a:t>
            </a:r>
            <a:r>
              <a:rPr lang="zh-CN" altLang="en-US" b="0">
                <a:ea typeface="宋体" panose="02010600030101010101" pitchFamily="2" charset="-122"/>
              </a:rPr>
              <a:t>、小区或单位机动车出入口</a:t>
            </a:r>
          </a:p>
          <a:p>
            <a:pPr lvl="1"/>
            <a:r>
              <a:rPr lang="zh-CN" altLang="en-US">
                <a:ea typeface="宋体" panose="02010600030101010101" pitchFamily="2" charset="-122"/>
              </a:rPr>
              <a:t>距路缘石转角处</a:t>
            </a:r>
            <a:r>
              <a:rPr lang="en-US" altLang="zh-CN">
                <a:ea typeface="宋体" panose="02010600030101010101" pitchFamily="2" charset="-122"/>
              </a:rPr>
              <a:t>6m</a:t>
            </a:r>
            <a:r>
              <a:rPr lang="zh-CN" altLang="en-US">
                <a:ea typeface="宋体" panose="02010600030101010101" pitchFamily="2" charset="-122"/>
              </a:rPr>
              <a:t>内不设停车位 </a:t>
            </a:r>
          </a:p>
        </p:txBody>
      </p:sp>
      <p:pic>
        <p:nvPicPr>
          <p:cNvPr id="44036" name="Picture 4">
            <a:extLst>
              <a:ext uri="{FF2B5EF4-FFF2-40B4-BE49-F238E27FC236}">
                <a16:creationId xmlns:a16="http://schemas.microsoft.com/office/drawing/2014/main" id="{193D1902-E438-4C0A-A824-FB33B6FC40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5022"/>
          <a:stretch>
            <a:fillRect/>
          </a:stretch>
        </p:blipFill>
        <p:spPr bwMode="auto">
          <a:xfrm>
            <a:off x="838200" y="3352800"/>
            <a:ext cx="7848600" cy="134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7E73F20F-CF2A-4673-81ED-74B41097F7A4}"/>
              </a:ext>
            </a:extLst>
          </p:cNvPr>
          <p:cNvSpPr>
            <a:spLocks noGrp="1" noChangeArrowheads="1"/>
          </p:cNvSpPr>
          <p:nvPr>
            <p:ph type="title"/>
          </p:nvPr>
        </p:nvSpPr>
        <p:spPr/>
        <p:txBody>
          <a:bodyPr/>
          <a:lstStyle/>
          <a:p>
            <a:endParaRPr lang="zh-CN" altLang="zh-CN">
              <a:ea typeface="宋体" panose="02010600030101010101" pitchFamily="2" charset="-122"/>
            </a:endParaRPr>
          </a:p>
        </p:txBody>
      </p:sp>
      <p:sp>
        <p:nvSpPr>
          <p:cNvPr id="45059" name="Rectangle 3">
            <a:extLst>
              <a:ext uri="{FF2B5EF4-FFF2-40B4-BE49-F238E27FC236}">
                <a16:creationId xmlns:a16="http://schemas.microsoft.com/office/drawing/2014/main" id="{598830E2-5FED-4270-8E0D-77F24E37FD75}"/>
              </a:ext>
            </a:extLst>
          </p:cNvPr>
          <p:cNvSpPr>
            <a:spLocks noGrp="1" noChangeArrowheads="1"/>
          </p:cNvSpPr>
          <p:nvPr>
            <p:ph type="body" idx="1"/>
          </p:nvPr>
        </p:nvSpPr>
        <p:spPr>
          <a:xfrm>
            <a:off x="304800" y="990600"/>
            <a:ext cx="8382000" cy="5334000"/>
          </a:xfrm>
        </p:spPr>
        <p:txBody>
          <a:bodyPr/>
          <a:lstStyle/>
          <a:p>
            <a:pPr>
              <a:lnSpc>
                <a:spcPct val="90000"/>
              </a:lnSpc>
            </a:pPr>
            <a:r>
              <a:rPr lang="en-US" altLang="zh-CN">
                <a:ea typeface="宋体" panose="02010600030101010101" pitchFamily="2" charset="-122"/>
              </a:rPr>
              <a:t>2</a:t>
            </a:r>
            <a:r>
              <a:rPr lang="zh-CN" altLang="en-US">
                <a:ea typeface="宋体" panose="02010600030101010101" pitchFamily="2" charset="-122"/>
              </a:rPr>
              <a:t>、非信号交叉口</a:t>
            </a:r>
          </a:p>
          <a:p>
            <a:pPr lvl="1">
              <a:lnSpc>
                <a:spcPct val="90000"/>
              </a:lnSpc>
            </a:pPr>
            <a:r>
              <a:rPr lang="zh-CN" altLang="en-US" b="1">
                <a:ea typeface="宋体" panose="02010600030101010101" pitchFamily="2" charset="-122"/>
              </a:rPr>
              <a:t>设置停车泊位的道路与主干道、次干道相交时，距路缘石转角处</a:t>
            </a:r>
            <a:r>
              <a:rPr lang="en-US" altLang="zh-CN" b="1">
                <a:ea typeface="宋体" panose="02010600030101010101" pitchFamily="2" charset="-122"/>
              </a:rPr>
              <a:t>20m</a:t>
            </a:r>
            <a:r>
              <a:rPr lang="zh-CN" altLang="en-US" b="1">
                <a:ea typeface="宋体" panose="02010600030101010101" pitchFamily="2" charset="-122"/>
              </a:rPr>
              <a:t>内不设停车位，与支路相交时</a:t>
            </a:r>
            <a:r>
              <a:rPr lang="en-US" altLang="zh-CN" b="1">
                <a:ea typeface="宋体" panose="02010600030101010101" pitchFamily="2" charset="-122"/>
              </a:rPr>
              <a:t>10m</a:t>
            </a:r>
            <a:r>
              <a:rPr lang="zh-CN" altLang="en-US" b="1">
                <a:ea typeface="宋体" panose="02010600030101010101" pitchFamily="2" charset="-122"/>
              </a:rPr>
              <a:t>内不设停车位。 </a:t>
            </a:r>
          </a:p>
          <a:p>
            <a:pPr lvl="1">
              <a:lnSpc>
                <a:spcPct val="90000"/>
              </a:lnSpc>
            </a:pPr>
            <a:endParaRPr lang="zh-CN" altLang="en-US" b="1">
              <a:ea typeface="宋体" panose="02010600030101010101" pitchFamily="2" charset="-122"/>
            </a:endParaRPr>
          </a:p>
          <a:p>
            <a:pPr lvl="1">
              <a:lnSpc>
                <a:spcPct val="90000"/>
              </a:lnSpc>
            </a:pPr>
            <a:endParaRPr lang="zh-CN" altLang="en-US" b="1">
              <a:ea typeface="宋体" panose="02010600030101010101" pitchFamily="2" charset="-122"/>
            </a:endParaRPr>
          </a:p>
          <a:p>
            <a:pPr lvl="1">
              <a:lnSpc>
                <a:spcPct val="90000"/>
              </a:lnSpc>
            </a:pPr>
            <a:endParaRPr lang="zh-CN" altLang="en-US" b="1">
              <a:ea typeface="宋体" panose="02010600030101010101" pitchFamily="2" charset="-122"/>
            </a:endParaRPr>
          </a:p>
          <a:p>
            <a:pPr lvl="1">
              <a:lnSpc>
                <a:spcPct val="90000"/>
              </a:lnSpc>
            </a:pPr>
            <a:endParaRPr lang="zh-CN" altLang="en-US" b="1">
              <a:ea typeface="宋体" panose="02010600030101010101" pitchFamily="2" charset="-122"/>
            </a:endParaRPr>
          </a:p>
          <a:p>
            <a:pPr lvl="1">
              <a:lnSpc>
                <a:spcPct val="90000"/>
              </a:lnSpc>
            </a:pPr>
            <a:endParaRPr lang="zh-CN" altLang="en-US">
              <a:ea typeface="宋体" panose="02010600030101010101" pitchFamily="2" charset="-122"/>
            </a:endParaRPr>
          </a:p>
          <a:p>
            <a:pPr>
              <a:lnSpc>
                <a:spcPct val="90000"/>
              </a:lnSpc>
            </a:pPr>
            <a:r>
              <a:rPr lang="en-US" altLang="zh-CN">
                <a:ea typeface="宋体" panose="02010600030101010101" pitchFamily="2" charset="-122"/>
              </a:rPr>
              <a:t>3</a:t>
            </a:r>
            <a:r>
              <a:rPr lang="zh-CN" altLang="en-US">
                <a:ea typeface="宋体" panose="02010600030101010101" pitchFamily="2" charset="-122"/>
              </a:rPr>
              <a:t>、信号交叉口</a:t>
            </a:r>
          </a:p>
          <a:p>
            <a:pPr lvl="1">
              <a:lnSpc>
                <a:spcPct val="90000"/>
              </a:lnSpc>
            </a:pPr>
            <a:r>
              <a:rPr lang="zh-CN" altLang="en-US">
                <a:ea typeface="宋体" panose="02010600030101010101" pitchFamily="2" charset="-122"/>
              </a:rPr>
              <a:t>据路缘石转角处</a:t>
            </a:r>
            <a:r>
              <a:rPr lang="en-US" altLang="zh-CN">
                <a:ea typeface="宋体" panose="02010600030101010101" pitchFamily="2" charset="-122"/>
              </a:rPr>
              <a:t>35m</a:t>
            </a:r>
            <a:r>
              <a:rPr lang="zh-CN" altLang="en-US">
                <a:ea typeface="宋体" panose="02010600030101010101" pitchFamily="2" charset="-122"/>
              </a:rPr>
              <a:t>内不设停车位。</a:t>
            </a:r>
            <a:endParaRPr lang="zh-CN" altLang="en-US" b="1">
              <a:ea typeface="宋体" panose="02010600030101010101" pitchFamily="2" charset="-122"/>
            </a:endParaRPr>
          </a:p>
        </p:txBody>
      </p:sp>
      <p:pic>
        <p:nvPicPr>
          <p:cNvPr id="45060" name="Picture 4">
            <a:extLst>
              <a:ext uri="{FF2B5EF4-FFF2-40B4-BE49-F238E27FC236}">
                <a16:creationId xmlns:a16="http://schemas.microsoft.com/office/drawing/2014/main" id="{05CB11FB-0A5F-4C36-BAA4-FB4A76260A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2450" b="10442"/>
          <a:stretch>
            <a:fillRect/>
          </a:stretch>
        </p:blipFill>
        <p:spPr bwMode="auto">
          <a:xfrm>
            <a:off x="3429000" y="2667000"/>
            <a:ext cx="4419600" cy="271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C6FF5EA4-0513-4152-B887-7D596316C91F}"/>
              </a:ext>
            </a:extLst>
          </p:cNvPr>
          <p:cNvSpPr>
            <a:spLocks noGrp="1" noChangeArrowheads="1"/>
          </p:cNvSpPr>
          <p:nvPr>
            <p:ph type="title"/>
          </p:nvPr>
        </p:nvSpPr>
        <p:spPr/>
        <p:txBody>
          <a:bodyPr/>
          <a:lstStyle/>
          <a:p>
            <a:endParaRPr lang="zh-CN" altLang="zh-CN">
              <a:ea typeface="宋体" panose="02010600030101010101" pitchFamily="2" charset="-122"/>
            </a:endParaRPr>
          </a:p>
        </p:txBody>
      </p:sp>
      <p:sp>
        <p:nvSpPr>
          <p:cNvPr id="46083" name="Rectangle 3">
            <a:extLst>
              <a:ext uri="{FF2B5EF4-FFF2-40B4-BE49-F238E27FC236}">
                <a16:creationId xmlns:a16="http://schemas.microsoft.com/office/drawing/2014/main" id="{1420B20F-C30E-4DE9-924C-E36413ABF1BF}"/>
              </a:ext>
            </a:extLst>
          </p:cNvPr>
          <p:cNvSpPr>
            <a:spLocks noGrp="1" noChangeArrowheads="1"/>
          </p:cNvSpPr>
          <p:nvPr>
            <p:ph type="body" idx="1"/>
          </p:nvPr>
        </p:nvSpPr>
        <p:spPr/>
        <p:txBody>
          <a:bodyPr/>
          <a:lstStyle/>
          <a:p>
            <a:pPr>
              <a:lnSpc>
                <a:spcPct val="120000"/>
              </a:lnSpc>
            </a:pPr>
            <a:r>
              <a:rPr lang="en-US" altLang="zh-CN">
                <a:ea typeface="宋体" panose="02010600030101010101" pitchFamily="2" charset="-122"/>
              </a:rPr>
              <a:t>4</a:t>
            </a:r>
            <a:r>
              <a:rPr lang="zh-CN" altLang="en-US">
                <a:ea typeface="宋体" panose="02010600030101010101" pitchFamily="2" charset="-122"/>
              </a:rPr>
              <a:t>、路口范围内的人行道上的停车位</a:t>
            </a:r>
          </a:p>
          <a:p>
            <a:pPr lvl="1">
              <a:lnSpc>
                <a:spcPct val="120000"/>
              </a:lnSpc>
            </a:pPr>
            <a:r>
              <a:rPr lang="zh-CN" altLang="en-US" b="1">
                <a:ea typeface="宋体" panose="02010600030101010101" pitchFamily="2" charset="-122"/>
              </a:rPr>
              <a:t>除支路与支路的相交路口外，其他设置在路口人行道上的停车位，车辆禁止随意上下，必须在远离路口处上下。</a:t>
            </a:r>
          </a:p>
          <a:p>
            <a:pPr lvl="1">
              <a:lnSpc>
                <a:spcPct val="120000"/>
              </a:lnSpc>
            </a:pPr>
            <a:r>
              <a:rPr lang="zh-CN" altLang="en-US" b="1">
                <a:ea typeface="宋体" panose="02010600030101010101" pitchFamily="2" charset="-122"/>
              </a:rPr>
              <a:t>上下位置，路口进口处应在路口车道渐变段或排队车道之后，路口出口处应不影响公交车站为标准。</a:t>
            </a:r>
          </a:p>
          <a:p>
            <a:pPr lvl="1">
              <a:lnSpc>
                <a:spcPct val="120000"/>
              </a:lnSpc>
            </a:pPr>
            <a:r>
              <a:rPr lang="zh-CN" altLang="en-US" b="1">
                <a:ea typeface="宋体" panose="02010600030101010101" pitchFamily="2" charset="-122"/>
              </a:rPr>
              <a:t>上下位置最小距离距路口缘石转角处</a:t>
            </a:r>
            <a:r>
              <a:rPr lang="en-US" altLang="zh-CN" b="1">
                <a:ea typeface="宋体" panose="02010600030101010101" pitchFamily="2" charset="-122"/>
              </a:rPr>
              <a:t>35m</a:t>
            </a:r>
            <a:r>
              <a:rPr lang="zh-CN" altLang="en-US" b="1">
                <a:ea typeface="宋体" panose="02010600030101010101" pitchFamily="2" charset="-122"/>
              </a:rPr>
              <a:t>，同时使用隔离栏进行隔离， </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3AF821E4-0636-4238-B4B6-9C8141831C0E}"/>
              </a:ext>
            </a:extLst>
          </p:cNvPr>
          <p:cNvSpPr>
            <a:spLocks noGrp="1" noChangeArrowheads="1"/>
          </p:cNvSpPr>
          <p:nvPr>
            <p:ph type="title"/>
          </p:nvPr>
        </p:nvSpPr>
        <p:spPr/>
        <p:txBody>
          <a:bodyPr/>
          <a:lstStyle/>
          <a:p>
            <a:endParaRPr lang="zh-CN" altLang="zh-CN">
              <a:ea typeface="宋体" panose="02010600030101010101" pitchFamily="2" charset="-122"/>
            </a:endParaRPr>
          </a:p>
        </p:txBody>
      </p:sp>
      <p:sp>
        <p:nvSpPr>
          <p:cNvPr id="47107" name="Rectangle 3">
            <a:extLst>
              <a:ext uri="{FF2B5EF4-FFF2-40B4-BE49-F238E27FC236}">
                <a16:creationId xmlns:a16="http://schemas.microsoft.com/office/drawing/2014/main" id="{95345872-09AD-400C-89EC-881D7A3E3384}"/>
              </a:ext>
            </a:extLst>
          </p:cNvPr>
          <p:cNvSpPr>
            <a:spLocks noGrp="1" noChangeArrowheads="1"/>
          </p:cNvSpPr>
          <p:nvPr>
            <p:ph type="body" idx="1"/>
          </p:nvPr>
        </p:nvSpPr>
        <p:spPr/>
        <p:txBody>
          <a:bodyPr/>
          <a:lstStyle/>
          <a:p>
            <a:endParaRPr lang="zh-CN" altLang="zh-CN">
              <a:ea typeface="宋体" panose="02010600030101010101" pitchFamily="2" charset="-122"/>
            </a:endParaRPr>
          </a:p>
        </p:txBody>
      </p:sp>
      <p:pic>
        <p:nvPicPr>
          <p:cNvPr id="47108" name="Picture 4">
            <a:extLst>
              <a:ext uri="{FF2B5EF4-FFF2-40B4-BE49-F238E27FC236}">
                <a16:creationId xmlns:a16="http://schemas.microsoft.com/office/drawing/2014/main" id="{8DF74480-9CCC-4490-A53A-047A80C9F2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838200"/>
            <a:ext cx="5638800" cy="524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3DB37BE5-58BB-4BAC-B375-4B8868C7F149}"/>
              </a:ext>
            </a:extLst>
          </p:cNvPr>
          <p:cNvSpPr>
            <a:spLocks noGrp="1" noChangeArrowheads="1"/>
          </p:cNvSpPr>
          <p:nvPr>
            <p:ph type="title"/>
          </p:nvPr>
        </p:nvSpPr>
        <p:spPr/>
        <p:txBody>
          <a:bodyPr/>
          <a:lstStyle/>
          <a:p>
            <a:r>
              <a:rPr lang="en-US" altLang="zh-CN" sz="2800">
                <a:ea typeface="宋体" panose="02010600030101010101" pitchFamily="2" charset="-122"/>
              </a:rPr>
              <a:t>6.4.6 </a:t>
            </a:r>
            <a:r>
              <a:rPr lang="zh-CN" altLang="en-US" sz="2800">
                <a:ea typeface="宋体" panose="02010600030101010101" pitchFamily="2" charset="-122"/>
              </a:rPr>
              <a:t>停车现场管理</a:t>
            </a:r>
          </a:p>
        </p:txBody>
      </p:sp>
      <p:sp>
        <p:nvSpPr>
          <p:cNvPr id="48131" name="Rectangle 3">
            <a:extLst>
              <a:ext uri="{FF2B5EF4-FFF2-40B4-BE49-F238E27FC236}">
                <a16:creationId xmlns:a16="http://schemas.microsoft.com/office/drawing/2014/main" id="{61AC470E-F90C-4C19-B43E-0ADEB60B27C9}"/>
              </a:ext>
            </a:extLst>
          </p:cNvPr>
          <p:cNvSpPr>
            <a:spLocks noGrp="1" noChangeArrowheads="1"/>
          </p:cNvSpPr>
          <p:nvPr>
            <p:ph type="body" idx="1"/>
          </p:nvPr>
        </p:nvSpPr>
        <p:spPr/>
        <p:txBody>
          <a:bodyPr/>
          <a:lstStyle/>
          <a:p>
            <a:r>
              <a:rPr lang="zh-CN" altLang="en-US" sz="2400" dirty="0">
                <a:ea typeface="宋体" panose="02010600030101010101" pitchFamily="2" charset="-122"/>
              </a:rPr>
              <a:t>停车服务管理</a:t>
            </a:r>
            <a:endParaRPr lang="zh-CN" altLang="en-US" sz="2400" i="1" dirty="0">
              <a:ea typeface="宋体" panose="02010600030101010101" pitchFamily="2" charset="-122"/>
            </a:endParaRPr>
          </a:p>
          <a:p>
            <a:pPr lvl="1"/>
            <a:r>
              <a:rPr lang="zh-CN" altLang="en-US" sz="2400" b="1" dirty="0">
                <a:ea typeface="宋体" panose="02010600030101010101" pitchFamily="2" charset="-122"/>
              </a:rPr>
              <a:t>停车管理员协助驾驶员选择未被占用的停车位。协助驾驶员驶入和驶出停车位，并提示车主关好车窗车门，提示携带贵重物品，并保障车位内车辆不受损失、不丢失等。按规定进行计时收费。</a:t>
            </a:r>
          </a:p>
          <a:p>
            <a:r>
              <a:rPr lang="zh-CN" altLang="en-US" sz="2400" dirty="0">
                <a:solidFill>
                  <a:srgbClr val="FF0000"/>
                </a:solidFill>
                <a:ea typeface="宋体" panose="02010600030101010101" pitchFamily="2" charset="-122"/>
              </a:rPr>
              <a:t>停车收费制度优化 </a:t>
            </a:r>
          </a:p>
          <a:p>
            <a:pPr lvl="1"/>
            <a:r>
              <a:rPr lang="zh-CN" altLang="en-US" sz="2400" b="1" dirty="0">
                <a:ea typeface="宋体" panose="02010600030101010101" pitchFamily="2" charset="-122"/>
              </a:rPr>
              <a:t>本着停车越便利、对道路交通影响越大，收费越高的原则</a:t>
            </a:r>
          </a:p>
          <a:p>
            <a:r>
              <a:rPr lang="zh-CN" altLang="en-US" sz="2400" dirty="0">
                <a:ea typeface="宋体" panose="02010600030101010101" pitchFamily="2" charset="-122"/>
              </a:rPr>
              <a:t>违法停车管理主体 </a:t>
            </a:r>
          </a:p>
          <a:p>
            <a:pPr lvl="1"/>
            <a:r>
              <a:rPr lang="zh-CN" altLang="en-US" sz="2400" b="1" dirty="0">
                <a:ea typeface="宋体" panose="02010600030101010101" pitchFamily="2" charset="-122"/>
              </a:rPr>
              <a:t>交警部门负有对道路交通秩序与安全管理的权力与责任 </a:t>
            </a:r>
          </a:p>
          <a:p>
            <a:pPr lvl="1"/>
            <a:r>
              <a:rPr lang="zh-CN" altLang="en-US" sz="2400" b="1" dirty="0">
                <a:ea typeface="宋体" panose="02010600030101010101" pitchFamily="2" charset="-122"/>
              </a:rPr>
              <a:t>车辆违法停放必须由交警部门负责管理，路内停车点的设置必须经交警部门规划或审批。 </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D5430CAB-C388-49CC-9A12-C3CB090C0ECC}"/>
              </a:ext>
            </a:extLst>
          </p:cNvPr>
          <p:cNvSpPr>
            <a:spLocks noGrp="1" noChangeArrowheads="1"/>
          </p:cNvSpPr>
          <p:nvPr>
            <p:ph type="title"/>
          </p:nvPr>
        </p:nvSpPr>
        <p:spPr/>
        <p:txBody>
          <a:bodyPr/>
          <a:lstStyle/>
          <a:p>
            <a:r>
              <a:rPr lang="en-US" altLang="zh-CN" sz="2800">
                <a:ea typeface="宋体" panose="02010600030101010101" pitchFamily="2" charset="-122"/>
              </a:rPr>
              <a:t>6.4.7 </a:t>
            </a:r>
            <a:r>
              <a:rPr lang="zh-CN" altLang="en-US" sz="2800">
                <a:ea typeface="宋体" panose="02010600030101010101" pitchFamily="2" charset="-122"/>
              </a:rPr>
              <a:t>学校医院周边停车管理 </a:t>
            </a:r>
          </a:p>
        </p:txBody>
      </p:sp>
      <p:sp>
        <p:nvSpPr>
          <p:cNvPr id="49155" name="Rectangle 3">
            <a:extLst>
              <a:ext uri="{FF2B5EF4-FFF2-40B4-BE49-F238E27FC236}">
                <a16:creationId xmlns:a16="http://schemas.microsoft.com/office/drawing/2014/main" id="{4F125A3D-EBA8-43A9-8006-B3D4B4EBFEE8}"/>
              </a:ext>
            </a:extLst>
          </p:cNvPr>
          <p:cNvSpPr>
            <a:spLocks noGrp="1" noChangeArrowheads="1"/>
          </p:cNvSpPr>
          <p:nvPr>
            <p:ph type="body" idx="1"/>
          </p:nvPr>
        </p:nvSpPr>
        <p:spPr/>
        <p:txBody>
          <a:bodyPr/>
          <a:lstStyle/>
          <a:p>
            <a:r>
              <a:rPr lang="zh-CN" altLang="en-US">
                <a:ea typeface="宋体" panose="02010600030101010101" pitchFamily="2" charset="-122"/>
              </a:rPr>
              <a:t>停车特点</a:t>
            </a:r>
          </a:p>
          <a:p>
            <a:pPr lvl="1">
              <a:lnSpc>
                <a:spcPct val="140000"/>
              </a:lnSpc>
            </a:pPr>
            <a:r>
              <a:rPr lang="zh-CN" altLang="en-US" sz="2400">
                <a:ea typeface="宋体" panose="02010600030101010101" pitchFamily="2" charset="-122"/>
              </a:rPr>
              <a:t>学校、幼儿园、医院等单位有刚性停车需求，临时停车</a:t>
            </a:r>
          </a:p>
          <a:p>
            <a:pPr lvl="1">
              <a:lnSpc>
                <a:spcPct val="140000"/>
              </a:lnSpc>
            </a:pPr>
            <a:r>
              <a:rPr lang="zh-CN" altLang="en-US" sz="2400">
                <a:ea typeface="宋体" panose="02010600030101010101" pitchFamily="2" charset="-122"/>
              </a:rPr>
              <a:t>送学生时间较短。只需将学生从停车位送到门口即可，不需等候。</a:t>
            </a:r>
          </a:p>
          <a:p>
            <a:pPr lvl="1">
              <a:lnSpc>
                <a:spcPct val="140000"/>
              </a:lnSpc>
            </a:pPr>
            <a:r>
              <a:rPr lang="zh-CN" altLang="en-US" sz="2400">
                <a:ea typeface="宋体" panose="02010600030101010101" pitchFamily="2" charset="-122"/>
              </a:rPr>
              <a:t>接学生时间较长。可能需要等候学生放学。</a:t>
            </a:r>
          </a:p>
          <a:p>
            <a:pPr lvl="1">
              <a:lnSpc>
                <a:spcPct val="140000"/>
              </a:lnSpc>
            </a:pPr>
            <a:r>
              <a:rPr lang="zh-CN" altLang="en-US" sz="2400">
                <a:ea typeface="宋体" panose="02010600030101010101" pitchFamily="2" charset="-122"/>
              </a:rPr>
              <a:t>年龄大的学生时间较短。年龄大的学生可自行走进学校，不需家长送进校门。</a:t>
            </a:r>
          </a:p>
          <a:p>
            <a:pPr lvl="1">
              <a:lnSpc>
                <a:spcPct val="140000"/>
              </a:lnSpc>
            </a:pPr>
            <a:r>
              <a:rPr lang="zh-CN" altLang="en-US" sz="2400">
                <a:ea typeface="宋体" panose="02010600030101010101" pitchFamily="2" charset="-122"/>
              </a:rPr>
              <a:t>医院接送时间较长。如病人病情严重，停车可能由临时停车变为长时停车需求。</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E630BCB3-B2D9-4791-B72E-2C790ED82BD3}"/>
              </a:ext>
            </a:extLst>
          </p:cNvPr>
          <p:cNvSpPr>
            <a:spLocks noGrp="1" noChangeArrowheads="1"/>
          </p:cNvSpPr>
          <p:nvPr>
            <p:ph type="title"/>
          </p:nvPr>
        </p:nvSpPr>
        <p:spPr/>
        <p:txBody>
          <a:bodyPr/>
          <a:lstStyle/>
          <a:p>
            <a:r>
              <a:rPr lang="zh-CN" altLang="en-US" sz="2800">
                <a:ea typeface="宋体" panose="02010600030101010101" pitchFamily="2" charset="-122"/>
              </a:rPr>
              <a:t>管理原则</a:t>
            </a:r>
          </a:p>
        </p:txBody>
      </p:sp>
      <p:sp>
        <p:nvSpPr>
          <p:cNvPr id="50179" name="Rectangle 3">
            <a:extLst>
              <a:ext uri="{FF2B5EF4-FFF2-40B4-BE49-F238E27FC236}">
                <a16:creationId xmlns:a16="http://schemas.microsoft.com/office/drawing/2014/main" id="{6999A204-9822-4867-A49F-ED9E0FB2FB99}"/>
              </a:ext>
            </a:extLst>
          </p:cNvPr>
          <p:cNvSpPr>
            <a:spLocks noGrp="1" noChangeArrowheads="1"/>
          </p:cNvSpPr>
          <p:nvPr>
            <p:ph type="body" idx="1"/>
          </p:nvPr>
        </p:nvSpPr>
        <p:spPr>
          <a:xfrm>
            <a:off x="0" y="1143000"/>
            <a:ext cx="8915400" cy="5334000"/>
          </a:xfrm>
          <a:solidFill>
            <a:schemeClr val="bg1"/>
          </a:solidFill>
        </p:spPr>
        <p:txBody>
          <a:bodyPr/>
          <a:lstStyle/>
          <a:p>
            <a:pPr lvl="1">
              <a:lnSpc>
                <a:spcPct val="90000"/>
              </a:lnSpc>
            </a:pPr>
            <a:r>
              <a:rPr lang="en-US" altLang="zh-CN" sz="2400" b="1" dirty="0">
                <a:ea typeface="宋体" panose="02010600030101010101" pitchFamily="2" charset="-122"/>
              </a:rPr>
              <a:t>1</a:t>
            </a:r>
            <a:r>
              <a:rPr lang="zh-CN" altLang="en-US" sz="2400" b="1" dirty="0">
                <a:ea typeface="宋体" panose="02010600030101010101" pitchFamily="2" charset="-122"/>
              </a:rPr>
              <a:t>、在单位周边积极开辟特定时段临时停车位，临时停车位不用来满足长期时停车需求。仅在特定时段，供上述单位接送人员车辆专属停车。</a:t>
            </a:r>
          </a:p>
          <a:p>
            <a:pPr lvl="1" fontAlgn="ctr">
              <a:lnSpc>
                <a:spcPct val="90000"/>
              </a:lnSpc>
            </a:pPr>
            <a:r>
              <a:rPr lang="en-US" altLang="zh-CN" sz="2400" b="1" dirty="0">
                <a:ea typeface="宋体" panose="02010600030101010101" pitchFamily="2" charset="-122"/>
              </a:rPr>
              <a:t>2</a:t>
            </a:r>
            <a:r>
              <a:rPr lang="zh-CN" altLang="en-US" sz="2400" b="1" dirty="0">
                <a:ea typeface="宋体" panose="02010600030101010101" pitchFamily="2" charset="-122"/>
              </a:rPr>
              <a:t>、通过停车收费手段或者警力直接管理的方式进行停车时间管理。如：校门口临时停车位占用时间不得超过</a:t>
            </a:r>
            <a:r>
              <a:rPr lang="en-US" altLang="zh-CN" sz="2400" b="1" dirty="0">
                <a:ea typeface="宋体" panose="02010600030101010101" pitchFamily="2" charset="-122"/>
              </a:rPr>
              <a:t>5</a:t>
            </a:r>
            <a:r>
              <a:rPr lang="zh-CN" altLang="en-US" sz="2400" b="1" dirty="0">
                <a:ea typeface="宋体" panose="02010600030101010101" pitchFamily="2" charset="-122"/>
              </a:rPr>
              <a:t>分钟，否则拖走；或者周边长时停车位在接送学生时段</a:t>
            </a:r>
            <a:r>
              <a:rPr lang="en-US" altLang="zh-CN" sz="2400" b="1" dirty="0">
                <a:ea typeface="宋体" panose="02010600030101010101" pitchFamily="2" charset="-122"/>
              </a:rPr>
              <a:t>15</a:t>
            </a:r>
            <a:r>
              <a:rPr lang="zh-CN" altLang="en-US" sz="2400" b="1" dirty="0">
                <a:ea typeface="宋体" panose="02010600030101010101" pitchFamily="2" charset="-122"/>
              </a:rPr>
              <a:t>分钟免费，超时进行较高收费，对其他车辆进行较高收费。</a:t>
            </a:r>
          </a:p>
          <a:p>
            <a:pPr lvl="1">
              <a:lnSpc>
                <a:spcPct val="90000"/>
              </a:lnSpc>
            </a:pPr>
            <a:r>
              <a:rPr lang="en-US" altLang="zh-CN" sz="2400" b="1" dirty="0">
                <a:ea typeface="宋体" panose="02010600030101010101" pitchFamily="2" charset="-122"/>
              </a:rPr>
              <a:t>3</a:t>
            </a:r>
            <a:r>
              <a:rPr lang="zh-CN" altLang="en-US" sz="2400" b="1" dirty="0">
                <a:ea typeface="宋体" panose="02010600030101010101" pitchFamily="2" charset="-122"/>
              </a:rPr>
              <a:t>、特殊情况在次干道、支路停车位不能满足需求时可占用主干道临时停车，但只能占用一条车道停车，而且严格管理，缩短单个车辆占用停车位的时间。如只有学校放学时才允许停靠，不允许提前停靠，停车时间控制在</a:t>
            </a:r>
            <a:r>
              <a:rPr lang="en-US" altLang="zh-CN" sz="2400" b="1" dirty="0">
                <a:ea typeface="宋体" panose="02010600030101010101" pitchFamily="2" charset="-122"/>
              </a:rPr>
              <a:t>2</a:t>
            </a:r>
            <a:r>
              <a:rPr lang="zh-CN" altLang="en-US" sz="2400" b="1" dirty="0">
                <a:ea typeface="宋体" panose="02010600030101010101" pitchFamily="2" charset="-122"/>
              </a:rPr>
              <a:t>分钟以内，即停即走。</a:t>
            </a:r>
          </a:p>
          <a:p>
            <a:pPr lvl="1">
              <a:lnSpc>
                <a:spcPct val="90000"/>
              </a:lnSpc>
            </a:pPr>
            <a:r>
              <a:rPr lang="en-US" altLang="zh-CN" sz="2400" b="1" dirty="0">
                <a:ea typeface="宋体" panose="02010600030101010101" pitchFamily="2" charset="-122"/>
              </a:rPr>
              <a:t>4</a:t>
            </a:r>
            <a:r>
              <a:rPr lang="zh-CN" altLang="en-US" sz="2400" b="1" dirty="0">
                <a:ea typeface="宋体" panose="02010600030101010101" pitchFamily="2" charset="-122"/>
              </a:rPr>
              <a:t>、在距离这些单位较远处设置接送人员车辆较长时间免费停车位或低收费停车位，并诱导车辆在这些地点停车。</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538E693C-A903-4B5F-931C-32CA966FD1B7}"/>
              </a:ext>
            </a:extLst>
          </p:cNvPr>
          <p:cNvSpPr>
            <a:spLocks noGrp="1" noChangeArrowheads="1"/>
          </p:cNvSpPr>
          <p:nvPr>
            <p:ph type="title"/>
          </p:nvPr>
        </p:nvSpPr>
        <p:spPr/>
        <p:txBody>
          <a:bodyPr/>
          <a:lstStyle/>
          <a:p>
            <a:r>
              <a:rPr lang="en-US" altLang="zh-CN" sz="2800" dirty="0">
                <a:ea typeface="宋体" panose="02010600030101010101" pitchFamily="2" charset="-122"/>
              </a:rPr>
              <a:t>6.5 </a:t>
            </a:r>
            <a:r>
              <a:rPr lang="zh-CN" altLang="en-US" sz="2800" dirty="0">
                <a:ea typeface="宋体" panose="02010600030101010101" pitchFamily="2" charset="-122"/>
              </a:rPr>
              <a:t>路外停车场管理</a:t>
            </a:r>
          </a:p>
        </p:txBody>
      </p:sp>
      <p:sp>
        <p:nvSpPr>
          <p:cNvPr id="51203" name="Rectangle 3">
            <a:extLst>
              <a:ext uri="{FF2B5EF4-FFF2-40B4-BE49-F238E27FC236}">
                <a16:creationId xmlns:a16="http://schemas.microsoft.com/office/drawing/2014/main" id="{B6E7D9A7-9904-4F5F-97BF-4AA4E9DD4CA9}"/>
              </a:ext>
            </a:extLst>
          </p:cNvPr>
          <p:cNvSpPr>
            <a:spLocks noGrp="1" noChangeArrowheads="1"/>
          </p:cNvSpPr>
          <p:nvPr>
            <p:ph type="body" idx="1"/>
          </p:nvPr>
        </p:nvSpPr>
        <p:spPr>
          <a:xfrm>
            <a:off x="304800" y="1066800"/>
            <a:ext cx="8610600" cy="5257800"/>
          </a:xfrm>
        </p:spPr>
        <p:txBody>
          <a:bodyPr/>
          <a:lstStyle/>
          <a:p>
            <a:pPr>
              <a:lnSpc>
                <a:spcPct val="90000"/>
              </a:lnSpc>
            </a:pPr>
            <a:r>
              <a:rPr lang="zh-CN" altLang="en-US" sz="2400" dirty="0">
                <a:solidFill>
                  <a:srgbClr val="FF0000"/>
                </a:solidFill>
                <a:ea typeface="宋体" panose="02010600030101010101" pitchFamily="2" charset="-122"/>
              </a:rPr>
              <a:t>社会公共停车场是为了</a:t>
            </a:r>
            <a:r>
              <a:rPr lang="zh-CN" altLang="en-US" sz="2400" dirty="0">
                <a:ea typeface="宋体" panose="02010600030101010101" pitchFamily="2" charset="-122"/>
              </a:rPr>
              <a:t>解决以往规划建设的遗留问题，满足公共停车需求。</a:t>
            </a:r>
          </a:p>
          <a:p>
            <a:pPr>
              <a:lnSpc>
                <a:spcPct val="90000"/>
              </a:lnSpc>
            </a:pPr>
            <a:r>
              <a:rPr lang="zh-CN" altLang="en-US" sz="2400" dirty="0">
                <a:ea typeface="宋体" panose="02010600030101010101" pitchFamily="2" charset="-122"/>
              </a:rPr>
              <a:t>建筑配建停车场是为了满足该建筑交通吸引量的需求和车辆</a:t>
            </a:r>
            <a:r>
              <a:rPr lang="zh-CN" altLang="en-US" sz="2400" dirty="0">
                <a:solidFill>
                  <a:srgbClr val="FF0000"/>
                </a:solidFill>
                <a:ea typeface="宋体" panose="02010600030101010101" pitchFamily="2" charset="-122"/>
              </a:rPr>
              <a:t>归属地的需求。</a:t>
            </a:r>
          </a:p>
          <a:p>
            <a:pPr>
              <a:lnSpc>
                <a:spcPct val="90000"/>
              </a:lnSpc>
            </a:pPr>
            <a:r>
              <a:rPr lang="zh-CN" altLang="en-US" sz="2400" dirty="0">
                <a:ea typeface="宋体" panose="02010600030101010101" pitchFamily="2" charset="-122"/>
              </a:rPr>
              <a:t>停车场的出入口应设在支路上，受条件限制可设在次干道上；出入口不应直接设置在主干道上。</a:t>
            </a:r>
          </a:p>
          <a:p>
            <a:pPr>
              <a:lnSpc>
                <a:spcPct val="90000"/>
              </a:lnSpc>
            </a:pPr>
            <a:r>
              <a:rPr lang="zh-CN" altLang="en-US" sz="2400" dirty="0">
                <a:ea typeface="宋体" panose="02010600030101010101" pitchFamily="2" charset="-122"/>
              </a:rPr>
              <a:t>建筑物机动车及非机动车停车配建指标在专题研究的基础上进行确定。</a:t>
            </a:r>
          </a:p>
          <a:p>
            <a:pPr>
              <a:lnSpc>
                <a:spcPct val="90000"/>
              </a:lnSpc>
            </a:pPr>
            <a:r>
              <a:rPr lang="zh-CN" altLang="en-US" sz="2400" dirty="0">
                <a:ea typeface="宋体" panose="02010600030101010101" pitchFamily="2" charset="-122"/>
              </a:rPr>
              <a:t>从城市发展角度提出配建指标。</a:t>
            </a:r>
          </a:p>
          <a:p>
            <a:pPr>
              <a:lnSpc>
                <a:spcPct val="90000"/>
              </a:lnSpc>
            </a:pPr>
            <a:r>
              <a:rPr lang="zh-CN" altLang="en-US" sz="2400" dirty="0">
                <a:ea typeface="宋体" panose="02010600030101010101" pitchFamily="2" charset="-122"/>
              </a:rPr>
              <a:t>配建指标郊区高于中心区，高档社区高于低档社区。</a:t>
            </a:r>
          </a:p>
          <a:p>
            <a:pPr>
              <a:lnSpc>
                <a:spcPct val="90000"/>
              </a:lnSpc>
            </a:pPr>
            <a:r>
              <a:rPr lang="zh-CN" altLang="en-US" sz="2400" dirty="0">
                <a:ea typeface="宋体" panose="02010600030101010101" pitchFamily="2" charset="-122"/>
              </a:rPr>
              <a:t>在路外停车场设置合理的停车场指示标志，引导车辆驶入驶出停车场。</a:t>
            </a:r>
          </a:p>
          <a:p>
            <a:pPr>
              <a:lnSpc>
                <a:spcPct val="90000"/>
              </a:lnSpc>
            </a:pPr>
            <a:r>
              <a:rPr lang="zh-CN" altLang="en-US" sz="2400" dirty="0">
                <a:ea typeface="宋体" panose="02010600030101010101" pitchFamily="2" charset="-122"/>
              </a:rPr>
              <a:t>对停车场进出口进行管理，包括优化进出口设置、减少对道路交通正常通行的影响，保障交通安全。</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904A500D-BAE7-45B2-B632-87DC7DED3D84}"/>
              </a:ext>
            </a:extLst>
          </p:cNvPr>
          <p:cNvSpPr>
            <a:spLocks noGrp="1" noChangeArrowheads="1"/>
          </p:cNvSpPr>
          <p:nvPr>
            <p:ph type="title"/>
          </p:nvPr>
        </p:nvSpPr>
        <p:spPr/>
        <p:txBody>
          <a:bodyPr/>
          <a:lstStyle/>
          <a:p>
            <a:r>
              <a:rPr lang="en-US" altLang="zh-CN" sz="2800">
                <a:solidFill>
                  <a:srgbClr val="FF0000"/>
                </a:solidFill>
                <a:ea typeface="宋体" panose="02010600030101010101" pitchFamily="2" charset="-122"/>
              </a:rPr>
              <a:t>6.2</a:t>
            </a:r>
            <a:r>
              <a:rPr lang="zh-CN" altLang="en-US" sz="2800">
                <a:solidFill>
                  <a:srgbClr val="FF0000"/>
                </a:solidFill>
                <a:ea typeface="宋体" panose="02010600030101010101" pitchFamily="2" charset="-122"/>
              </a:rPr>
              <a:t>停车场分类</a:t>
            </a:r>
          </a:p>
        </p:txBody>
      </p:sp>
      <p:sp>
        <p:nvSpPr>
          <p:cNvPr id="24579" name="Rectangle 3">
            <a:extLst>
              <a:ext uri="{FF2B5EF4-FFF2-40B4-BE49-F238E27FC236}">
                <a16:creationId xmlns:a16="http://schemas.microsoft.com/office/drawing/2014/main" id="{935E1A36-3DA9-40C0-95D0-BCD9AE126613}"/>
              </a:ext>
            </a:extLst>
          </p:cNvPr>
          <p:cNvSpPr>
            <a:spLocks noGrp="1" noChangeArrowheads="1"/>
          </p:cNvSpPr>
          <p:nvPr>
            <p:ph type="body" idx="1"/>
          </p:nvPr>
        </p:nvSpPr>
        <p:spPr/>
        <p:txBody>
          <a:bodyPr/>
          <a:lstStyle/>
          <a:p>
            <a:pPr>
              <a:lnSpc>
                <a:spcPct val="120000"/>
              </a:lnSpc>
            </a:pPr>
            <a:r>
              <a:rPr lang="zh-CN" altLang="en-US">
                <a:ea typeface="宋体" panose="02010600030101010101" pitchFamily="2" charset="-122"/>
              </a:rPr>
              <a:t>按停车场位置分</a:t>
            </a:r>
          </a:p>
          <a:p>
            <a:pPr lvl="1">
              <a:lnSpc>
                <a:spcPct val="120000"/>
              </a:lnSpc>
            </a:pPr>
            <a:r>
              <a:rPr lang="zh-CN" altLang="en-US" b="1">
                <a:ea typeface="宋体" panose="02010600030101010101" pitchFamily="2" charset="-122"/>
              </a:rPr>
              <a:t>路内停车场：设置在道路红线以内的停车场</a:t>
            </a:r>
          </a:p>
          <a:p>
            <a:pPr lvl="2">
              <a:lnSpc>
                <a:spcPct val="120000"/>
              </a:lnSpc>
            </a:pPr>
            <a:r>
              <a:rPr lang="zh-CN" altLang="en-US" b="1">
                <a:ea typeface="宋体" panose="02010600030101010101" pitchFamily="2" charset="-122"/>
              </a:rPr>
              <a:t>路上停车场：是指在城市道路车辆通行空间内的一侧或两侧，划出若干段带状路面供车辆停泊的场所。</a:t>
            </a:r>
          </a:p>
          <a:p>
            <a:pPr lvl="2">
              <a:lnSpc>
                <a:spcPct val="120000"/>
              </a:lnSpc>
            </a:pPr>
            <a:r>
              <a:rPr lang="zh-CN" altLang="en-US" b="1">
                <a:ea typeface="宋体" panose="02010600030101010101" pitchFamily="2" charset="-122"/>
              </a:rPr>
              <a:t>路边停车场：指在道路用地（红线）以内，车辆通行空间以外划定的供车辆停放的场地。</a:t>
            </a:r>
          </a:p>
          <a:p>
            <a:pPr lvl="1">
              <a:lnSpc>
                <a:spcPct val="120000"/>
              </a:lnSpc>
            </a:pPr>
            <a:r>
              <a:rPr lang="zh-CN" altLang="en-US" b="1">
                <a:ea typeface="宋体" panose="02010600030101010101" pitchFamily="2" charset="-122"/>
              </a:rPr>
              <a:t>路外停车场：指在道路用地控制线以外专门开辟兴建的停车场、停车库、停车楼和各类建筑附近的停车空间以及各类专业性停车场。</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D072D9FB-F838-4B8C-BA66-C22539E284DB}"/>
              </a:ext>
            </a:extLst>
          </p:cNvPr>
          <p:cNvSpPr>
            <a:spLocks noGrp="1" noChangeArrowheads="1"/>
          </p:cNvSpPr>
          <p:nvPr>
            <p:ph type="title"/>
          </p:nvPr>
        </p:nvSpPr>
        <p:spPr/>
        <p:txBody>
          <a:bodyPr/>
          <a:lstStyle/>
          <a:p>
            <a:r>
              <a:rPr lang="en-US" altLang="zh-CN" sz="2800">
                <a:solidFill>
                  <a:srgbClr val="FF0000"/>
                </a:solidFill>
                <a:ea typeface="宋体" panose="02010600030101010101" pitchFamily="2" charset="-122"/>
              </a:rPr>
              <a:t>6.6 </a:t>
            </a:r>
            <a:r>
              <a:rPr lang="zh-CN" altLang="en-US" sz="2800">
                <a:solidFill>
                  <a:srgbClr val="FF0000"/>
                </a:solidFill>
                <a:ea typeface="宋体" panose="02010600030101010101" pitchFamily="2" charset="-122"/>
              </a:rPr>
              <a:t>停车场的发展方向 </a:t>
            </a:r>
          </a:p>
        </p:txBody>
      </p:sp>
      <p:sp>
        <p:nvSpPr>
          <p:cNvPr id="53251" name="Rectangle 3">
            <a:extLst>
              <a:ext uri="{FF2B5EF4-FFF2-40B4-BE49-F238E27FC236}">
                <a16:creationId xmlns:a16="http://schemas.microsoft.com/office/drawing/2014/main" id="{C674E9D1-DF21-4C60-8EE4-CED12ADD4A0D}"/>
              </a:ext>
            </a:extLst>
          </p:cNvPr>
          <p:cNvSpPr>
            <a:spLocks noGrp="1" noChangeArrowheads="1"/>
          </p:cNvSpPr>
          <p:nvPr>
            <p:ph type="body" idx="1"/>
          </p:nvPr>
        </p:nvSpPr>
        <p:spPr>
          <a:xfrm>
            <a:off x="304800" y="914400"/>
            <a:ext cx="8382000" cy="5867400"/>
          </a:xfrm>
        </p:spPr>
        <p:txBody>
          <a:bodyPr/>
          <a:lstStyle/>
          <a:p>
            <a:pPr>
              <a:lnSpc>
                <a:spcPct val="110000"/>
              </a:lnSpc>
            </a:pPr>
            <a:r>
              <a:rPr lang="en-US" altLang="zh-CN">
                <a:ea typeface="宋体" panose="02010600030101010101" pitchFamily="2" charset="-122"/>
              </a:rPr>
              <a:t>6.6.1</a:t>
            </a:r>
            <a:r>
              <a:rPr lang="zh-CN" altLang="en-US">
                <a:ea typeface="宋体" panose="02010600030101010101" pitchFamily="2" charset="-122"/>
              </a:rPr>
              <a:t>增加路外停车场供给</a:t>
            </a:r>
            <a:r>
              <a:rPr lang="zh-CN" altLang="en-US" sz="2400">
                <a:ea typeface="宋体" panose="02010600030101010101" pitchFamily="2" charset="-122"/>
              </a:rPr>
              <a:t> </a:t>
            </a:r>
          </a:p>
          <a:p>
            <a:pPr>
              <a:lnSpc>
                <a:spcPct val="110000"/>
              </a:lnSpc>
            </a:pPr>
            <a:r>
              <a:rPr lang="zh-CN" altLang="en-US" sz="2400">
                <a:ea typeface="宋体" panose="02010600030101010101" pitchFamily="2" charset="-122"/>
              </a:rPr>
              <a:t>新建建筑充足配建停车位</a:t>
            </a:r>
          </a:p>
          <a:p>
            <a:pPr lvl="1">
              <a:lnSpc>
                <a:spcPct val="110000"/>
              </a:lnSpc>
            </a:pPr>
            <a:r>
              <a:rPr lang="zh-CN" altLang="en-US" sz="2400" b="1">
                <a:ea typeface="宋体" panose="02010600030101010101" pitchFamily="2" charset="-122"/>
              </a:rPr>
              <a:t>以配建停车场作为最为主要的供给模式</a:t>
            </a:r>
          </a:p>
          <a:p>
            <a:pPr>
              <a:lnSpc>
                <a:spcPct val="110000"/>
              </a:lnSpc>
            </a:pPr>
            <a:r>
              <a:rPr lang="zh-CN" altLang="en-US" sz="2400">
                <a:ea typeface="宋体" panose="02010600030101010101" pitchFamily="2" charset="-122"/>
              </a:rPr>
              <a:t>与交通换乘紧密配合</a:t>
            </a:r>
          </a:p>
          <a:p>
            <a:pPr>
              <a:lnSpc>
                <a:spcPct val="110000"/>
              </a:lnSpc>
            </a:pPr>
            <a:r>
              <a:rPr lang="zh-CN" altLang="en-US" sz="2400">
                <a:ea typeface="宋体" panose="02010600030101010101" pitchFamily="2" charset="-122"/>
              </a:rPr>
              <a:t>加强社会公共停车场规划建设 </a:t>
            </a:r>
          </a:p>
          <a:p>
            <a:pPr lvl="1">
              <a:lnSpc>
                <a:spcPct val="110000"/>
              </a:lnSpc>
            </a:pPr>
            <a:r>
              <a:rPr lang="zh-CN" altLang="en-US" sz="2400" b="1">
                <a:ea typeface="宋体" panose="02010600030101010101" pitchFamily="2" charset="-122"/>
              </a:rPr>
              <a:t>解决老城区停车难的问题应以修建社会公共停车场为主要解决方式。</a:t>
            </a:r>
          </a:p>
          <a:p>
            <a:pPr>
              <a:lnSpc>
                <a:spcPct val="110000"/>
              </a:lnSpc>
            </a:pPr>
            <a:r>
              <a:rPr lang="zh-CN" altLang="en-US" sz="2400">
                <a:ea typeface="宋体" panose="02010600030101010101" pitchFamily="2" charset="-122"/>
              </a:rPr>
              <a:t>逐步减少和取消路内停车场</a:t>
            </a:r>
          </a:p>
          <a:p>
            <a:pPr>
              <a:lnSpc>
                <a:spcPct val="110000"/>
              </a:lnSpc>
            </a:pPr>
            <a:r>
              <a:rPr lang="zh-CN" altLang="en-US" sz="2400">
                <a:ea typeface="宋体" panose="02010600030101010101" pitchFamily="2" charset="-122"/>
              </a:rPr>
              <a:t>有条件的区域发展机械式立体停车场 </a:t>
            </a:r>
          </a:p>
          <a:p>
            <a:pPr lvl="1">
              <a:lnSpc>
                <a:spcPct val="110000"/>
              </a:lnSpc>
            </a:pPr>
            <a:r>
              <a:rPr lang="zh-CN" altLang="en-US" sz="2400" b="1">
                <a:ea typeface="宋体" panose="02010600030101010101" pitchFamily="2" charset="-122"/>
              </a:rPr>
              <a:t>零散用地配建，配以保险制度</a:t>
            </a:r>
          </a:p>
          <a:p>
            <a:pPr>
              <a:lnSpc>
                <a:spcPct val="110000"/>
              </a:lnSpc>
            </a:pPr>
            <a:r>
              <a:rPr lang="zh-CN" altLang="en-US" sz="2400">
                <a:ea typeface="宋体" panose="02010600030101010101" pitchFamily="2" charset="-122"/>
              </a:rPr>
              <a:t>吸引社会资金建设公共停车场</a:t>
            </a:r>
          </a:p>
          <a:p>
            <a:pPr lvl="1">
              <a:lnSpc>
                <a:spcPct val="110000"/>
              </a:lnSpc>
            </a:pPr>
            <a:r>
              <a:rPr lang="zh-CN" altLang="en-US" sz="2400" b="1">
                <a:ea typeface="宋体" panose="02010600030101010101" pitchFamily="2" charset="-122"/>
              </a:rPr>
              <a:t>税费优惠政策</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C1DA0BCC-D350-4950-B8EB-768B6D12FEA5}"/>
              </a:ext>
            </a:extLst>
          </p:cNvPr>
          <p:cNvSpPr>
            <a:spLocks noGrp="1" noChangeArrowheads="1"/>
          </p:cNvSpPr>
          <p:nvPr>
            <p:ph type="title"/>
          </p:nvPr>
        </p:nvSpPr>
        <p:spPr/>
        <p:txBody>
          <a:bodyPr/>
          <a:lstStyle/>
          <a:p>
            <a:r>
              <a:rPr lang="en-US" altLang="zh-CN" sz="2800">
                <a:ea typeface="宋体" panose="02010600030101010101" pitchFamily="2" charset="-122"/>
              </a:rPr>
              <a:t>6.6.2</a:t>
            </a:r>
            <a:r>
              <a:rPr lang="zh-CN" altLang="en-US" sz="2800">
                <a:ea typeface="宋体" panose="02010600030101010101" pitchFamily="2" charset="-122"/>
              </a:rPr>
              <a:t>合理设置路内停车场 </a:t>
            </a:r>
          </a:p>
        </p:txBody>
      </p:sp>
      <p:sp>
        <p:nvSpPr>
          <p:cNvPr id="54275" name="Rectangle 3">
            <a:extLst>
              <a:ext uri="{FF2B5EF4-FFF2-40B4-BE49-F238E27FC236}">
                <a16:creationId xmlns:a16="http://schemas.microsoft.com/office/drawing/2014/main" id="{94CAC365-ADCC-4B17-89A8-8B2BAD998A31}"/>
              </a:ext>
            </a:extLst>
          </p:cNvPr>
          <p:cNvSpPr>
            <a:spLocks noGrp="1" noChangeArrowheads="1"/>
          </p:cNvSpPr>
          <p:nvPr>
            <p:ph type="body" idx="1"/>
          </p:nvPr>
        </p:nvSpPr>
        <p:spPr>
          <a:xfrm>
            <a:off x="304800" y="1219200"/>
            <a:ext cx="8534400" cy="5105400"/>
          </a:xfrm>
          <a:solidFill>
            <a:schemeClr val="bg1"/>
          </a:solidFill>
        </p:spPr>
        <p:txBody>
          <a:bodyPr/>
          <a:lstStyle/>
          <a:p>
            <a:pPr>
              <a:lnSpc>
                <a:spcPct val="130000"/>
              </a:lnSpc>
            </a:pPr>
            <a:r>
              <a:rPr lang="en-US" altLang="zh-CN" sz="2400">
                <a:ea typeface="宋体" panose="02010600030101010101" pitchFamily="2" charset="-122"/>
              </a:rPr>
              <a:t>1</a:t>
            </a:r>
            <a:r>
              <a:rPr lang="zh-CN" altLang="en-US" sz="2400">
                <a:ea typeface="宋体" panose="02010600030101010101" pitchFamily="2" charset="-122"/>
              </a:rPr>
              <a:t>、路内停车仅解决规划遗留的停车场不足问题，新建区域不得设置路内停车场，新建建筑周边不得增设路内停车场。 </a:t>
            </a:r>
          </a:p>
          <a:p>
            <a:pPr>
              <a:lnSpc>
                <a:spcPct val="130000"/>
              </a:lnSpc>
            </a:pPr>
            <a:r>
              <a:rPr lang="en-US" altLang="zh-CN" sz="2400">
                <a:ea typeface="宋体" panose="02010600030101010101" pitchFamily="2" charset="-122"/>
              </a:rPr>
              <a:t>2</a:t>
            </a:r>
            <a:r>
              <a:rPr lang="zh-CN" altLang="en-US" sz="2400">
                <a:ea typeface="宋体" panose="02010600030101010101" pitchFamily="2" charset="-122"/>
              </a:rPr>
              <a:t>、路内停车以满足车辆归属地需求和临时刚性需求为主。刚性需求较为旺盛的地区，利用各种途径积极开辟路内停车位。</a:t>
            </a:r>
          </a:p>
          <a:p>
            <a:pPr>
              <a:lnSpc>
                <a:spcPct val="130000"/>
              </a:lnSpc>
            </a:pPr>
            <a:r>
              <a:rPr lang="en-US" altLang="zh-CN" sz="2400">
                <a:ea typeface="宋体" panose="02010600030101010101" pitchFamily="2" charset="-122"/>
              </a:rPr>
              <a:t>3</a:t>
            </a:r>
            <a:r>
              <a:rPr lang="zh-CN" altLang="en-US" sz="2400">
                <a:ea typeface="宋体" panose="02010600030101010101" pitchFamily="2" charset="-122"/>
              </a:rPr>
              <a:t>、增加夜间停车管理。在老城区增设夜间停车场管理，以满足周边居民夜间停车安全的需要。</a:t>
            </a:r>
          </a:p>
          <a:p>
            <a:pPr>
              <a:lnSpc>
                <a:spcPct val="130000"/>
              </a:lnSpc>
            </a:pPr>
            <a:r>
              <a:rPr lang="en-US" altLang="zh-CN" sz="2400">
                <a:ea typeface="宋体" panose="02010600030101010101" pitchFamily="2" charset="-122"/>
              </a:rPr>
              <a:t>4</a:t>
            </a:r>
            <a:r>
              <a:rPr lang="zh-CN" altLang="en-US" sz="2400">
                <a:ea typeface="宋体" panose="02010600030101010101" pitchFamily="2" charset="-122"/>
              </a:rPr>
              <a:t>、规范设置非机动车停车点。规范设置非机动车，尤其是人力三轮车的停放场所。</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D7D9B361-D86E-4FB6-A14D-36CF47500E5C}"/>
              </a:ext>
            </a:extLst>
          </p:cNvPr>
          <p:cNvSpPr>
            <a:spLocks noGrp="1" noChangeArrowheads="1"/>
          </p:cNvSpPr>
          <p:nvPr>
            <p:ph type="title"/>
          </p:nvPr>
        </p:nvSpPr>
        <p:spPr/>
        <p:txBody>
          <a:bodyPr/>
          <a:lstStyle/>
          <a:p>
            <a:r>
              <a:rPr lang="en-US" altLang="zh-CN" sz="2800">
                <a:ea typeface="宋体" panose="02010600030101010101" pitchFamily="2" charset="-122"/>
              </a:rPr>
              <a:t>6.6.3</a:t>
            </a:r>
            <a:r>
              <a:rPr lang="zh-CN" altLang="en-US" sz="2800">
                <a:ea typeface="宋体" panose="02010600030101010101" pitchFamily="2" charset="-122"/>
              </a:rPr>
              <a:t>建立规范化管理制度</a:t>
            </a:r>
          </a:p>
        </p:txBody>
      </p:sp>
      <p:sp>
        <p:nvSpPr>
          <p:cNvPr id="55299" name="Rectangle 3">
            <a:extLst>
              <a:ext uri="{FF2B5EF4-FFF2-40B4-BE49-F238E27FC236}">
                <a16:creationId xmlns:a16="http://schemas.microsoft.com/office/drawing/2014/main" id="{1BC2EF3E-37FB-4D2B-A6C2-641BBCD77AE5}"/>
              </a:ext>
            </a:extLst>
          </p:cNvPr>
          <p:cNvSpPr>
            <a:spLocks noGrp="1" noChangeArrowheads="1"/>
          </p:cNvSpPr>
          <p:nvPr>
            <p:ph type="body" idx="1"/>
          </p:nvPr>
        </p:nvSpPr>
        <p:spPr/>
        <p:txBody>
          <a:bodyPr/>
          <a:lstStyle/>
          <a:p>
            <a:pPr>
              <a:lnSpc>
                <a:spcPct val="90000"/>
              </a:lnSpc>
            </a:pPr>
            <a:r>
              <a:rPr lang="en-US" altLang="zh-CN" sz="2400">
                <a:ea typeface="宋体" panose="02010600030101010101" pitchFamily="2" charset="-122"/>
              </a:rPr>
              <a:t>1</a:t>
            </a:r>
            <a:r>
              <a:rPr lang="zh-CN" altLang="en-US" sz="2400">
                <a:ea typeface="宋体" panose="02010600030101010101" pitchFamily="2" charset="-122"/>
              </a:rPr>
              <a:t>、统一停车管理职能单位</a:t>
            </a:r>
          </a:p>
          <a:p>
            <a:pPr>
              <a:lnSpc>
                <a:spcPct val="90000"/>
              </a:lnSpc>
            </a:pPr>
            <a:r>
              <a:rPr lang="en-US" altLang="zh-CN" sz="2400">
                <a:ea typeface="宋体" panose="02010600030101010101" pitchFamily="2" charset="-122"/>
              </a:rPr>
              <a:t>2</a:t>
            </a:r>
            <a:r>
              <a:rPr lang="zh-CN" altLang="en-US" sz="2400">
                <a:ea typeface="宋体" panose="02010600030101010101" pitchFamily="2" charset="-122"/>
              </a:rPr>
              <a:t>、收费制度</a:t>
            </a:r>
          </a:p>
          <a:p>
            <a:pPr lvl="1">
              <a:lnSpc>
                <a:spcPct val="90000"/>
              </a:lnSpc>
            </a:pPr>
            <a:r>
              <a:rPr lang="zh-CN" altLang="en-US" sz="2400" b="1">
                <a:ea typeface="宋体" panose="02010600030101010101" pitchFamily="2" charset="-122"/>
              </a:rPr>
              <a:t>建立合理的收费制度，提过停车位的周转率和路外停车场的使用率。</a:t>
            </a:r>
          </a:p>
          <a:p>
            <a:pPr>
              <a:lnSpc>
                <a:spcPct val="90000"/>
              </a:lnSpc>
            </a:pPr>
            <a:r>
              <a:rPr lang="en-US" altLang="zh-CN" sz="2400">
                <a:ea typeface="宋体" panose="02010600030101010101" pitchFamily="2" charset="-122"/>
              </a:rPr>
              <a:t>3</a:t>
            </a:r>
            <a:r>
              <a:rPr lang="zh-CN" altLang="en-US" sz="2400">
                <a:ea typeface="宋体" panose="02010600030101010101" pitchFamily="2" charset="-122"/>
              </a:rPr>
              <a:t>、停车组织</a:t>
            </a:r>
          </a:p>
          <a:p>
            <a:pPr lvl="1">
              <a:lnSpc>
                <a:spcPct val="90000"/>
              </a:lnSpc>
            </a:pPr>
            <a:r>
              <a:rPr lang="zh-CN" altLang="en-US" sz="2400" b="1">
                <a:ea typeface="宋体" panose="02010600030101010101" pitchFamily="2" charset="-122"/>
              </a:rPr>
              <a:t>加强车辆停车过程中的管理，减少车辆进出停车位的时间，提高车辆进出过程中的安全性，规范车辆停车朝向。</a:t>
            </a:r>
          </a:p>
          <a:p>
            <a:pPr>
              <a:lnSpc>
                <a:spcPct val="90000"/>
              </a:lnSpc>
            </a:pPr>
            <a:r>
              <a:rPr lang="en-US" altLang="zh-CN" sz="2400">
                <a:ea typeface="宋体" panose="02010600030101010101" pitchFamily="2" charset="-122"/>
              </a:rPr>
              <a:t>4</a:t>
            </a:r>
            <a:r>
              <a:rPr lang="zh-CN" altLang="en-US" sz="2400">
                <a:ea typeface="宋体" panose="02010600030101010101" pitchFamily="2" charset="-122"/>
              </a:rPr>
              <a:t>、各类停车场不能挪作他用，不能作为经营场所。</a:t>
            </a:r>
          </a:p>
          <a:p>
            <a:pPr>
              <a:lnSpc>
                <a:spcPct val="90000"/>
              </a:lnSpc>
            </a:pPr>
            <a:r>
              <a:rPr lang="en-US" altLang="zh-CN" sz="2400">
                <a:ea typeface="宋体" panose="02010600030101010101" pitchFamily="2" charset="-122"/>
              </a:rPr>
              <a:t>5</a:t>
            </a:r>
            <a:r>
              <a:rPr lang="zh-CN" altLang="en-US" sz="2400">
                <a:ea typeface="宋体" panose="02010600030101010101" pitchFamily="2" charset="-122"/>
              </a:rPr>
              <a:t>、适当尝试共享式停车方式</a:t>
            </a:r>
          </a:p>
          <a:p>
            <a:pPr lvl="1">
              <a:lnSpc>
                <a:spcPct val="90000"/>
              </a:lnSpc>
            </a:pPr>
            <a:r>
              <a:rPr lang="zh-CN" altLang="en-US" sz="2400" b="1">
                <a:ea typeface="宋体" panose="02010600030101010101" pitchFamily="2" charset="-122"/>
              </a:rPr>
              <a:t>白天单位停车需求较多，而周边居民区停车需求较少；夜晚居民区停车需求较多而单位空余大量停车位，可利用这一特点实施共享式停车。</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D99FA05C-06DD-4BEA-8F30-5BFBBD9616E0}"/>
              </a:ext>
            </a:extLst>
          </p:cNvPr>
          <p:cNvSpPr>
            <a:spLocks noGrp="1" noChangeArrowheads="1"/>
          </p:cNvSpPr>
          <p:nvPr>
            <p:ph type="title"/>
          </p:nvPr>
        </p:nvSpPr>
        <p:spPr/>
        <p:txBody>
          <a:bodyPr/>
          <a:lstStyle/>
          <a:p>
            <a:r>
              <a:rPr lang="en-US" altLang="zh-CN" sz="2800">
                <a:ea typeface="宋体" panose="02010600030101010101" pitchFamily="2" charset="-122"/>
              </a:rPr>
              <a:t>6.6.5</a:t>
            </a:r>
            <a:r>
              <a:rPr lang="zh-CN" altLang="en-US" sz="2800">
                <a:ea typeface="宋体" panose="02010600030101010101" pitchFamily="2" charset="-122"/>
              </a:rPr>
              <a:t>停车诱导</a:t>
            </a:r>
          </a:p>
        </p:txBody>
      </p:sp>
      <p:sp>
        <p:nvSpPr>
          <p:cNvPr id="56323" name="Rectangle 3">
            <a:extLst>
              <a:ext uri="{FF2B5EF4-FFF2-40B4-BE49-F238E27FC236}">
                <a16:creationId xmlns:a16="http://schemas.microsoft.com/office/drawing/2014/main" id="{F6A70403-EB47-43F2-BC3A-35C8BCA4D745}"/>
              </a:ext>
            </a:extLst>
          </p:cNvPr>
          <p:cNvSpPr>
            <a:spLocks noGrp="1" noChangeArrowheads="1"/>
          </p:cNvSpPr>
          <p:nvPr>
            <p:ph type="body" idx="1"/>
          </p:nvPr>
        </p:nvSpPr>
        <p:spPr>
          <a:xfrm>
            <a:off x="304800" y="1219200"/>
            <a:ext cx="8382000" cy="5334000"/>
          </a:xfrm>
        </p:spPr>
        <p:txBody>
          <a:bodyPr/>
          <a:lstStyle/>
          <a:p>
            <a:pPr marL="533400" indent="-533400">
              <a:lnSpc>
                <a:spcPct val="140000"/>
              </a:lnSpc>
            </a:pPr>
            <a:r>
              <a:rPr lang="zh-CN" altLang="en-US">
                <a:ea typeface="宋体" panose="02010600030101010101" pitchFamily="2" charset="-122"/>
              </a:rPr>
              <a:t>管理人员诱导</a:t>
            </a:r>
          </a:p>
          <a:p>
            <a:pPr marL="990600" lvl="1" indent="-533400">
              <a:lnSpc>
                <a:spcPct val="140000"/>
              </a:lnSpc>
            </a:pPr>
            <a:r>
              <a:rPr lang="zh-CN" altLang="en-US" sz="2400" b="1">
                <a:ea typeface="宋体" panose="02010600030101010101" pitchFamily="2" charset="-122"/>
              </a:rPr>
              <a:t>对车辆进行诱导，指示其应该停靠的泊位，以减少车辆停车所花费的时间。</a:t>
            </a:r>
          </a:p>
          <a:p>
            <a:pPr marL="533400" indent="-533400">
              <a:lnSpc>
                <a:spcPct val="140000"/>
              </a:lnSpc>
            </a:pPr>
            <a:r>
              <a:rPr lang="zh-CN" altLang="en-US">
                <a:ea typeface="宋体" panose="02010600030101010101" pitchFamily="2" charset="-122"/>
              </a:rPr>
              <a:t>停车场指示牌</a:t>
            </a:r>
          </a:p>
          <a:p>
            <a:pPr marL="990600" lvl="1" indent="-533400">
              <a:lnSpc>
                <a:spcPct val="140000"/>
              </a:lnSpc>
            </a:pPr>
            <a:r>
              <a:rPr lang="zh-CN" altLang="en-US" sz="2400" b="1">
                <a:ea typeface="宋体" panose="02010600030101010101" pitchFamily="2" charset="-122"/>
              </a:rPr>
              <a:t>在停车场周边路口设置停车场指示牌，可是在路段上行驶的车辆快速找到停车场。 </a:t>
            </a:r>
          </a:p>
          <a:p>
            <a:pPr marL="990600" lvl="1" indent="-533400">
              <a:lnSpc>
                <a:spcPct val="140000"/>
              </a:lnSpc>
            </a:pPr>
            <a:r>
              <a:rPr lang="zh-CN" altLang="en-US" sz="2400" b="1">
                <a:ea typeface="宋体" panose="02010600030101010101" pitchFamily="2" charset="-122"/>
              </a:rPr>
              <a:t>停车场内部同样需要设置详细诱导标志，对进出停车场的车流进行指示。同时对停车场内部停车位分区，设置区域指示牌，方便寻找车辆。</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EF3AF4A2-CF83-41D8-B230-6076B799A9BF}"/>
              </a:ext>
            </a:extLst>
          </p:cNvPr>
          <p:cNvSpPr>
            <a:spLocks noGrp="1" noChangeArrowheads="1"/>
          </p:cNvSpPr>
          <p:nvPr>
            <p:ph type="title"/>
          </p:nvPr>
        </p:nvSpPr>
        <p:spPr/>
        <p:txBody>
          <a:bodyPr/>
          <a:lstStyle/>
          <a:p>
            <a:endParaRPr lang="zh-CN" altLang="zh-CN">
              <a:ea typeface="宋体" panose="02010600030101010101" pitchFamily="2" charset="-122"/>
            </a:endParaRPr>
          </a:p>
        </p:txBody>
      </p:sp>
      <p:sp>
        <p:nvSpPr>
          <p:cNvPr id="57347" name="Rectangle 3">
            <a:extLst>
              <a:ext uri="{FF2B5EF4-FFF2-40B4-BE49-F238E27FC236}">
                <a16:creationId xmlns:a16="http://schemas.microsoft.com/office/drawing/2014/main" id="{5B6D60AE-65C2-4C93-8F37-E0A18CF019F4}"/>
              </a:ext>
            </a:extLst>
          </p:cNvPr>
          <p:cNvSpPr>
            <a:spLocks noGrp="1" noChangeArrowheads="1"/>
          </p:cNvSpPr>
          <p:nvPr>
            <p:ph type="body" idx="1"/>
          </p:nvPr>
        </p:nvSpPr>
        <p:spPr/>
        <p:txBody>
          <a:bodyPr/>
          <a:lstStyle/>
          <a:p>
            <a:pPr marL="533400" indent="-533400">
              <a:lnSpc>
                <a:spcPct val="150000"/>
              </a:lnSpc>
            </a:pPr>
            <a:r>
              <a:rPr lang="zh-CN" altLang="en-US">
                <a:ea typeface="宋体" panose="02010600030101010101" pitchFamily="2" charset="-122"/>
              </a:rPr>
              <a:t>停车场外部显示屏（分两级）</a:t>
            </a:r>
          </a:p>
          <a:p>
            <a:pPr marL="990600" lvl="1" indent="-533400">
              <a:lnSpc>
                <a:spcPct val="150000"/>
              </a:lnSpc>
            </a:pPr>
            <a:r>
              <a:rPr lang="zh-CN" altLang="en-US" sz="2400" b="1">
                <a:ea typeface="宋体" panose="02010600030101010101" pitchFamily="2" charset="-122"/>
              </a:rPr>
              <a:t>第一等级（预告）：设置在区域内各大路口及重要节点处，显示路口各方向主要停车场。显示信息包括：方位、停车场名称、剩余停车位数量、距离。</a:t>
            </a:r>
          </a:p>
          <a:p>
            <a:pPr marL="990600" lvl="1" indent="-533400">
              <a:lnSpc>
                <a:spcPct val="150000"/>
              </a:lnSpc>
            </a:pPr>
            <a:r>
              <a:rPr lang="zh-CN" altLang="en-US" sz="2400" b="1">
                <a:ea typeface="宋体" panose="02010600030101010101" pitchFamily="2" charset="-122"/>
              </a:rPr>
              <a:t>第二等级（确认）：包含单个停车场信息的停车诱导系统，其显示屏设置在停车场出入口。显示信息包括：方位、停车场名称、剩余停车位数量。</a:t>
            </a:r>
          </a:p>
          <a:p>
            <a:pPr marL="990600" lvl="1" indent="-533400">
              <a:lnSpc>
                <a:spcPct val="150000"/>
              </a:lnSpc>
            </a:pPr>
            <a:r>
              <a:rPr lang="zh-CN" altLang="en-US" sz="2400" b="1">
                <a:ea typeface="宋体" panose="02010600030101010101" pitchFamily="2" charset="-122"/>
              </a:rPr>
              <a:t>仅显示路外停车场信息，不显示路内停车场的信息。</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58E7872D-4091-4AC3-8781-B7B83D2142C3}"/>
              </a:ext>
            </a:extLst>
          </p:cNvPr>
          <p:cNvSpPr>
            <a:spLocks noGrp="1" noChangeArrowheads="1"/>
          </p:cNvSpPr>
          <p:nvPr>
            <p:ph type="title"/>
          </p:nvPr>
        </p:nvSpPr>
        <p:spPr/>
        <p:txBody>
          <a:bodyPr/>
          <a:lstStyle/>
          <a:p>
            <a:endParaRPr lang="zh-CN" altLang="zh-CN">
              <a:ea typeface="宋体" panose="02010600030101010101" pitchFamily="2" charset="-122"/>
            </a:endParaRPr>
          </a:p>
        </p:txBody>
      </p:sp>
      <p:sp>
        <p:nvSpPr>
          <p:cNvPr id="63491" name="Rectangle 3">
            <a:extLst>
              <a:ext uri="{FF2B5EF4-FFF2-40B4-BE49-F238E27FC236}">
                <a16:creationId xmlns:a16="http://schemas.microsoft.com/office/drawing/2014/main" id="{9423F4CA-123F-4B34-ADAC-54ED859EE3A3}"/>
              </a:ext>
            </a:extLst>
          </p:cNvPr>
          <p:cNvSpPr>
            <a:spLocks noGrp="1" noChangeArrowheads="1"/>
          </p:cNvSpPr>
          <p:nvPr>
            <p:ph type="body" idx="1"/>
          </p:nvPr>
        </p:nvSpPr>
        <p:spPr/>
        <p:txBody>
          <a:bodyPr/>
          <a:lstStyle/>
          <a:p>
            <a:endParaRPr lang="zh-CN" altLang="zh-CN">
              <a:ea typeface="宋体" panose="02010600030101010101" pitchFamily="2" charset="-122"/>
            </a:endParaRPr>
          </a:p>
        </p:txBody>
      </p:sp>
      <p:pic>
        <p:nvPicPr>
          <p:cNvPr id="63492" name="Picture 4">
            <a:extLst>
              <a:ext uri="{FF2B5EF4-FFF2-40B4-BE49-F238E27FC236}">
                <a16:creationId xmlns:a16="http://schemas.microsoft.com/office/drawing/2014/main" id="{294D9C07-E139-4096-AFE6-1B277B2337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590800"/>
            <a:ext cx="4343400" cy="259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3" name="Picture 5">
            <a:extLst>
              <a:ext uri="{FF2B5EF4-FFF2-40B4-BE49-F238E27FC236}">
                <a16:creationId xmlns:a16="http://schemas.microsoft.com/office/drawing/2014/main" id="{6ED7BEFB-9731-4B56-8020-A24D9363AB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3581400"/>
            <a:ext cx="3581400"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30C1D87E-7B0E-4F63-90D3-A1182767F7D0}"/>
              </a:ext>
            </a:extLst>
          </p:cNvPr>
          <p:cNvSpPr>
            <a:spLocks noGrp="1" noChangeArrowheads="1"/>
          </p:cNvSpPr>
          <p:nvPr>
            <p:ph type="title"/>
          </p:nvPr>
        </p:nvSpPr>
        <p:spPr/>
        <p:txBody>
          <a:bodyPr/>
          <a:lstStyle/>
          <a:p>
            <a:endParaRPr lang="zh-CN" altLang="zh-CN">
              <a:ea typeface="宋体" panose="02010600030101010101" pitchFamily="2" charset="-122"/>
            </a:endParaRPr>
          </a:p>
        </p:txBody>
      </p:sp>
      <p:sp>
        <p:nvSpPr>
          <p:cNvPr id="58371" name="Rectangle 3">
            <a:extLst>
              <a:ext uri="{FF2B5EF4-FFF2-40B4-BE49-F238E27FC236}">
                <a16:creationId xmlns:a16="http://schemas.microsoft.com/office/drawing/2014/main" id="{04A8178D-A3AA-4483-8866-0BB3E454CDB0}"/>
              </a:ext>
            </a:extLst>
          </p:cNvPr>
          <p:cNvSpPr>
            <a:spLocks noGrp="1" noChangeArrowheads="1"/>
          </p:cNvSpPr>
          <p:nvPr>
            <p:ph type="body" idx="1"/>
          </p:nvPr>
        </p:nvSpPr>
        <p:spPr/>
        <p:txBody>
          <a:bodyPr/>
          <a:lstStyle/>
          <a:p>
            <a:pPr>
              <a:lnSpc>
                <a:spcPct val="140000"/>
              </a:lnSpc>
            </a:pPr>
            <a:r>
              <a:rPr lang="zh-CN" altLang="en-US">
                <a:ea typeface="宋体" panose="02010600030101010101" pitchFamily="2" charset="-122"/>
              </a:rPr>
              <a:t>停车场内部显示屏</a:t>
            </a:r>
          </a:p>
          <a:p>
            <a:pPr lvl="1">
              <a:lnSpc>
                <a:spcPct val="140000"/>
              </a:lnSpc>
            </a:pPr>
            <a:r>
              <a:rPr lang="zh-CN" altLang="en-US" b="1">
                <a:ea typeface="宋体" panose="02010600030101010101" pitchFamily="2" charset="-122"/>
              </a:rPr>
              <a:t>对于大型停车场由于面积大、车位多，许多车辆为寻找停车位在停车场中无效绕行，增加出行时间。</a:t>
            </a:r>
          </a:p>
          <a:p>
            <a:pPr lvl="1">
              <a:lnSpc>
                <a:spcPct val="140000"/>
              </a:lnSpc>
            </a:pPr>
            <a:r>
              <a:rPr lang="zh-CN" altLang="en-US" b="1">
                <a:ea typeface="宋体" panose="02010600030101010101" pitchFamily="2" charset="-122"/>
              </a:rPr>
              <a:t>停车位数量在</a:t>
            </a:r>
            <a:r>
              <a:rPr lang="en-US" altLang="zh-CN" b="1">
                <a:ea typeface="宋体" panose="02010600030101010101" pitchFamily="2" charset="-122"/>
              </a:rPr>
              <a:t>100</a:t>
            </a:r>
            <a:r>
              <a:rPr lang="zh-CN" altLang="en-US" b="1">
                <a:ea typeface="宋体" panose="02010600030101010101" pitchFamily="2" charset="-122"/>
              </a:rPr>
              <a:t>个以上的路外停车场，应设置内部停车位显示屏，显示不同方向剩余车位数。</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14820F50-9B96-4213-9E29-696011CCAC50}"/>
              </a:ext>
            </a:extLst>
          </p:cNvPr>
          <p:cNvSpPr>
            <a:spLocks noGrp="1" noChangeArrowheads="1"/>
          </p:cNvSpPr>
          <p:nvPr>
            <p:ph type="title"/>
          </p:nvPr>
        </p:nvSpPr>
        <p:spPr/>
        <p:txBody>
          <a:bodyPr/>
          <a:lstStyle/>
          <a:p>
            <a:endParaRPr lang="zh-CN" altLang="zh-CN">
              <a:ea typeface="宋体" panose="02010600030101010101" pitchFamily="2" charset="-122"/>
            </a:endParaRPr>
          </a:p>
        </p:txBody>
      </p:sp>
      <p:sp>
        <p:nvSpPr>
          <p:cNvPr id="25603" name="Rectangle 3">
            <a:extLst>
              <a:ext uri="{FF2B5EF4-FFF2-40B4-BE49-F238E27FC236}">
                <a16:creationId xmlns:a16="http://schemas.microsoft.com/office/drawing/2014/main" id="{236D3557-CD96-4D60-A072-AF3446983E00}"/>
              </a:ext>
            </a:extLst>
          </p:cNvPr>
          <p:cNvSpPr>
            <a:spLocks noGrp="1" noChangeArrowheads="1"/>
          </p:cNvSpPr>
          <p:nvPr>
            <p:ph type="body" idx="1"/>
          </p:nvPr>
        </p:nvSpPr>
        <p:spPr/>
        <p:txBody>
          <a:bodyPr/>
          <a:lstStyle/>
          <a:p>
            <a:pPr>
              <a:lnSpc>
                <a:spcPct val="90000"/>
              </a:lnSpc>
            </a:pPr>
            <a:r>
              <a:rPr lang="zh-CN" altLang="en-US" sz="2400">
                <a:ea typeface="宋体" panose="02010600030101010101" pitchFamily="2" charset="-122"/>
              </a:rPr>
              <a:t>按服务对象分</a:t>
            </a:r>
          </a:p>
          <a:p>
            <a:pPr lvl="1">
              <a:lnSpc>
                <a:spcPct val="90000"/>
              </a:lnSpc>
            </a:pPr>
            <a:r>
              <a:rPr lang="zh-CN" altLang="en-US" sz="2400" b="1">
                <a:ea typeface="宋体" panose="02010600030101010101" pitchFamily="2" charset="-122"/>
              </a:rPr>
              <a:t>社会公共停车场：设置在大型商业、文化娱乐的公共设施附近，面向社会开放，为各种出行者提供停车服务，投资和建设相对独立的停车场。</a:t>
            </a:r>
          </a:p>
          <a:p>
            <a:pPr lvl="1">
              <a:lnSpc>
                <a:spcPct val="90000"/>
              </a:lnSpc>
            </a:pPr>
            <a:r>
              <a:rPr lang="zh-CN" altLang="en-US" sz="2400" b="1">
                <a:ea typeface="宋体" panose="02010600030101010101" pitchFamily="2" charset="-122"/>
              </a:rPr>
              <a:t>配建停车场：为某建筑或设施配建，主要为与之相关的出行者提供停车服务。配建停车场一般紧邻主体建筑布设，他们之间的距离一般小于</a:t>
            </a:r>
            <a:r>
              <a:rPr lang="en-US" altLang="zh-CN" sz="2400" b="1">
                <a:ea typeface="宋体" panose="02010600030101010101" pitchFamily="2" charset="-122"/>
              </a:rPr>
              <a:t>100</a:t>
            </a:r>
            <a:r>
              <a:rPr lang="zh-CN" altLang="en-US" sz="2400" b="1">
                <a:ea typeface="宋体" panose="02010600030101010101" pitchFamily="2" charset="-122"/>
              </a:rPr>
              <a:t>米，最多不超过</a:t>
            </a:r>
            <a:r>
              <a:rPr lang="en-US" altLang="zh-CN" sz="2400" b="1">
                <a:ea typeface="宋体" panose="02010600030101010101" pitchFamily="2" charset="-122"/>
              </a:rPr>
              <a:t>150</a:t>
            </a:r>
            <a:r>
              <a:rPr lang="zh-CN" altLang="en-US" sz="2400" b="1">
                <a:ea typeface="宋体" panose="02010600030101010101" pitchFamily="2" charset="-122"/>
              </a:rPr>
              <a:t>米。</a:t>
            </a:r>
          </a:p>
          <a:p>
            <a:pPr lvl="1">
              <a:lnSpc>
                <a:spcPct val="90000"/>
              </a:lnSpc>
            </a:pPr>
            <a:r>
              <a:rPr lang="zh-CN" altLang="en-US" sz="2400" b="1">
                <a:ea typeface="宋体" panose="02010600030101010101" pitchFamily="2" charset="-122"/>
              </a:rPr>
              <a:t>专用停车场：指建在工厂、行政企事业单位等内部，仅为其单位内部车辆提供停车服务的停车场。</a:t>
            </a:r>
          </a:p>
          <a:p>
            <a:pPr>
              <a:lnSpc>
                <a:spcPct val="90000"/>
              </a:lnSpc>
            </a:pPr>
            <a:r>
              <a:rPr lang="zh-CN" altLang="en-US" sz="2400">
                <a:ea typeface="宋体" panose="02010600030101010101" pitchFamily="2" charset="-122"/>
              </a:rPr>
              <a:t>按使用车型分类</a:t>
            </a:r>
          </a:p>
          <a:p>
            <a:pPr lvl="1">
              <a:lnSpc>
                <a:spcPct val="90000"/>
              </a:lnSpc>
            </a:pPr>
            <a:r>
              <a:rPr lang="zh-CN" altLang="en-US" sz="2400" b="1">
                <a:ea typeface="宋体" panose="02010600030101010101" pitchFamily="2" charset="-122"/>
              </a:rPr>
              <a:t>机动车停车场</a:t>
            </a:r>
          </a:p>
          <a:p>
            <a:pPr lvl="1">
              <a:lnSpc>
                <a:spcPct val="90000"/>
              </a:lnSpc>
            </a:pPr>
            <a:r>
              <a:rPr lang="zh-CN" altLang="en-US" sz="2400" b="1">
                <a:ea typeface="宋体" panose="02010600030101010101" pitchFamily="2" charset="-122"/>
              </a:rPr>
              <a:t>非机动停车场</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AFDB2BD2-16F2-40CD-9E40-1A23E0BB9D93}"/>
              </a:ext>
            </a:extLst>
          </p:cNvPr>
          <p:cNvSpPr>
            <a:spLocks noGrp="1" noChangeArrowheads="1"/>
          </p:cNvSpPr>
          <p:nvPr>
            <p:ph type="title"/>
          </p:nvPr>
        </p:nvSpPr>
        <p:spPr/>
        <p:txBody>
          <a:bodyPr/>
          <a:lstStyle/>
          <a:p>
            <a:endParaRPr lang="zh-CN" altLang="zh-CN">
              <a:ea typeface="宋体" panose="02010600030101010101" pitchFamily="2" charset="-122"/>
            </a:endParaRPr>
          </a:p>
        </p:txBody>
      </p:sp>
      <p:sp>
        <p:nvSpPr>
          <p:cNvPr id="26627" name="Rectangle 3">
            <a:extLst>
              <a:ext uri="{FF2B5EF4-FFF2-40B4-BE49-F238E27FC236}">
                <a16:creationId xmlns:a16="http://schemas.microsoft.com/office/drawing/2014/main" id="{0F44EBB4-8377-4DC4-88A4-82F40B5C52C7}"/>
              </a:ext>
            </a:extLst>
          </p:cNvPr>
          <p:cNvSpPr>
            <a:spLocks noGrp="1" noChangeArrowheads="1"/>
          </p:cNvSpPr>
          <p:nvPr>
            <p:ph type="body" idx="1"/>
          </p:nvPr>
        </p:nvSpPr>
        <p:spPr/>
        <p:txBody>
          <a:bodyPr/>
          <a:lstStyle/>
          <a:p>
            <a:r>
              <a:rPr lang="zh-CN" altLang="en-US" sz="2400">
                <a:ea typeface="宋体" panose="02010600030101010101" pitchFamily="2" charset="-122"/>
              </a:rPr>
              <a:t>按建筑类型分</a:t>
            </a:r>
          </a:p>
          <a:p>
            <a:pPr lvl="1"/>
            <a:r>
              <a:rPr lang="zh-CN" altLang="en-US" sz="2400" b="1">
                <a:ea typeface="宋体" panose="02010600030101010101" pitchFamily="2" charset="-122"/>
              </a:rPr>
              <a:t>地面停车场</a:t>
            </a:r>
          </a:p>
          <a:p>
            <a:pPr lvl="1"/>
            <a:r>
              <a:rPr lang="zh-CN" altLang="en-US" sz="2400" b="1">
                <a:ea typeface="宋体" panose="02010600030101010101" pitchFamily="2" charset="-122"/>
              </a:rPr>
              <a:t>地下停车场</a:t>
            </a:r>
          </a:p>
          <a:p>
            <a:pPr lvl="1"/>
            <a:r>
              <a:rPr lang="zh-CN" altLang="en-US" sz="2400" b="1">
                <a:ea typeface="宋体" panose="02010600030101010101" pitchFamily="2" charset="-122"/>
              </a:rPr>
              <a:t>地上停车库：是指专门用于停车的地上建筑。</a:t>
            </a:r>
          </a:p>
          <a:p>
            <a:pPr lvl="1"/>
            <a:r>
              <a:rPr lang="zh-CN" altLang="en-US" sz="2400" b="1">
                <a:ea typeface="宋体" panose="02010600030101010101" pitchFamily="2" charset="-122"/>
              </a:rPr>
              <a:t>机械式停车库</a:t>
            </a:r>
          </a:p>
          <a:p>
            <a:r>
              <a:rPr lang="zh-CN" altLang="en-US" sz="2400">
                <a:ea typeface="宋体" panose="02010600030101010101" pitchFamily="2" charset="-122"/>
              </a:rPr>
              <a:t>按管理方式分</a:t>
            </a:r>
          </a:p>
          <a:p>
            <a:pPr lvl="1"/>
            <a:r>
              <a:rPr lang="zh-CN" altLang="en-US" sz="2400" b="1">
                <a:ea typeface="宋体" panose="02010600030101010101" pitchFamily="2" charset="-122"/>
              </a:rPr>
              <a:t>免费停车场</a:t>
            </a:r>
          </a:p>
          <a:p>
            <a:pPr lvl="1"/>
            <a:r>
              <a:rPr lang="zh-CN" altLang="en-US" sz="2400" b="1">
                <a:ea typeface="宋体" panose="02010600030101010101" pitchFamily="2" charset="-122"/>
              </a:rPr>
              <a:t>限时停车场</a:t>
            </a:r>
          </a:p>
          <a:p>
            <a:pPr lvl="1"/>
            <a:r>
              <a:rPr lang="zh-CN" altLang="en-US" sz="2400" b="1">
                <a:ea typeface="宋体" panose="02010600030101010101" pitchFamily="2" charset="-122"/>
              </a:rPr>
              <a:t>限时免费停车场</a:t>
            </a:r>
          </a:p>
          <a:p>
            <a:pPr lvl="1"/>
            <a:r>
              <a:rPr lang="zh-CN" altLang="en-US" sz="2400" b="1">
                <a:ea typeface="宋体" panose="02010600030101010101" pitchFamily="2" charset="-122"/>
              </a:rPr>
              <a:t>收费停车场</a:t>
            </a:r>
          </a:p>
          <a:p>
            <a:pPr lvl="1"/>
            <a:r>
              <a:rPr lang="zh-CN" altLang="en-US" sz="2400" b="1">
                <a:ea typeface="宋体" panose="02010600030101010101" pitchFamily="2" charset="-122"/>
              </a:rPr>
              <a:t>专用停车场</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0A7D17D1-4167-4459-8DBC-D6EBBA83D148}"/>
              </a:ext>
            </a:extLst>
          </p:cNvPr>
          <p:cNvSpPr>
            <a:spLocks noGrp="1" noChangeArrowheads="1"/>
          </p:cNvSpPr>
          <p:nvPr>
            <p:ph type="title"/>
          </p:nvPr>
        </p:nvSpPr>
        <p:spPr/>
        <p:txBody>
          <a:bodyPr/>
          <a:lstStyle/>
          <a:p>
            <a:r>
              <a:rPr lang="en-US" altLang="zh-CN" sz="2800">
                <a:ea typeface="宋体" panose="02010600030101010101" pitchFamily="2" charset="-122"/>
              </a:rPr>
              <a:t>6.3 </a:t>
            </a:r>
            <a:r>
              <a:rPr lang="zh-CN" altLang="en-US" sz="2800">
                <a:ea typeface="宋体" panose="02010600030101010101" pitchFamily="2" charset="-122"/>
              </a:rPr>
              <a:t>路内停车常见问题</a:t>
            </a:r>
          </a:p>
        </p:txBody>
      </p:sp>
      <p:sp>
        <p:nvSpPr>
          <p:cNvPr id="27651" name="Rectangle 3">
            <a:extLst>
              <a:ext uri="{FF2B5EF4-FFF2-40B4-BE49-F238E27FC236}">
                <a16:creationId xmlns:a16="http://schemas.microsoft.com/office/drawing/2014/main" id="{50591307-2E1A-45CC-9BEB-DBF6EC500FC4}"/>
              </a:ext>
            </a:extLst>
          </p:cNvPr>
          <p:cNvSpPr>
            <a:spLocks noGrp="1" noChangeArrowheads="1"/>
          </p:cNvSpPr>
          <p:nvPr>
            <p:ph type="body" idx="1"/>
          </p:nvPr>
        </p:nvSpPr>
        <p:spPr/>
        <p:txBody>
          <a:bodyPr/>
          <a:lstStyle/>
          <a:p>
            <a:r>
              <a:rPr lang="zh-CN" altLang="en-US">
                <a:ea typeface="宋体" panose="02010600030101010101" pitchFamily="2" charset="-122"/>
              </a:rPr>
              <a:t>停车位标线施划不规范</a:t>
            </a:r>
          </a:p>
        </p:txBody>
      </p:sp>
      <p:pic>
        <p:nvPicPr>
          <p:cNvPr id="27652" name="图片 41" descr="说明: 路上标线不全1">
            <a:extLst>
              <a:ext uri="{FF2B5EF4-FFF2-40B4-BE49-F238E27FC236}">
                <a16:creationId xmlns:a16="http://schemas.microsoft.com/office/drawing/2014/main" id="{7135E515-B93C-4B0C-9E03-3C3CF0D239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2819400"/>
            <a:ext cx="4267200" cy="261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图片 40" descr="说明: 路上标线不全2">
            <a:extLst>
              <a:ext uri="{FF2B5EF4-FFF2-40B4-BE49-F238E27FC236}">
                <a16:creationId xmlns:a16="http://schemas.microsoft.com/office/drawing/2014/main" id="{739A0CBF-DA67-4A8B-9BA8-6C19122233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2819400"/>
            <a:ext cx="4648200" cy="265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C643C0E0-C6D9-4F86-9E8D-9EBFB6792CA4}"/>
              </a:ext>
            </a:extLst>
          </p:cNvPr>
          <p:cNvSpPr>
            <a:spLocks noGrp="1" noChangeArrowheads="1"/>
          </p:cNvSpPr>
          <p:nvPr>
            <p:ph type="title"/>
          </p:nvPr>
        </p:nvSpPr>
        <p:spPr/>
        <p:txBody>
          <a:bodyPr/>
          <a:lstStyle/>
          <a:p>
            <a:endParaRPr lang="zh-CN" altLang="zh-CN">
              <a:ea typeface="宋体" panose="02010600030101010101" pitchFamily="2" charset="-122"/>
            </a:endParaRPr>
          </a:p>
        </p:txBody>
      </p:sp>
      <p:sp>
        <p:nvSpPr>
          <p:cNvPr id="28675" name="Rectangle 3">
            <a:extLst>
              <a:ext uri="{FF2B5EF4-FFF2-40B4-BE49-F238E27FC236}">
                <a16:creationId xmlns:a16="http://schemas.microsoft.com/office/drawing/2014/main" id="{6F740538-920A-46FD-885C-6CD60DA6DD9A}"/>
              </a:ext>
            </a:extLst>
          </p:cNvPr>
          <p:cNvSpPr>
            <a:spLocks noGrp="1" noChangeArrowheads="1"/>
          </p:cNvSpPr>
          <p:nvPr>
            <p:ph type="body" idx="1"/>
          </p:nvPr>
        </p:nvSpPr>
        <p:spPr/>
        <p:txBody>
          <a:bodyPr/>
          <a:lstStyle/>
          <a:p>
            <a:r>
              <a:rPr lang="zh-CN" altLang="en-US">
                <a:ea typeface="宋体" panose="02010600030101010101" pitchFamily="2" charset="-122"/>
              </a:rPr>
              <a:t>停车朝向问题 </a:t>
            </a:r>
          </a:p>
          <a:p>
            <a:pPr lvl="1"/>
            <a:r>
              <a:rPr lang="zh-CN" altLang="en-US" b="1">
                <a:ea typeface="宋体" panose="02010600030101010101" pitchFamily="2" charset="-122"/>
              </a:rPr>
              <a:t>停车朝向不一致</a:t>
            </a:r>
          </a:p>
          <a:p>
            <a:pPr lvl="1"/>
            <a:r>
              <a:rPr lang="zh-CN" altLang="en-US" b="1">
                <a:ea typeface="宋体" panose="02010600030101010101" pitchFamily="2" charset="-122"/>
              </a:rPr>
              <a:t>不符合安全要求 </a:t>
            </a:r>
          </a:p>
        </p:txBody>
      </p:sp>
      <p:pic>
        <p:nvPicPr>
          <p:cNvPr id="28676" name="图片 37" descr="说明: 11">
            <a:extLst>
              <a:ext uri="{FF2B5EF4-FFF2-40B4-BE49-F238E27FC236}">
                <a16:creationId xmlns:a16="http://schemas.microsoft.com/office/drawing/2014/main" id="{82A9F004-AFEA-4B46-9A48-FE8DE6E90A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743200"/>
            <a:ext cx="579120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Text Box 5">
            <a:extLst>
              <a:ext uri="{FF2B5EF4-FFF2-40B4-BE49-F238E27FC236}">
                <a16:creationId xmlns:a16="http://schemas.microsoft.com/office/drawing/2014/main" id="{9FFE0DFC-9321-4AF7-821B-734DBC976FAC}"/>
              </a:ext>
            </a:extLst>
          </p:cNvPr>
          <p:cNvSpPr txBox="1">
            <a:spLocks noChangeArrowheads="1"/>
          </p:cNvSpPr>
          <p:nvPr/>
        </p:nvSpPr>
        <p:spPr bwMode="gray">
          <a:xfrm>
            <a:off x="1295400" y="2895600"/>
            <a:ext cx="488950" cy="3124200"/>
          </a:xfrm>
          <a:prstGeom prst="rect">
            <a:avLst/>
          </a:prstGeom>
          <a:noFill/>
          <a:ln>
            <a:noFill/>
          </a:ln>
          <a:effectLst/>
          <a:extLst>
            <a:ext uri="{909E8E84-426E-40DD-AFC4-6F175D3DCCD1}">
              <a14:hiddenFill xmlns:a14="http://schemas.microsoft.com/office/drawing/2010/main">
                <a:gradFill rotWithShape="1">
                  <a:gsLst>
                    <a:gs pos="0">
                      <a:schemeClr val="bg1"/>
                    </a:gs>
                    <a:gs pos="100000">
                      <a:schemeClr val="accent1"/>
                    </a:gs>
                  </a:gsLst>
                  <a:lin ang="2700000" scaled="1"/>
                </a:gradFill>
              </a14:hiddenFill>
            </a:ext>
            <a:ext uri="{91240B29-F687-4F45-9708-019B960494DF}">
              <a14:hiddenLine xmlns:a14="http://schemas.microsoft.com/office/drawing/2010/main" w="0" algn="ctr">
                <a:solidFill>
                  <a:schemeClr val="tx1"/>
                </a:solidFill>
                <a:miter lim="800000"/>
                <a:headEnd/>
                <a:tailEnd/>
              </a14:hiddenLine>
            </a:ext>
            <a:ext uri="{AF507438-7753-43E0-B8FC-AC1667EBCBE1}">
              <a14:hiddenEffects xmlns:a14="http://schemas.microsoft.com/office/drawing/2010/main">
                <a:effectLst>
                  <a:outerShdw dist="206741" dir="8249373" algn="ctr" rotWithShape="0">
                    <a:schemeClr val="bg2">
                      <a:alpha val="50000"/>
                    </a:schemeClr>
                  </a:outerShdw>
                </a:effectLst>
              </a14:hiddenEffects>
            </a:ext>
          </a:extLst>
        </p:spPr>
        <p:txBody>
          <a:bodyPr vert="eaVert">
            <a:spAutoFit/>
          </a:bodyPr>
          <a:lstStyle/>
          <a:p>
            <a:pPr>
              <a:spcBef>
                <a:spcPct val="50000"/>
              </a:spcBef>
            </a:pPr>
            <a:r>
              <a:rPr lang="zh-CN" altLang="en-US" sz="2000" b="1"/>
              <a:t>停车朝向不符合安全要求</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F797C94F-410E-4883-ADEC-FD6697CC2E61}"/>
              </a:ext>
            </a:extLst>
          </p:cNvPr>
          <p:cNvSpPr>
            <a:spLocks noGrp="1" noChangeArrowheads="1"/>
          </p:cNvSpPr>
          <p:nvPr>
            <p:ph type="title"/>
          </p:nvPr>
        </p:nvSpPr>
        <p:spPr/>
        <p:txBody>
          <a:bodyPr/>
          <a:lstStyle/>
          <a:p>
            <a:endParaRPr lang="zh-CN" altLang="zh-CN">
              <a:ea typeface="宋体" panose="02010600030101010101" pitchFamily="2" charset="-122"/>
            </a:endParaRPr>
          </a:p>
        </p:txBody>
      </p:sp>
      <p:sp>
        <p:nvSpPr>
          <p:cNvPr id="29699" name="Rectangle 3">
            <a:extLst>
              <a:ext uri="{FF2B5EF4-FFF2-40B4-BE49-F238E27FC236}">
                <a16:creationId xmlns:a16="http://schemas.microsoft.com/office/drawing/2014/main" id="{D406F4A0-6F22-45B5-B847-E29ACB7F554F}"/>
              </a:ext>
            </a:extLst>
          </p:cNvPr>
          <p:cNvSpPr>
            <a:spLocks noGrp="1" noChangeArrowheads="1"/>
          </p:cNvSpPr>
          <p:nvPr>
            <p:ph type="body" idx="1"/>
          </p:nvPr>
        </p:nvSpPr>
        <p:spPr/>
        <p:txBody>
          <a:bodyPr/>
          <a:lstStyle/>
          <a:p>
            <a:r>
              <a:rPr lang="zh-CN" altLang="en-US">
                <a:ea typeface="宋体" panose="02010600030101010101" pitchFamily="2" charset="-122"/>
              </a:rPr>
              <a:t>停车位占用人行道 </a:t>
            </a:r>
          </a:p>
        </p:txBody>
      </p:sp>
      <p:pic>
        <p:nvPicPr>
          <p:cNvPr id="29700" name="Picture 4">
            <a:extLst>
              <a:ext uri="{FF2B5EF4-FFF2-40B4-BE49-F238E27FC236}">
                <a16:creationId xmlns:a16="http://schemas.microsoft.com/office/drawing/2014/main" id="{299F0763-689D-472F-89CC-CD8F468391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981200"/>
            <a:ext cx="7162800" cy="401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73C72F5F-89D1-4D4D-A498-5795632D86FA}"/>
              </a:ext>
            </a:extLst>
          </p:cNvPr>
          <p:cNvSpPr>
            <a:spLocks noGrp="1" noChangeArrowheads="1"/>
          </p:cNvSpPr>
          <p:nvPr>
            <p:ph type="title"/>
          </p:nvPr>
        </p:nvSpPr>
        <p:spPr/>
        <p:txBody>
          <a:bodyPr/>
          <a:lstStyle/>
          <a:p>
            <a:endParaRPr lang="zh-CN" altLang="zh-CN">
              <a:ea typeface="宋体" panose="02010600030101010101" pitchFamily="2" charset="-122"/>
            </a:endParaRPr>
          </a:p>
        </p:txBody>
      </p:sp>
      <p:sp>
        <p:nvSpPr>
          <p:cNvPr id="30723" name="Rectangle 3">
            <a:extLst>
              <a:ext uri="{FF2B5EF4-FFF2-40B4-BE49-F238E27FC236}">
                <a16:creationId xmlns:a16="http://schemas.microsoft.com/office/drawing/2014/main" id="{2D48ACCE-D0CB-45C8-8BAF-57C4F4D5D382}"/>
              </a:ext>
            </a:extLst>
          </p:cNvPr>
          <p:cNvSpPr>
            <a:spLocks noGrp="1" noChangeArrowheads="1"/>
          </p:cNvSpPr>
          <p:nvPr>
            <p:ph type="body" idx="1"/>
          </p:nvPr>
        </p:nvSpPr>
        <p:spPr/>
        <p:txBody>
          <a:bodyPr/>
          <a:lstStyle/>
          <a:p>
            <a:r>
              <a:rPr lang="zh-CN" altLang="en-US">
                <a:ea typeface="宋体" panose="02010600030101010101" pitchFamily="2" charset="-122"/>
              </a:rPr>
              <a:t>停车位距出入口或路口过近 </a:t>
            </a:r>
          </a:p>
        </p:txBody>
      </p:sp>
      <p:pic>
        <p:nvPicPr>
          <p:cNvPr id="30724" name="图片 31" descr="说明: 7">
            <a:extLst>
              <a:ext uri="{FF2B5EF4-FFF2-40B4-BE49-F238E27FC236}">
                <a16:creationId xmlns:a16="http://schemas.microsoft.com/office/drawing/2014/main" id="{6C763966-FA6A-4A46-A851-AD71EFE6E6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209800"/>
            <a:ext cx="6372225" cy="357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theme/theme1.xml><?xml version="1.0" encoding="utf-8"?>
<a:theme xmlns:a="http://schemas.openxmlformats.org/drawingml/2006/main" name="300TGp_natural_light">
  <a:themeElements>
    <a:clrScheme name="300TGp_natural_light 1">
      <a:dk1>
        <a:srgbClr val="000000"/>
      </a:dk1>
      <a:lt1>
        <a:srgbClr val="FFFFFF"/>
      </a:lt1>
      <a:dk2>
        <a:srgbClr val="51944E"/>
      </a:dk2>
      <a:lt2>
        <a:srgbClr val="DDDDDD"/>
      </a:lt2>
      <a:accent1>
        <a:srgbClr val="646ADE"/>
      </a:accent1>
      <a:accent2>
        <a:srgbClr val="1BAFC3"/>
      </a:accent2>
      <a:accent3>
        <a:srgbClr val="FFFFFF"/>
      </a:accent3>
      <a:accent4>
        <a:srgbClr val="000000"/>
      </a:accent4>
      <a:accent5>
        <a:srgbClr val="B8B9EC"/>
      </a:accent5>
      <a:accent6>
        <a:srgbClr val="179EB0"/>
      </a:accent6>
      <a:hlink>
        <a:srgbClr val="98BF1D"/>
      </a:hlink>
      <a:folHlink>
        <a:srgbClr val="90A8B0"/>
      </a:folHlink>
    </a:clrScheme>
    <a:fontScheme name="300TGp_natural_ligh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1">
          <a:gsLst>
            <a:gs pos="0">
              <a:schemeClr val="bg1"/>
            </a:gs>
            <a:gs pos="100000">
              <a:schemeClr val="accent1"/>
            </a:gs>
          </a:gsLst>
          <a:lin ang="2700000" scaled="1"/>
        </a:gradFill>
        <a:ln w="0" cap="flat" cmpd="sng" algn="ctr">
          <a:solidFill>
            <a:schemeClr val="tx1"/>
          </a:solidFill>
          <a:prstDash val="solid"/>
          <a:round/>
          <a:headEnd type="none" w="med" len="med"/>
          <a:tailEnd type="none" w="med" len="med"/>
        </a:ln>
        <a:effectLst>
          <a:outerShdw dist="206741" dir="8249373" algn="ctr" rotWithShape="0">
            <a:schemeClr val="bg2">
              <a:alpha val="50000"/>
            </a:schemeClr>
          </a:outerShdw>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gradFill rotWithShape="1">
          <a:gsLst>
            <a:gs pos="0">
              <a:schemeClr val="bg1"/>
            </a:gs>
            <a:gs pos="100000">
              <a:schemeClr val="accent1"/>
            </a:gs>
          </a:gsLst>
          <a:lin ang="2700000" scaled="1"/>
        </a:gradFill>
        <a:ln w="0" cap="flat" cmpd="sng" algn="ctr">
          <a:solidFill>
            <a:schemeClr val="tx1"/>
          </a:solidFill>
          <a:prstDash val="solid"/>
          <a:round/>
          <a:headEnd type="none" w="med" len="med"/>
          <a:tailEnd type="none" w="med" len="med"/>
        </a:ln>
        <a:effectLst>
          <a:outerShdw dist="206741" dir="8249373" algn="ctr" rotWithShape="0">
            <a:schemeClr val="bg2">
              <a:alpha val="50000"/>
            </a:schemeClr>
          </a:outerShdw>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300TGp_natural_light 1">
        <a:dk1>
          <a:srgbClr val="000000"/>
        </a:dk1>
        <a:lt1>
          <a:srgbClr val="FFFFFF"/>
        </a:lt1>
        <a:dk2>
          <a:srgbClr val="51944E"/>
        </a:dk2>
        <a:lt2>
          <a:srgbClr val="DDDDDD"/>
        </a:lt2>
        <a:accent1>
          <a:srgbClr val="646ADE"/>
        </a:accent1>
        <a:accent2>
          <a:srgbClr val="1BAFC3"/>
        </a:accent2>
        <a:accent3>
          <a:srgbClr val="FFFFFF"/>
        </a:accent3>
        <a:accent4>
          <a:srgbClr val="000000"/>
        </a:accent4>
        <a:accent5>
          <a:srgbClr val="B8B9EC"/>
        </a:accent5>
        <a:accent6>
          <a:srgbClr val="179EB0"/>
        </a:accent6>
        <a:hlink>
          <a:srgbClr val="98BF1D"/>
        </a:hlink>
        <a:folHlink>
          <a:srgbClr val="90A8B0"/>
        </a:folHlink>
      </a:clrScheme>
      <a:clrMap bg1="lt1" tx1="dk1" bg2="lt2" tx2="dk2" accent1="accent1" accent2="accent2" accent3="accent3" accent4="accent4" accent5="accent5" accent6="accent6" hlink="hlink" folHlink="folHlink"/>
    </a:extraClrScheme>
    <a:extraClrScheme>
      <a:clrScheme name="300TGp_natural_light 2">
        <a:dk1>
          <a:srgbClr val="4D4D4D"/>
        </a:dk1>
        <a:lt1>
          <a:srgbClr val="FFFFFF"/>
        </a:lt1>
        <a:dk2>
          <a:srgbClr val="347436"/>
        </a:dk2>
        <a:lt2>
          <a:srgbClr val="DDDDDD"/>
        </a:lt2>
        <a:accent1>
          <a:srgbClr val="F28C1C"/>
        </a:accent1>
        <a:accent2>
          <a:srgbClr val="77AE26"/>
        </a:accent2>
        <a:accent3>
          <a:srgbClr val="FFFFFF"/>
        </a:accent3>
        <a:accent4>
          <a:srgbClr val="404040"/>
        </a:accent4>
        <a:accent5>
          <a:srgbClr val="F7C5AB"/>
        </a:accent5>
        <a:accent6>
          <a:srgbClr val="6B9D21"/>
        </a:accent6>
        <a:hlink>
          <a:srgbClr val="449878"/>
        </a:hlink>
        <a:folHlink>
          <a:srgbClr val="90A8B0"/>
        </a:folHlink>
      </a:clrScheme>
      <a:clrMap bg1="lt1" tx1="dk1" bg2="lt2" tx2="dk2" accent1="accent1" accent2="accent2" accent3="accent3" accent4="accent4" accent5="accent5" accent6="accent6" hlink="hlink" folHlink="folHlink"/>
    </a:extraClrScheme>
    <a:extraClrScheme>
      <a:clrScheme name="300TGp_natural_light 3">
        <a:dk1>
          <a:srgbClr val="000000"/>
        </a:dk1>
        <a:lt1>
          <a:srgbClr val="FFFFFF"/>
        </a:lt1>
        <a:dk2>
          <a:srgbClr val="1A578E"/>
        </a:dk2>
        <a:lt2>
          <a:srgbClr val="C0C0C0"/>
        </a:lt2>
        <a:accent1>
          <a:srgbClr val="5EB52D"/>
        </a:accent1>
        <a:accent2>
          <a:srgbClr val="F26D00"/>
        </a:accent2>
        <a:accent3>
          <a:srgbClr val="FFFFFF"/>
        </a:accent3>
        <a:accent4>
          <a:srgbClr val="000000"/>
        </a:accent4>
        <a:accent5>
          <a:srgbClr val="B6D7AD"/>
        </a:accent5>
        <a:accent6>
          <a:srgbClr val="DB6200"/>
        </a:accent6>
        <a:hlink>
          <a:srgbClr val="5983D7"/>
        </a:hlink>
        <a:folHlink>
          <a:srgbClr val="AAAD2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578TGp_CleanCity_light</Template>
  <TotalTime>453</TotalTime>
  <Words>2470</Words>
  <Application>Microsoft Office PowerPoint</Application>
  <PresentationFormat>全屏显示(4:3)</PresentationFormat>
  <Paragraphs>206</Paragraphs>
  <Slides>36</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36</vt:i4>
      </vt:variant>
    </vt:vector>
  </HeadingPairs>
  <TitlesOfParts>
    <vt:vector size="42" baseType="lpstr">
      <vt:lpstr>Arial</vt:lpstr>
      <vt:lpstr>Arial Black</vt:lpstr>
      <vt:lpstr>Times New Roman</vt:lpstr>
      <vt:lpstr>Verdana</vt:lpstr>
      <vt:lpstr>Wingdings</vt:lpstr>
      <vt:lpstr>300TGp_natural_light</vt:lpstr>
      <vt:lpstr>第6章 停车管理 </vt:lpstr>
      <vt:lpstr>6.1概述 </vt:lpstr>
      <vt:lpstr>6.2停车场分类</vt:lpstr>
      <vt:lpstr>PowerPoint 演示文稿</vt:lpstr>
      <vt:lpstr>PowerPoint 演示文稿</vt:lpstr>
      <vt:lpstr>6.3 路内停车常见问题</vt:lpstr>
      <vt:lpstr>PowerPoint 演示文稿</vt:lpstr>
      <vt:lpstr>PowerPoint 演示文稿</vt:lpstr>
      <vt:lpstr>PowerPoint 演示文稿</vt:lpstr>
      <vt:lpstr>PowerPoint 演示文稿</vt:lpstr>
      <vt:lpstr>PowerPoint 演示文稿</vt:lpstr>
      <vt:lpstr>6.4 路内停车场管理</vt:lpstr>
      <vt:lpstr>PowerPoint 演示文稿</vt:lpstr>
      <vt:lpstr>PowerPoint 演示文稿</vt:lpstr>
      <vt:lpstr>6.4.2 路内停车位排列形式选择 </vt:lpstr>
      <vt:lpstr>PowerPoint 演示文稿</vt:lpstr>
      <vt:lpstr>PowerPoint 演示文稿</vt:lpstr>
      <vt:lpstr>6.4.3 路内停车朝向管理 </vt:lpstr>
      <vt:lpstr>PowerPoint 演示文稿</vt:lpstr>
      <vt:lpstr>PowerPoint 演示文稿</vt:lpstr>
      <vt:lpstr>6.4.4 停车标志管理</vt:lpstr>
      <vt:lpstr>6.4.5路口停车位管理 </vt:lpstr>
      <vt:lpstr>PowerPoint 演示文稿</vt:lpstr>
      <vt:lpstr>PowerPoint 演示文稿</vt:lpstr>
      <vt:lpstr>PowerPoint 演示文稿</vt:lpstr>
      <vt:lpstr>6.4.6 停车现场管理</vt:lpstr>
      <vt:lpstr>6.4.7 学校医院周边停车管理 </vt:lpstr>
      <vt:lpstr>管理原则</vt:lpstr>
      <vt:lpstr>6.5 路外停车场管理</vt:lpstr>
      <vt:lpstr>6.6 停车场的发展方向 </vt:lpstr>
      <vt:lpstr>6.6.2合理设置路内停车场 </vt:lpstr>
      <vt:lpstr>6.6.3建立规范化管理制度</vt:lpstr>
      <vt:lpstr>6.6.5停车诱导</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Z Z</cp:lastModifiedBy>
  <cp:revision>41</cp:revision>
  <cp:lastPrinted>1601-01-01T00:00:00Z</cp:lastPrinted>
  <dcterms:created xsi:type="dcterms:W3CDTF">1601-01-01T00:00:00Z</dcterms:created>
  <dcterms:modified xsi:type="dcterms:W3CDTF">2023-12-23T15:06:21Z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