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3" r:id="rId2"/>
  </p:sldMasterIdLst>
  <p:sldIdLst>
    <p:sldId id="265" r:id="rId3"/>
    <p:sldId id="298" r:id="rId4"/>
    <p:sldId id="267" r:id="rId5"/>
    <p:sldId id="274" r:id="rId6"/>
    <p:sldId id="275" r:id="rId7"/>
    <p:sldId id="262" r:id="rId8"/>
    <p:sldId id="264" r:id="rId9"/>
    <p:sldId id="266" r:id="rId10"/>
    <p:sldId id="26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86456" autoAdjust="0"/>
  </p:normalViewPr>
  <p:slideViewPr>
    <p:cSldViewPr>
      <p:cViewPr varScale="1">
        <p:scale>
          <a:sx n="57" d="100"/>
          <a:sy n="57" d="100"/>
        </p:scale>
        <p:origin x="146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10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4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992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4102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5"/>
            <a:ext cx="54102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898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352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45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218C1C4D-81A0-4524-B936-6FD5200304E6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880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6098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6520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6032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60865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目录幻灯片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144931" y="1806522"/>
            <a:ext cx="4626039" cy="903817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144931" y="2875639"/>
            <a:ext cx="4626039" cy="1737080"/>
          </a:xfrm>
          <a:noFill/>
        </p:spPr>
        <p:txBody>
          <a:bodyPr tIns="0">
            <a:normAutofit/>
          </a:bodyPr>
          <a:lstStyle>
            <a:lvl1pPr marL="257175" indent="-257175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825"/>
            </a:lvl4pPr>
            <a:lvl5pPr marL="1371600" indent="0">
              <a:buNone/>
              <a:defRPr sz="825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71" name="图片占位符 5"/>
          <p:cNvSpPr>
            <a:spLocks noGrp="1"/>
          </p:cNvSpPr>
          <p:nvPr>
            <p:ph type="pic" sz="quarter" idx="17"/>
          </p:nvPr>
        </p:nvSpPr>
        <p:spPr>
          <a:xfrm>
            <a:off x="2798266" y="1684871"/>
            <a:ext cx="974203" cy="3530809"/>
          </a:xfrm>
          <a:prstGeom prst="snip1Rect">
            <a:avLst>
              <a:gd name="adj" fmla="val 0"/>
            </a:avLst>
          </a:pr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wrap="square" lIns="91440" tIns="180000" rIns="91440" bIns="45720" numCol="1" rtlCol="0" anchor="t" anchorCtr="0" compatLnSpc="1">
            <a:norm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4371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  <a:alpha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  <a:alpha val="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2" name="图片占位符 5"/>
          <p:cNvSpPr>
            <a:spLocks noGrp="1"/>
          </p:cNvSpPr>
          <p:nvPr>
            <p:ph type="pic" sz="quarter" idx="18"/>
          </p:nvPr>
        </p:nvSpPr>
        <p:spPr>
          <a:xfrm>
            <a:off x="1824063" y="2258431"/>
            <a:ext cx="974203" cy="3530809"/>
          </a:xfrm>
          <a:prstGeom prst="snip1Rect">
            <a:avLst>
              <a:gd name="adj" fmla="val 0"/>
            </a:avLst>
          </a:pr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wrap="square" lIns="91440" tIns="180000" rIns="91440" bIns="45720" numCol="1" rtlCol="0" anchor="t" anchorCtr="0" compatLnSpc="1">
            <a:norm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4371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  <a:alpha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  <a:alpha val="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3" name="图片占位符 5"/>
          <p:cNvSpPr>
            <a:spLocks noGrp="1"/>
          </p:cNvSpPr>
          <p:nvPr>
            <p:ph type="pic" sz="quarter" idx="19"/>
          </p:nvPr>
        </p:nvSpPr>
        <p:spPr>
          <a:xfrm>
            <a:off x="849860" y="1684871"/>
            <a:ext cx="974203" cy="3530809"/>
          </a:xfrm>
          <a:prstGeom prst="snip1Rect">
            <a:avLst>
              <a:gd name="adj" fmla="val 0"/>
            </a:avLst>
          </a:pr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wrap="square" lIns="91440" tIns="180000" rIns="91440" bIns="45720" numCol="1" rtlCol="0" anchor="t" anchorCtr="0" compatLnSpc="1">
            <a:norm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4371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  <a:alpha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  <a:alpha val="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日期占位符 2"/>
          <p:cNvSpPr>
            <a:spLocks noGrp="1"/>
          </p:cNvSpPr>
          <p:nvPr>
            <p:ph type="dt" sz="half" idx="2"/>
          </p:nvPr>
        </p:nvSpPr>
        <p:spPr>
          <a:xfrm>
            <a:off x="4051699" y="6515109"/>
            <a:ext cx="1040606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ctr" defTabSz="685800">
              <a:defRPr/>
            </a:pPr>
            <a:fld id="{18144E9D-FB80-4E19-BF5C-62A2E654C693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34" name="页脚占位符 3"/>
          <p:cNvSpPr>
            <a:spLocks noGrp="1"/>
          </p:cNvSpPr>
          <p:nvPr>
            <p:ph type="ftr" sz="quarter" idx="3"/>
          </p:nvPr>
        </p:nvSpPr>
        <p:spPr>
          <a:xfrm>
            <a:off x="521494" y="6515109"/>
            <a:ext cx="3086100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1" y="6515109"/>
            <a:ext cx="2164556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zh-CN" altLang="en-US" dirty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200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图片占位符 5"/>
          <p:cNvSpPr>
            <a:spLocks noGrp="1"/>
          </p:cNvSpPr>
          <p:nvPr>
            <p:ph type="pic" sz="quarter" idx="17"/>
          </p:nvPr>
        </p:nvSpPr>
        <p:spPr>
          <a:xfrm>
            <a:off x="-10715" y="1597379"/>
            <a:ext cx="2282427" cy="2734435"/>
          </a:xfrm>
          <a:prstGeom prst="snip1Rect">
            <a:avLst>
              <a:gd name="adj" fmla="val 0"/>
            </a:avLst>
          </a:pr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vert="horz" wrap="square" lIns="91440" tIns="180000" rIns="91440" bIns="45720" numCol="1" rtlCol="0" anchor="t" anchorCtr="0" compatLnSpc="1">
            <a:normAutofit/>
          </a:bodyPr>
          <a:lstStyle>
            <a:lvl1pPr marL="0" indent="0" algn="ctr">
              <a:buNone/>
              <a:defRPr sz="1350">
                <a:solidFill>
                  <a:schemeClr val="bg1">
                    <a:lumMod val="6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4371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  <a:alpha val="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单击图标添加图片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  <a:alpha val="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7262" y="2639382"/>
            <a:ext cx="5895244" cy="428625"/>
          </a:xfrm>
        </p:spPr>
        <p:txBody>
          <a:bodyPr anchor="ctr">
            <a:normAutofit/>
          </a:bodyPr>
          <a:lstStyle>
            <a:lvl1pPr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727262" y="3142297"/>
            <a:ext cx="5895244" cy="1095375"/>
          </a:xfrm>
        </p:spPr>
        <p:txBody>
          <a:bodyPr>
            <a:normAutofit/>
          </a:bodyPr>
          <a:lstStyle>
            <a:lvl1pPr marL="0" indent="0"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5" name="텍스트 개체 틀 7"/>
          <p:cNvSpPr>
            <a:spLocks noGrp="1"/>
          </p:cNvSpPr>
          <p:nvPr>
            <p:ph type="body" sz="quarter" idx="21"/>
          </p:nvPr>
        </p:nvSpPr>
        <p:spPr>
          <a:xfrm>
            <a:off x="2727264" y="1597378"/>
            <a:ext cx="1134071" cy="7914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875" b="0">
                <a:solidFill>
                  <a:schemeClr val="accent6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1" name="日期占位符 12"/>
          <p:cNvSpPr>
            <a:spLocks noGrp="1"/>
          </p:cNvSpPr>
          <p:nvPr>
            <p:ph type="dt" sz="half" idx="2"/>
          </p:nvPr>
        </p:nvSpPr>
        <p:spPr>
          <a:xfrm>
            <a:off x="4051699" y="6515105"/>
            <a:ext cx="1040606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ctr" defTabSz="685800">
              <a:defRPr/>
            </a:pPr>
            <a:fld id="{B3B3429C-ACD3-4998-8910-EDED9266EB21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2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521494" y="6515105"/>
            <a:ext cx="3086100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34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6457951" y="6515105"/>
            <a:ext cx="2164556" cy="20637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zh-CN" altLang="en-US" dirty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731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263"/>
          <p:cNvSpPr/>
          <p:nvPr/>
        </p:nvSpPr>
        <p:spPr bwMode="auto">
          <a:xfrm rot="10800000">
            <a:off x="6963968" y="4764"/>
            <a:ext cx="2153841" cy="2359025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  <a:gd name="connsiteX0" fmla="*/ 10000 w 10000"/>
              <a:gd name="connsiteY0" fmla="*/ 11292 h 11292"/>
              <a:gd name="connsiteX1" fmla="*/ 0 w 10000"/>
              <a:gd name="connsiteY1" fmla="*/ 11292 h 11292"/>
              <a:gd name="connsiteX2" fmla="*/ 122 w 10000"/>
              <a:gd name="connsiteY2" fmla="*/ 0 h 11292"/>
              <a:gd name="connsiteX3" fmla="*/ 10000 w 10000"/>
              <a:gd name="connsiteY3" fmla="*/ 11292 h 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1292">
                <a:moveTo>
                  <a:pt x="10000" y="11292"/>
                </a:moveTo>
                <a:lnTo>
                  <a:pt x="0" y="11292"/>
                </a:lnTo>
                <a:cubicBezTo>
                  <a:pt x="41" y="7528"/>
                  <a:pt x="81" y="3764"/>
                  <a:pt x="122" y="0"/>
                </a:cubicBezTo>
                <a:lnTo>
                  <a:pt x="10000" y="112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2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Freeform 263"/>
          <p:cNvSpPr/>
          <p:nvPr/>
        </p:nvSpPr>
        <p:spPr bwMode="auto">
          <a:xfrm>
            <a:off x="-30955" y="4530738"/>
            <a:ext cx="2153841" cy="2359025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  <a:gd name="connsiteX0" fmla="*/ 10000 w 10000"/>
              <a:gd name="connsiteY0" fmla="*/ 11292 h 11292"/>
              <a:gd name="connsiteX1" fmla="*/ 0 w 10000"/>
              <a:gd name="connsiteY1" fmla="*/ 11292 h 11292"/>
              <a:gd name="connsiteX2" fmla="*/ 122 w 10000"/>
              <a:gd name="connsiteY2" fmla="*/ 0 h 11292"/>
              <a:gd name="connsiteX3" fmla="*/ 10000 w 10000"/>
              <a:gd name="connsiteY3" fmla="*/ 11292 h 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1292">
                <a:moveTo>
                  <a:pt x="10000" y="11292"/>
                </a:moveTo>
                <a:lnTo>
                  <a:pt x="0" y="11292"/>
                </a:lnTo>
                <a:cubicBezTo>
                  <a:pt x="41" y="7528"/>
                  <a:pt x="81" y="3764"/>
                  <a:pt x="122" y="0"/>
                </a:cubicBezTo>
                <a:lnTo>
                  <a:pt x="10000" y="112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2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Rectangle 6"/>
          <p:cNvSpPr/>
          <p:nvPr/>
        </p:nvSpPr>
        <p:spPr>
          <a:xfrm>
            <a:off x="2" y="31750"/>
            <a:ext cx="9164241" cy="682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35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53" name="组合 444"/>
          <p:cNvGrpSpPr/>
          <p:nvPr/>
        </p:nvGrpSpPr>
        <p:grpSpPr>
          <a:xfrm>
            <a:off x="3017050" y="306388"/>
            <a:ext cx="3139679" cy="5992812"/>
            <a:chOff x="4022725" y="306388"/>
            <a:chExt cx="4186238" cy="5992812"/>
          </a:xfrm>
        </p:grpSpPr>
        <p:sp>
          <p:nvSpPr>
            <p:cNvPr id="2062" name="Freeform 165"/>
            <p:cNvSpPr/>
            <p:nvPr/>
          </p:nvSpPr>
          <p:spPr>
            <a:xfrm>
              <a:off x="6007100" y="5683250"/>
              <a:ext cx="187325" cy="557213"/>
            </a:xfrm>
            <a:custGeom>
              <a:avLst/>
              <a:gdLst/>
              <a:ahLst/>
              <a:cxnLst>
                <a:cxn ang="0">
                  <a:pos x="130175" y="455613"/>
                </a:cxn>
                <a:cxn ang="0">
                  <a:pos x="74613" y="557213"/>
                </a:cxn>
                <a:cxn ang="0">
                  <a:pos x="26988" y="550863"/>
                </a:cxn>
                <a:cxn ang="0">
                  <a:pos x="0" y="438150"/>
                </a:cxn>
                <a:cxn ang="0">
                  <a:pos x="58738" y="0"/>
                </a:cxn>
                <a:cxn ang="0">
                  <a:pos x="187325" y="17463"/>
                </a:cxn>
                <a:cxn ang="0">
                  <a:pos x="130175" y="455613"/>
                </a:cxn>
              </a:cxnLst>
              <a:rect l="0" t="0" r="0" b="0"/>
              <a:pathLst>
                <a:path w="118" h="351">
                  <a:moveTo>
                    <a:pt x="82" y="287"/>
                  </a:moveTo>
                  <a:lnTo>
                    <a:pt x="47" y="351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7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3" name="Freeform 166"/>
            <p:cNvSpPr/>
            <p:nvPr/>
          </p:nvSpPr>
          <p:spPr>
            <a:xfrm>
              <a:off x="6062663" y="5581650"/>
              <a:ext cx="144462" cy="173038"/>
            </a:xfrm>
            <a:custGeom>
              <a:avLst/>
              <a:gdLst/>
              <a:ahLst/>
              <a:cxnLst>
                <a:cxn ang="0">
                  <a:pos x="133057" y="113436"/>
                </a:cxn>
                <a:cxn ang="0">
                  <a:pos x="60826" y="169193"/>
                </a:cxn>
                <a:cxn ang="0">
                  <a:pos x="58925" y="169193"/>
                </a:cxn>
                <a:cxn ang="0">
                  <a:pos x="3802" y="96132"/>
                </a:cxn>
                <a:cxn ang="0">
                  <a:pos x="11405" y="36530"/>
                </a:cxn>
                <a:cxn ang="0">
                  <a:pos x="77933" y="17304"/>
                </a:cxn>
                <a:cxn ang="0">
                  <a:pos x="79834" y="17304"/>
                </a:cxn>
                <a:cxn ang="0">
                  <a:pos x="140660" y="53834"/>
                </a:cxn>
                <a:cxn ang="0">
                  <a:pos x="133057" y="113436"/>
                </a:cxn>
              </a:cxnLst>
              <a:rect l="0" t="0" r="0" b="0"/>
              <a:pathLst>
                <a:path w="76" h="90">
                  <a:moveTo>
                    <a:pt x="70" y="59"/>
                  </a:moveTo>
                  <a:cubicBezTo>
                    <a:pt x="67" y="77"/>
                    <a:pt x="50" y="90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4" name="Freeform 167"/>
            <p:cNvSpPr/>
            <p:nvPr/>
          </p:nvSpPr>
          <p:spPr>
            <a:xfrm>
              <a:off x="6045200" y="5646738"/>
              <a:ext cx="160338" cy="155575"/>
            </a:xfrm>
            <a:custGeom>
              <a:avLst/>
              <a:gdLst/>
              <a:ahLst/>
              <a:cxnLst>
                <a:cxn ang="0">
                  <a:pos x="142875" y="155575"/>
                </a:cxn>
                <a:cxn ang="0">
                  <a:pos x="0" y="136525"/>
                </a:cxn>
                <a:cxn ang="0">
                  <a:pos x="17463" y="0"/>
                </a:cxn>
                <a:cxn ang="0">
                  <a:pos x="160338" y="19050"/>
                </a:cxn>
                <a:cxn ang="0">
                  <a:pos x="142875" y="155575"/>
                </a:cxn>
              </a:cxnLst>
              <a:rect l="0" t="0" r="0" b="0"/>
              <a:pathLst>
                <a:path w="101" h="98">
                  <a:moveTo>
                    <a:pt x="90" y="98"/>
                  </a:moveTo>
                  <a:lnTo>
                    <a:pt x="0" y="86"/>
                  </a:lnTo>
                  <a:lnTo>
                    <a:pt x="11" y="0"/>
                  </a:lnTo>
                  <a:lnTo>
                    <a:pt x="101" y="12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5" name="Freeform 168"/>
            <p:cNvSpPr/>
            <p:nvPr/>
          </p:nvSpPr>
          <p:spPr>
            <a:xfrm>
              <a:off x="6030913" y="6219825"/>
              <a:ext cx="50800" cy="79375"/>
            </a:xfrm>
            <a:custGeom>
              <a:avLst/>
              <a:gdLst/>
              <a:ahLst/>
              <a:cxnLst>
                <a:cxn ang="0">
                  <a:pos x="0" y="11339"/>
                </a:cxn>
                <a:cxn ang="0">
                  <a:pos x="11723" y="60476"/>
                </a:cxn>
                <a:cxn ang="0">
                  <a:pos x="50800" y="20789"/>
                </a:cxn>
                <a:cxn ang="0">
                  <a:pos x="0" y="11339"/>
                </a:cxn>
              </a:cxnLst>
              <a:rect l="0" t="0" r="0" b="0"/>
              <a:pathLst>
                <a:path w="26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9" y="38"/>
                    <a:pt x="12" y="42"/>
                    <a:pt x="26" y="11"/>
                  </a:cubicBezTo>
                  <a:cubicBezTo>
                    <a:pt x="26" y="11"/>
                    <a:pt x="17" y="0"/>
                    <a:pt x="0" y="6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6" name="Freeform 169"/>
            <p:cNvSpPr/>
            <p:nvPr/>
          </p:nvSpPr>
          <p:spPr>
            <a:xfrm>
              <a:off x="6199188" y="5680075"/>
              <a:ext cx="187325" cy="555625"/>
            </a:xfrm>
            <a:custGeom>
              <a:avLst/>
              <a:gdLst/>
              <a:ahLst/>
              <a:cxnLst>
                <a:cxn ang="0">
                  <a:pos x="130175" y="455613"/>
                </a:cxn>
                <a:cxn ang="0">
                  <a:pos x="74613" y="555625"/>
                </a:cxn>
                <a:cxn ang="0">
                  <a:pos x="26988" y="550863"/>
                </a:cxn>
                <a:cxn ang="0">
                  <a:pos x="0" y="438150"/>
                </a:cxn>
                <a:cxn ang="0">
                  <a:pos x="60325" y="0"/>
                </a:cxn>
                <a:cxn ang="0">
                  <a:pos x="187325" y="17463"/>
                </a:cxn>
                <a:cxn ang="0">
                  <a:pos x="130175" y="455613"/>
                </a:cxn>
              </a:cxnLst>
              <a:rect l="0" t="0" r="0" b="0"/>
              <a:pathLst>
                <a:path w="118" h="350">
                  <a:moveTo>
                    <a:pt x="82" y="287"/>
                  </a:moveTo>
                  <a:lnTo>
                    <a:pt x="47" y="350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8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7" name="Freeform 170"/>
            <p:cNvSpPr/>
            <p:nvPr/>
          </p:nvSpPr>
          <p:spPr>
            <a:xfrm>
              <a:off x="6254750" y="5578475"/>
              <a:ext cx="146050" cy="171450"/>
            </a:xfrm>
            <a:custGeom>
              <a:avLst/>
              <a:gdLst/>
              <a:ahLst/>
              <a:cxnLst>
                <a:cxn ang="0">
                  <a:pos x="134520" y="112395"/>
                </a:cxn>
                <a:cxn ang="0">
                  <a:pos x="61495" y="167640"/>
                </a:cxn>
                <a:cxn ang="0">
                  <a:pos x="59573" y="165735"/>
                </a:cxn>
                <a:cxn ang="0">
                  <a:pos x="3843" y="95250"/>
                </a:cxn>
                <a:cxn ang="0">
                  <a:pos x="11530" y="36195"/>
                </a:cxn>
                <a:cxn ang="0">
                  <a:pos x="80712" y="17145"/>
                </a:cxn>
                <a:cxn ang="0">
                  <a:pos x="82634" y="17145"/>
                </a:cxn>
                <a:cxn ang="0">
                  <a:pos x="142207" y="53340"/>
                </a:cxn>
                <a:cxn ang="0">
                  <a:pos x="134520" y="112395"/>
                </a:cxn>
              </a:cxnLst>
              <a:rect l="0" t="0" r="0" b="0"/>
              <a:pathLst>
                <a:path w="76" h="90">
                  <a:moveTo>
                    <a:pt x="70" y="59"/>
                  </a:moveTo>
                  <a:cubicBezTo>
                    <a:pt x="67" y="77"/>
                    <a:pt x="51" y="90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8" name="Freeform 171"/>
            <p:cNvSpPr/>
            <p:nvPr/>
          </p:nvSpPr>
          <p:spPr>
            <a:xfrm>
              <a:off x="6237288" y="5643563"/>
              <a:ext cx="163512" cy="153987"/>
            </a:xfrm>
            <a:custGeom>
              <a:avLst/>
              <a:gdLst/>
              <a:ahLst/>
              <a:cxnLst>
                <a:cxn ang="0">
                  <a:pos x="144462" y="153987"/>
                </a:cxn>
                <a:cxn ang="0">
                  <a:pos x="0" y="134937"/>
                </a:cxn>
                <a:cxn ang="0">
                  <a:pos x="20637" y="0"/>
                </a:cxn>
                <a:cxn ang="0">
                  <a:pos x="163512" y="19050"/>
                </a:cxn>
                <a:cxn ang="0">
                  <a:pos x="144462" y="153987"/>
                </a:cxn>
              </a:cxnLst>
              <a:rect l="0" t="0" r="0" b="0"/>
              <a:pathLst>
                <a:path w="103" h="97">
                  <a:moveTo>
                    <a:pt x="91" y="97"/>
                  </a:moveTo>
                  <a:lnTo>
                    <a:pt x="0" y="85"/>
                  </a:lnTo>
                  <a:lnTo>
                    <a:pt x="13" y="0"/>
                  </a:lnTo>
                  <a:lnTo>
                    <a:pt x="103" y="12"/>
                  </a:lnTo>
                  <a:lnTo>
                    <a:pt x="91" y="97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69" name="Freeform 172"/>
            <p:cNvSpPr/>
            <p:nvPr/>
          </p:nvSpPr>
          <p:spPr>
            <a:xfrm>
              <a:off x="6226175" y="6215063"/>
              <a:ext cx="47625" cy="80962"/>
            </a:xfrm>
            <a:custGeom>
              <a:avLst/>
              <a:gdLst/>
              <a:ahLst/>
              <a:cxnLst>
                <a:cxn ang="0">
                  <a:pos x="0" y="11566"/>
                </a:cxn>
                <a:cxn ang="0">
                  <a:pos x="11430" y="61685"/>
                </a:cxn>
                <a:cxn ang="0">
                  <a:pos x="47625" y="21204"/>
                </a:cxn>
                <a:cxn ang="0">
                  <a:pos x="0" y="11566"/>
                </a:cxn>
              </a:cxnLst>
              <a:rect l="0" t="0" r="0" b="0"/>
              <a:pathLst>
                <a:path w="25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8" y="38"/>
                    <a:pt x="11" y="42"/>
                    <a:pt x="25" y="11"/>
                  </a:cubicBezTo>
                  <a:cubicBezTo>
                    <a:pt x="25" y="11"/>
                    <a:pt x="16" y="0"/>
                    <a:pt x="0" y="6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0" name="Freeform 173"/>
            <p:cNvSpPr/>
            <p:nvPr/>
          </p:nvSpPr>
          <p:spPr>
            <a:xfrm>
              <a:off x="6372225" y="5684838"/>
              <a:ext cx="46038" cy="284162"/>
            </a:xfrm>
            <a:custGeom>
              <a:avLst/>
              <a:gdLst/>
              <a:ahLst/>
              <a:cxnLst>
                <a:cxn ang="0">
                  <a:pos x="9591" y="1920"/>
                </a:cxn>
                <a:cxn ang="0">
                  <a:pos x="44120" y="36480"/>
                </a:cxn>
                <a:cxn ang="0">
                  <a:pos x="15346" y="266882"/>
                </a:cxn>
                <a:cxn ang="0">
                  <a:pos x="0" y="280322"/>
                </a:cxn>
                <a:cxn ang="0">
                  <a:pos x="23019" y="99841"/>
                </a:cxn>
                <a:cxn ang="0">
                  <a:pos x="11510" y="78721"/>
                </a:cxn>
                <a:cxn ang="0">
                  <a:pos x="9591" y="0"/>
                </a:cxn>
                <a:cxn ang="0">
                  <a:pos x="9591" y="1920"/>
                </a:cxn>
              </a:cxnLst>
              <a:rect l="0" t="0" r="0" b="0"/>
              <a:pathLst>
                <a:path w="24" h="148">
                  <a:moveTo>
                    <a:pt x="5" y="1"/>
                  </a:moveTo>
                  <a:cubicBezTo>
                    <a:pt x="5" y="1"/>
                    <a:pt x="22" y="12"/>
                    <a:pt x="23" y="19"/>
                  </a:cubicBezTo>
                  <a:cubicBezTo>
                    <a:pt x="24" y="26"/>
                    <a:pt x="8" y="139"/>
                    <a:pt x="8" y="139"/>
                  </a:cubicBezTo>
                  <a:cubicBezTo>
                    <a:pt x="8" y="139"/>
                    <a:pt x="10" y="148"/>
                    <a:pt x="0" y="14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1" name="Freeform 174"/>
            <p:cNvSpPr/>
            <p:nvPr/>
          </p:nvSpPr>
          <p:spPr>
            <a:xfrm>
              <a:off x="5064125" y="5597525"/>
              <a:ext cx="831850" cy="373063"/>
            </a:xfrm>
            <a:custGeom>
              <a:avLst/>
              <a:gdLst/>
              <a:ahLst/>
              <a:cxnLst>
                <a:cxn ang="0">
                  <a:pos x="412750" y="373063"/>
                </a:cxn>
                <a:cxn ang="0">
                  <a:pos x="0" y="185738"/>
                </a:cxn>
                <a:cxn ang="0">
                  <a:pos x="423863" y="0"/>
                </a:cxn>
                <a:cxn ang="0">
                  <a:pos x="831850" y="180975"/>
                </a:cxn>
                <a:cxn ang="0">
                  <a:pos x="412750" y="373063"/>
                </a:cxn>
              </a:cxnLst>
              <a:rect l="0" t="0" r="0" b="0"/>
              <a:pathLst>
                <a:path w="524" h="235">
                  <a:moveTo>
                    <a:pt x="260" y="235"/>
                  </a:moveTo>
                  <a:lnTo>
                    <a:pt x="0" y="117"/>
                  </a:lnTo>
                  <a:lnTo>
                    <a:pt x="267" y="0"/>
                  </a:lnTo>
                  <a:lnTo>
                    <a:pt x="524" y="114"/>
                  </a:lnTo>
                  <a:lnTo>
                    <a:pt x="260" y="235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2" name="Rectangle 175"/>
            <p:cNvSpPr/>
            <p:nvPr/>
          </p:nvSpPr>
          <p:spPr>
            <a:xfrm>
              <a:off x="5861050" y="5773738"/>
              <a:ext cx="26988" cy="273050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73" name="Oval 176"/>
            <p:cNvSpPr/>
            <p:nvPr/>
          </p:nvSpPr>
          <p:spPr>
            <a:xfrm>
              <a:off x="5832475" y="6015038"/>
              <a:ext cx="84138" cy="84137"/>
            </a:xfrm>
            <a:prstGeom prst="ellipse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74" name="Freeform 177"/>
            <p:cNvSpPr/>
            <p:nvPr/>
          </p:nvSpPr>
          <p:spPr>
            <a:xfrm>
              <a:off x="5822950" y="6061075"/>
              <a:ext cx="61913" cy="180975"/>
            </a:xfrm>
            <a:custGeom>
              <a:avLst/>
              <a:gdLst/>
              <a:ahLst/>
              <a:cxnLst>
                <a:cxn ang="0">
                  <a:pos x="32891" y="9525"/>
                </a:cxn>
                <a:cxn ang="0">
                  <a:pos x="13543" y="180975"/>
                </a:cxn>
                <a:cxn ang="0">
                  <a:pos x="61913" y="180975"/>
                </a:cxn>
                <a:cxn ang="0">
                  <a:pos x="61913" y="0"/>
                </a:cxn>
                <a:cxn ang="0">
                  <a:pos x="32891" y="9525"/>
                </a:cxn>
              </a:cxnLst>
              <a:rect l="0" t="0" r="0" b="0"/>
              <a:pathLst>
                <a:path w="32" h="95">
                  <a:moveTo>
                    <a:pt x="17" y="5"/>
                  </a:moveTo>
                  <a:cubicBezTo>
                    <a:pt x="17" y="5"/>
                    <a:pt x="0" y="41"/>
                    <a:pt x="7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7" y="8"/>
                    <a:pt x="17" y="5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5" name="Freeform 178"/>
            <p:cNvSpPr/>
            <p:nvPr/>
          </p:nvSpPr>
          <p:spPr>
            <a:xfrm>
              <a:off x="5870575" y="6061075"/>
              <a:ext cx="60325" cy="180975"/>
            </a:xfrm>
            <a:custGeom>
              <a:avLst/>
              <a:gdLst/>
              <a:ahLst/>
              <a:cxnLst>
                <a:cxn ang="0">
                  <a:pos x="27244" y="9525"/>
                </a:cxn>
                <a:cxn ang="0">
                  <a:pos x="46703" y="180975"/>
                </a:cxn>
                <a:cxn ang="0">
                  <a:pos x="0" y="180975"/>
                </a:cxn>
                <a:cxn ang="0">
                  <a:pos x="0" y="0"/>
                </a:cxn>
                <a:cxn ang="0">
                  <a:pos x="27244" y="9525"/>
                </a:cxn>
              </a:cxnLst>
              <a:rect l="0" t="0" r="0" b="0"/>
              <a:pathLst>
                <a:path w="31" h="95">
                  <a:moveTo>
                    <a:pt x="14" y="5"/>
                  </a:moveTo>
                  <a:cubicBezTo>
                    <a:pt x="14" y="5"/>
                    <a:pt x="31" y="41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8"/>
                    <a:pt x="14" y="5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6" name="Freeform 179"/>
            <p:cNvSpPr/>
            <p:nvPr/>
          </p:nvSpPr>
          <p:spPr>
            <a:xfrm>
              <a:off x="5227638" y="5895975"/>
              <a:ext cx="484187" cy="358775"/>
            </a:xfrm>
            <a:custGeom>
              <a:avLst/>
              <a:gdLst/>
              <a:ahLst/>
              <a:cxnLst>
                <a:cxn ang="0">
                  <a:pos x="484187" y="0"/>
                </a:cxn>
                <a:cxn ang="0">
                  <a:pos x="243050" y="112594"/>
                </a:cxn>
                <a:cxn ang="0">
                  <a:pos x="0" y="0"/>
                </a:cxn>
                <a:cxn ang="0">
                  <a:pos x="0" y="276715"/>
                </a:cxn>
                <a:cxn ang="0">
                  <a:pos x="235395" y="358775"/>
                </a:cxn>
                <a:cxn ang="0">
                  <a:pos x="235395" y="358775"/>
                </a:cxn>
                <a:cxn ang="0">
                  <a:pos x="243050" y="358775"/>
                </a:cxn>
                <a:cxn ang="0">
                  <a:pos x="248792" y="358775"/>
                </a:cxn>
                <a:cxn ang="0">
                  <a:pos x="248792" y="358775"/>
                </a:cxn>
                <a:cxn ang="0">
                  <a:pos x="484187" y="276715"/>
                </a:cxn>
                <a:cxn ang="0">
                  <a:pos x="484187" y="0"/>
                </a:cxn>
              </a:cxnLst>
              <a:rect l="0" t="0" r="0" b="0"/>
              <a:pathLst>
                <a:path w="253" h="188">
                  <a:moveTo>
                    <a:pt x="253" y="0"/>
                  </a:moveTo>
                  <a:cubicBezTo>
                    <a:pt x="253" y="1"/>
                    <a:pt x="147" y="50"/>
                    <a:pt x="127" y="59"/>
                  </a:cubicBezTo>
                  <a:cubicBezTo>
                    <a:pt x="106" y="50"/>
                    <a:pt x="0" y="1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4" y="181"/>
                    <a:pt x="102" y="187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4" y="188"/>
                    <a:pt x="127" y="188"/>
                  </a:cubicBezTo>
                  <a:cubicBezTo>
                    <a:pt x="129" y="188"/>
                    <a:pt x="130" y="188"/>
                    <a:pt x="13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51" y="187"/>
                    <a:pt x="219" y="181"/>
                    <a:pt x="253" y="145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7" name="Freeform 180"/>
            <p:cNvSpPr>
              <a:spLocks noEditPoints="1"/>
            </p:cNvSpPr>
            <p:nvPr/>
          </p:nvSpPr>
          <p:spPr>
            <a:xfrm>
              <a:off x="4991100" y="5194300"/>
              <a:ext cx="596900" cy="433388"/>
            </a:xfrm>
            <a:custGeom>
              <a:avLst/>
              <a:gdLst/>
              <a:ahLst/>
              <a:cxnLst>
                <a:cxn ang="0">
                  <a:pos x="491677" y="70640"/>
                </a:cxn>
                <a:cxn ang="0">
                  <a:pos x="468720" y="156554"/>
                </a:cxn>
                <a:cxn ang="0">
                  <a:pos x="528027" y="250105"/>
                </a:cxn>
                <a:cxn ang="0">
                  <a:pos x="468720" y="336019"/>
                </a:cxn>
                <a:cxn ang="0">
                  <a:pos x="468720" y="61094"/>
                </a:cxn>
                <a:cxn ang="0">
                  <a:pos x="208532" y="30547"/>
                </a:cxn>
                <a:cxn ang="0">
                  <a:pos x="223838" y="34366"/>
                </a:cxn>
                <a:cxn ang="0">
                  <a:pos x="208532" y="95460"/>
                </a:cxn>
                <a:cxn ang="0">
                  <a:pos x="208532" y="372294"/>
                </a:cxn>
                <a:cxn ang="0">
                  <a:pos x="382628" y="334110"/>
                </a:cxn>
                <a:cxn ang="0">
                  <a:pos x="468720" y="286380"/>
                </a:cxn>
                <a:cxn ang="0">
                  <a:pos x="440022" y="278743"/>
                </a:cxn>
                <a:cxn ang="0">
                  <a:pos x="468720" y="156554"/>
                </a:cxn>
                <a:cxn ang="0">
                  <a:pos x="208532" y="11455"/>
                </a:cxn>
                <a:cxn ang="0">
                  <a:pos x="177922" y="53458"/>
                </a:cxn>
                <a:cxn ang="0">
                  <a:pos x="208532" y="30547"/>
                </a:cxn>
                <a:cxn ang="0">
                  <a:pos x="177922" y="433388"/>
                </a:cxn>
                <a:cxn ang="0">
                  <a:pos x="208532" y="372294"/>
                </a:cxn>
                <a:cxn ang="0">
                  <a:pos x="177922" y="404750"/>
                </a:cxn>
                <a:cxn ang="0">
                  <a:pos x="208532" y="95460"/>
                </a:cxn>
                <a:cxn ang="0">
                  <a:pos x="183662" y="307381"/>
                </a:cxn>
                <a:cxn ang="0">
                  <a:pos x="177922" y="147008"/>
                </a:cxn>
                <a:cxn ang="0">
                  <a:pos x="177922" y="74459"/>
                </a:cxn>
                <a:cxn ang="0">
                  <a:pos x="208532" y="95460"/>
                </a:cxn>
                <a:cxn ang="0">
                  <a:pos x="137746" y="40093"/>
                </a:cxn>
                <a:cxn ang="0">
                  <a:pos x="156878" y="95460"/>
                </a:cxn>
                <a:cxn ang="0">
                  <a:pos x="177922" y="74459"/>
                </a:cxn>
                <a:cxn ang="0">
                  <a:pos x="177922" y="19092"/>
                </a:cxn>
                <a:cxn ang="0">
                  <a:pos x="177922" y="433388"/>
                </a:cxn>
                <a:cxn ang="0">
                  <a:pos x="137746" y="402841"/>
                </a:cxn>
                <a:cxn ang="0">
                  <a:pos x="177922" y="147008"/>
                </a:cxn>
                <a:cxn ang="0">
                  <a:pos x="137746" y="307381"/>
                </a:cxn>
                <a:cxn ang="0">
                  <a:pos x="160704" y="265379"/>
                </a:cxn>
                <a:cxn ang="0">
                  <a:pos x="137746" y="198557"/>
                </a:cxn>
                <a:cxn ang="0">
                  <a:pos x="176009" y="154645"/>
                </a:cxn>
                <a:cxn ang="0">
                  <a:pos x="137746" y="40093"/>
                </a:cxn>
                <a:cxn ang="0">
                  <a:pos x="137746" y="429570"/>
                </a:cxn>
                <a:cxn ang="0">
                  <a:pos x="135833" y="402841"/>
                </a:cxn>
                <a:cxn ang="0">
                  <a:pos x="110962" y="330291"/>
                </a:cxn>
                <a:cxn ang="0">
                  <a:pos x="137746" y="288289"/>
                </a:cxn>
                <a:cxn ang="0">
                  <a:pos x="93744" y="288289"/>
                </a:cxn>
                <a:cxn ang="0">
                  <a:pos x="137746" y="198557"/>
                </a:cxn>
                <a:cxn ang="0">
                  <a:pos x="116702" y="173737"/>
                </a:cxn>
                <a:cxn ang="0">
                  <a:pos x="99483" y="116461"/>
                </a:cxn>
                <a:cxn ang="0">
                  <a:pos x="137746" y="40093"/>
                </a:cxn>
              </a:cxnLst>
              <a:rect l="0" t="0" r="0" b="0"/>
              <a:pathLst>
                <a:path w="312" h="227">
                  <a:moveTo>
                    <a:pt x="305" y="125"/>
                  </a:moveTo>
                  <a:cubicBezTo>
                    <a:pt x="312" y="72"/>
                    <a:pt x="257" y="37"/>
                    <a:pt x="257" y="37"/>
                  </a:cubicBezTo>
                  <a:cubicBezTo>
                    <a:pt x="253" y="35"/>
                    <a:pt x="249" y="34"/>
                    <a:pt x="245" y="32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51" y="82"/>
                    <a:pt x="256" y="84"/>
                    <a:pt x="261" y="86"/>
                  </a:cubicBezTo>
                  <a:cubicBezTo>
                    <a:pt x="277" y="94"/>
                    <a:pt x="284" y="115"/>
                    <a:pt x="276" y="131"/>
                  </a:cubicBezTo>
                  <a:cubicBezTo>
                    <a:pt x="270" y="143"/>
                    <a:pt x="258" y="150"/>
                    <a:pt x="245" y="150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77" y="174"/>
                    <a:pt x="301" y="162"/>
                    <a:pt x="305" y="125"/>
                  </a:cubicBezTo>
                  <a:close/>
                  <a:moveTo>
                    <a:pt x="245" y="32"/>
                  </a:moveTo>
                  <a:cubicBezTo>
                    <a:pt x="188" y="6"/>
                    <a:pt x="143" y="0"/>
                    <a:pt x="109" y="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2" y="16"/>
                    <a:pt x="114" y="17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25" y="22"/>
                    <a:pt x="129" y="32"/>
                    <a:pt x="124" y="41"/>
                  </a:cubicBezTo>
                  <a:cubicBezTo>
                    <a:pt x="121" y="47"/>
                    <a:pt x="115" y="50"/>
                    <a:pt x="109" y="50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11" y="182"/>
                    <a:pt x="111" y="189"/>
                    <a:pt x="109" y="195"/>
                  </a:cubicBezTo>
                  <a:cubicBezTo>
                    <a:pt x="109" y="222"/>
                    <a:pt x="109" y="222"/>
                    <a:pt x="109" y="222"/>
                  </a:cubicBezTo>
                  <a:cubicBezTo>
                    <a:pt x="141" y="209"/>
                    <a:pt x="166" y="172"/>
                    <a:pt x="200" y="175"/>
                  </a:cubicBezTo>
                  <a:cubicBezTo>
                    <a:pt x="216" y="176"/>
                    <a:pt x="231" y="177"/>
                    <a:pt x="245" y="176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0" y="150"/>
                    <a:pt x="235" y="148"/>
                    <a:pt x="230" y="146"/>
                  </a:cubicBezTo>
                  <a:cubicBezTo>
                    <a:pt x="230" y="146"/>
                    <a:pt x="230" y="146"/>
                    <a:pt x="230" y="146"/>
                  </a:cubicBezTo>
                  <a:cubicBezTo>
                    <a:pt x="214" y="138"/>
                    <a:pt x="207" y="118"/>
                    <a:pt x="215" y="101"/>
                  </a:cubicBezTo>
                  <a:cubicBezTo>
                    <a:pt x="221" y="89"/>
                    <a:pt x="233" y="82"/>
                    <a:pt x="245" y="82"/>
                  </a:cubicBezTo>
                  <a:lnTo>
                    <a:pt x="245" y="32"/>
                  </a:lnTo>
                  <a:close/>
                  <a:moveTo>
                    <a:pt x="109" y="6"/>
                  </a:moveTo>
                  <a:cubicBezTo>
                    <a:pt x="104" y="7"/>
                    <a:pt x="98" y="8"/>
                    <a:pt x="93" y="10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7"/>
                    <a:pt x="94" y="26"/>
                    <a:pt x="94" y="26"/>
                  </a:cubicBezTo>
                  <a:cubicBezTo>
                    <a:pt x="97" y="20"/>
                    <a:pt x="103" y="16"/>
                    <a:pt x="109" y="16"/>
                  </a:cubicBezTo>
                  <a:cubicBezTo>
                    <a:pt x="109" y="6"/>
                    <a:pt x="109" y="6"/>
                    <a:pt x="109" y="6"/>
                  </a:cubicBezTo>
                  <a:close/>
                  <a:moveTo>
                    <a:pt x="93" y="227"/>
                  </a:moveTo>
                  <a:cubicBezTo>
                    <a:pt x="99" y="226"/>
                    <a:pt x="104" y="225"/>
                    <a:pt x="109" y="222"/>
                  </a:cubicBezTo>
                  <a:cubicBezTo>
                    <a:pt x="109" y="195"/>
                    <a:pt x="109" y="195"/>
                    <a:pt x="109" y="195"/>
                  </a:cubicBezTo>
                  <a:cubicBezTo>
                    <a:pt x="109" y="196"/>
                    <a:pt x="108" y="197"/>
                    <a:pt x="108" y="198"/>
                  </a:cubicBezTo>
                  <a:cubicBezTo>
                    <a:pt x="105" y="205"/>
                    <a:pt x="99" y="209"/>
                    <a:pt x="93" y="212"/>
                  </a:cubicBezTo>
                  <a:cubicBezTo>
                    <a:pt x="93" y="227"/>
                    <a:pt x="93" y="227"/>
                    <a:pt x="93" y="227"/>
                  </a:cubicBezTo>
                  <a:close/>
                  <a:moveTo>
                    <a:pt x="109" y="50"/>
                  </a:moveTo>
                  <a:cubicBezTo>
                    <a:pt x="109" y="176"/>
                    <a:pt x="109" y="176"/>
                    <a:pt x="109" y="176"/>
                  </a:cubicBezTo>
                  <a:cubicBezTo>
                    <a:pt x="107" y="170"/>
                    <a:pt x="102" y="164"/>
                    <a:pt x="96" y="161"/>
                  </a:cubicBezTo>
                  <a:cubicBezTo>
                    <a:pt x="95" y="160"/>
                    <a:pt x="94" y="160"/>
                    <a:pt x="93" y="160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4" y="73"/>
                    <a:pt x="94" y="6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3"/>
                    <a:pt x="97" y="46"/>
                    <a:pt x="102" y="48"/>
                  </a:cubicBezTo>
                  <a:cubicBezTo>
                    <a:pt x="104" y="50"/>
                    <a:pt x="107" y="50"/>
                    <a:pt x="109" y="50"/>
                  </a:cubicBezTo>
                  <a:close/>
                  <a:moveTo>
                    <a:pt x="93" y="10"/>
                  </a:moveTo>
                  <a:cubicBezTo>
                    <a:pt x="85" y="13"/>
                    <a:pt x="78" y="16"/>
                    <a:pt x="72" y="21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5" y="48"/>
                    <a:pt x="79" y="49"/>
                    <a:pt x="82" y="50"/>
                  </a:cubicBezTo>
                  <a:cubicBezTo>
                    <a:pt x="88" y="53"/>
                    <a:pt x="92" y="5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2" y="35"/>
                    <a:pt x="92" y="32"/>
                    <a:pt x="93" y="28"/>
                  </a:cubicBezTo>
                  <a:cubicBezTo>
                    <a:pt x="93" y="10"/>
                    <a:pt x="93" y="10"/>
                    <a:pt x="93" y="10"/>
                  </a:cubicBezTo>
                  <a:close/>
                  <a:moveTo>
                    <a:pt x="72" y="225"/>
                  </a:moveTo>
                  <a:cubicBezTo>
                    <a:pt x="79" y="227"/>
                    <a:pt x="86" y="227"/>
                    <a:pt x="93" y="227"/>
                  </a:cubicBezTo>
                  <a:cubicBezTo>
                    <a:pt x="93" y="212"/>
                    <a:pt x="93" y="212"/>
                    <a:pt x="93" y="212"/>
                  </a:cubicBezTo>
                  <a:cubicBezTo>
                    <a:pt x="86" y="214"/>
                    <a:pt x="79" y="215"/>
                    <a:pt x="72" y="211"/>
                  </a:cubicBezTo>
                  <a:cubicBezTo>
                    <a:pt x="72" y="225"/>
                    <a:pt x="72" y="225"/>
                    <a:pt x="72" y="225"/>
                  </a:cubicBezTo>
                  <a:close/>
                  <a:moveTo>
                    <a:pt x="93" y="77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86" y="157"/>
                    <a:pt x="78" y="157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77" y="148"/>
                    <a:pt x="81" y="144"/>
                    <a:pt x="84" y="139"/>
                  </a:cubicBezTo>
                  <a:cubicBezTo>
                    <a:pt x="90" y="126"/>
                    <a:pt x="85" y="111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80" y="93"/>
                    <a:pt x="88" y="89"/>
                    <a:pt x="92" y="81"/>
                  </a:cubicBezTo>
                  <a:cubicBezTo>
                    <a:pt x="92" y="80"/>
                    <a:pt x="93" y="78"/>
                    <a:pt x="93" y="77"/>
                  </a:cubicBezTo>
                  <a:close/>
                  <a:moveTo>
                    <a:pt x="72" y="21"/>
                  </a:moveTo>
                  <a:cubicBezTo>
                    <a:pt x="0" y="67"/>
                    <a:pt x="12" y="192"/>
                    <a:pt x="55" y="217"/>
                  </a:cubicBezTo>
                  <a:cubicBezTo>
                    <a:pt x="61" y="220"/>
                    <a:pt x="66" y="223"/>
                    <a:pt x="72" y="225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57" y="204"/>
                    <a:pt x="51" y="187"/>
                    <a:pt x="58" y="173"/>
                  </a:cubicBezTo>
                  <a:cubicBezTo>
                    <a:pt x="61" y="168"/>
                    <a:pt x="66" y="163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65" y="154"/>
                    <a:pt x="56" y="154"/>
                    <a:pt x="49" y="151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36" y="144"/>
                    <a:pt x="31" y="129"/>
                    <a:pt x="38" y="116"/>
                  </a:cubicBezTo>
                  <a:cubicBezTo>
                    <a:pt x="44" y="104"/>
                    <a:pt x="59" y="98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68" y="93"/>
                    <a:pt x="65" y="93"/>
                    <a:pt x="61" y="91"/>
                  </a:cubicBezTo>
                  <a:cubicBezTo>
                    <a:pt x="50" y="86"/>
                    <a:pt x="46" y="72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53"/>
                    <a:pt x="63" y="48"/>
                    <a:pt x="72" y="48"/>
                  </a:cubicBezTo>
                  <a:lnTo>
                    <a:pt x="72" y="21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8" name="Freeform 181"/>
            <p:cNvSpPr/>
            <p:nvPr/>
          </p:nvSpPr>
          <p:spPr>
            <a:xfrm>
              <a:off x="6597650" y="5553075"/>
              <a:ext cx="530225" cy="533400"/>
            </a:xfrm>
            <a:custGeom>
              <a:avLst/>
              <a:gdLst/>
              <a:ahLst/>
              <a:cxnLst>
                <a:cxn ang="0">
                  <a:pos x="390491" y="26766"/>
                </a:cxn>
                <a:cxn ang="0">
                  <a:pos x="495770" y="237067"/>
                </a:cxn>
                <a:cxn ang="0">
                  <a:pos x="235443" y="498987"/>
                </a:cxn>
                <a:cxn ang="0">
                  <a:pos x="26798" y="395748"/>
                </a:cxn>
                <a:cxn ang="0">
                  <a:pos x="0" y="416778"/>
                </a:cxn>
                <a:cxn ang="0">
                  <a:pos x="235443" y="533400"/>
                </a:cxn>
                <a:cxn ang="0">
                  <a:pos x="530225" y="237067"/>
                </a:cxn>
                <a:cxn ang="0">
                  <a:pos x="409632" y="0"/>
                </a:cxn>
                <a:cxn ang="0">
                  <a:pos x="390491" y="26766"/>
                </a:cxn>
              </a:cxnLst>
              <a:rect l="0" t="0" r="0" b="0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79" name="Freeform 182"/>
            <p:cNvSpPr>
              <a:spLocks noEditPoints="1"/>
            </p:cNvSpPr>
            <p:nvPr/>
          </p:nvSpPr>
          <p:spPr>
            <a:xfrm>
              <a:off x="6600825" y="5562600"/>
              <a:ext cx="468313" cy="468313"/>
            </a:xfrm>
            <a:custGeom>
              <a:avLst/>
              <a:gdLst/>
              <a:ahLst/>
              <a:cxnLst>
                <a:cxn ang="0">
                  <a:pos x="235112" y="468313"/>
                </a:cxn>
                <a:cxn ang="0">
                  <a:pos x="468313" y="233201"/>
                </a:cxn>
                <a:cxn ang="0">
                  <a:pos x="235112" y="0"/>
                </a:cxn>
                <a:cxn ang="0">
                  <a:pos x="235112" y="9557"/>
                </a:cxn>
                <a:cxn ang="0">
                  <a:pos x="458756" y="233201"/>
                </a:cxn>
                <a:cxn ang="0">
                  <a:pos x="235112" y="456844"/>
                </a:cxn>
                <a:cxn ang="0">
                  <a:pos x="235112" y="468313"/>
                </a:cxn>
                <a:cxn ang="0">
                  <a:pos x="235112" y="0"/>
                </a:cxn>
                <a:cxn ang="0">
                  <a:pos x="0" y="233201"/>
                </a:cxn>
                <a:cxn ang="0">
                  <a:pos x="235112" y="468313"/>
                </a:cxn>
                <a:cxn ang="0">
                  <a:pos x="235112" y="468313"/>
                </a:cxn>
                <a:cxn ang="0">
                  <a:pos x="235112" y="456844"/>
                </a:cxn>
                <a:cxn ang="0">
                  <a:pos x="235112" y="456844"/>
                </a:cxn>
                <a:cxn ang="0">
                  <a:pos x="235112" y="456844"/>
                </a:cxn>
                <a:cxn ang="0">
                  <a:pos x="11469" y="233201"/>
                </a:cxn>
                <a:cxn ang="0">
                  <a:pos x="235112" y="9557"/>
                </a:cxn>
                <a:cxn ang="0">
                  <a:pos x="235112" y="9557"/>
                </a:cxn>
                <a:cxn ang="0">
                  <a:pos x="235112" y="0"/>
                </a:cxn>
              </a:cxnLst>
              <a:rect l="0" t="0" r="0" b="0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0" name="Freeform 183"/>
            <p:cNvSpPr/>
            <p:nvPr/>
          </p:nvSpPr>
          <p:spPr>
            <a:xfrm>
              <a:off x="6588125" y="5570538"/>
              <a:ext cx="527050" cy="460375"/>
            </a:xfrm>
            <a:custGeom>
              <a:avLst/>
              <a:gdLst/>
              <a:ahLst/>
              <a:cxnLst>
                <a:cxn ang="0">
                  <a:pos x="152768" y="36295"/>
                </a:cxn>
                <a:cxn ang="0">
                  <a:pos x="143220" y="55398"/>
                </a:cxn>
                <a:cxn ang="0">
                  <a:pos x="133672" y="68770"/>
                </a:cxn>
                <a:cxn ang="0">
                  <a:pos x="126034" y="61129"/>
                </a:cxn>
                <a:cxn ang="0">
                  <a:pos x="122214" y="76411"/>
                </a:cxn>
                <a:cxn ang="0">
                  <a:pos x="99299" y="80231"/>
                </a:cxn>
                <a:cxn ang="0">
                  <a:pos x="84022" y="95513"/>
                </a:cxn>
                <a:cxn ang="0">
                  <a:pos x="63017" y="124168"/>
                </a:cxn>
                <a:cxn ang="0">
                  <a:pos x="51559" y="143270"/>
                </a:cxn>
                <a:cxn ang="0">
                  <a:pos x="63017" y="154732"/>
                </a:cxn>
                <a:cxn ang="0">
                  <a:pos x="63017" y="162373"/>
                </a:cxn>
                <a:cxn ang="0">
                  <a:pos x="53469" y="152822"/>
                </a:cxn>
                <a:cxn ang="0">
                  <a:pos x="43921" y="139450"/>
                </a:cxn>
                <a:cxn ang="0">
                  <a:pos x="40102" y="160463"/>
                </a:cxn>
                <a:cxn ang="0">
                  <a:pos x="42011" y="192937"/>
                </a:cxn>
                <a:cxn ang="0">
                  <a:pos x="57288" y="185296"/>
                </a:cxn>
                <a:cxn ang="0">
                  <a:pos x="74474" y="204399"/>
                </a:cxn>
                <a:cxn ang="0">
                  <a:pos x="95480" y="227322"/>
                </a:cxn>
                <a:cxn ang="0">
                  <a:pos x="116486" y="244515"/>
                </a:cxn>
                <a:cxn ang="0">
                  <a:pos x="143220" y="271258"/>
                </a:cxn>
                <a:cxn ang="0">
                  <a:pos x="133672" y="311374"/>
                </a:cxn>
                <a:cxn ang="0">
                  <a:pos x="114576" y="359131"/>
                </a:cxn>
                <a:cxn ang="0">
                  <a:pos x="120305" y="393516"/>
                </a:cxn>
                <a:cxn ang="0">
                  <a:pos x="106938" y="395426"/>
                </a:cxn>
                <a:cxn ang="0">
                  <a:pos x="74474" y="341938"/>
                </a:cxn>
                <a:cxn ang="0">
                  <a:pos x="40102" y="261707"/>
                </a:cxn>
                <a:cxn ang="0">
                  <a:pos x="28644" y="202489"/>
                </a:cxn>
                <a:cxn ang="0">
                  <a:pos x="171864" y="424080"/>
                </a:cxn>
                <a:cxn ang="0">
                  <a:pos x="208147" y="418349"/>
                </a:cxn>
                <a:cxn ang="0">
                  <a:pos x="255887" y="412618"/>
                </a:cxn>
                <a:cxn ang="0">
                  <a:pos x="252067" y="431721"/>
                </a:cxn>
                <a:cxn ang="0">
                  <a:pos x="280711" y="429811"/>
                </a:cxn>
                <a:cxn ang="0">
                  <a:pos x="320813" y="425990"/>
                </a:cxn>
                <a:cxn ang="0">
                  <a:pos x="316994" y="7641"/>
                </a:cxn>
                <a:cxn ang="0">
                  <a:pos x="454485" y="149001"/>
                </a:cxn>
                <a:cxn ang="0">
                  <a:pos x="437299" y="135629"/>
                </a:cxn>
                <a:cxn ang="0">
                  <a:pos x="420112" y="173835"/>
                </a:cxn>
                <a:cxn ang="0">
                  <a:pos x="393378" y="139450"/>
                </a:cxn>
                <a:cxn ang="0">
                  <a:pos x="402926" y="173835"/>
                </a:cxn>
                <a:cxn ang="0">
                  <a:pos x="429660" y="183386"/>
                </a:cxn>
                <a:cxn ang="0">
                  <a:pos x="420112" y="233053"/>
                </a:cxn>
                <a:cxn ang="0">
                  <a:pos x="406745" y="284630"/>
                </a:cxn>
                <a:cxn ang="0">
                  <a:pos x="389559" y="317105"/>
                </a:cxn>
                <a:cxn ang="0">
                  <a:pos x="339909" y="357220"/>
                </a:cxn>
                <a:cxn ang="0">
                  <a:pos x="328451" y="322836"/>
                </a:cxn>
                <a:cxn ang="0">
                  <a:pos x="330361" y="278899"/>
                </a:cxn>
                <a:cxn ang="0">
                  <a:pos x="311265" y="234963"/>
                </a:cxn>
                <a:cxn ang="0">
                  <a:pos x="290259" y="208219"/>
                </a:cxn>
                <a:cxn ang="0">
                  <a:pos x="229152" y="210130"/>
                </a:cxn>
                <a:cxn ang="0">
                  <a:pos x="208147" y="177655"/>
                </a:cxn>
                <a:cxn ang="0">
                  <a:pos x="232971" y="114616"/>
                </a:cxn>
                <a:cxn ang="0">
                  <a:pos x="274983" y="97424"/>
                </a:cxn>
                <a:cxn ang="0">
                  <a:pos x="301717" y="108885"/>
                </a:cxn>
                <a:cxn ang="0">
                  <a:pos x="337999" y="108885"/>
                </a:cxn>
                <a:cxn ang="0">
                  <a:pos x="374282" y="103155"/>
                </a:cxn>
                <a:cxn ang="0">
                  <a:pos x="341819" y="87872"/>
                </a:cxn>
                <a:cxn ang="0">
                  <a:pos x="337999" y="74501"/>
                </a:cxn>
                <a:cxn ang="0">
                  <a:pos x="294079" y="76411"/>
                </a:cxn>
                <a:cxn ang="0">
                  <a:pos x="255887" y="87872"/>
                </a:cxn>
                <a:cxn ang="0">
                  <a:pos x="250158" y="49667"/>
                </a:cxn>
                <a:cxn ang="0">
                  <a:pos x="221514" y="26744"/>
                </a:cxn>
                <a:cxn ang="0">
                  <a:pos x="252067" y="7641"/>
                </a:cxn>
              </a:cxnLst>
              <a:rect l="0" t="0" r="0" b="0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1" name="Freeform 184"/>
            <p:cNvSpPr/>
            <p:nvPr/>
          </p:nvSpPr>
          <p:spPr>
            <a:xfrm>
              <a:off x="6713538" y="6070600"/>
              <a:ext cx="152400" cy="174625"/>
            </a:xfrm>
            <a:custGeom>
              <a:avLst/>
              <a:gdLst/>
              <a:ahLst/>
              <a:cxnLst>
                <a:cxn ang="0">
                  <a:pos x="104172" y="9490"/>
                </a:cxn>
                <a:cxn ang="0">
                  <a:pos x="104172" y="64535"/>
                </a:cxn>
                <a:cxn ang="0">
                  <a:pos x="59803" y="100599"/>
                </a:cxn>
                <a:cxn ang="0">
                  <a:pos x="1929" y="144255"/>
                </a:cxn>
                <a:cxn ang="0">
                  <a:pos x="152400" y="174625"/>
                </a:cxn>
                <a:cxn ang="0">
                  <a:pos x="152400" y="0"/>
                </a:cxn>
                <a:cxn ang="0">
                  <a:pos x="104172" y="9490"/>
                </a:cxn>
              </a:cxnLst>
              <a:rect l="0" t="0" r="0" b="0"/>
              <a:pathLst>
                <a:path w="79" h="92">
                  <a:moveTo>
                    <a:pt x="54" y="5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47" y="48"/>
                    <a:pt x="31" y="53"/>
                  </a:cubicBezTo>
                  <a:cubicBezTo>
                    <a:pt x="14" y="59"/>
                    <a:pt x="0" y="68"/>
                    <a:pt x="1" y="76"/>
                  </a:cubicBezTo>
                  <a:cubicBezTo>
                    <a:pt x="2" y="85"/>
                    <a:pt x="22" y="92"/>
                    <a:pt x="79" y="9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2" name="Freeform 185"/>
            <p:cNvSpPr/>
            <p:nvPr/>
          </p:nvSpPr>
          <p:spPr>
            <a:xfrm>
              <a:off x="6850063" y="6070600"/>
              <a:ext cx="141287" cy="174625"/>
            </a:xfrm>
            <a:custGeom>
              <a:avLst/>
              <a:gdLst/>
              <a:ahLst/>
              <a:cxnLst>
                <a:cxn ang="0">
                  <a:pos x="30549" y="9490"/>
                </a:cxn>
                <a:cxn ang="0">
                  <a:pos x="30549" y="64535"/>
                </a:cxn>
                <a:cxn ang="0">
                  <a:pos x="72553" y="100599"/>
                </a:cxn>
                <a:cxn ang="0">
                  <a:pos x="137468" y="144255"/>
                </a:cxn>
                <a:cxn ang="0">
                  <a:pos x="0" y="174625"/>
                </a:cxn>
                <a:cxn ang="0">
                  <a:pos x="0" y="0"/>
                </a:cxn>
                <a:cxn ang="0">
                  <a:pos x="30549" y="9490"/>
                </a:cxn>
              </a:cxnLst>
              <a:rect l="0" t="0" r="0" b="0"/>
              <a:pathLst>
                <a:path w="74" h="92">
                  <a:moveTo>
                    <a:pt x="16" y="5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22" y="48"/>
                    <a:pt x="38" y="53"/>
                  </a:cubicBezTo>
                  <a:cubicBezTo>
                    <a:pt x="54" y="59"/>
                    <a:pt x="74" y="68"/>
                    <a:pt x="72" y="76"/>
                  </a:cubicBezTo>
                  <a:cubicBezTo>
                    <a:pt x="71" y="85"/>
                    <a:pt x="4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3" name="Freeform 186"/>
            <p:cNvSpPr/>
            <p:nvPr/>
          </p:nvSpPr>
          <p:spPr>
            <a:xfrm>
              <a:off x="6597650" y="5553075"/>
              <a:ext cx="530225" cy="533400"/>
            </a:xfrm>
            <a:custGeom>
              <a:avLst/>
              <a:gdLst/>
              <a:ahLst/>
              <a:cxnLst>
                <a:cxn ang="0">
                  <a:pos x="390491" y="26766"/>
                </a:cxn>
                <a:cxn ang="0">
                  <a:pos x="495770" y="237067"/>
                </a:cxn>
                <a:cxn ang="0">
                  <a:pos x="235443" y="498987"/>
                </a:cxn>
                <a:cxn ang="0">
                  <a:pos x="26798" y="395748"/>
                </a:cxn>
                <a:cxn ang="0">
                  <a:pos x="0" y="416778"/>
                </a:cxn>
                <a:cxn ang="0">
                  <a:pos x="235443" y="533400"/>
                </a:cxn>
                <a:cxn ang="0">
                  <a:pos x="530225" y="237067"/>
                </a:cxn>
                <a:cxn ang="0">
                  <a:pos x="409632" y="0"/>
                </a:cxn>
                <a:cxn ang="0">
                  <a:pos x="390491" y="26766"/>
                </a:cxn>
              </a:cxnLst>
              <a:rect l="0" t="0" r="0" b="0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4" name="Freeform 187"/>
            <p:cNvSpPr>
              <a:spLocks noEditPoints="1"/>
            </p:cNvSpPr>
            <p:nvPr/>
          </p:nvSpPr>
          <p:spPr>
            <a:xfrm>
              <a:off x="6600825" y="5562600"/>
              <a:ext cx="468313" cy="468313"/>
            </a:xfrm>
            <a:custGeom>
              <a:avLst/>
              <a:gdLst/>
              <a:ahLst/>
              <a:cxnLst>
                <a:cxn ang="0">
                  <a:pos x="235112" y="468313"/>
                </a:cxn>
                <a:cxn ang="0">
                  <a:pos x="468313" y="233201"/>
                </a:cxn>
                <a:cxn ang="0">
                  <a:pos x="235112" y="0"/>
                </a:cxn>
                <a:cxn ang="0">
                  <a:pos x="235112" y="9557"/>
                </a:cxn>
                <a:cxn ang="0">
                  <a:pos x="458756" y="233201"/>
                </a:cxn>
                <a:cxn ang="0">
                  <a:pos x="235112" y="456844"/>
                </a:cxn>
                <a:cxn ang="0">
                  <a:pos x="235112" y="468313"/>
                </a:cxn>
                <a:cxn ang="0">
                  <a:pos x="235112" y="0"/>
                </a:cxn>
                <a:cxn ang="0">
                  <a:pos x="0" y="233201"/>
                </a:cxn>
                <a:cxn ang="0">
                  <a:pos x="235112" y="468313"/>
                </a:cxn>
                <a:cxn ang="0">
                  <a:pos x="235112" y="468313"/>
                </a:cxn>
                <a:cxn ang="0">
                  <a:pos x="235112" y="456844"/>
                </a:cxn>
                <a:cxn ang="0">
                  <a:pos x="235112" y="456844"/>
                </a:cxn>
                <a:cxn ang="0">
                  <a:pos x="235112" y="456844"/>
                </a:cxn>
                <a:cxn ang="0">
                  <a:pos x="11469" y="233201"/>
                </a:cxn>
                <a:cxn ang="0">
                  <a:pos x="235112" y="9557"/>
                </a:cxn>
                <a:cxn ang="0">
                  <a:pos x="235112" y="9557"/>
                </a:cxn>
                <a:cxn ang="0">
                  <a:pos x="235112" y="0"/>
                </a:cxn>
              </a:cxnLst>
              <a:rect l="0" t="0" r="0" b="0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5" name="Freeform 188"/>
            <p:cNvSpPr/>
            <p:nvPr/>
          </p:nvSpPr>
          <p:spPr>
            <a:xfrm>
              <a:off x="6588125" y="5570538"/>
              <a:ext cx="527050" cy="460375"/>
            </a:xfrm>
            <a:custGeom>
              <a:avLst/>
              <a:gdLst/>
              <a:ahLst/>
              <a:cxnLst>
                <a:cxn ang="0">
                  <a:pos x="152768" y="36295"/>
                </a:cxn>
                <a:cxn ang="0">
                  <a:pos x="143220" y="55398"/>
                </a:cxn>
                <a:cxn ang="0">
                  <a:pos x="133672" y="68770"/>
                </a:cxn>
                <a:cxn ang="0">
                  <a:pos x="126034" y="61129"/>
                </a:cxn>
                <a:cxn ang="0">
                  <a:pos x="122214" y="76411"/>
                </a:cxn>
                <a:cxn ang="0">
                  <a:pos x="99299" y="80231"/>
                </a:cxn>
                <a:cxn ang="0">
                  <a:pos x="84022" y="95513"/>
                </a:cxn>
                <a:cxn ang="0">
                  <a:pos x="63017" y="124168"/>
                </a:cxn>
                <a:cxn ang="0">
                  <a:pos x="51559" y="143270"/>
                </a:cxn>
                <a:cxn ang="0">
                  <a:pos x="63017" y="154732"/>
                </a:cxn>
                <a:cxn ang="0">
                  <a:pos x="63017" y="162373"/>
                </a:cxn>
                <a:cxn ang="0">
                  <a:pos x="53469" y="152822"/>
                </a:cxn>
                <a:cxn ang="0">
                  <a:pos x="43921" y="139450"/>
                </a:cxn>
                <a:cxn ang="0">
                  <a:pos x="40102" y="160463"/>
                </a:cxn>
                <a:cxn ang="0">
                  <a:pos x="42011" y="192937"/>
                </a:cxn>
                <a:cxn ang="0">
                  <a:pos x="57288" y="185296"/>
                </a:cxn>
                <a:cxn ang="0">
                  <a:pos x="74474" y="204399"/>
                </a:cxn>
                <a:cxn ang="0">
                  <a:pos x="95480" y="227322"/>
                </a:cxn>
                <a:cxn ang="0">
                  <a:pos x="116486" y="244515"/>
                </a:cxn>
                <a:cxn ang="0">
                  <a:pos x="143220" y="271258"/>
                </a:cxn>
                <a:cxn ang="0">
                  <a:pos x="133672" y="311374"/>
                </a:cxn>
                <a:cxn ang="0">
                  <a:pos x="114576" y="359131"/>
                </a:cxn>
                <a:cxn ang="0">
                  <a:pos x="120305" y="393516"/>
                </a:cxn>
                <a:cxn ang="0">
                  <a:pos x="106938" y="395426"/>
                </a:cxn>
                <a:cxn ang="0">
                  <a:pos x="74474" y="341938"/>
                </a:cxn>
                <a:cxn ang="0">
                  <a:pos x="40102" y="261707"/>
                </a:cxn>
                <a:cxn ang="0">
                  <a:pos x="28644" y="202489"/>
                </a:cxn>
                <a:cxn ang="0">
                  <a:pos x="171864" y="424080"/>
                </a:cxn>
                <a:cxn ang="0">
                  <a:pos x="208147" y="418349"/>
                </a:cxn>
                <a:cxn ang="0">
                  <a:pos x="255887" y="412618"/>
                </a:cxn>
                <a:cxn ang="0">
                  <a:pos x="252067" y="431721"/>
                </a:cxn>
                <a:cxn ang="0">
                  <a:pos x="280711" y="429811"/>
                </a:cxn>
                <a:cxn ang="0">
                  <a:pos x="320813" y="425990"/>
                </a:cxn>
                <a:cxn ang="0">
                  <a:pos x="316994" y="7641"/>
                </a:cxn>
                <a:cxn ang="0">
                  <a:pos x="454485" y="149001"/>
                </a:cxn>
                <a:cxn ang="0">
                  <a:pos x="437299" y="135629"/>
                </a:cxn>
                <a:cxn ang="0">
                  <a:pos x="420112" y="173835"/>
                </a:cxn>
                <a:cxn ang="0">
                  <a:pos x="393378" y="139450"/>
                </a:cxn>
                <a:cxn ang="0">
                  <a:pos x="402926" y="173835"/>
                </a:cxn>
                <a:cxn ang="0">
                  <a:pos x="429660" y="183386"/>
                </a:cxn>
                <a:cxn ang="0">
                  <a:pos x="420112" y="233053"/>
                </a:cxn>
                <a:cxn ang="0">
                  <a:pos x="406745" y="284630"/>
                </a:cxn>
                <a:cxn ang="0">
                  <a:pos x="389559" y="317105"/>
                </a:cxn>
                <a:cxn ang="0">
                  <a:pos x="339909" y="357220"/>
                </a:cxn>
                <a:cxn ang="0">
                  <a:pos x="328451" y="322836"/>
                </a:cxn>
                <a:cxn ang="0">
                  <a:pos x="330361" y="278899"/>
                </a:cxn>
                <a:cxn ang="0">
                  <a:pos x="311265" y="234963"/>
                </a:cxn>
                <a:cxn ang="0">
                  <a:pos x="290259" y="208219"/>
                </a:cxn>
                <a:cxn ang="0">
                  <a:pos x="229152" y="210130"/>
                </a:cxn>
                <a:cxn ang="0">
                  <a:pos x="208147" y="177655"/>
                </a:cxn>
                <a:cxn ang="0">
                  <a:pos x="232971" y="114616"/>
                </a:cxn>
                <a:cxn ang="0">
                  <a:pos x="274983" y="97424"/>
                </a:cxn>
                <a:cxn ang="0">
                  <a:pos x="301717" y="108885"/>
                </a:cxn>
                <a:cxn ang="0">
                  <a:pos x="337999" y="108885"/>
                </a:cxn>
                <a:cxn ang="0">
                  <a:pos x="374282" y="103155"/>
                </a:cxn>
                <a:cxn ang="0">
                  <a:pos x="341819" y="87872"/>
                </a:cxn>
                <a:cxn ang="0">
                  <a:pos x="337999" y="74501"/>
                </a:cxn>
                <a:cxn ang="0">
                  <a:pos x="294079" y="76411"/>
                </a:cxn>
                <a:cxn ang="0">
                  <a:pos x="255887" y="87872"/>
                </a:cxn>
                <a:cxn ang="0">
                  <a:pos x="250158" y="49667"/>
                </a:cxn>
                <a:cxn ang="0">
                  <a:pos x="221514" y="26744"/>
                </a:cxn>
                <a:cxn ang="0">
                  <a:pos x="252067" y="7641"/>
                </a:cxn>
              </a:cxnLst>
              <a:rect l="0" t="0" r="0" b="0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6" name="Freeform 189"/>
            <p:cNvSpPr>
              <a:spLocks noEditPoints="1"/>
            </p:cNvSpPr>
            <p:nvPr/>
          </p:nvSpPr>
          <p:spPr>
            <a:xfrm>
              <a:off x="7035800" y="4852988"/>
              <a:ext cx="450850" cy="415925"/>
            </a:xfrm>
            <a:custGeom>
              <a:avLst/>
              <a:gdLst/>
              <a:ahLst/>
              <a:cxnLst>
                <a:cxn ang="0">
                  <a:pos x="267453" y="5750"/>
                </a:cxn>
                <a:cxn ang="0">
                  <a:pos x="225425" y="0"/>
                </a:cxn>
                <a:cxn ang="0">
                  <a:pos x="225425" y="38334"/>
                </a:cxn>
                <a:cxn ang="0">
                  <a:pos x="259812" y="42168"/>
                </a:cxn>
                <a:cxn ang="0">
                  <a:pos x="389718" y="243422"/>
                </a:cxn>
                <a:cxn ang="0">
                  <a:pos x="225425" y="377591"/>
                </a:cxn>
                <a:cxn ang="0">
                  <a:pos x="225425" y="415925"/>
                </a:cxn>
                <a:cxn ang="0">
                  <a:pos x="427925" y="251088"/>
                </a:cxn>
                <a:cxn ang="0">
                  <a:pos x="267453" y="5750"/>
                </a:cxn>
                <a:cxn ang="0">
                  <a:pos x="225425" y="0"/>
                </a:cxn>
                <a:cxn ang="0">
                  <a:pos x="22925" y="164837"/>
                </a:cxn>
                <a:cxn ang="0">
                  <a:pos x="183397" y="412092"/>
                </a:cxn>
                <a:cxn ang="0">
                  <a:pos x="225425" y="415925"/>
                </a:cxn>
                <a:cxn ang="0">
                  <a:pos x="225425" y="377591"/>
                </a:cxn>
                <a:cxn ang="0">
                  <a:pos x="191038" y="373757"/>
                </a:cxn>
                <a:cxn ang="0">
                  <a:pos x="191038" y="373757"/>
                </a:cxn>
                <a:cxn ang="0">
                  <a:pos x="61132" y="172503"/>
                </a:cxn>
                <a:cxn ang="0">
                  <a:pos x="225425" y="38334"/>
                </a:cxn>
                <a:cxn ang="0">
                  <a:pos x="225425" y="0"/>
                </a:cxn>
              </a:cxnLst>
              <a:rect l="0" t="0" r="0" b="0"/>
              <a:pathLst>
                <a:path w="236" h="217">
                  <a:moveTo>
                    <a:pt x="140" y="3"/>
                  </a:moveTo>
                  <a:cubicBezTo>
                    <a:pt x="133" y="1"/>
                    <a:pt x="125" y="0"/>
                    <a:pt x="118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4" y="20"/>
                    <a:pt x="130" y="21"/>
                    <a:pt x="136" y="22"/>
                  </a:cubicBezTo>
                  <a:cubicBezTo>
                    <a:pt x="184" y="32"/>
                    <a:pt x="214" y="79"/>
                    <a:pt x="204" y="127"/>
                  </a:cubicBezTo>
                  <a:cubicBezTo>
                    <a:pt x="195" y="168"/>
                    <a:pt x="159" y="197"/>
                    <a:pt x="118" y="197"/>
                  </a:cubicBezTo>
                  <a:cubicBezTo>
                    <a:pt x="118" y="217"/>
                    <a:pt x="118" y="217"/>
                    <a:pt x="118" y="217"/>
                  </a:cubicBezTo>
                  <a:cubicBezTo>
                    <a:pt x="168" y="217"/>
                    <a:pt x="213" y="182"/>
                    <a:pt x="224" y="131"/>
                  </a:cubicBezTo>
                  <a:cubicBezTo>
                    <a:pt x="236" y="72"/>
                    <a:pt x="199" y="15"/>
                    <a:pt x="140" y="3"/>
                  </a:cubicBezTo>
                  <a:close/>
                  <a:moveTo>
                    <a:pt x="118" y="0"/>
                  </a:moveTo>
                  <a:cubicBezTo>
                    <a:pt x="68" y="0"/>
                    <a:pt x="23" y="35"/>
                    <a:pt x="12" y="86"/>
                  </a:cubicBezTo>
                  <a:cubicBezTo>
                    <a:pt x="0" y="145"/>
                    <a:pt x="37" y="202"/>
                    <a:pt x="96" y="215"/>
                  </a:cubicBezTo>
                  <a:cubicBezTo>
                    <a:pt x="103" y="216"/>
                    <a:pt x="110" y="217"/>
                    <a:pt x="118" y="21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2" y="197"/>
                    <a:pt x="106" y="196"/>
                    <a:pt x="100" y="195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52" y="185"/>
                    <a:pt x="22" y="138"/>
                    <a:pt x="32" y="90"/>
                  </a:cubicBezTo>
                  <a:cubicBezTo>
                    <a:pt x="40" y="49"/>
                    <a:pt x="77" y="20"/>
                    <a:pt x="118" y="2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7" name="Freeform 190"/>
            <p:cNvSpPr/>
            <p:nvPr/>
          </p:nvSpPr>
          <p:spPr>
            <a:xfrm>
              <a:off x="7153275" y="5235575"/>
              <a:ext cx="96838" cy="209550"/>
            </a:xfrm>
            <a:custGeom>
              <a:avLst/>
              <a:gdLst/>
              <a:ahLst/>
              <a:cxnLst>
                <a:cxn ang="0">
                  <a:pos x="55563" y="209550"/>
                </a:cxn>
                <a:cxn ang="0">
                  <a:pos x="0" y="196850"/>
                </a:cxn>
                <a:cxn ang="0">
                  <a:pos x="42863" y="0"/>
                </a:cxn>
                <a:cxn ang="0">
                  <a:pos x="96838" y="11113"/>
                </a:cxn>
                <a:cxn ang="0">
                  <a:pos x="55563" y="209550"/>
                </a:cxn>
              </a:cxnLst>
              <a:rect l="0" t="0" r="0" b="0"/>
              <a:pathLst>
                <a:path w="61" h="132">
                  <a:moveTo>
                    <a:pt x="35" y="132"/>
                  </a:moveTo>
                  <a:lnTo>
                    <a:pt x="0" y="124"/>
                  </a:lnTo>
                  <a:lnTo>
                    <a:pt x="27" y="0"/>
                  </a:lnTo>
                  <a:lnTo>
                    <a:pt x="61" y="7"/>
                  </a:lnTo>
                  <a:lnTo>
                    <a:pt x="35" y="132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8" name="Freeform 191"/>
            <p:cNvSpPr/>
            <p:nvPr/>
          </p:nvSpPr>
          <p:spPr>
            <a:xfrm>
              <a:off x="7112000" y="5299075"/>
              <a:ext cx="138113" cy="284163"/>
            </a:xfrm>
            <a:custGeom>
              <a:avLst/>
              <a:gdLst/>
              <a:ahLst/>
              <a:cxnLst>
                <a:cxn ang="0">
                  <a:pos x="93994" y="244113"/>
                </a:cxn>
                <a:cxn ang="0">
                  <a:pos x="40283" y="278442"/>
                </a:cxn>
                <a:cxn ang="0">
                  <a:pos x="5755" y="225042"/>
                </a:cxn>
                <a:cxn ang="0">
                  <a:pos x="44119" y="40050"/>
                </a:cxn>
                <a:cxn ang="0">
                  <a:pos x="97830" y="5721"/>
                </a:cxn>
                <a:cxn ang="0">
                  <a:pos x="132358" y="57214"/>
                </a:cxn>
                <a:cxn ang="0">
                  <a:pos x="93994" y="244113"/>
                </a:cxn>
              </a:cxnLst>
              <a:rect l="0" t="0" r="0" b="0"/>
              <a:pathLst>
                <a:path w="72" h="149">
                  <a:moveTo>
                    <a:pt x="49" y="128"/>
                  </a:moveTo>
                  <a:cubicBezTo>
                    <a:pt x="46" y="140"/>
                    <a:pt x="34" y="149"/>
                    <a:pt x="21" y="146"/>
                  </a:cubicBezTo>
                  <a:cubicBezTo>
                    <a:pt x="8" y="143"/>
                    <a:pt x="0" y="131"/>
                    <a:pt x="3" y="1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8"/>
                    <a:pt x="38" y="0"/>
                    <a:pt x="51" y="3"/>
                  </a:cubicBezTo>
                  <a:cubicBezTo>
                    <a:pt x="64" y="5"/>
                    <a:pt x="72" y="18"/>
                    <a:pt x="69" y="30"/>
                  </a:cubicBezTo>
                  <a:lnTo>
                    <a:pt x="49" y="128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89" name="Freeform 192"/>
            <p:cNvSpPr>
              <a:spLocks noEditPoints="1"/>
            </p:cNvSpPr>
            <p:nvPr/>
          </p:nvSpPr>
          <p:spPr>
            <a:xfrm>
              <a:off x="5684838" y="4935538"/>
              <a:ext cx="677862" cy="558800"/>
            </a:xfrm>
            <a:custGeom>
              <a:avLst/>
              <a:gdLst/>
              <a:ahLst/>
              <a:cxnLst>
                <a:cxn ang="0">
                  <a:pos x="461482" y="443978"/>
                </a:cxn>
                <a:cxn ang="0">
                  <a:pos x="507439" y="472684"/>
                </a:cxn>
                <a:cxn ang="0">
                  <a:pos x="507439" y="491821"/>
                </a:cxn>
                <a:cxn ang="0">
                  <a:pos x="461482" y="491821"/>
                </a:cxn>
                <a:cxn ang="0">
                  <a:pos x="507439" y="558800"/>
                </a:cxn>
                <a:cxn ang="0">
                  <a:pos x="561055" y="497562"/>
                </a:cxn>
                <a:cxn ang="0">
                  <a:pos x="461482" y="392308"/>
                </a:cxn>
                <a:cxn ang="0">
                  <a:pos x="677862" y="338725"/>
                </a:cxn>
                <a:cxn ang="0">
                  <a:pos x="624246" y="0"/>
                </a:cxn>
                <a:cxn ang="0">
                  <a:pos x="461482" y="36360"/>
                </a:cxn>
                <a:cxn ang="0">
                  <a:pos x="637650" y="80375"/>
                </a:cxn>
                <a:cxn ang="0">
                  <a:pos x="593608" y="355948"/>
                </a:cxn>
                <a:cxn ang="0">
                  <a:pos x="461482" y="392308"/>
                </a:cxn>
                <a:cxn ang="0">
                  <a:pos x="405951" y="443978"/>
                </a:cxn>
                <a:cxn ang="0">
                  <a:pos x="461482" y="392308"/>
                </a:cxn>
                <a:cxn ang="0">
                  <a:pos x="338931" y="355948"/>
                </a:cxn>
                <a:cxn ang="0">
                  <a:pos x="461482" y="558800"/>
                </a:cxn>
                <a:cxn ang="0">
                  <a:pos x="415526" y="491821"/>
                </a:cxn>
                <a:cxn ang="0">
                  <a:pos x="415526" y="472684"/>
                </a:cxn>
                <a:cxn ang="0">
                  <a:pos x="461482" y="443978"/>
                </a:cxn>
                <a:cxn ang="0">
                  <a:pos x="338931" y="0"/>
                </a:cxn>
                <a:cxn ang="0">
                  <a:pos x="461482" y="36360"/>
                </a:cxn>
                <a:cxn ang="0">
                  <a:pos x="338931" y="0"/>
                </a:cxn>
                <a:cxn ang="0">
                  <a:pos x="0" y="53584"/>
                </a:cxn>
                <a:cxn ang="0">
                  <a:pos x="55531" y="392308"/>
                </a:cxn>
                <a:cxn ang="0">
                  <a:pos x="271911" y="443978"/>
                </a:cxn>
                <a:cxn ang="0">
                  <a:pos x="120636" y="497562"/>
                </a:cxn>
                <a:cxn ang="0">
                  <a:pos x="174253" y="558800"/>
                </a:cxn>
                <a:cxn ang="0">
                  <a:pos x="338931" y="355948"/>
                </a:cxn>
                <a:cxn ang="0">
                  <a:pos x="86169" y="355948"/>
                </a:cxn>
                <a:cxn ang="0">
                  <a:pos x="42127" y="80375"/>
                </a:cxn>
                <a:cxn ang="0">
                  <a:pos x="338931" y="36360"/>
                </a:cxn>
              </a:cxnLst>
              <a:rect l="0" t="0" r="0" b="0"/>
              <a:pathLst>
                <a:path w="354" h="292">
                  <a:moveTo>
                    <a:pt x="265" y="232"/>
                  </a:moveTo>
                  <a:cubicBezTo>
                    <a:pt x="241" y="232"/>
                    <a:pt x="241" y="232"/>
                    <a:pt x="241" y="232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65" y="247"/>
                    <a:pt x="265" y="247"/>
                    <a:pt x="265" y="247"/>
                  </a:cubicBezTo>
                  <a:cubicBezTo>
                    <a:pt x="268" y="247"/>
                    <a:pt x="270" y="249"/>
                    <a:pt x="270" y="252"/>
                  </a:cubicBezTo>
                  <a:cubicBezTo>
                    <a:pt x="270" y="255"/>
                    <a:pt x="268" y="257"/>
                    <a:pt x="265" y="257"/>
                  </a:cubicBezTo>
                  <a:cubicBezTo>
                    <a:pt x="265" y="257"/>
                    <a:pt x="265" y="257"/>
                    <a:pt x="265" y="257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65" y="292"/>
                    <a:pt x="265" y="292"/>
                    <a:pt x="265" y="292"/>
                  </a:cubicBezTo>
                  <a:cubicBezTo>
                    <a:pt x="280" y="292"/>
                    <a:pt x="293" y="280"/>
                    <a:pt x="293" y="264"/>
                  </a:cubicBezTo>
                  <a:cubicBezTo>
                    <a:pt x="293" y="260"/>
                    <a:pt x="293" y="260"/>
                    <a:pt x="293" y="260"/>
                  </a:cubicBezTo>
                  <a:cubicBezTo>
                    <a:pt x="293" y="245"/>
                    <a:pt x="280" y="232"/>
                    <a:pt x="265" y="232"/>
                  </a:cubicBezTo>
                  <a:close/>
                  <a:moveTo>
                    <a:pt x="241" y="205"/>
                  </a:moveTo>
                  <a:cubicBezTo>
                    <a:pt x="326" y="205"/>
                    <a:pt x="326" y="205"/>
                    <a:pt x="326" y="205"/>
                  </a:cubicBezTo>
                  <a:cubicBezTo>
                    <a:pt x="342" y="205"/>
                    <a:pt x="354" y="192"/>
                    <a:pt x="354" y="177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54" y="12"/>
                    <a:pt x="342" y="0"/>
                    <a:pt x="32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19"/>
                    <a:pt x="241" y="19"/>
                    <a:pt x="241" y="19"/>
                  </a:cubicBezTo>
                  <a:cubicBezTo>
                    <a:pt x="310" y="19"/>
                    <a:pt x="310" y="19"/>
                    <a:pt x="310" y="19"/>
                  </a:cubicBezTo>
                  <a:cubicBezTo>
                    <a:pt x="323" y="19"/>
                    <a:pt x="333" y="29"/>
                    <a:pt x="333" y="42"/>
                  </a:cubicBezTo>
                  <a:cubicBezTo>
                    <a:pt x="333" y="163"/>
                    <a:pt x="333" y="163"/>
                    <a:pt x="333" y="163"/>
                  </a:cubicBezTo>
                  <a:cubicBezTo>
                    <a:pt x="333" y="175"/>
                    <a:pt x="323" y="186"/>
                    <a:pt x="310" y="186"/>
                  </a:cubicBezTo>
                  <a:cubicBezTo>
                    <a:pt x="241" y="186"/>
                    <a:pt x="241" y="186"/>
                    <a:pt x="241" y="186"/>
                  </a:cubicBezTo>
                  <a:lnTo>
                    <a:pt x="241" y="205"/>
                  </a:lnTo>
                  <a:close/>
                  <a:moveTo>
                    <a:pt x="241" y="232"/>
                  </a:moveTo>
                  <a:cubicBezTo>
                    <a:pt x="212" y="232"/>
                    <a:pt x="212" y="232"/>
                    <a:pt x="212" y="232"/>
                  </a:cubicBezTo>
                  <a:cubicBezTo>
                    <a:pt x="212" y="205"/>
                    <a:pt x="212" y="205"/>
                    <a:pt x="212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14" y="257"/>
                    <a:pt x="212" y="255"/>
                    <a:pt x="212" y="252"/>
                  </a:cubicBezTo>
                  <a:cubicBezTo>
                    <a:pt x="212" y="249"/>
                    <a:pt x="214" y="247"/>
                    <a:pt x="217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1" y="232"/>
                    <a:pt x="241" y="232"/>
                    <a:pt x="241" y="232"/>
                  </a:cubicBezTo>
                  <a:close/>
                  <a:moveTo>
                    <a:pt x="241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241" y="19"/>
                    <a:pt x="241" y="19"/>
                    <a:pt x="241" y="19"/>
                  </a:cubicBezTo>
                  <a:lnTo>
                    <a:pt x="241" y="0"/>
                  </a:lnTo>
                  <a:close/>
                  <a:moveTo>
                    <a:pt x="17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2"/>
                    <a:pt x="13" y="205"/>
                    <a:pt x="29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91" y="232"/>
                    <a:pt x="91" y="232"/>
                    <a:pt x="91" y="232"/>
                  </a:cubicBezTo>
                  <a:cubicBezTo>
                    <a:pt x="76" y="232"/>
                    <a:pt x="63" y="245"/>
                    <a:pt x="63" y="260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80"/>
                    <a:pt x="76" y="292"/>
                    <a:pt x="91" y="292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32" y="186"/>
                    <a:pt x="22" y="175"/>
                    <a:pt x="22" y="163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29"/>
                    <a:pt x="32" y="19"/>
                    <a:pt x="45" y="19"/>
                  </a:cubicBezTo>
                  <a:cubicBezTo>
                    <a:pt x="177" y="19"/>
                    <a:pt x="177" y="19"/>
                    <a:pt x="177" y="19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0" name="Freeform 193"/>
            <p:cNvSpPr>
              <a:spLocks noEditPoints="1"/>
            </p:cNvSpPr>
            <p:nvPr/>
          </p:nvSpPr>
          <p:spPr>
            <a:xfrm>
              <a:off x="6881813" y="4202113"/>
              <a:ext cx="538162" cy="628650"/>
            </a:xfrm>
            <a:custGeom>
              <a:avLst/>
              <a:gdLst/>
              <a:ahLst/>
              <a:cxnLst>
                <a:cxn ang="0">
                  <a:pos x="538162" y="63248"/>
                </a:cxn>
                <a:cxn ang="0">
                  <a:pos x="465386" y="47915"/>
                </a:cxn>
                <a:cxn ang="0">
                  <a:pos x="478792" y="78581"/>
                </a:cxn>
                <a:cxn ang="0">
                  <a:pos x="465386" y="86248"/>
                </a:cxn>
                <a:cxn ang="0">
                  <a:pos x="388779" y="90081"/>
                </a:cxn>
                <a:cxn ang="0">
                  <a:pos x="434743" y="141830"/>
                </a:cxn>
                <a:cxn ang="0">
                  <a:pos x="367712" y="116914"/>
                </a:cxn>
                <a:cxn ang="0">
                  <a:pos x="388779" y="147579"/>
                </a:cxn>
                <a:cxn ang="0">
                  <a:pos x="344730" y="143746"/>
                </a:cxn>
                <a:cxn ang="0">
                  <a:pos x="365797" y="174412"/>
                </a:cxn>
                <a:cxn ang="0">
                  <a:pos x="323663" y="170579"/>
                </a:cxn>
                <a:cxn ang="0">
                  <a:pos x="344730" y="201245"/>
                </a:cxn>
                <a:cxn ang="0">
                  <a:pos x="302596" y="197411"/>
                </a:cxn>
                <a:cxn ang="0">
                  <a:pos x="346645" y="249160"/>
                </a:cxn>
                <a:cxn ang="0">
                  <a:pos x="279614" y="226161"/>
                </a:cxn>
                <a:cxn ang="0">
                  <a:pos x="300681" y="256827"/>
                </a:cxn>
                <a:cxn ang="0">
                  <a:pos x="258548" y="252993"/>
                </a:cxn>
                <a:cxn ang="0">
                  <a:pos x="279614" y="283659"/>
                </a:cxn>
                <a:cxn ang="0">
                  <a:pos x="235566" y="279826"/>
                </a:cxn>
                <a:cxn ang="0">
                  <a:pos x="256632" y="310492"/>
                </a:cxn>
                <a:cxn ang="0">
                  <a:pos x="214499" y="306659"/>
                </a:cxn>
                <a:cxn ang="0">
                  <a:pos x="258548" y="356491"/>
                </a:cxn>
                <a:cxn ang="0">
                  <a:pos x="191517" y="333491"/>
                </a:cxn>
                <a:cxn ang="0">
                  <a:pos x="212584" y="364157"/>
                </a:cxn>
                <a:cxn ang="0">
                  <a:pos x="170450" y="360324"/>
                </a:cxn>
                <a:cxn ang="0">
                  <a:pos x="191517" y="390990"/>
                </a:cxn>
                <a:cxn ang="0">
                  <a:pos x="147468" y="387156"/>
                </a:cxn>
                <a:cxn ang="0">
                  <a:pos x="168535" y="417822"/>
                </a:cxn>
                <a:cxn ang="0">
                  <a:pos x="126401" y="413989"/>
                </a:cxn>
                <a:cxn ang="0">
                  <a:pos x="172365" y="463821"/>
                </a:cxn>
                <a:cxn ang="0">
                  <a:pos x="103419" y="440822"/>
                </a:cxn>
                <a:cxn ang="0">
                  <a:pos x="124486" y="471488"/>
                </a:cxn>
                <a:cxn ang="0">
                  <a:pos x="82352" y="467654"/>
                </a:cxn>
                <a:cxn ang="0">
                  <a:pos x="103419" y="498320"/>
                </a:cxn>
                <a:cxn ang="0">
                  <a:pos x="59370" y="494487"/>
                </a:cxn>
                <a:cxn ang="0">
                  <a:pos x="80437" y="525153"/>
                </a:cxn>
                <a:cxn ang="0">
                  <a:pos x="38303" y="521320"/>
                </a:cxn>
                <a:cxn ang="0">
                  <a:pos x="84267" y="571152"/>
                </a:cxn>
                <a:cxn ang="0">
                  <a:pos x="0" y="567318"/>
                </a:cxn>
                <a:cxn ang="0">
                  <a:pos x="465386" y="153329"/>
                </a:cxn>
                <a:cxn ang="0">
                  <a:pos x="451979" y="82414"/>
                </a:cxn>
                <a:cxn ang="0">
                  <a:pos x="465386" y="47915"/>
                </a:cxn>
                <a:cxn ang="0">
                  <a:pos x="463470" y="0"/>
                </a:cxn>
              </a:cxnLst>
              <a:rect l="0" t="0" r="0" b="0"/>
              <a:pathLst>
                <a:path w="281" h="328">
                  <a:moveTo>
                    <a:pt x="243" y="80"/>
                  </a:moveTo>
                  <a:cubicBezTo>
                    <a:pt x="281" y="33"/>
                    <a:pt x="281" y="33"/>
                    <a:pt x="281" y="33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5" y="25"/>
                    <a:pt x="247" y="26"/>
                    <a:pt x="249" y="27"/>
                  </a:cubicBezTo>
                  <a:cubicBezTo>
                    <a:pt x="253" y="31"/>
                    <a:pt x="254" y="37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48" y="44"/>
                    <a:pt x="245" y="45"/>
                    <a:pt x="243" y="45"/>
                  </a:cubicBezTo>
                  <a:lnTo>
                    <a:pt x="243" y="80"/>
                  </a:lnTo>
                  <a:close/>
                  <a:moveTo>
                    <a:pt x="203" y="47"/>
                  </a:moveTo>
                  <a:cubicBezTo>
                    <a:pt x="231" y="70"/>
                    <a:pt x="231" y="70"/>
                    <a:pt x="231" y="70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0" y="75"/>
                    <a:pt x="180" y="75"/>
                    <a:pt x="180" y="75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49" y="143"/>
                    <a:pt x="149" y="143"/>
                    <a:pt x="149" y="143"/>
                  </a:cubicBezTo>
                  <a:cubicBezTo>
                    <a:pt x="146" y="148"/>
                    <a:pt x="146" y="148"/>
                    <a:pt x="146" y="14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38" y="157"/>
                    <a:pt x="138" y="157"/>
                    <a:pt x="138" y="157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139" y="182"/>
                    <a:pt x="139" y="182"/>
                    <a:pt x="139" y="182"/>
                  </a:cubicBezTo>
                  <a:cubicBezTo>
                    <a:pt x="135" y="186"/>
                    <a:pt x="135" y="186"/>
                    <a:pt x="135" y="186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0" y="204"/>
                    <a:pt x="100" y="204"/>
                    <a:pt x="100" y="204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77" y="202"/>
                    <a:pt x="77" y="202"/>
                    <a:pt x="77" y="20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66" y="216"/>
                    <a:pt x="66" y="216"/>
                    <a:pt x="66" y="216"/>
                  </a:cubicBezTo>
                  <a:cubicBezTo>
                    <a:pt x="93" y="238"/>
                    <a:pt x="93" y="238"/>
                    <a:pt x="93" y="238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62" y="220"/>
                    <a:pt x="62" y="220"/>
                    <a:pt x="62" y="220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5" y="246"/>
                    <a:pt x="65" y="246"/>
                    <a:pt x="65" y="246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57" y="256"/>
                    <a:pt x="57" y="256"/>
                    <a:pt x="57" y="256"/>
                  </a:cubicBezTo>
                  <a:cubicBezTo>
                    <a:pt x="54" y="260"/>
                    <a:pt x="54" y="260"/>
                    <a:pt x="54" y="260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47" y="294"/>
                    <a:pt x="47" y="294"/>
                    <a:pt x="47" y="294"/>
                  </a:cubicBezTo>
                  <a:cubicBezTo>
                    <a:pt x="44" y="298"/>
                    <a:pt x="44" y="298"/>
                    <a:pt x="44" y="298"/>
                  </a:cubicBezTo>
                  <a:cubicBezTo>
                    <a:pt x="16" y="276"/>
                    <a:pt x="16" y="276"/>
                    <a:pt x="16" y="27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243" y="80"/>
                    <a:pt x="243" y="80"/>
                    <a:pt x="243" y="80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0" y="45"/>
                    <a:pt x="238" y="44"/>
                    <a:pt x="236" y="43"/>
                  </a:cubicBezTo>
                  <a:cubicBezTo>
                    <a:pt x="232" y="39"/>
                    <a:pt x="231" y="33"/>
                    <a:pt x="235" y="29"/>
                  </a:cubicBezTo>
                  <a:cubicBezTo>
                    <a:pt x="237" y="26"/>
                    <a:pt x="240" y="25"/>
                    <a:pt x="243" y="25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2" y="0"/>
                    <a:pt x="242" y="0"/>
                    <a:pt x="242" y="0"/>
                  </a:cubicBezTo>
                  <a:lnTo>
                    <a:pt x="203" y="47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1" name="Freeform 194"/>
            <p:cNvSpPr>
              <a:spLocks noEditPoints="1"/>
            </p:cNvSpPr>
            <p:nvPr/>
          </p:nvSpPr>
          <p:spPr>
            <a:xfrm>
              <a:off x="7513638" y="4340225"/>
              <a:ext cx="288925" cy="566738"/>
            </a:xfrm>
            <a:custGeom>
              <a:avLst/>
              <a:gdLst/>
              <a:ahLst/>
              <a:cxnLst>
                <a:cxn ang="0">
                  <a:pos x="216215" y="254649"/>
                </a:cxn>
                <a:cxn ang="0">
                  <a:pos x="227696" y="243161"/>
                </a:cxn>
                <a:cxn ang="0">
                  <a:pos x="267877" y="141685"/>
                </a:cxn>
                <a:cxn ang="0">
                  <a:pos x="260224" y="120623"/>
                </a:cxn>
                <a:cxn ang="0">
                  <a:pos x="277445" y="80416"/>
                </a:cxn>
                <a:cxn ang="0">
                  <a:pos x="243003" y="3829"/>
                </a:cxn>
                <a:cxn ang="0">
                  <a:pos x="216215" y="0"/>
                </a:cxn>
                <a:cxn ang="0">
                  <a:pos x="216215" y="101477"/>
                </a:cxn>
                <a:cxn ang="0">
                  <a:pos x="223869" y="107221"/>
                </a:cxn>
                <a:cxn ang="0">
                  <a:pos x="216215" y="103391"/>
                </a:cxn>
                <a:cxn ang="0">
                  <a:pos x="216215" y="149343"/>
                </a:cxn>
                <a:cxn ang="0">
                  <a:pos x="223869" y="132111"/>
                </a:cxn>
                <a:cxn ang="0">
                  <a:pos x="220042" y="114879"/>
                </a:cxn>
                <a:cxn ang="0">
                  <a:pos x="246830" y="126367"/>
                </a:cxn>
                <a:cxn ang="0">
                  <a:pos x="256397" y="145514"/>
                </a:cxn>
                <a:cxn ang="0">
                  <a:pos x="221956" y="233588"/>
                </a:cxn>
                <a:cxn ang="0">
                  <a:pos x="216215" y="241247"/>
                </a:cxn>
                <a:cxn ang="0">
                  <a:pos x="216215" y="254649"/>
                </a:cxn>
                <a:cxn ang="0">
                  <a:pos x="118631" y="503554"/>
                </a:cxn>
                <a:cxn ang="0">
                  <a:pos x="214302" y="254649"/>
                </a:cxn>
                <a:cxn ang="0">
                  <a:pos x="216215" y="254649"/>
                </a:cxn>
                <a:cxn ang="0">
                  <a:pos x="216215" y="241247"/>
                </a:cxn>
                <a:cxn ang="0">
                  <a:pos x="202822" y="241247"/>
                </a:cxn>
                <a:cxn ang="0">
                  <a:pos x="174120" y="229759"/>
                </a:cxn>
                <a:cxn ang="0">
                  <a:pos x="174120" y="229759"/>
                </a:cxn>
                <a:cxn ang="0">
                  <a:pos x="189428" y="220185"/>
                </a:cxn>
                <a:cxn ang="0">
                  <a:pos x="216215" y="149343"/>
                </a:cxn>
                <a:cxn ang="0">
                  <a:pos x="216215" y="103391"/>
                </a:cxn>
                <a:cxn ang="0">
                  <a:pos x="151159" y="78501"/>
                </a:cxn>
                <a:cxn ang="0">
                  <a:pos x="133939" y="89989"/>
                </a:cxn>
                <a:cxn ang="0">
                  <a:pos x="93757" y="191466"/>
                </a:cxn>
                <a:cxn ang="0">
                  <a:pos x="95671" y="208697"/>
                </a:cxn>
                <a:cxn ang="0">
                  <a:pos x="61229" y="296772"/>
                </a:cxn>
                <a:cxn ang="0">
                  <a:pos x="61229" y="455688"/>
                </a:cxn>
                <a:cxn ang="0">
                  <a:pos x="68883" y="455688"/>
                </a:cxn>
                <a:cxn ang="0">
                  <a:pos x="80363" y="476749"/>
                </a:cxn>
                <a:cxn ang="0">
                  <a:pos x="103324" y="469091"/>
                </a:cxn>
                <a:cxn ang="0">
                  <a:pos x="114805" y="493981"/>
                </a:cxn>
                <a:cxn ang="0">
                  <a:pos x="110978" y="497810"/>
                </a:cxn>
                <a:cxn ang="0">
                  <a:pos x="61229" y="532274"/>
                </a:cxn>
                <a:cxn ang="0">
                  <a:pos x="61229" y="541847"/>
                </a:cxn>
                <a:cxn ang="0">
                  <a:pos x="118631" y="503554"/>
                </a:cxn>
                <a:cxn ang="0">
                  <a:pos x="216215" y="0"/>
                </a:cxn>
                <a:cxn ang="0">
                  <a:pos x="216215" y="101477"/>
                </a:cxn>
                <a:cxn ang="0">
                  <a:pos x="156900" y="63184"/>
                </a:cxn>
                <a:cxn ang="0">
                  <a:pos x="166467" y="38293"/>
                </a:cxn>
                <a:cxn ang="0">
                  <a:pos x="216215" y="0"/>
                </a:cxn>
                <a:cxn ang="0">
                  <a:pos x="61229" y="296772"/>
                </a:cxn>
                <a:cxn ang="0">
                  <a:pos x="0" y="457603"/>
                </a:cxn>
                <a:cxn ang="0">
                  <a:pos x="26788" y="566738"/>
                </a:cxn>
                <a:cxn ang="0">
                  <a:pos x="61229" y="541847"/>
                </a:cxn>
                <a:cxn ang="0">
                  <a:pos x="61229" y="532274"/>
                </a:cxn>
                <a:cxn ang="0">
                  <a:pos x="59316" y="534189"/>
                </a:cxn>
                <a:cxn ang="0">
                  <a:pos x="24874" y="520786"/>
                </a:cxn>
                <a:cxn ang="0">
                  <a:pos x="9567" y="459517"/>
                </a:cxn>
                <a:cxn ang="0">
                  <a:pos x="9567" y="459517"/>
                </a:cxn>
                <a:cxn ang="0">
                  <a:pos x="11480" y="453773"/>
                </a:cxn>
                <a:cxn ang="0">
                  <a:pos x="34441" y="442285"/>
                </a:cxn>
                <a:cxn ang="0">
                  <a:pos x="45922" y="463347"/>
                </a:cxn>
                <a:cxn ang="0">
                  <a:pos x="61229" y="455688"/>
                </a:cxn>
                <a:cxn ang="0">
                  <a:pos x="61229" y="296772"/>
                </a:cxn>
              </a:cxnLst>
              <a:rect l="0" t="0" r="0" b="0"/>
              <a:pathLst>
                <a:path w="151" h="296">
                  <a:moveTo>
                    <a:pt x="113" y="133"/>
                  </a:moveTo>
                  <a:cubicBezTo>
                    <a:pt x="116" y="132"/>
                    <a:pt x="118" y="130"/>
                    <a:pt x="119" y="127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1" y="70"/>
                    <a:pt x="140" y="66"/>
                    <a:pt x="136" y="63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51" y="26"/>
                    <a:pt x="143" y="8"/>
                    <a:pt x="127" y="2"/>
                  </a:cubicBezTo>
                  <a:cubicBezTo>
                    <a:pt x="122" y="0"/>
                    <a:pt x="118" y="0"/>
                    <a:pt x="113" y="0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8" y="66"/>
                    <a:pt x="117" y="62"/>
                    <a:pt x="115" y="60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4" y="68"/>
                    <a:pt x="136" y="72"/>
                    <a:pt x="134" y="76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3"/>
                    <a:pt x="114" y="125"/>
                    <a:pt x="113" y="126"/>
                  </a:cubicBezTo>
                  <a:lnTo>
                    <a:pt x="113" y="133"/>
                  </a:lnTo>
                  <a:close/>
                  <a:moveTo>
                    <a:pt x="62" y="26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13" y="133"/>
                    <a:pt x="113" y="133"/>
                    <a:pt x="113" y="133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09" y="127"/>
                    <a:pt x="106" y="126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5" y="120"/>
                    <a:pt x="98" y="118"/>
                    <a:pt x="99" y="115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1" y="43"/>
                    <a:pt x="70" y="47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8" y="103"/>
                    <a:pt x="48" y="106"/>
                    <a:pt x="50" y="109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4" y="238"/>
                    <a:pt x="35" y="238"/>
                    <a:pt x="36" y="238"/>
                  </a:cubicBezTo>
                  <a:cubicBezTo>
                    <a:pt x="40" y="240"/>
                    <a:pt x="43" y="244"/>
                    <a:pt x="42" y="249"/>
                  </a:cubicBezTo>
                  <a:cubicBezTo>
                    <a:pt x="45" y="245"/>
                    <a:pt x="50" y="243"/>
                    <a:pt x="54" y="245"/>
                  </a:cubicBezTo>
                  <a:cubicBezTo>
                    <a:pt x="59" y="247"/>
                    <a:pt x="61" y="253"/>
                    <a:pt x="60" y="258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62" y="263"/>
                    <a:pt x="62" y="263"/>
                    <a:pt x="62" y="263"/>
                  </a:cubicBezTo>
                  <a:close/>
                  <a:moveTo>
                    <a:pt x="113" y="0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2" y="8"/>
                    <a:pt x="102" y="1"/>
                    <a:pt x="113" y="0"/>
                  </a:cubicBezTo>
                  <a:close/>
                  <a:moveTo>
                    <a:pt x="32" y="155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14" y="296"/>
                    <a:pt x="14" y="296"/>
                    <a:pt x="14" y="296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1" y="279"/>
                    <a:pt x="31" y="279"/>
                    <a:pt x="31" y="279"/>
                  </a:cubicBezTo>
                  <a:cubicBezTo>
                    <a:pt x="13" y="272"/>
                    <a:pt x="13" y="272"/>
                    <a:pt x="13" y="272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8" y="232"/>
                    <a:pt x="13" y="229"/>
                    <a:pt x="18" y="231"/>
                  </a:cubicBezTo>
                  <a:cubicBezTo>
                    <a:pt x="23" y="233"/>
                    <a:pt x="25" y="237"/>
                    <a:pt x="24" y="242"/>
                  </a:cubicBezTo>
                  <a:cubicBezTo>
                    <a:pt x="26" y="239"/>
                    <a:pt x="29" y="238"/>
                    <a:pt x="32" y="238"/>
                  </a:cubicBezTo>
                  <a:lnTo>
                    <a:pt x="32" y="155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2" name="Freeform 195"/>
            <p:cNvSpPr>
              <a:spLocks noEditPoints="1"/>
            </p:cNvSpPr>
            <p:nvPr/>
          </p:nvSpPr>
          <p:spPr>
            <a:xfrm>
              <a:off x="6232525" y="4208463"/>
              <a:ext cx="615950" cy="615950"/>
            </a:xfrm>
            <a:custGeom>
              <a:avLst/>
              <a:gdLst/>
              <a:ahLst/>
              <a:cxnLst>
                <a:cxn ang="0">
                  <a:pos x="307975" y="0"/>
                </a:cxn>
                <a:cxn ang="0">
                  <a:pos x="307975" y="0"/>
                </a:cxn>
                <a:cxn ang="0">
                  <a:pos x="307975" y="80341"/>
                </a:cxn>
                <a:cxn ang="0">
                  <a:pos x="344320" y="55474"/>
                </a:cxn>
                <a:cxn ang="0">
                  <a:pos x="558563" y="269717"/>
                </a:cxn>
                <a:cxn ang="0">
                  <a:pos x="533696" y="307975"/>
                </a:cxn>
                <a:cxn ang="0">
                  <a:pos x="558563" y="344320"/>
                </a:cxn>
                <a:cxn ang="0">
                  <a:pos x="344320" y="560476"/>
                </a:cxn>
                <a:cxn ang="0">
                  <a:pos x="344320" y="560476"/>
                </a:cxn>
                <a:cxn ang="0">
                  <a:pos x="307975" y="533696"/>
                </a:cxn>
                <a:cxn ang="0">
                  <a:pos x="307975" y="615950"/>
                </a:cxn>
                <a:cxn ang="0">
                  <a:pos x="307975" y="615950"/>
                </a:cxn>
                <a:cxn ang="0">
                  <a:pos x="615950" y="307975"/>
                </a:cxn>
                <a:cxn ang="0">
                  <a:pos x="307975" y="0"/>
                </a:cxn>
                <a:cxn ang="0">
                  <a:pos x="307975" y="0"/>
                </a:cxn>
                <a:cxn ang="0">
                  <a:pos x="307975" y="0"/>
                </a:cxn>
                <a:cxn ang="0">
                  <a:pos x="0" y="307975"/>
                </a:cxn>
                <a:cxn ang="0">
                  <a:pos x="307975" y="615950"/>
                </a:cxn>
                <a:cxn ang="0">
                  <a:pos x="307975" y="615950"/>
                </a:cxn>
                <a:cxn ang="0">
                  <a:pos x="307975" y="533696"/>
                </a:cxn>
                <a:cxn ang="0">
                  <a:pos x="307975" y="533696"/>
                </a:cxn>
                <a:cxn ang="0">
                  <a:pos x="269717" y="560476"/>
                </a:cxn>
                <a:cxn ang="0">
                  <a:pos x="55474" y="344320"/>
                </a:cxn>
                <a:cxn ang="0">
                  <a:pos x="80341" y="307975"/>
                </a:cxn>
                <a:cxn ang="0">
                  <a:pos x="55474" y="269717"/>
                </a:cxn>
                <a:cxn ang="0">
                  <a:pos x="269717" y="55474"/>
                </a:cxn>
                <a:cxn ang="0">
                  <a:pos x="307975" y="80341"/>
                </a:cxn>
                <a:cxn ang="0">
                  <a:pos x="307975" y="80341"/>
                </a:cxn>
                <a:cxn ang="0">
                  <a:pos x="307975" y="0"/>
                </a:cxn>
              </a:cxnLst>
              <a:rect l="0" t="0" r="0" b="0"/>
              <a:pathLst>
                <a:path w="322" h="322"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0" y="42"/>
                    <a:pt x="177" y="37"/>
                    <a:pt x="180" y="29"/>
                  </a:cubicBezTo>
                  <a:cubicBezTo>
                    <a:pt x="238" y="37"/>
                    <a:pt x="284" y="83"/>
                    <a:pt x="292" y="141"/>
                  </a:cubicBezTo>
                  <a:cubicBezTo>
                    <a:pt x="285" y="144"/>
                    <a:pt x="279" y="152"/>
                    <a:pt x="279" y="161"/>
                  </a:cubicBezTo>
                  <a:cubicBezTo>
                    <a:pt x="279" y="170"/>
                    <a:pt x="285" y="177"/>
                    <a:pt x="292" y="180"/>
                  </a:cubicBezTo>
                  <a:cubicBezTo>
                    <a:pt x="284" y="238"/>
                    <a:pt x="238" y="284"/>
                    <a:pt x="180" y="293"/>
                  </a:cubicBezTo>
                  <a:cubicBezTo>
                    <a:pt x="180" y="293"/>
                    <a:pt x="180" y="293"/>
                    <a:pt x="180" y="293"/>
                  </a:cubicBezTo>
                  <a:cubicBezTo>
                    <a:pt x="177" y="285"/>
                    <a:pt x="170" y="279"/>
                    <a:pt x="161" y="279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49" y="322"/>
                    <a:pt x="322" y="250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50"/>
                    <a:pt x="72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52" y="279"/>
                    <a:pt x="144" y="285"/>
                    <a:pt x="141" y="293"/>
                  </a:cubicBezTo>
                  <a:cubicBezTo>
                    <a:pt x="83" y="284"/>
                    <a:pt x="37" y="238"/>
                    <a:pt x="29" y="180"/>
                  </a:cubicBezTo>
                  <a:cubicBezTo>
                    <a:pt x="37" y="177"/>
                    <a:pt x="42" y="170"/>
                    <a:pt x="42" y="161"/>
                  </a:cubicBezTo>
                  <a:cubicBezTo>
                    <a:pt x="42" y="152"/>
                    <a:pt x="37" y="144"/>
                    <a:pt x="29" y="141"/>
                  </a:cubicBezTo>
                  <a:cubicBezTo>
                    <a:pt x="37" y="83"/>
                    <a:pt x="83" y="37"/>
                    <a:pt x="141" y="29"/>
                  </a:cubicBezTo>
                  <a:cubicBezTo>
                    <a:pt x="144" y="37"/>
                    <a:pt x="152" y="42"/>
                    <a:pt x="161" y="42"/>
                  </a:cubicBezTo>
                  <a:cubicBezTo>
                    <a:pt x="161" y="42"/>
                    <a:pt x="161" y="42"/>
                    <a:pt x="161" y="4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3" name="Freeform 196"/>
            <p:cNvSpPr/>
            <p:nvPr/>
          </p:nvSpPr>
          <p:spPr>
            <a:xfrm>
              <a:off x="6345238" y="4402138"/>
              <a:ext cx="307975" cy="161925"/>
            </a:xfrm>
            <a:custGeom>
              <a:avLst/>
              <a:gdLst/>
              <a:ahLst/>
              <a:cxnLst>
                <a:cxn ang="0">
                  <a:pos x="286933" y="0"/>
                </a:cxn>
                <a:cxn ang="0">
                  <a:pos x="216156" y="70485"/>
                </a:cxn>
                <a:cxn ang="0">
                  <a:pos x="195115" y="66675"/>
                </a:cxn>
                <a:cxn ang="0">
                  <a:pos x="149205" y="99060"/>
                </a:cxn>
                <a:cxn ang="0">
                  <a:pos x="0" y="99060"/>
                </a:cxn>
                <a:cxn ang="0">
                  <a:pos x="0" y="129540"/>
                </a:cxn>
                <a:cxn ang="0">
                  <a:pos x="149205" y="129540"/>
                </a:cxn>
                <a:cxn ang="0">
                  <a:pos x="195115" y="161925"/>
                </a:cxn>
                <a:cxn ang="0">
                  <a:pos x="242937" y="114300"/>
                </a:cxn>
                <a:cxn ang="0">
                  <a:pos x="237198" y="93345"/>
                </a:cxn>
                <a:cxn ang="0">
                  <a:pos x="307975" y="22860"/>
                </a:cxn>
                <a:cxn ang="0">
                  <a:pos x="286933" y="0"/>
                </a:cxn>
              </a:cxnLst>
              <a:rect l="0" t="0" r="0" b="0"/>
              <a:pathLst>
                <a:path w="161" h="85">
                  <a:moveTo>
                    <a:pt x="150" y="0"/>
                  </a:moveTo>
                  <a:cubicBezTo>
                    <a:pt x="113" y="37"/>
                    <a:pt x="113" y="37"/>
                    <a:pt x="113" y="37"/>
                  </a:cubicBezTo>
                  <a:cubicBezTo>
                    <a:pt x="109" y="36"/>
                    <a:pt x="106" y="35"/>
                    <a:pt x="102" y="35"/>
                  </a:cubicBezTo>
                  <a:cubicBezTo>
                    <a:pt x="91" y="35"/>
                    <a:pt x="81" y="42"/>
                    <a:pt x="7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1" y="78"/>
                    <a:pt x="91" y="85"/>
                    <a:pt x="102" y="85"/>
                  </a:cubicBezTo>
                  <a:cubicBezTo>
                    <a:pt x="115" y="85"/>
                    <a:pt x="127" y="74"/>
                    <a:pt x="127" y="60"/>
                  </a:cubicBezTo>
                  <a:cubicBezTo>
                    <a:pt x="127" y="56"/>
                    <a:pt x="126" y="52"/>
                    <a:pt x="124" y="49"/>
                  </a:cubicBezTo>
                  <a:cubicBezTo>
                    <a:pt x="161" y="12"/>
                    <a:pt x="161" y="12"/>
                    <a:pt x="161" y="12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4" name="Freeform 197"/>
            <p:cNvSpPr/>
            <p:nvPr/>
          </p:nvSpPr>
          <p:spPr>
            <a:xfrm>
              <a:off x="6478588" y="5094288"/>
              <a:ext cx="481012" cy="361950"/>
            </a:xfrm>
            <a:custGeom>
              <a:avLst/>
              <a:gdLst/>
              <a:ahLst/>
              <a:cxnLst>
                <a:cxn ang="0">
                  <a:pos x="337283" y="0"/>
                </a:cxn>
                <a:cxn ang="0">
                  <a:pos x="239548" y="34471"/>
                </a:cxn>
                <a:cxn ang="0">
                  <a:pos x="143729" y="0"/>
                </a:cxn>
                <a:cxn ang="0">
                  <a:pos x="0" y="139801"/>
                </a:cxn>
                <a:cxn ang="0">
                  <a:pos x="247213" y="361950"/>
                </a:cxn>
                <a:cxn ang="0">
                  <a:pos x="481012" y="139801"/>
                </a:cxn>
                <a:cxn ang="0">
                  <a:pos x="337283" y="0"/>
                </a:cxn>
              </a:cxnLst>
              <a:rect l="0" t="0" r="0" b="0"/>
              <a:pathLst>
                <a:path w="251" h="189">
                  <a:moveTo>
                    <a:pt x="176" y="0"/>
                  </a:moveTo>
                  <a:cubicBezTo>
                    <a:pt x="156" y="0"/>
                    <a:pt x="139" y="7"/>
                    <a:pt x="125" y="18"/>
                  </a:cubicBezTo>
                  <a:cubicBezTo>
                    <a:pt x="112" y="7"/>
                    <a:pt x="94" y="0"/>
                    <a:pt x="75" y="0"/>
                  </a:cubicBezTo>
                  <a:cubicBezTo>
                    <a:pt x="33" y="0"/>
                    <a:pt x="0" y="32"/>
                    <a:pt x="0" y="73"/>
                  </a:cubicBezTo>
                  <a:cubicBezTo>
                    <a:pt x="0" y="119"/>
                    <a:pt x="38" y="189"/>
                    <a:pt x="129" y="189"/>
                  </a:cubicBezTo>
                  <a:cubicBezTo>
                    <a:pt x="224" y="189"/>
                    <a:pt x="251" y="114"/>
                    <a:pt x="251" y="73"/>
                  </a:cubicBezTo>
                  <a:cubicBezTo>
                    <a:pt x="251" y="32"/>
                    <a:pt x="217" y="0"/>
                    <a:pt x="176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5" name="Freeform 198"/>
            <p:cNvSpPr/>
            <p:nvPr/>
          </p:nvSpPr>
          <p:spPr>
            <a:xfrm>
              <a:off x="6692900" y="5000625"/>
              <a:ext cx="130175" cy="166688"/>
            </a:xfrm>
            <a:custGeom>
              <a:avLst/>
              <a:gdLst/>
              <a:ahLst/>
              <a:cxnLst>
                <a:cxn ang="0">
                  <a:pos x="28715" y="166688"/>
                </a:cxn>
                <a:cxn ang="0">
                  <a:pos x="63173" y="0"/>
                </a:cxn>
                <a:cxn ang="0">
                  <a:pos x="130175" y="11496"/>
                </a:cxn>
                <a:cxn ang="0">
                  <a:pos x="28715" y="166688"/>
                </a:cxn>
              </a:cxnLst>
              <a:rect l="0" t="0" r="0" b="0"/>
              <a:pathLst>
                <a:path w="68" h="87">
                  <a:moveTo>
                    <a:pt x="15" y="87"/>
                  </a:moveTo>
                  <a:cubicBezTo>
                    <a:pt x="0" y="57"/>
                    <a:pt x="9" y="23"/>
                    <a:pt x="3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35" y="25"/>
                    <a:pt x="14" y="44"/>
                    <a:pt x="15" y="87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6" name="Freeform 199"/>
            <p:cNvSpPr>
              <a:spLocks noEditPoints="1"/>
            </p:cNvSpPr>
            <p:nvPr/>
          </p:nvSpPr>
          <p:spPr>
            <a:xfrm>
              <a:off x="4441825" y="4087813"/>
              <a:ext cx="571500" cy="633412"/>
            </a:xfrm>
            <a:custGeom>
              <a:avLst/>
              <a:gdLst/>
              <a:ahLst/>
              <a:cxnLst>
                <a:cxn ang="0">
                  <a:pos x="441527" y="329145"/>
                </a:cxn>
                <a:cxn ang="0">
                  <a:pos x="409033" y="392294"/>
                </a:cxn>
                <a:cxn ang="0">
                  <a:pos x="391831" y="451617"/>
                </a:cxn>
                <a:cxn ang="0">
                  <a:pos x="401388" y="459272"/>
                </a:cxn>
                <a:cxn ang="0">
                  <a:pos x="431970" y="543471"/>
                </a:cxn>
                <a:cxn ang="0">
                  <a:pos x="382274" y="486062"/>
                </a:cxn>
                <a:cxn ang="0">
                  <a:pos x="472109" y="162659"/>
                </a:cxn>
                <a:cxn ang="0">
                  <a:pos x="542829" y="141609"/>
                </a:cxn>
                <a:cxn ang="0">
                  <a:pos x="474020" y="197104"/>
                </a:cxn>
                <a:cxn ang="0">
                  <a:pos x="462552" y="199018"/>
                </a:cxn>
                <a:cxn ang="0">
                  <a:pos x="560032" y="346367"/>
                </a:cxn>
                <a:cxn ang="0">
                  <a:pos x="470197" y="336799"/>
                </a:cxn>
                <a:cxn ang="0">
                  <a:pos x="552386" y="375072"/>
                </a:cxn>
                <a:cxn ang="0">
                  <a:pos x="560032" y="346367"/>
                </a:cxn>
                <a:cxn ang="0">
                  <a:pos x="204517" y="621930"/>
                </a:cxn>
                <a:cxn ang="0">
                  <a:pos x="338313" y="440135"/>
                </a:cxn>
                <a:cxn ang="0">
                  <a:pos x="445349" y="258340"/>
                </a:cxn>
                <a:cxn ang="0">
                  <a:pos x="319199" y="160745"/>
                </a:cxn>
                <a:cxn ang="0">
                  <a:pos x="409033" y="319576"/>
                </a:cxn>
                <a:cxn ang="0">
                  <a:pos x="319199" y="409517"/>
                </a:cxn>
                <a:cxn ang="0">
                  <a:pos x="288617" y="493717"/>
                </a:cxn>
                <a:cxn ang="0">
                  <a:pos x="193048" y="618103"/>
                </a:cxn>
                <a:cxn ang="0">
                  <a:pos x="462552" y="199018"/>
                </a:cxn>
                <a:cxn ang="0">
                  <a:pos x="458729" y="170313"/>
                </a:cxn>
                <a:cxn ang="0">
                  <a:pos x="391831" y="451617"/>
                </a:cxn>
                <a:cxn ang="0">
                  <a:pos x="374629" y="472667"/>
                </a:cxn>
                <a:cxn ang="0">
                  <a:pos x="391831" y="451617"/>
                </a:cxn>
                <a:cxn ang="0">
                  <a:pos x="365072" y="1914"/>
                </a:cxn>
                <a:cxn ang="0">
                  <a:pos x="376540" y="21050"/>
                </a:cxn>
                <a:cxn ang="0">
                  <a:pos x="338313" y="101422"/>
                </a:cxn>
                <a:cxn ang="0">
                  <a:pos x="336401" y="101422"/>
                </a:cxn>
                <a:cxn ang="0">
                  <a:pos x="164378" y="177968"/>
                </a:cxn>
                <a:cxn ang="0">
                  <a:pos x="162467" y="392294"/>
                </a:cxn>
                <a:cxn ang="0">
                  <a:pos x="185403" y="616189"/>
                </a:cxn>
                <a:cxn ang="0">
                  <a:pos x="231276" y="478408"/>
                </a:cxn>
                <a:cxn ang="0">
                  <a:pos x="198783" y="392294"/>
                </a:cxn>
                <a:cxn ang="0">
                  <a:pos x="160555" y="250686"/>
                </a:cxn>
                <a:cxn ang="0">
                  <a:pos x="319199" y="160745"/>
                </a:cxn>
                <a:cxn ang="0">
                  <a:pos x="328756" y="128213"/>
                </a:cxn>
                <a:cxn ang="0">
                  <a:pos x="365072" y="1914"/>
                </a:cxn>
                <a:cxn ang="0">
                  <a:pos x="326844" y="82286"/>
                </a:cxn>
                <a:cxn ang="0">
                  <a:pos x="365072" y="1914"/>
                </a:cxn>
                <a:cxn ang="0">
                  <a:pos x="108948" y="373158"/>
                </a:cxn>
                <a:cxn ang="0">
                  <a:pos x="114682" y="401863"/>
                </a:cxn>
                <a:cxn ang="0">
                  <a:pos x="179669" y="120559"/>
                </a:cxn>
                <a:cxn ang="0">
                  <a:pos x="198783" y="97595"/>
                </a:cxn>
                <a:cxn ang="0">
                  <a:pos x="179669" y="120559"/>
                </a:cxn>
                <a:cxn ang="0">
                  <a:pos x="128062" y="241118"/>
                </a:cxn>
                <a:cxn ang="0">
                  <a:pos x="164378" y="177968"/>
                </a:cxn>
                <a:cxn ang="0">
                  <a:pos x="179669" y="120559"/>
                </a:cxn>
                <a:cxn ang="0">
                  <a:pos x="172023" y="112904"/>
                </a:cxn>
                <a:cxn ang="0">
                  <a:pos x="141441" y="28704"/>
                </a:cxn>
                <a:cxn ang="0">
                  <a:pos x="189226" y="84200"/>
                </a:cxn>
                <a:cxn ang="0">
                  <a:pos x="99391" y="409517"/>
                </a:cxn>
                <a:cxn ang="0">
                  <a:pos x="30582" y="430567"/>
                </a:cxn>
                <a:cxn ang="0">
                  <a:pos x="99391" y="375072"/>
                </a:cxn>
                <a:cxn ang="0">
                  <a:pos x="108948" y="373158"/>
                </a:cxn>
                <a:cxn ang="0">
                  <a:pos x="101303" y="235377"/>
                </a:cxn>
                <a:cxn ang="0">
                  <a:pos x="21025" y="197104"/>
                </a:cxn>
                <a:cxn ang="0">
                  <a:pos x="13380" y="225809"/>
                </a:cxn>
                <a:cxn ang="0">
                  <a:pos x="101303" y="235377"/>
                </a:cxn>
              </a:cxnLst>
              <a:rect l="0" t="0" r="0" b="0"/>
              <a:pathLst>
                <a:path w="299" h="331">
                  <a:moveTo>
                    <a:pt x="214" y="205"/>
                  </a:moveTo>
                  <a:cubicBezTo>
                    <a:pt x="222" y="195"/>
                    <a:pt x="228" y="184"/>
                    <a:pt x="231" y="172"/>
                  </a:cubicBezTo>
                  <a:cubicBezTo>
                    <a:pt x="235" y="160"/>
                    <a:pt x="235" y="147"/>
                    <a:pt x="233" y="135"/>
                  </a:cubicBezTo>
                  <a:cubicBezTo>
                    <a:pt x="214" y="205"/>
                    <a:pt x="214" y="205"/>
                    <a:pt x="214" y="205"/>
                  </a:cubicBezTo>
                  <a:close/>
                  <a:moveTo>
                    <a:pt x="200" y="254"/>
                  </a:moveTo>
                  <a:cubicBezTo>
                    <a:pt x="205" y="236"/>
                    <a:pt x="205" y="236"/>
                    <a:pt x="205" y="236"/>
                  </a:cubicBezTo>
                  <a:cubicBezTo>
                    <a:pt x="207" y="237"/>
                    <a:pt x="209" y="238"/>
                    <a:pt x="210" y="240"/>
                  </a:cubicBezTo>
                  <a:cubicBezTo>
                    <a:pt x="210" y="240"/>
                    <a:pt x="210" y="240"/>
                    <a:pt x="210" y="240"/>
                  </a:cubicBezTo>
                  <a:cubicBezTo>
                    <a:pt x="229" y="273"/>
                    <a:pt x="229" y="273"/>
                    <a:pt x="229" y="273"/>
                  </a:cubicBezTo>
                  <a:cubicBezTo>
                    <a:pt x="231" y="277"/>
                    <a:pt x="230" y="281"/>
                    <a:pt x="226" y="284"/>
                  </a:cubicBezTo>
                  <a:cubicBezTo>
                    <a:pt x="222" y="286"/>
                    <a:pt x="217" y="284"/>
                    <a:pt x="215" y="281"/>
                  </a:cubicBezTo>
                  <a:cubicBezTo>
                    <a:pt x="200" y="254"/>
                    <a:pt x="200" y="254"/>
                    <a:pt x="200" y="254"/>
                  </a:cubicBezTo>
                  <a:close/>
                  <a:moveTo>
                    <a:pt x="242" y="104"/>
                  </a:moveTo>
                  <a:cubicBezTo>
                    <a:pt x="247" y="85"/>
                    <a:pt x="247" y="85"/>
                    <a:pt x="247" y="85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7" y="68"/>
                    <a:pt x="282" y="70"/>
                    <a:pt x="284" y="74"/>
                  </a:cubicBezTo>
                  <a:cubicBezTo>
                    <a:pt x="286" y="77"/>
                    <a:pt x="285" y="82"/>
                    <a:pt x="281" y="84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6" y="104"/>
                    <a:pt x="244" y="104"/>
                    <a:pt x="242" y="104"/>
                  </a:cubicBezTo>
                  <a:close/>
                  <a:moveTo>
                    <a:pt x="293" y="181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56" y="171"/>
                    <a:pt x="256" y="171"/>
                    <a:pt x="256" y="171"/>
                  </a:cubicBezTo>
                  <a:cubicBezTo>
                    <a:pt x="252" y="170"/>
                    <a:pt x="248" y="172"/>
                    <a:pt x="246" y="176"/>
                  </a:cubicBezTo>
                  <a:cubicBezTo>
                    <a:pt x="245" y="180"/>
                    <a:pt x="248" y="185"/>
                    <a:pt x="252" y="186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93" y="197"/>
                    <a:pt x="297" y="195"/>
                    <a:pt x="298" y="191"/>
                  </a:cubicBezTo>
                  <a:cubicBezTo>
                    <a:pt x="299" y="186"/>
                    <a:pt x="297" y="182"/>
                    <a:pt x="293" y="181"/>
                  </a:cubicBezTo>
                  <a:close/>
                  <a:moveTo>
                    <a:pt x="101" y="323"/>
                  </a:moveTo>
                  <a:cubicBezTo>
                    <a:pt x="107" y="325"/>
                    <a:pt x="107" y="325"/>
                    <a:pt x="107" y="325"/>
                  </a:cubicBezTo>
                  <a:cubicBezTo>
                    <a:pt x="129" y="331"/>
                    <a:pt x="153" y="318"/>
                    <a:pt x="159" y="29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91" y="225"/>
                    <a:pt x="204" y="216"/>
                    <a:pt x="214" y="205"/>
                  </a:cubicBezTo>
                  <a:cubicBezTo>
                    <a:pt x="233" y="135"/>
                    <a:pt x="233" y="135"/>
                    <a:pt x="233" y="135"/>
                  </a:cubicBezTo>
                  <a:cubicBezTo>
                    <a:pt x="228" y="103"/>
                    <a:pt x="205" y="76"/>
                    <a:pt x="172" y="67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85" y="89"/>
                    <a:pt x="200" y="101"/>
                    <a:pt x="208" y="116"/>
                  </a:cubicBezTo>
                  <a:cubicBezTo>
                    <a:pt x="217" y="131"/>
                    <a:pt x="219" y="149"/>
                    <a:pt x="214" y="167"/>
                  </a:cubicBezTo>
                  <a:cubicBezTo>
                    <a:pt x="208" y="191"/>
                    <a:pt x="189" y="208"/>
                    <a:pt x="167" y="214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64" y="215"/>
                    <a:pt x="162" y="218"/>
                    <a:pt x="161" y="220"/>
                  </a:cubicBezTo>
                  <a:cubicBezTo>
                    <a:pt x="151" y="258"/>
                    <a:pt x="151" y="258"/>
                    <a:pt x="151" y="258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101" y="323"/>
                    <a:pt x="101" y="323"/>
                    <a:pt x="101" y="323"/>
                  </a:cubicBezTo>
                  <a:close/>
                  <a:moveTo>
                    <a:pt x="247" y="85"/>
                  </a:moveTo>
                  <a:cubicBezTo>
                    <a:pt x="242" y="104"/>
                    <a:pt x="242" y="104"/>
                    <a:pt x="242" y="104"/>
                  </a:cubicBezTo>
                  <a:cubicBezTo>
                    <a:pt x="240" y="103"/>
                    <a:pt x="238" y="102"/>
                    <a:pt x="237" y="100"/>
                  </a:cubicBezTo>
                  <a:cubicBezTo>
                    <a:pt x="235" y="96"/>
                    <a:pt x="236" y="91"/>
                    <a:pt x="240" y="89"/>
                  </a:cubicBezTo>
                  <a:cubicBezTo>
                    <a:pt x="247" y="85"/>
                    <a:pt x="247" y="85"/>
                    <a:pt x="247" y="85"/>
                  </a:cubicBezTo>
                  <a:close/>
                  <a:moveTo>
                    <a:pt x="205" y="236"/>
                  </a:moveTo>
                  <a:cubicBezTo>
                    <a:pt x="200" y="254"/>
                    <a:pt x="200" y="254"/>
                    <a:pt x="200" y="254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94" y="244"/>
                    <a:pt x="195" y="239"/>
                    <a:pt x="199" y="237"/>
                  </a:cubicBezTo>
                  <a:cubicBezTo>
                    <a:pt x="201" y="236"/>
                    <a:pt x="203" y="235"/>
                    <a:pt x="205" y="236"/>
                  </a:cubicBezTo>
                  <a:close/>
                  <a:moveTo>
                    <a:pt x="176" y="53"/>
                  </a:moveTo>
                  <a:cubicBezTo>
                    <a:pt x="191" y="1"/>
                    <a:pt x="191" y="1"/>
                    <a:pt x="191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5" y="2"/>
                    <a:pt x="198" y="7"/>
                    <a:pt x="197" y="11"/>
                  </a:cubicBezTo>
                  <a:cubicBezTo>
                    <a:pt x="186" y="47"/>
                    <a:pt x="186" y="47"/>
                    <a:pt x="186" y="47"/>
                  </a:cubicBezTo>
                  <a:cubicBezTo>
                    <a:pt x="185" y="52"/>
                    <a:pt x="181" y="54"/>
                    <a:pt x="177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77" y="53"/>
                    <a:pt x="176" y="53"/>
                    <a:pt x="176" y="53"/>
                  </a:cubicBezTo>
                  <a:close/>
                  <a:moveTo>
                    <a:pt x="172" y="67"/>
                  </a:moveTo>
                  <a:cubicBezTo>
                    <a:pt x="140" y="58"/>
                    <a:pt x="106" y="69"/>
                    <a:pt x="86" y="93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8" y="180"/>
                    <a:pt x="75" y="194"/>
                    <a:pt x="85" y="205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1" y="292"/>
                    <a:pt x="75" y="316"/>
                    <a:pt x="97" y="32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104" y="205"/>
                    <a:pt x="104" y="205"/>
                    <a:pt x="104" y="205"/>
                  </a:cubicBezTo>
                  <a:cubicBezTo>
                    <a:pt x="105" y="202"/>
                    <a:pt x="104" y="199"/>
                    <a:pt x="101" y="197"/>
                  </a:cubicBezTo>
                  <a:cubicBezTo>
                    <a:pt x="85" y="180"/>
                    <a:pt x="78" y="155"/>
                    <a:pt x="84" y="131"/>
                  </a:cubicBezTo>
                  <a:cubicBezTo>
                    <a:pt x="89" y="113"/>
                    <a:pt x="101" y="99"/>
                    <a:pt x="116" y="90"/>
                  </a:cubicBezTo>
                  <a:cubicBezTo>
                    <a:pt x="131" y="82"/>
                    <a:pt x="149" y="79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72" y="67"/>
                    <a:pt x="172" y="67"/>
                    <a:pt x="172" y="67"/>
                  </a:cubicBezTo>
                  <a:cubicBezTo>
                    <a:pt x="172" y="67"/>
                    <a:pt x="172" y="67"/>
                    <a:pt x="172" y="67"/>
                  </a:cubicBezTo>
                  <a:close/>
                  <a:moveTo>
                    <a:pt x="191" y="1"/>
                  </a:moveTo>
                  <a:cubicBezTo>
                    <a:pt x="176" y="53"/>
                    <a:pt x="176" y="53"/>
                    <a:pt x="176" y="53"/>
                  </a:cubicBezTo>
                  <a:cubicBezTo>
                    <a:pt x="172" y="51"/>
                    <a:pt x="170" y="47"/>
                    <a:pt x="171" y="43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3"/>
                    <a:pt x="186" y="0"/>
                    <a:pt x="191" y="1"/>
                  </a:cubicBezTo>
                  <a:close/>
                  <a:moveTo>
                    <a:pt x="52" y="214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9" y="195"/>
                    <a:pt x="62" y="197"/>
                    <a:pt x="63" y="199"/>
                  </a:cubicBezTo>
                  <a:cubicBezTo>
                    <a:pt x="65" y="203"/>
                    <a:pt x="64" y="207"/>
                    <a:pt x="60" y="210"/>
                  </a:cubicBezTo>
                  <a:cubicBezTo>
                    <a:pt x="52" y="214"/>
                    <a:pt x="52" y="214"/>
                    <a:pt x="52" y="214"/>
                  </a:cubicBezTo>
                  <a:close/>
                  <a:moveTo>
                    <a:pt x="94" y="63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6" y="55"/>
                    <a:pt x="104" y="60"/>
                    <a:pt x="101" y="62"/>
                  </a:cubicBezTo>
                  <a:cubicBezTo>
                    <a:pt x="98" y="63"/>
                    <a:pt x="96" y="64"/>
                    <a:pt x="94" y="63"/>
                  </a:cubicBezTo>
                  <a:close/>
                  <a:moveTo>
                    <a:pt x="86" y="93"/>
                  </a:moveTo>
                  <a:cubicBezTo>
                    <a:pt x="77" y="102"/>
                    <a:pt x="71" y="114"/>
                    <a:pt x="67" y="126"/>
                  </a:cubicBezTo>
                  <a:cubicBezTo>
                    <a:pt x="64" y="139"/>
                    <a:pt x="63" y="152"/>
                    <a:pt x="66" y="165"/>
                  </a:cubicBezTo>
                  <a:cubicBezTo>
                    <a:pt x="86" y="93"/>
                    <a:pt x="86" y="93"/>
                    <a:pt x="86" y="93"/>
                  </a:cubicBezTo>
                  <a:close/>
                  <a:moveTo>
                    <a:pt x="99" y="44"/>
                  </a:moveTo>
                  <a:cubicBezTo>
                    <a:pt x="94" y="63"/>
                    <a:pt x="94" y="63"/>
                    <a:pt x="94" y="63"/>
                  </a:cubicBezTo>
                  <a:cubicBezTo>
                    <a:pt x="92" y="62"/>
                    <a:pt x="91" y="61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69" y="22"/>
                    <a:pt x="70" y="18"/>
                    <a:pt x="74" y="15"/>
                  </a:cubicBezTo>
                  <a:cubicBezTo>
                    <a:pt x="78" y="13"/>
                    <a:pt x="83" y="15"/>
                    <a:pt x="85" y="18"/>
                  </a:cubicBezTo>
                  <a:cubicBezTo>
                    <a:pt x="99" y="44"/>
                    <a:pt x="99" y="44"/>
                    <a:pt x="99" y="44"/>
                  </a:cubicBezTo>
                  <a:close/>
                  <a:moveTo>
                    <a:pt x="57" y="195"/>
                  </a:moveTo>
                  <a:cubicBezTo>
                    <a:pt x="52" y="214"/>
                    <a:pt x="52" y="214"/>
                    <a:pt x="52" y="214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23" y="230"/>
                    <a:pt x="18" y="229"/>
                    <a:pt x="16" y="225"/>
                  </a:cubicBezTo>
                  <a:cubicBezTo>
                    <a:pt x="14" y="222"/>
                    <a:pt x="15" y="217"/>
                    <a:pt x="19" y="215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4" y="195"/>
                    <a:pt x="56" y="195"/>
                    <a:pt x="57" y="195"/>
                  </a:cubicBezTo>
                  <a:close/>
                  <a:moveTo>
                    <a:pt x="53" y="123"/>
                  </a:moveTo>
                  <a:cubicBezTo>
                    <a:pt x="53" y="123"/>
                    <a:pt x="53" y="123"/>
                    <a:pt x="53" y="123"/>
                  </a:cubicBezTo>
                  <a:cubicBezTo>
                    <a:pt x="55" y="118"/>
                    <a:pt x="52" y="114"/>
                    <a:pt x="48" y="113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2"/>
                    <a:pt x="3" y="104"/>
                    <a:pt x="2" y="108"/>
                  </a:cubicBezTo>
                  <a:cubicBezTo>
                    <a:pt x="0" y="113"/>
                    <a:pt x="3" y="117"/>
                    <a:pt x="7" y="11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8" y="129"/>
                    <a:pt x="52" y="127"/>
                    <a:pt x="53" y="123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7" name="Freeform 200"/>
            <p:cNvSpPr>
              <a:spLocks noEditPoints="1"/>
            </p:cNvSpPr>
            <p:nvPr/>
          </p:nvSpPr>
          <p:spPr>
            <a:xfrm>
              <a:off x="4713288" y="4679950"/>
              <a:ext cx="542925" cy="552450"/>
            </a:xfrm>
            <a:custGeom>
              <a:avLst/>
              <a:gdLst/>
              <a:ahLst/>
              <a:cxnLst>
                <a:cxn ang="0">
                  <a:pos x="435869" y="139546"/>
                </a:cxn>
                <a:cxn ang="0">
                  <a:pos x="451163" y="281004"/>
                </a:cxn>
                <a:cxn ang="0">
                  <a:pos x="456898" y="315413"/>
                </a:cxn>
                <a:cxn ang="0">
                  <a:pos x="479839" y="363202"/>
                </a:cxn>
                <a:cxn ang="0">
                  <a:pos x="435869" y="449224"/>
                </a:cxn>
                <a:cxn ang="0">
                  <a:pos x="388077" y="359379"/>
                </a:cxn>
                <a:cxn ang="0">
                  <a:pos x="388077" y="179690"/>
                </a:cxn>
                <a:cxn ang="0">
                  <a:pos x="420576" y="212187"/>
                </a:cxn>
                <a:cxn ang="0">
                  <a:pos x="424399" y="246595"/>
                </a:cxn>
                <a:cxn ang="0">
                  <a:pos x="435869" y="324971"/>
                </a:cxn>
                <a:cxn ang="0">
                  <a:pos x="435869" y="300120"/>
                </a:cxn>
                <a:cxn ang="0">
                  <a:pos x="386165" y="357468"/>
                </a:cxn>
                <a:cxn ang="0">
                  <a:pos x="368960" y="319236"/>
                </a:cxn>
                <a:cxn ang="0">
                  <a:pos x="380430" y="397611"/>
                </a:cxn>
                <a:cxn ang="0">
                  <a:pos x="388077" y="36320"/>
                </a:cxn>
                <a:cxn ang="0">
                  <a:pos x="376606" y="114696"/>
                </a:cxn>
                <a:cxn ang="0">
                  <a:pos x="388077" y="179690"/>
                </a:cxn>
                <a:cxn ang="0">
                  <a:pos x="367048" y="273358"/>
                </a:cxn>
                <a:cxn ang="0">
                  <a:pos x="367048" y="481721"/>
                </a:cxn>
                <a:cxn ang="0">
                  <a:pos x="367048" y="11470"/>
                </a:cxn>
                <a:cxn ang="0">
                  <a:pos x="367048" y="93668"/>
                </a:cxn>
                <a:cxn ang="0">
                  <a:pos x="330725" y="206452"/>
                </a:cxn>
                <a:cxn ang="0">
                  <a:pos x="367048" y="248507"/>
                </a:cxn>
                <a:cxn ang="0">
                  <a:pos x="367048" y="313501"/>
                </a:cxn>
                <a:cxn ang="0">
                  <a:pos x="330725" y="374672"/>
                </a:cxn>
                <a:cxn ang="0">
                  <a:pos x="347931" y="328794"/>
                </a:cxn>
                <a:cxn ang="0">
                  <a:pos x="336461" y="250419"/>
                </a:cxn>
                <a:cxn ang="0">
                  <a:pos x="282933" y="15293"/>
                </a:cxn>
                <a:cxn ang="0">
                  <a:pos x="330725" y="0"/>
                </a:cxn>
                <a:cxn ang="0">
                  <a:pos x="330725" y="432020"/>
                </a:cxn>
                <a:cxn ang="0">
                  <a:pos x="282933" y="519953"/>
                </a:cxn>
                <a:cxn ang="0">
                  <a:pos x="323079" y="221745"/>
                </a:cxn>
                <a:cxn ang="0">
                  <a:pos x="282933" y="311589"/>
                </a:cxn>
                <a:cxn ang="0">
                  <a:pos x="315432" y="261888"/>
                </a:cxn>
                <a:cxn ang="0">
                  <a:pos x="282933" y="189248"/>
                </a:cxn>
                <a:cxn ang="0">
                  <a:pos x="286756" y="393788"/>
                </a:cxn>
                <a:cxn ang="0">
                  <a:pos x="282933" y="15293"/>
                </a:cxn>
                <a:cxn ang="0">
                  <a:pos x="282933" y="15293"/>
                </a:cxn>
                <a:cxn ang="0">
                  <a:pos x="282933" y="407169"/>
                </a:cxn>
                <a:cxn ang="0">
                  <a:pos x="277198" y="372760"/>
                </a:cxn>
                <a:cxn ang="0">
                  <a:pos x="282933" y="311589"/>
                </a:cxn>
                <a:cxn ang="0">
                  <a:pos x="227493" y="286739"/>
                </a:cxn>
                <a:cxn ang="0">
                  <a:pos x="242787" y="378495"/>
                </a:cxn>
                <a:cxn ang="0">
                  <a:pos x="248522" y="412904"/>
                </a:cxn>
                <a:cxn ang="0">
                  <a:pos x="271463" y="460694"/>
                </a:cxn>
                <a:cxn ang="0">
                  <a:pos x="282933" y="229391"/>
                </a:cxn>
                <a:cxn ang="0">
                  <a:pos x="227493" y="42055"/>
                </a:cxn>
                <a:cxn ang="0">
                  <a:pos x="227493" y="42055"/>
                </a:cxn>
                <a:cxn ang="0">
                  <a:pos x="204553" y="491279"/>
                </a:cxn>
                <a:cxn ang="0">
                  <a:pos x="227493" y="422462"/>
                </a:cxn>
                <a:cxn ang="0">
                  <a:pos x="162495" y="523776"/>
                </a:cxn>
                <a:cxn ang="0">
                  <a:pos x="219846" y="269534"/>
                </a:cxn>
                <a:cxn ang="0">
                  <a:pos x="162495" y="368937"/>
                </a:cxn>
                <a:cxn ang="0">
                  <a:pos x="210288" y="309678"/>
                </a:cxn>
                <a:cxn ang="0">
                  <a:pos x="162495" y="246595"/>
                </a:cxn>
                <a:cxn ang="0">
                  <a:pos x="13382" y="210275"/>
                </a:cxn>
                <a:cxn ang="0">
                  <a:pos x="160583" y="416727"/>
                </a:cxn>
                <a:cxn ang="0">
                  <a:pos x="162495" y="344087"/>
                </a:cxn>
                <a:cxn ang="0">
                  <a:pos x="118526" y="305855"/>
                </a:cxn>
                <a:cxn ang="0">
                  <a:pos x="80292" y="252330"/>
                </a:cxn>
                <a:cxn ang="0">
                  <a:pos x="162495" y="72640"/>
                </a:cxn>
              </a:cxnLst>
              <a:rect l="0" t="0" r="0" b="0"/>
              <a:pathLst>
                <a:path w="284" h="289">
                  <a:moveTo>
                    <a:pt x="228" y="235"/>
                  </a:moveTo>
                  <a:cubicBezTo>
                    <a:pt x="261" y="220"/>
                    <a:pt x="261" y="220"/>
                    <a:pt x="261" y="220"/>
                  </a:cubicBezTo>
                  <a:cubicBezTo>
                    <a:pt x="277" y="212"/>
                    <a:pt x="284" y="193"/>
                    <a:pt x="276" y="177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28" y="130"/>
                    <a:pt x="229" y="131"/>
                    <a:pt x="229" y="131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8" y="150"/>
                    <a:pt x="237" y="153"/>
                    <a:pt x="234" y="154"/>
                  </a:cubicBezTo>
                  <a:cubicBezTo>
                    <a:pt x="228" y="157"/>
                    <a:pt x="228" y="157"/>
                    <a:pt x="228" y="157"/>
                  </a:cubicBezTo>
                  <a:cubicBezTo>
                    <a:pt x="228" y="170"/>
                    <a:pt x="228" y="170"/>
                    <a:pt x="228" y="170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42" y="164"/>
                    <a:pt x="245" y="165"/>
                    <a:pt x="246" y="167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4" y="185"/>
                    <a:pt x="253" y="188"/>
                    <a:pt x="251" y="190"/>
                  </a:cubicBezTo>
                  <a:cubicBezTo>
                    <a:pt x="228" y="200"/>
                    <a:pt x="228" y="200"/>
                    <a:pt x="228" y="200"/>
                  </a:cubicBezTo>
                  <a:lnTo>
                    <a:pt x="228" y="235"/>
                  </a:lnTo>
                  <a:close/>
                  <a:moveTo>
                    <a:pt x="203" y="247"/>
                  </a:moveTo>
                  <a:cubicBezTo>
                    <a:pt x="228" y="235"/>
                    <a:pt x="228" y="235"/>
                    <a:pt x="228" y="235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17" y="206"/>
                    <a:pt x="217" y="206"/>
                    <a:pt x="217" y="206"/>
                  </a:cubicBezTo>
                  <a:cubicBezTo>
                    <a:pt x="214" y="207"/>
                    <a:pt x="211" y="206"/>
                    <a:pt x="210" y="203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3" y="247"/>
                    <a:pt x="203" y="247"/>
                    <a:pt x="203" y="247"/>
                  </a:cubicBezTo>
                  <a:close/>
                  <a:moveTo>
                    <a:pt x="228" y="73"/>
                  </a:moveTo>
                  <a:cubicBezTo>
                    <a:pt x="203" y="19"/>
                    <a:pt x="203" y="19"/>
                    <a:pt x="203" y="19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8" y="92"/>
                    <a:pt x="211" y="93"/>
                    <a:pt x="212" y="96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1" y="114"/>
                    <a:pt x="220" y="117"/>
                    <a:pt x="217" y="118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24" y="128"/>
                    <a:pt x="226" y="128"/>
                    <a:pt x="228" y="130"/>
                  </a:cubicBezTo>
                  <a:cubicBezTo>
                    <a:pt x="228" y="73"/>
                    <a:pt x="228" y="73"/>
                    <a:pt x="228" y="73"/>
                  </a:cubicBezTo>
                  <a:close/>
                  <a:moveTo>
                    <a:pt x="228" y="157"/>
                  </a:moveTo>
                  <a:cubicBezTo>
                    <a:pt x="228" y="170"/>
                    <a:pt x="228" y="170"/>
                    <a:pt x="228" y="170"/>
                  </a:cubicBezTo>
                  <a:cubicBezTo>
                    <a:pt x="205" y="181"/>
                    <a:pt x="205" y="181"/>
                    <a:pt x="205" y="181"/>
                  </a:cubicBezTo>
                  <a:cubicBezTo>
                    <a:pt x="204" y="181"/>
                    <a:pt x="203" y="182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lnTo>
                    <a:pt x="228" y="157"/>
                  </a:lnTo>
                  <a:close/>
                  <a:moveTo>
                    <a:pt x="192" y="252"/>
                  </a:moveTo>
                  <a:cubicBezTo>
                    <a:pt x="203" y="247"/>
                    <a:pt x="203" y="247"/>
                    <a:pt x="203" y="24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2" y="186"/>
                    <a:pt x="202" y="184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cubicBezTo>
                    <a:pt x="200" y="170"/>
                    <a:pt x="200" y="170"/>
                    <a:pt x="200" y="170"/>
                  </a:cubicBezTo>
                  <a:cubicBezTo>
                    <a:pt x="197" y="171"/>
                    <a:pt x="194" y="170"/>
                    <a:pt x="193" y="167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11"/>
                    <a:pt x="199" y="214"/>
                    <a:pt x="196" y="215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92" y="252"/>
                    <a:pt x="192" y="252"/>
                    <a:pt x="192" y="252"/>
                  </a:cubicBezTo>
                  <a:close/>
                  <a:moveTo>
                    <a:pt x="203" y="19"/>
                  </a:moveTo>
                  <a:cubicBezTo>
                    <a:pt x="202" y="19"/>
                    <a:pt x="202" y="19"/>
                    <a:pt x="202" y="19"/>
                  </a:cubicBezTo>
                  <a:cubicBezTo>
                    <a:pt x="200" y="13"/>
                    <a:pt x="196" y="9"/>
                    <a:pt x="192" y="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200" y="66"/>
                    <a:pt x="198" y="74"/>
                    <a:pt x="192" y="79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203" y="125"/>
                  </a:moveTo>
                  <a:cubicBezTo>
                    <a:pt x="203" y="138"/>
                    <a:pt x="203" y="138"/>
                    <a:pt x="203" y="138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2" y="130"/>
                    <a:pt x="192" y="130"/>
                    <a:pt x="192" y="130"/>
                  </a:cubicBezTo>
                  <a:lnTo>
                    <a:pt x="203" y="125"/>
                  </a:lnTo>
                  <a:close/>
                  <a:moveTo>
                    <a:pt x="173" y="260"/>
                  </a:moveTo>
                  <a:cubicBezTo>
                    <a:pt x="192" y="252"/>
                    <a:pt x="192" y="252"/>
                    <a:pt x="192" y="252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3" y="260"/>
                    <a:pt x="173" y="260"/>
                    <a:pt x="173" y="260"/>
                  </a:cubicBezTo>
                  <a:close/>
                  <a:moveTo>
                    <a:pt x="192" y="6"/>
                  </a:moveTo>
                  <a:cubicBezTo>
                    <a:pt x="186" y="2"/>
                    <a:pt x="180" y="0"/>
                    <a:pt x="173" y="0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79" y="28"/>
                    <a:pt x="183" y="31"/>
                    <a:pt x="186" y="3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2" y="6"/>
                    <a:pt x="192" y="6"/>
                    <a:pt x="192" y="6"/>
                  </a:cubicBezTo>
                  <a:close/>
                  <a:moveTo>
                    <a:pt x="192" y="79"/>
                  </a:moveTo>
                  <a:cubicBezTo>
                    <a:pt x="192" y="100"/>
                    <a:pt x="192" y="100"/>
                    <a:pt x="192" y="100"/>
                  </a:cubicBezTo>
                  <a:cubicBezTo>
                    <a:pt x="173" y="108"/>
                    <a:pt x="173" y="108"/>
                    <a:pt x="173" y="108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0" y="80"/>
                    <a:pt x="191" y="79"/>
                    <a:pt x="192" y="79"/>
                  </a:cubicBezTo>
                  <a:close/>
                  <a:moveTo>
                    <a:pt x="192" y="130"/>
                  </a:moveTo>
                  <a:cubicBezTo>
                    <a:pt x="192" y="143"/>
                    <a:pt x="192" y="143"/>
                    <a:pt x="192" y="143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6" y="146"/>
                    <a:pt x="185" y="149"/>
                    <a:pt x="186" y="152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1" y="193"/>
                    <a:pt x="191" y="193"/>
                    <a:pt x="191" y="193"/>
                  </a:cubicBezTo>
                  <a:cubicBezTo>
                    <a:pt x="190" y="190"/>
                    <a:pt x="187" y="189"/>
                    <a:pt x="185" y="190"/>
                  </a:cubicBezTo>
                  <a:cubicBezTo>
                    <a:pt x="173" y="196"/>
                    <a:pt x="173" y="196"/>
                    <a:pt x="173" y="196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82" y="178"/>
                    <a:pt x="183" y="175"/>
                    <a:pt x="182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74" y="156"/>
                    <a:pt x="174" y="156"/>
                    <a:pt x="173" y="155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7" y="134"/>
                    <a:pt x="181" y="135"/>
                    <a:pt x="183" y="134"/>
                  </a:cubicBezTo>
                  <a:lnTo>
                    <a:pt x="192" y="130"/>
                  </a:lnTo>
                  <a:close/>
                  <a:moveTo>
                    <a:pt x="159" y="3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7"/>
                    <a:pt x="170" y="27"/>
                    <a:pt x="173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69" y="0"/>
                    <a:pt x="164" y="1"/>
                    <a:pt x="159" y="3"/>
                  </a:cubicBezTo>
                  <a:close/>
                  <a:moveTo>
                    <a:pt x="148" y="272"/>
                  </a:moveTo>
                  <a:cubicBezTo>
                    <a:pt x="173" y="260"/>
                    <a:pt x="173" y="260"/>
                    <a:pt x="173" y="260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59" y="232"/>
                    <a:pt x="157" y="231"/>
                    <a:pt x="155" y="229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72"/>
                    <a:pt x="148" y="272"/>
                    <a:pt x="148" y="272"/>
                  </a:cubicBezTo>
                  <a:close/>
                  <a:moveTo>
                    <a:pt x="173" y="88"/>
                  </a:moveTo>
                  <a:cubicBezTo>
                    <a:pt x="173" y="108"/>
                    <a:pt x="173" y="108"/>
                    <a:pt x="173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69" y="110"/>
                    <a:pt x="168" y="113"/>
                    <a:pt x="169" y="116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3" y="155"/>
                    <a:pt x="173" y="155"/>
                    <a:pt x="173" y="155"/>
                  </a:cubicBezTo>
                  <a:cubicBezTo>
                    <a:pt x="172" y="154"/>
                    <a:pt x="170" y="153"/>
                    <a:pt x="168" y="154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5" y="142"/>
                    <a:pt x="166" y="139"/>
                    <a:pt x="165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7" y="119"/>
                    <a:pt x="154" y="117"/>
                    <a:pt x="151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73" y="88"/>
                    <a:pt x="173" y="88"/>
                    <a:pt x="173" y="88"/>
                  </a:cubicBezTo>
                  <a:close/>
                  <a:moveTo>
                    <a:pt x="173" y="182"/>
                  </a:moveTo>
                  <a:cubicBezTo>
                    <a:pt x="173" y="196"/>
                    <a:pt x="173" y="196"/>
                    <a:pt x="173" y="196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49" y="207"/>
                    <a:pt x="149" y="207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lnTo>
                    <a:pt x="173" y="182"/>
                  </a:lnTo>
                  <a:close/>
                  <a:moveTo>
                    <a:pt x="148" y="8"/>
                  </a:moveTo>
                  <a:cubicBezTo>
                    <a:pt x="119" y="22"/>
                    <a:pt x="119" y="22"/>
                    <a:pt x="119" y="22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48" y="8"/>
                    <a:pt x="148" y="8"/>
                    <a:pt x="148" y="8"/>
                  </a:cubicBezTo>
                  <a:close/>
                  <a:moveTo>
                    <a:pt x="119" y="285"/>
                  </a:moveTo>
                  <a:cubicBezTo>
                    <a:pt x="121" y="285"/>
                    <a:pt x="122" y="284"/>
                    <a:pt x="124" y="283"/>
                  </a:cubicBezTo>
                  <a:cubicBezTo>
                    <a:pt x="148" y="272"/>
                    <a:pt x="148" y="272"/>
                    <a:pt x="148" y="272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7" y="211"/>
                    <a:pt x="147" y="210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3" y="197"/>
                    <a:pt x="140" y="195"/>
                    <a:pt x="139" y="193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0" y="175"/>
                    <a:pt x="131" y="171"/>
                    <a:pt x="134" y="170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26" y="161"/>
                    <a:pt x="123" y="159"/>
                    <a:pt x="122" y="15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9" y="181"/>
                    <a:pt x="120" y="182"/>
                    <a:pt x="120" y="183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8" y="201"/>
                    <a:pt x="127" y="204"/>
                    <a:pt x="125" y="205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32" y="215"/>
                    <a:pt x="135" y="216"/>
                    <a:pt x="137" y="218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5" y="237"/>
                    <a:pt x="144" y="239"/>
                    <a:pt x="142" y="24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19" y="285"/>
                    <a:pt x="119" y="285"/>
                    <a:pt x="119" y="285"/>
                  </a:cubicBezTo>
                  <a:close/>
                  <a:moveTo>
                    <a:pt x="148" y="99"/>
                  </a:moveTo>
                  <a:cubicBezTo>
                    <a:pt x="148" y="120"/>
                    <a:pt x="148" y="120"/>
                    <a:pt x="148" y="120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19" y="113"/>
                    <a:pt x="119" y="113"/>
                    <a:pt x="119" y="113"/>
                  </a:cubicBezTo>
                  <a:lnTo>
                    <a:pt x="148" y="99"/>
                  </a:lnTo>
                  <a:close/>
                  <a:moveTo>
                    <a:pt x="119" y="22"/>
                  </a:moveTo>
                  <a:cubicBezTo>
                    <a:pt x="85" y="38"/>
                    <a:pt x="85" y="38"/>
                    <a:pt x="85" y="38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22"/>
                    <a:pt x="119" y="22"/>
                    <a:pt x="119" y="22"/>
                  </a:cubicBezTo>
                  <a:close/>
                  <a:moveTo>
                    <a:pt x="85" y="274"/>
                  </a:moveTo>
                  <a:cubicBezTo>
                    <a:pt x="93" y="284"/>
                    <a:pt x="106" y="289"/>
                    <a:pt x="119" y="285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5" y="258"/>
                    <a:pt x="102" y="257"/>
                    <a:pt x="101" y="254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92" y="236"/>
                    <a:pt x="93" y="233"/>
                    <a:pt x="96" y="232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1" y="221"/>
                    <a:pt x="91" y="221"/>
                    <a:pt x="91" y="221"/>
                  </a:cubicBezTo>
                  <a:cubicBezTo>
                    <a:pt x="89" y="222"/>
                    <a:pt x="87" y="221"/>
                    <a:pt x="85" y="220"/>
                  </a:cubicBezTo>
                  <a:cubicBezTo>
                    <a:pt x="85" y="274"/>
                    <a:pt x="85" y="274"/>
                    <a:pt x="85" y="274"/>
                  </a:cubicBezTo>
                  <a:close/>
                  <a:moveTo>
                    <a:pt x="119" y="113"/>
                  </a:moveTo>
                  <a:cubicBezTo>
                    <a:pt x="119" y="134"/>
                    <a:pt x="119" y="134"/>
                    <a:pt x="119" y="134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4" y="136"/>
                    <a:pt x="113" y="139"/>
                    <a:pt x="115" y="14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7" y="179"/>
                    <a:pt x="115" y="179"/>
                    <a:pt x="113" y="180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11" y="168"/>
                    <a:pt x="112" y="165"/>
                    <a:pt x="110" y="162"/>
                  </a:cubicBezTo>
                  <a:cubicBezTo>
                    <a:pt x="110" y="162"/>
                    <a:pt x="110" y="162"/>
                    <a:pt x="110" y="162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2" y="144"/>
                    <a:pt x="99" y="143"/>
                    <a:pt x="96" y="144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119" y="113"/>
                  </a:lnTo>
                  <a:close/>
                  <a:moveTo>
                    <a:pt x="85" y="38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7" y="74"/>
                    <a:pt x="0" y="94"/>
                    <a:pt x="7" y="11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82" y="270"/>
                    <a:pt x="84" y="272"/>
                    <a:pt x="85" y="274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4" y="219"/>
                    <a:pt x="84" y="218"/>
                  </a:cubicBezTo>
                  <a:cubicBezTo>
                    <a:pt x="77" y="203"/>
                    <a:pt x="77" y="203"/>
                    <a:pt x="77" y="203"/>
                  </a:cubicBezTo>
                  <a:cubicBezTo>
                    <a:pt x="75" y="200"/>
                    <a:pt x="76" y="197"/>
                    <a:pt x="79" y="196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71" y="186"/>
                    <a:pt x="68" y="185"/>
                    <a:pt x="67" y="183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5"/>
                    <a:pt x="60" y="161"/>
                    <a:pt x="62" y="160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55" y="143"/>
                    <a:pt x="46" y="140"/>
                    <a:pt x="42" y="132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7" y="100"/>
                    <a:pt x="31" y="91"/>
                    <a:pt x="39" y="87"/>
                  </a:cubicBezTo>
                  <a:cubicBezTo>
                    <a:pt x="85" y="66"/>
                    <a:pt x="85" y="66"/>
                    <a:pt x="85" y="66"/>
                  </a:cubicBezTo>
                  <a:lnTo>
                    <a:pt x="85" y="38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8" name="Freeform 201"/>
            <p:cNvSpPr>
              <a:spLocks noEditPoints="1"/>
            </p:cNvSpPr>
            <p:nvPr/>
          </p:nvSpPr>
          <p:spPr>
            <a:xfrm>
              <a:off x="6884988" y="4130675"/>
              <a:ext cx="198437" cy="347663"/>
            </a:xfrm>
            <a:custGeom>
              <a:avLst/>
              <a:gdLst/>
              <a:ahLst/>
              <a:cxnLst>
                <a:cxn ang="0">
                  <a:pos x="85862" y="294176"/>
                </a:cxn>
                <a:cxn ang="0">
                  <a:pos x="80138" y="294176"/>
                </a:cxn>
                <a:cxn ang="0">
                  <a:pos x="80138" y="347663"/>
                </a:cxn>
                <a:cxn ang="0">
                  <a:pos x="104943" y="326650"/>
                </a:cxn>
                <a:cxn ang="0">
                  <a:pos x="85862" y="294176"/>
                </a:cxn>
                <a:cxn ang="0">
                  <a:pos x="80138" y="271254"/>
                </a:cxn>
                <a:cxn ang="0">
                  <a:pos x="80138" y="118435"/>
                </a:cxn>
                <a:cxn ang="0">
                  <a:pos x="118299" y="106973"/>
                </a:cxn>
                <a:cxn ang="0">
                  <a:pos x="141196" y="17192"/>
                </a:cxn>
                <a:cxn ang="0">
                  <a:pos x="166000" y="3820"/>
                </a:cxn>
                <a:cxn ang="0">
                  <a:pos x="181265" y="28654"/>
                </a:cxn>
                <a:cxn ang="0">
                  <a:pos x="158368" y="116524"/>
                </a:cxn>
                <a:cxn ang="0">
                  <a:pos x="188897" y="194844"/>
                </a:cxn>
                <a:cxn ang="0">
                  <a:pos x="177448" y="238780"/>
                </a:cxn>
                <a:cxn ang="0">
                  <a:pos x="177448" y="238780"/>
                </a:cxn>
                <a:cxn ang="0">
                  <a:pos x="198437" y="271254"/>
                </a:cxn>
                <a:cxn ang="0">
                  <a:pos x="190805" y="299907"/>
                </a:cxn>
                <a:cxn ang="0">
                  <a:pos x="80138" y="271254"/>
                </a:cxn>
                <a:cxn ang="0">
                  <a:pos x="80138" y="294176"/>
                </a:cxn>
                <a:cxn ang="0">
                  <a:pos x="53425" y="313279"/>
                </a:cxn>
                <a:cxn ang="0">
                  <a:pos x="72506" y="345753"/>
                </a:cxn>
                <a:cxn ang="0">
                  <a:pos x="80138" y="347663"/>
                </a:cxn>
                <a:cxn ang="0">
                  <a:pos x="80138" y="294176"/>
                </a:cxn>
                <a:cxn ang="0">
                  <a:pos x="80138" y="118435"/>
                </a:cxn>
                <a:cxn ang="0">
                  <a:pos x="80138" y="271254"/>
                </a:cxn>
                <a:cxn ang="0">
                  <a:pos x="0" y="250241"/>
                </a:cxn>
                <a:cxn ang="0">
                  <a:pos x="7632" y="221587"/>
                </a:cxn>
                <a:cxn ang="0">
                  <a:pos x="41977" y="202485"/>
                </a:cxn>
                <a:cxn ang="0">
                  <a:pos x="53425" y="158550"/>
                </a:cxn>
                <a:cxn ang="0">
                  <a:pos x="80138" y="118435"/>
                </a:cxn>
              </a:cxnLst>
              <a:rect l="0" t="0" r="0" b="0"/>
              <a:pathLst>
                <a:path w="104" h="182">
                  <a:moveTo>
                    <a:pt x="45" y="154"/>
                  </a:moveTo>
                  <a:cubicBezTo>
                    <a:pt x="44" y="154"/>
                    <a:pt x="43" y="154"/>
                    <a:pt x="42" y="154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8" y="182"/>
                    <a:pt x="54" y="178"/>
                    <a:pt x="55" y="171"/>
                  </a:cubicBezTo>
                  <a:cubicBezTo>
                    <a:pt x="57" y="164"/>
                    <a:pt x="53" y="156"/>
                    <a:pt x="45" y="154"/>
                  </a:cubicBezTo>
                  <a:close/>
                  <a:moveTo>
                    <a:pt x="42" y="142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8" y="58"/>
                    <a:pt x="55" y="56"/>
                    <a:pt x="62" y="5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6" y="4"/>
                    <a:pt x="82" y="0"/>
                    <a:pt x="87" y="2"/>
                  </a:cubicBezTo>
                  <a:cubicBezTo>
                    <a:pt x="93" y="3"/>
                    <a:pt x="97" y="9"/>
                    <a:pt x="95" y="15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96" y="68"/>
                    <a:pt x="104" y="83"/>
                    <a:pt x="99" y="102"/>
                  </a:cubicBezTo>
                  <a:cubicBezTo>
                    <a:pt x="99" y="102"/>
                    <a:pt x="95" y="117"/>
                    <a:pt x="93" y="125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1" y="135"/>
                    <a:pt x="104" y="142"/>
                    <a:pt x="104" y="142"/>
                  </a:cubicBezTo>
                  <a:cubicBezTo>
                    <a:pt x="100" y="157"/>
                    <a:pt x="100" y="157"/>
                    <a:pt x="100" y="157"/>
                  </a:cubicBezTo>
                  <a:lnTo>
                    <a:pt x="42" y="142"/>
                  </a:lnTo>
                  <a:close/>
                  <a:moveTo>
                    <a:pt x="42" y="154"/>
                  </a:moveTo>
                  <a:cubicBezTo>
                    <a:pt x="35" y="154"/>
                    <a:pt x="30" y="158"/>
                    <a:pt x="28" y="164"/>
                  </a:cubicBezTo>
                  <a:cubicBezTo>
                    <a:pt x="26" y="172"/>
                    <a:pt x="31" y="179"/>
                    <a:pt x="38" y="181"/>
                  </a:cubicBezTo>
                  <a:cubicBezTo>
                    <a:pt x="39" y="182"/>
                    <a:pt x="41" y="182"/>
                    <a:pt x="42" y="182"/>
                  </a:cubicBezTo>
                  <a:cubicBezTo>
                    <a:pt x="42" y="154"/>
                    <a:pt x="42" y="154"/>
                    <a:pt x="42" y="154"/>
                  </a:cubicBezTo>
                  <a:close/>
                  <a:moveTo>
                    <a:pt x="42" y="6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19" y="117"/>
                    <a:pt x="22" y="106"/>
                  </a:cubicBezTo>
                  <a:cubicBezTo>
                    <a:pt x="25" y="97"/>
                    <a:pt x="28" y="83"/>
                    <a:pt x="28" y="83"/>
                  </a:cubicBezTo>
                  <a:cubicBezTo>
                    <a:pt x="31" y="74"/>
                    <a:pt x="36" y="67"/>
                    <a:pt x="42" y="62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99" name="Freeform 202"/>
            <p:cNvSpPr>
              <a:spLocks noEditPoints="1"/>
            </p:cNvSpPr>
            <p:nvPr/>
          </p:nvSpPr>
          <p:spPr>
            <a:xfrm>
              <a:off x="5316538" y="4235450"/>
              <a:ext cx="681037" cy="517525"/>
            </a:xfrm>
            <a:custGeom>
              <a:avLst/>
              <a:gdLst/>
              <a:ahLst/>
              <a:cxnLst>
                <a:cxn ang="0">
                  <a:pos x="627472" y="0"/>
                </a:cxn>
                <a:cxn ang="0">
                  <a:pos x="640863" y="82117"/>
                </a:cxn>
                <a:cxn ang="0">
                  <a:pos x="518430" y="517525"/>
                </a:cxn>
                <a:cxn ang="0">
                  <a:pos x="573908" y="435408"/>
                </a:cxn>
                <a:cxn ang="0">
                  <a:pos x="575821" y="68749"/>
                </a:cxn>
                <a:cxn ang="0">
                  <a:pos x="518430" y="448776"/>
                </a:cxn>
                <a:cxn ang="0">
                  <a:pos x="518430" y="38194"/>
                </a:cxn>
                <a:cxn ang="0">
                  <a:pos x="518430" y="481241"/>
                </a:cxn>
                <a:cxn ang="0">
                  <a:pos x="518430" y="414402"/>
                </a:cxn>
                <a:cxn ang="0">
                  <a:pos x="518430" y="448776"/>
                </a:cxn>
                <a:cxn ang="0">
                  <a:pos x="464865" y="296001"/>
                </a:cxn>
                <a:cxn ang="0">
                  <a:pos x="468691" y="227253"/>
                </a:cxn>
                <a:cxn ang="0">
                  <a:pos x="451474" y="156594"/>
                </a:cxn>
                <a:cxn ang="0">
                  <a:pos x="432344" y="296001"/>
                </a:cxn>
                <a:cxn ang="0">
                  <a:pos x="432344" y="232982"/>
                </a:cxn>
                <a:cxn ang="0">
                  <a:pos x="438083" y="173781"/>
                </a:cxn>
                <a:cxn ang="0">
                  <a:pos x="432344" y="0"/>
                </a:cxn>
                <a:cxn ang="0">
                  <a:pos x="432344" y="0"/>
                </a:cxn>
                <a:cxn ang="0">
                  <a:pos x="340519" y="481241"/>
                </a:cxn>
                <a:cxn ang="0">
                  <a:pos x="420866" y="154685"/>
                </a:cxn>
                <a:cxn ang="0">
                  <a:pos x="388344" y="252079"/>
                </a:cxn>
                <a:cxn ang="0">
                  <a:pos x="432344" y="448776"/>
                </a:cxn>
                <a:cxn ang="0">
                  <a:pos x="342432" y="290272"/>
                </a:cxn>
                <a:cxn ang="0">
                  <a:pos x="340519" y="246350"/>
                </a:cxn>
                <a:cxn ang="0">
                  <a:pos x="424692" y="164233"/>
                </a:cxn>
                <a:cxn ang="0">
                  <a:pos x="432344" y="210065"/>
                </a:cxn>
                <a:cxn ang="0">
                  <a:pos x="415126" y="269266"/>
                </a:cxn>
                <a:cxn ang="0">
                  <a:pos x="432344" y="232982"/>
                </a:cxn>
                <a:cxn ang="0">
                  <a:pos x="340519" y="38194"/>
                </a:cxn>
                <a:cxn ang="0">
                  <a:pos x="340519" y="481241"/>
                </a:cxn>
                <a:cxn ang="0">
                  <a:pos x="340519" y="246350"/>
                </a:cxn>
                <a:cxn ang="0">
                  <a:pos x="292693" y="278814"/>
                </a:cxn>
                <a:cxn ang="0">
                  <a:pos x="340519" y="317008"/>
                </a:cxn>
                <a:cxn ang="0">
                  <a:pos x="237215" y="362840"/>
                </a:cxn>
                <a:cxn ang="0">
                  <a:pos x="252519" y="261627"/>
                </a:cxn>
                <a:cxn ang="0">
                  <a:pos x="233389" y="215795"/>
                </a:cxn>
                <a:cxn ang="0">
                  <a:pos x="256345" y="223433"/>
                </a:cxn>
                <a:cxn ang="0">
                  <a:pos x="229563" y="204336"/>
                </a:cxn>
                <a:cxn ang="0">
                  <a:pos x="235302" y="345653"/>
                </a:cxn>
                <a:cxn ang="0">
                  <a:pos x="229563" y="284543"/>
                </a:cxn>
                <a:cxn ang="0">
                  <a:pos x="0" y="55381"/>
                </a:cxn>
                <a:cxn ang="0">
                  <a:pos x="229563" y="481241"/>
                </a:cxn>
                <a:cxn ang="0">
                  <a:pos x="40174" y="82117"/>
                </a:cxn>
                <a:cxn ang="0">
                  <a:pos x="229563" y="68749"/>
                </a:cxn>
                <a:cxn ang="0">
                  <a:pos x="181737" y="297911"/>
                </a:cxn>
                <a:cxn ang="0">
                  <a:pos x="229563" y="362840"/>
                </a:cxn>
                <a:cxn ang="0">
                  <a:pos x="70782" y="105033"/>
                </a:cxn>
                <a:cxn ang="0">
                  <a:pos x="229563" y="265446"/>
                </a:cxn>
                <a:cxn ang="0">
                  <a:pos x="229563" y="284543"/>
                </a:cxn>
                <a:cxn ang="0">
                  <a:pos x="212346" y="307460"/>
                </a:cxn>
              </a:cxnLst>
              <a:rect l="0" t="0" r="0" b="0"/>
              <a:pathLst>
                <a:path w="356" h="271">
                  <a:moveTo>
                    <a:pt x="328" y="271"/>
                  </a:moveTo>
                  <a:cubicBezTo>
                    <a:pt x="344" y="271"/>
                    <a:pt x="356" y="258"/>
                    <a:pt x="356" y="243"/>
                  </a:cubicBezTo>
                  <a:cubicBezTo>
                    <a:pt x="356" y="29"/>
                    <a:pt x="356" y="29"/>
                    <a:pt x="356" y="29"/>
                  </a:cubicBezTo>
                  <a:cubicBezTo>
                    <a:pt x="356" y="13"/>
                    <a:pt x="344" y="0"/>
                    <a:pt x="32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325" y="20"/>
                    <a:pt x="335" y="30"/>
                    <a:pt x="335" y="43"/>
                  </a:cubicBezTo>
                  <a:cubicBezTo>
                    <a:pt x="335" y="229"/>
                    <a:pt x="335" y="229"/>
                    <a:pt x="335" y="229"/>
                  </a:cubicBezTo>
                  <a:cubicBezTo>
                    <a:pt x="335" y="242"/>
                    <a:pt x="325" y="252"/>
                    <a:pt x="312" y="252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328" y="271"/>
                    <a:pt x="328" y="271"/>
                    <a:pt x="328" y="271"/>
                  </a:cubicBezTo>
                  <a:close/>
                  <a:moveTo>
                    <a:pt x="271" y="235"/>
                  </a:moveTo>
                  <a:cubicBezTo>
                    <a:pt x="271" y="228"/>
                    <a:pt x="271" y="228"/>
                    <a:pt x="271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0" y="217"/>
                    <a:pt x="300" y="217"/>
                    <a:pt x="300" y="217"/>
                  </a:cubicBezTo>
                  <a:cubicBezTo>
                    <a:pt x="271" y="217"/>
                    <a:pt x="271" y="217"/>
                    <a:pt x="271" y="217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11" y="36"/>
                    <a:pt x="319" y="45"/>
                    <a:pt x="319" y="55"/>
                  </a:cubicBezTo>
                  <a:cubicBezTo>
                    <a:pt x="319" y="217"/>
                    <a:pt x="319" y="217"/>
                    <a:pt x="319" y="217"/>
                  </a:cubicBezTo>
                  <a:cubicBezTo>
                    <a:pt x="319" y="227"/>
                    <a:pt x="311" y="235"/>
                    <a:pt x="301" y="235"/>
                  </a:cubicBezTo>
                  <a:lnTo>
                    <a:pt x="271" y="235"/>
                  </a:lnTo>
                  <a:close/>
                  <a:moveTo>
                    <a:pt x="271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71" y="0"/>
                    <a:pt x="271" y="0"/>
                    <a:pt x="271" y="0"/>
                  </a:cubicBezTo>
                  <a:close/>
                  <a:moveTo>
                    <a:pt x="226" y="271"/>
                  </a:moveTo>
                  <a:cubicBezTo>
                    <a:pt x="271" y="271"/>
                    <a:pt x="271" y="271"/>
                    <a:pt x="271" y="271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226" y="271"/>
                    <a:pt x="226" y="271"/>
                    <a:pt x="226" y="271"/>
                  </a:cubicBezTo>
                  <a:close/>
                  <a:moveTo>
                    <a:pt x="271" y="36"/>
                  </a:moveTo>
                  <a:cubicBezTo>
                    <a:pt x="271" y="217"/>
                    <a:pt x="271" y="217"/>
                    <a:pt x="271" y="217"/>
                  </a:cubicBezTo>
                  <a:cubicBezTo>
                    <a:pt x="242" y="217"/>
                    <a:pt x="242" y="217"/>
                    <a:pt x="242" y="217"/>
                  </a:cubicBezTo>
                  <a:cubicBezTo>
                    <a:pt x="242" y="228"/>
                    <a:pt x="242" y="228"/>
                    <a:pt x="242" y="228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226" y="163"/>
                    <a:pt x="226" y="163"/>
                    <a:pt x="226" y="163"/>
                  </a:cubicBezTo>
                  <a:cubicBezTo>
                    <a:pt x="227" y="163"/>
                    <a:pt x="228" y="163"/>
                    <a:pt x="229" y="163"/>
                  </a:cubicBezTo>
                  <a:cubicBezTo>
                    <a:pt x="234" y="161"/>
                    <a:pt x="239" y="159"/>
                    <a:pt x="243" y="155"/>
                  </a:cubicBezTo>
                  <a:cubicBezTo>
                    <a:pt x="246" y="151"/>
                    <a:pt x="249" y="147"/>
                    <a:pt x="250" y="141"/>
                  </a:cubicBezTo>
                  <a:cubicBezTo>
                    <a:pt x="251" y="139"/>
                    <a:pt x="251" y="137"/>
                    <a:pt x="251" y="134"/>
                  </a:cubicBezTo>
                  <a:cubicBezTo>
                    <a:pt x="252" y="132"/>
                    <a:pt x="251" y="129"/>
                    <a:pt x="250" y="127"/>
                  </a:cubicBezTo>
                  <a:cubicBezTo>
                    <a:pt x="250" y="124"/>
                    <a:pt x="248" y="121"/>
                    <a:pt x="245" y="119"/>
                  </a:cubicBezTo>
                  <a:cubicBezTo>
                    <a:pt x="242" y="116"/>
                    <a:pt x="239" y="115"/>
                    <a:pt x="234" y="115"/>
                  </a:cubicBezTo>
                  <a:cubicBezTo>
                    <a:pt x="238" y="111"/>
                    <a:pt x="241" y="107"/>
                    <a:pt x="243" y="103"/>
                  </a:cubicBezTo>
                  <a:cubicBezTo>
                    <a:pt x="244" y="99"/>
                    <a:pt x="244" y="95"/>
                    <a:pt x="243" y="91"/>
                  </a:cubicBezTo>
                  <a:cubicBezTo>
                    <a:pt x="242" y="87"/>
                    <a:pt x="240" y="84"/>
                    <a:pt x="236" y="82"/>
                  </a:cubicBezTo>
                  <a:cubicBezTo>
                    <a:pt x="233" y="80"/>
                    <a:pt x="230" y="80"/>
                    <a:pt x="226" y="80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71" y="36"/>
                    <a:pt x="271" y="36"/>
                    <a:pt x="271" y="36"/>
                  </a:cubicBezTo>
                  <a:close/>
                  <a:moveTo>
                    <a:pt x="226" y="155"/>
                  </a:moveTo>
                  <a:cubicBezTo>
                    <a:pt x="227" y="155"/>
                    <a:pt x="227" y="155"/>
                    <a:pt x="227" y="155"/>
                  </a:cubicBezTo>
                  <a:cubicBezTo>
                    <a:pt x="231" y="154"/>
                    <a:pt x="233" y="152"/>
                    <a:pt x="235" y="148"/>
                  </a:cubicBezTo>
                  <a:cubicBezTo>
                    <a:pt x="236" y="144"/>
                    <a:pt x="236" y="139"/>
                    <a:pt x="235" y="135"/>
                  </a:cubicBezTo>
                  <a:cubicBezTo>
                    <a:pt x="234" y="129"/>
                    <a:pt x="231" y="125"/>
                    <a:pt x="226" y="122"/>
                  </a:cubicBezTo>
                  <a:cubicBezTo>
                    <a:pt x="226" y="155"/>
                    <a:pt x="226" y="155"/>
                    <a:pt x="226" y="155"/>
                  </a:cubicBezTo>
                  <a:close/>
                  <a:moveTo>
                    <a:pt x="226" y="110"/>
                  </a:moveTo>
                  <a:cubicBezTo>
                    <a:pt x="229" y="106"/>
                    <a:pt x="230" y="102"/>
                    <a:pt x="230" y="97"/>
                  </a:cubicBezTo>
                  <a:cubicBezTo>
                    <a:pt x="230" y="95"/>
                    <a:pt x="230" y="93"/>
                    <a:pt x="229" y="91"/>
                  </a:cubicBezTo>
                  <a:cubicBezTo>
                    <a:pt x="229" y="90"/>
                    <a:pt x="228" y="88"/>
                    <a:pt x="227" y="87"/>
                  </a:cubicBezTo>
                  <a:cubicBezTo>
                    <a:pt x="227" y="87"/>
                    <a:pt x="227" y="87"/>
                    <a:pt x="226" y="86"/>
                  </a:cubicBezTo>
                  <a:lnTo>
                    <a:pt x="226" y="110"/>
                  </a:lnTo>
                  <a:close/>
                  <a:moveTo>
                    <a:pt x="22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0"/>
                    <a:pt x="226" y="0"/>
                    <a:pt x="226" y="0"/>
                  </a:cubicBezTo>
                  <a:close/>
                  <a:moveTo>
                    <a:pt x="178" y="271"/>
                  </a:moveTo>
                  <a:cubicBezTo>
                    <a:pt x="226" y="271"/>
                    <a:pt x="226" y="271"/>
                    <a:pt x="226" y="271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8" y="271"/>
                    <a:pt x="178" y="271"/>
                    <a:pt x="178" y="271"/>
                  </a:cubicBezTo>
                  <a:close/>
                  <a:moveTo>
                    <a:pt x="226" y="36"/>
                  </a:moveTo>
                  <a:cubicBezTo>
                    <a:pt x="226" y="80"/>
                    <a:pt x="226" y="80"/>
                    <a:pt x="226" y="80"/>
                  </a:cubicBezTo>
                  <a:cubicBezTo>
                    <a:pt x="224" y="80"/>
                    <a:pt x="222" y="81"/>
                    <a:pt x="220" y="81"/>
                  </a:cubicBezTo>
                  <a:cubicBezTo>
                    <a:pt x="213" y="83"/>
                    <a:pt x="208" y="86"/>
                    <a:pt x="205" y="92"/>
                  </a:cubicBezTo>
                  <a:cubicBezTo>
                    <a:pt x="202" y="97"/>
                    <a:pt x="200" y="102"/>
                    <a:pt x="202" y="108"/>
                  </a:cubicBezTo>
                  <a:cubicBezTo>
                    <a:pt x="203" y="114"/>
                    <a:pt x="208" y="118"/>
                    <a:pt x="214" y="120"/>
                  </a:cubicBezTo>
                  <a:cubicBezTo>
                    <a:pt x="209" y="123"/>
                    <a:pt x="205" y="127"/>
                    <a:pt x="203" y="132"/>
                  </a:cubicBezTo>
                  <a:cubicBezTo>
                    <a:pt x="201" y="137"/>
                    <a:pt x="200" y="143"/>
                    <a:pt x="202" y="148"/>
                  </a:cubicBezTo>
                  <a:cubicBezTo>
                    <a:pt x="203" y="153"/>
                    <a:pt x="206" y="158"/>
                    <a:pt x="211" y="161"/>
                  </a:cubicBezTo>
                  <a:cubicBezTo>
                    <a:pt x="215" y="164"/>
                    <a:pt x="221" y="164"/>
                    <a:pt x="226" y="163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226" y="36"/>
                    <a:pt x="226" y="36"/>
                    <a:pt x="226" y="36"/>
                  </a:cubicBezTo>
                  <a:close/>
                  <a:moveTo>
                    <a:pt x="226" y="86"/>
                  </a:moveTo>
                  <a:cubicBezTo>
                    <a:pt x="225" y="86"/>
                    <a:pt x="224" y="85"/>
                    <a:pt x="222" y="86"/>
                  </a:cubicBezTo>
                  <a:cubicBezTo>
                    <a:pt x="219" y="87"/>
                    <a:pt x="217" y="89"/>
                    <a:pt x="216" y="92"/>
                  </a:cubicBezTo>
                  <a:cubicBezTo>
                    <a:pt x="214" y="95"/>
                    <a:pt x="214" y="98"/>
                    <a:pt x="215" y="101"/>
                  </a:cubicBezTo>
                  <a:cubicBezTo>
                    <a:pt x="216" y="107"/>
                    <a:pt x="219" y="111"/>
                    <a:pt x="224" y="113"/>
                  </a:cubicBezTo>
                  <a:cubicBezTo>
                    <a:pt x="225" y="112"/>
                    <a:pt x="226" y="111"/>
                    <a:pt x="226" y="110"/>
                  </a:cubicBezTo>
                  <a:cubicBezTo>
                    <a:pt x="226" y="86"/>
                    <a:pt x="226" y="86"/>
                    <a:pt x="226" y="86"/>
                  </a:cubicBezTo>
                  <a:close/>
                  <a:moveTo>
                    <a:pt x="226" y="122"/>
                  </a:moveTo>
                  <a:cubicBezTo>
                    <a:pt x="226" y="121"/>
                    <a:pt x="225" y="121"/>
                    <a:pt x="224" y="121"/>
                  </a:cubicBezTo>
                  <a:cubicBezTo>
                    <a:pt x="219" y="127"/>
                    <a:pt x="217" y="133"/>
                    <a:pt x="217" y="141"/>
                  </a:cubicBezTo>
                  <a:cubicBezTo>
                    <a:pt x="217" y="143"/>
                    <a:pt x="217" y="145"/>
                    <a:pt x="217" y="147"/>
                  </a:cubicBezTo>
                  <a:cubicBezTo>
                    <a:pt x="218" y="150"/>
                    <a:pt x="220" y="152"/>
                    <a:pt x="221" y="154"/>
                  </a:cubicBezTo>
                  <a:cubicBezTo>
                    <a:pt x="223" y="155"/>
                    <a:pt x="225" y="156"/>
                    <a:pt x="226" y="155"/>
                  </a:cubicBezTo>
                  <a:lnTo>
                    <a:pt x="226" y="122"/>
                  </a:lnTo>
                  <a:close/>
                  <a:moveTo>
                    <a:pt x="17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0"/>
                    <a:pt x="178" y="0"/>
                    <a:pt x="178" y="0"/>
                  </a:cubicBezTo>
                  <a:close/>
                  <a:moveTo>
                    <a:pt x="120" y="271"/>
                  </a:moveTo>
                  <a:cubicBezTo>
                    <a:pt x="178" y="271"/>
                    <a:pt x="178" y="271"/>
                    <a:pt x="178" y="271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120" y="271"/>
                    <a:pt x="120" y="271"/>
                    <a:pt x="120" y="271"/>
                  </a:cubicBezTo>
                  <a:close/>
                  <a:moveTo>
                    <a:pt x="178" y="36"/>
                  </a:moveTo>
                  <a:cubicBezTo>
                    <a:pt x="178" y="129"/>
                    <a:pt x="178" y="129"/>
                    <a:pt x="178" y="129"/>
                  </a:cubicBezTo>
                  <a:cubicBezTo>
                    <a:pt x="178" y="126"/>
                    <a:pt x="178" y="126"/>
                    <a:pt x="178" y="126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67" y="155"/>
                    <a:pt x="167" y="155"/>
                    <a:pt x="167" y="155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1" y="190"/>
                    <a:pt x="123" y="190"/>
                    <a:pt x="124" y="190"/>
                  </a:cubicBezTo>
                  <a:cubicBezTo>
                    <a:pt x="132" y="188"/>
                    <a:pt x="137" y="183"/>
                    <a:pt x="141" y="176"/>
                  </a:cubicBezTo>
                  <a:cubicBezTo>
                    <a:pt x="145" y="168"/>
                    <a:pt x="146" y="160"/>
                    <a:pt x="144" y="151"/>
                  </a:cubicBezTo>
                  <a:cubicBezTo>
                    <a:pt x="143" y="146"/>
                    <a:pt x="141" y="143"/>
                    <a:pt x="138" y="140"/>
                  </a:cubicBezTo>
                  <a:cubicBezTo>
                    <a:pt x="136" y="139"/>
                    <a:pt x="134" y="138"/>
                    <a:pt x="132" y="137"/>
                  </a:cubicBezTo>
                  <a:cubicBezTo>
                    <a:pt x="130" y="137"/>
                    <a:pt x="128" y="137"/>
                    <a:pt x="124" y="137"/>
                  </a:cubicBezTo>
                  <a:cubicBezTo>
                    <a:pt x="123" y="138"/>
                    <a:pt x="122" y="138"/>
                    <a:pt x="120" y="139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1" y="113"/>
                    <a:pt x="121" y="113"/>
                    <a:pt x="122" y="113"/>
                  </a:cubicBezTo>
                  <a:cubicBezTo>
                    <a:pt x="123" y="113"/>
                    <a:pt x="124" y="113"/>
                    <a:pt x="126" y="114"/>
                  </a:cubicBezTo>
                  <a:cubicBezTo>
                    <a:pt x="127" y="115"/>
                    <a:pt x="128" y="116"/>
                    <a:pt x="128" y="117"/>
                  </a:cubicBezTo>
                  <a:cubicBezTo>
                    <a:pt x="129" y="119"/>
                    <a:pt x="128" y="120"/>
                    <a:pt x="127" y="121"/>
                  </a:cubicBezTo>
                  <a:cubicBezTo>
                    <a:pt x="131" y="120"/>
                    <a:pt x="133" y="119"/>
                    <a:pt x="134" y="117"/>
                  </a:cubicBezTo>
                  <a:cubicBezTo>
                    <a:pt x="135" y="116"/>
                    <a:pt x="135" y="114"/>
                    <a:pt x="135" y="112"/>
                  </a:cubicBezTo>
                  <a:cubicBezTo>
                    <a:pt x="134" y="110"/>
                    <a:pt x="133" y="108"/>
                    <a:pt x="130" y="107"/>
                  </a:cubicBezTo>
                  <a:cubicBezTo>
                    <a:pt x="128" y="106"/>
                    <a:pt x="124" y="105"/>
                    <a:pt x="121" y="106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78" y="36"/>
                    <a:pt x="178" y="36"/>
                    <a:pt x="178" y="36"/>
                  </a:cubicBezTo>
                  <a:close/>
                  <a:moveTo>
                    <a:pt x="120" y="182"/>
                  </a:moveTo>
                  <a:cubicBezTo>
                    <a:pt x="121" y="182"/>
                    <a:pt x="122" y="182"/>
                    <a:pt x="123" y="181"/>
                  </a:cubicBezTo>
                  <a:cubicBezTo>
                    <a:pt x="127" y="180"/>
                    <a:pt x="130" y="177"/>
                    <a:pt x="132" y="172"/>
                  </a:cubicBezTo>
                  <a:cubicBezTo>
                    <a:pt x="134" y="166"/>
                    <a:pt x="134" y="161"/>
                    <a:pt x="133" y="156"/>
                  </a:cubicBezTo>
                  <a:cubicBezTo>
                    <a:pt x="131" y="149"/>
                    <a:pt x="128" y="146"/>
                    <a:pt x="124" y="147"/>
                  </a:cubicBezTo>
                  <a:cubicBezTo>
                    <a:pt x="123" y="147"/>
                    <a:pt x="121" y="148"/>
                    <a:pt x="120" y="149"/>
                  </a:cubicBezTo>
                  <a:lnTo>
                    <a:pt x="120" y="182"/>
                  </a:lnTo>
                  <a:close/>
                  <a:moveTo>
                    <a:pt x="12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58"/>
                    <a:pt x="13" y="271"/>
                    <a:pt x="28" y="271"/>
                  </a:cubicBezTo>
                  <a:cubicBezTo>
                    <a:pt x="120" y="271"/>
                    <a:pt x="120" y="271"/>
                    <a:pt x="120" y="271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32" y="252"/>
                    <a:pt x="21" y="242"/>
                    <a:pt x="21" y="22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30"/>
                    <a:pt x="32" y="20"/>
                    <a:pt x="44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120" y="36"/>
                  </a:moveTo>
                  <a:cubicBezTo>
                    <a:pt x="120" y="107"/>
                    <a:pt x="120" y="107"/>
                    <a:pt x="120" y="107"/>
                  </a:cubicBezTo>
                  <a:cubicBezTo>
                    <a:pt x="113" y="109"/>
                    <a:pt x="107" y="112"/>
                    <a:pt x="103" y="118"/>
                  </a:cubicBezTo>
                  <a:cubicBezTo>
                    <a:pt x="99" y="124"/>
                    <a:pt x="96" y="132"/>
                    <a:pt x="96" y="141"/>
                  </a:cubicBezTo>
                  <a:cubicBezTo>
                    <a:pt x="95" y="145"/>
                    <a:pt x="95" y="150"/>
                    <a:pt x="95" y="156"/>
                  </a:cubicBezTo>
                  <a:cubicBezTo>
                    <a:pt x="96" y="162"/>
                    <a:pt x="97" y="168"/>
                    <a:pt x="98" y="172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9" y="177"/>
                    <a:pt x="100" y="180"/>
                    <a:pt x="101" y="182"/>
                  </a:cubicBezTo>
                  <a:cubicBezTo>
                    <a:pt x="105" y="189"/>
                    <a:pt x="111" y="192"/>
                    <a:pt x="120" y="190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55" y="235"/>
                    <a:pt x="55" y="235"/>
                    <a:pt x="55" y="235"/>
                  </a:cubicBezTo>
                  <a:cubicBezTo>
                    <a:pt x="45" y="235"/>
                    <a:pt x="37" y="227"/>
                    <a:pt x="37" y="2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45"/>
                    <a:pt x="45" y="36"/>
                    <a:pt x="55" y="36"/>
                  </a:cubicBezTo>
                  <a:cubicBezTo>
                    <a:pt x="120" y="36"/>
                    <a:pt x="120" y="36"/>
                    <a:pt x="120" y="36"/>
                  </a:cubicBezTo>
                  <a:close/>
                  <a:moveTo>
                    <a:pt x="120" y="113"/>
                  </a:moveTo>
                  <a:cubicBezTo>
                    <a:pt x="120" y="139"/>
                    <a:pt x="120" y="139"/>
                    <a:pt x="120" y="139"/>
                  </a:cubicBezTo>
                  <a:cubicBezTo>
                    <a:pt x="119" y="140"/>
                    <a:pt x="117" y="141"/>
                    <a:pt x="116" y="143"/>
                  </a:cubicBezTo>
                  <a:cubicBezTo>
                    <a:pt x="113" y="146"/>
                    <a:pt x="113" y="149"/>
                    <a:pt x="114" y="152"/>
                  </a:cubicBezTo>
                  <a:cubicBezTo>
                    <a:pt x="114" y="154"/>
                    <a:pt x="115" y="155"/>
                    <a:pt x="117" y="157"/>
                  </a:cubicBezTo>
                  <a:cubicBezTo>
                    <a:pt x="118" y="154"/>
                    <a:pt x="119" y="151"/>
                    <a:pt x="120" y="149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2"/>
                    <a:pt x="118" y="181"/>
                    <a:pt x="117" y="181"/>
                  </a:cubicBezTo>
                  <a:cubicBezTo>
                    <a:pt x="115" y="179"/>
                    <a:pt x="114" y="177"/>
                    <a:pt x="113" y="172"/>
                  </a:cubicBezTo>
                  <a:cubicBezTo>
                    <a:pt x="112" y="170"/>
                    <a:pt x="111" y="167"/>
                    <a:pt x="111" y="161"/>
                  </a:cubicBezTo>
                  <a:cubicBezTo>
                    <a:pt x="110" y="155"/>
                    <a:pt x="109" y="150"/>
                    <a:pt x="109" y="145"/>
                  </a:cubicBezTo>
                  <a:cubicBezTo>
                    <a:pt x="109" y="134"/>
                    <a:pt x="110" y="127"/>
                    <a:pt x="113" y="122"/>
                  </a:cubicBezTo>
                  <a:cubicBezTo>
                    <a:pt x="115" y="117"/>
                    <a:pt x="117" y="115"/>
                    <a:pt x="120" y="113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0" name="Freeform 203"/>
            <p:cNvSpPr>
              <a:spLocks noEditPoints="1"/>
            </p:cNvSpPr>
            <p:nvPr/>
          </p:nvSpPr>
          <p:spPr>
            <a:xfrm>
              <a:off x="5362575" y="4852988"/>
              <a:ext cx="236538" cy="331787"/>
            </a:xfrm>
            <a:custGeom>
              <a:avLst/>
              <a:gdLst/>
              <a:ahLst/>
              <a:cxnLst>
                <a:cxn ang="0">
                  <a:pos x="200294" y="205209"/>
                </a:cxn>
                <a:cxn ang="0">
                  <a:pos x="236538" y="258909"/>
                </a:cxn>
                <a:cxn ang="0">
                  <a:pos x="236538" y="331787"/>
                </a:cxn>
                <a:cxn ang="0">
                  <a:pos x="200294" y="316444"/>
                </a:cxn>
                <a:cxn ang="0">
                  <a:pos x="200294" y="310691"/>
                </a:cxn>
                <a:cxn ang="0">
                  <a:pos x="211740" y="316444"/>
                </a:cxn>
                <a:cxn ang="0">
                  <a:pos x="230815" y="303019"/>
                </a:cxn>
                <a:cxn ang="0">
                  <a:pos x="232723" y="260827"/>
                </a:cxn>
                <a:cxn ang="0">
                  <a:pos x="232723" y="260827"/>
                </a:cxn>
                <a:cxn ang="0">
                  <a:pos x="230815" y="258909"/>
                </a:cxn>
                <a:cxn ang="0">
                  <a:pos x="213647" y="255073"/>
                </a:cxn>
                <a:cxn ang="0">
                  <a:pos x="209832" y="268498"/>
                </a:cxn>
                <a:cxn ang="0">
                  <a:pos x="200294" y="266580"/>
                </a:cxn>
                <a:cxn ang="0">
                  <a:pos x="200294" y="205209"/>
                </a:cxn>
                <a:cxn ang="0">
                  <a:pos x="169773" y="304937"/>
                </a:cxn>
                <a:cxn ang="0">
                  <a:pos x="74395" y="163017"/>
                </a:cxn>
                <a:cxn ang="0">
                  <a:pos x="64857" y="157263"/>
                </a:cxn>
                <a:cxn ang="0">
                  <a:pos x="64857" y="157263"/>
                </a:cxn>
                <a:cxn ang="0">
                  <a:pos x="64857" y="145756"/>
                </a:cxn>
                <a:cxn ang="0">
                  <a:pos x="66765" y="149592"/>
                </a:cxn>
                <a:cxn ang="0">
                  <a:pos x="80118" y="153428"/>
                </a:cxn>
                <a:cxn ang="0">
                  <a:pos x="97286" y="141920"/>
                </a:cxn>
                <a:cxn ang="0">
                  <a:pos x="97286" y="141920"/>
                </a:cxn>
                <a:cxn ang="0">
                  <a:pos x="85840" y="138085"/>
                </a:cxn>
                <a:cxn ang="0">
                  <a:pos x="64857" y="105481"/>
                </a:cxn>
                <a:cxn ang="0">
                  <a:pos x="64857" y="61371"/>
                </a:cxn>
                <a:cxn ang="0">
                  <a:pos x="89656" y="44110"/>
                </a:cxn>
                <a:cxn ang="0">
                  <a:pos x="103008" y="47946"/>
                </a:cxn>
                <a:cxn ang="0">
                  <a:pos x="141160" y="105481"/>
                </a:cxn>
                <a:cxn ang="0">
                  <a:pos x="143067" y="116988"/>
                </a:cxn>
                <a:cxn ang="0">
                  <a:pos x="200294" y="205209"/>
                </a:cxn>
                <a:cxn ang="0">
                  <a:pos x="200294" y="266580"/>
                </a:cxn>
                <a:cxn ang="0">
                  <a:pos x="194572" y="268498"/>
                </a:cxn>
                <a:cxn ang="0">
                  <a:pos x="188849" y="281923"/>
                </a:cxn>
                <a:cxn ang="0">
                  <a:pos x="175496" y="281923"/>
                </a:cxn>
                <a:cxn ang="0">
                  <a:pos x="171681" y="297266"/>
                </a:cxn>
                <a:cxn ang="0">
                  <a:pos x="173588" y="301101"/>
                </a:cxn>
                <a:cxn ang="0">
                  <a:pos x="200294" y="310691"/>
                </a:cxn>
                <a:cxn ang="0">
                  <a:pos x="200294" y="316444"/>
                </a:cxn>
                <a:cxn ang="0">
                  <a:pos x="169773" y="304937"/>
                </a:cxn>
                <a:cxn ang="0">
                  <a:pos x="64857" y="9589"/>
                </a:cxn>
                <a:cxn ang="0">
                  <a:pos x="64857" y="55617"/>
                </a:cxn>
                <a:cxn ang="0">
                  <a:pos x="83933" y="34521"/>
                </a:cxn>
                <a:cxn ang="0">
                  <a:pos x="74395" y="19178"/>
                </a:cxn>
                <a:cxn ang="0">
                  <a:pos x="64857" y="9589"/>
                </a:cxn>
                <a:cxn ang="0">
                  <a:pos x="64857" y="157263"/>
                </a:cxn>
                <a:cxn ang="0">
                  <a:pos x="26706" y="99728"/>
                </a:cxn>
                <a:cxn ang="0">
                  <a:pos x="26706" y="86303"/>
                </a:cxn>
                <a:cxn ang="0">
                  <a:pos x="11445" y="61371"/>
                </a:cxn>
                <a:cxn ang="0">
                  <a:pos x="22891" y="9589"/>
                </a:cxn>
                <a:cxn ang="0">
                  <a:pos x="64857" y="9589"/>
                </a:cxn>
                <a:cxn ang="0">
                  <a:pos x="64857" y="55617"/>
                </a:cxn>
                <a:cxn ang="0">
                  <a:pos x="47689" y="70960"/>
                </a:cxn>
                <a:cxn ang="0">
                  <a:pos x="64857" y="61371"/>
                </a:cxn>
                <a:cxn ang="0">
                  <a:pos x="64857" y="105481"/>
                </a:cxn>
                <a:cxn ang="0">
                  <a:pos x="53412" y="86303"/>
                </a:cxn>
                <a:cxn ang="0">
                  <a:pos x="53412" y="76714"/>
                </a:cxn>
                <a:cxn ang="0">
                  <a:pos x="36244" y="86303"/>
                </a:cxn>
                <a:cxn ang="0">
                  <a:pos x="34336" y="99728"/>
                </a:cxn>
                <a:cxn ang="0">
                  <a:pos x="64857" y="145756"/>
                </a:cxn>
                <a:cxn ang="0">
                  <a:pos x="64857" y="157263"/>
                </a:cxn>
              </a:cxnLst>
              <a:rect l="0" t="0" r="0" b="0"/>
              <a:pathLst>
                <a:path w="124" h="173">
                  <a:moveTo>
                    <a:pt x="105" y="107"/>
                  </a:moveTo>
                  <a:cubicBezTo>
                    <a:pt x="124" y="135"/>
                    <a:pt x="124" y="135"/>
                    <a:pt x="124" y="135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11" y="165"/>
                    <a:pt x="111" y="165"/>
                    <a:pt x="111" y="165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19" y="132"/>
                    <a:pt x="115" y="131"/>
                    <a:pt x="112" y="133"/>
                  </a:cubicBezTo>
                  <a:cubicBezTo>
                    <a:pt x="109" y="135"/>
                    <a:pt x="109" y="138"/>
                    <a:pt x="110" y="140"/>
                  </a:cubicBezTo>
                  <a:cubicBezTo>
                    <a:pt x="108" y="139"/>
                    <a:pt x="107" y="139"/>
                    <a:pt x="105" y="139"/>
                  </a:cubicBezTo>
                  <a:lnTo>
                    <a:pt x="105" y="107"/>
                  </a:lnTo>
                  <a:close/>
                  <a:moveTo>
                    <a:pt x="89" y="159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37" y="85"/>
                    <a:pt x="35" y="84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7" y="81"/>
                    <a:pt x="40" y="81"/>
                    <a:pt x="42" y="80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9" y="74"/>
                    <a:pt x="47" y="74"/>
                    <a:pt x="45" y="7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0" y="22"/>
                    <a:pt x="52" y="23"/>
                    <a:pt x="54" y="2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7"/>
                    <a:pt x="75" y="59"/>
                    <a:pt x="75" y="6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4" y="139"/>
                    <a:pt x="103" y="139"/>
                    <a:pt x="102" y="140"/>
                  </a:cubicBezTo>
                  <a:cubicBezTo>
                    <a:pt x="99" y="141"/>
                    <a:pt x="98" y="145"/>
                    <a:pt x="99" y="147"/>
                  </a:cubicBezTo>
                  <a:cubicBezTo>
                    <a:pt x="97" y="145"/>
                    <a:pt x="94" y="145"/>
                    <a:pt x="92" y="147"/>
                  </a:cubicBezTo>
                  <a:cubicBezTo>
                    <a:pt x="89" y="149"/>
                    <a:pt x="88" y="152"/>
                    <a:pt x="90" y="155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89" y="159"/>
                    <a:pt x="89" y="159"/>
                    <a:pt x="89" y="159"/>
                  </a:cubicBezTo>
                  <a:close/>
                  <a:moveTo>
                    <a:pt x="34" y="5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8"/>
                    <a:pt x="36" y="7"/>
                    <a:pt x="34" y="5"/>
                  </a:cubicBezTo>
                  <a:close/>
                  <a:moveTo>
                    <a:pt x="34" y="8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2" y="50"/>
                    <a:pt x="13" y="47"/>
                    <a:pt x="14" y="45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23"/>
                    <a:pt x="2" y="11"/>
                    <a:pt x="12" y="5"/>
                  </a:cubicBezTo>
                  <a:cubicBezTo>
                    <a:pt x="18" y="0"/>
                    <a:pt x="27" y="1"/>
                    <a:pt x="34" y="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4"/>
                    <a:pt x="26" y="41"/>
                    <a:pt x="28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47"/>
                    <a:pt x="16" y="50"/>
                    <a:pt x="18" y="52"/>
                  </a:cubicBezTo>
                  <a:cubicBezTo>
                    <a:pt x="34" y="76"/>
                    <a:pt x="34" y="76"/>
                    <a:pt x="34" y="76"/>
                  </a:cubicBezTo>
                  <a:lnTo>
                    <a:pt x="34" y="82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1" name="Freeform 204"/>
            <p:cNvSpPr/>
            <p:nvPr/>
          </p:nvSpPr>
          <p:spPr>
            <a:xfrm>
              <a:off x="7262813" y="4430713"/>
              <a:ext cx="260350" cy="334962"/>
            </a:xfrm>
            <a:custGeom>
              <a:avLst/>
              <a:gdLst/>
              <a:ahLst/>
              <a:cxnLst>
                <a:cxn ang="0">
                  <a:pos x="260350" y="57422"/>
                </a:cxn>
                <a:cxn ang="0">
                  <a:pos x="248864" y="51680"/>
                </a:cxn>
                <a:cxn ang="0">
                  <a:pos x="97631" y="294767"/>
                </a:cxn>
                <a:cxn ang="0">
                  <a:pos x="42115" y="306251"/>
                </a:cxn>
                <a:cxn ang="0">
                  <a:pos x="26801" y="252657"/>
                </a:cxn>
                <a:cxn ang="0">
                  <a:pos x="178033" y="7656"/>
                </a:cxn>
                <a:cxn ang="0">
                  <a:pos x="166547" y="0"/>
                </a:cxn>
                <a:cxn ang="0">
                  <a:pos x="13400" y="248829"/>
                </a:cxn>
                <a:cxn ang="0">
                  <a:pos x="34458" y="319649"/>
                </a:cxn>
                <a:cxn ang="0">
                  <a:pos x="107203" y="306251"/>
                </a:cxn>
                <a:cxn ang="0">
                  <a:pos x="260350" y="57422"/>
                </a:cxn>
              </a:cxnLst>
              <a:rect l="0" t="0" r="0" b="0"/>
              <a:pathLst>
                <a:path w="136" h="175">
                  <a:moveTo>
                    <a:pt x="136" y="30"/>
                  </a:moveTo>
                  <a:cubicBezTo>
                    <a:pt x="130" y="27"/>
                    <a:pt x="130" y="27"/>
                    <a:pt x="130" y="27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45" y="163"/>
                    <a:pt x="32" y="166"/>
                    <a:pt x="22" y="160"/>
                  </a:cubicBezTo>
                  <a:cubicBezTo>
                    <a:pt x="12" y="153"/>
                    <a:pt x="8" y="141"/>
                    <a:pt x="14" y="13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42"/>
                    <a:pt x="4" y="158"/>
                    <a:pt x="18" y="167"/>
                  </a:cubicBezTo>
                  <a:cubicBezTo>
                    <a:pt x="31" y="175"/>
                    <a:pt x="48" y="172"/>
                    <a:pt x="56" y="160"/>
                  </a:cubicBezTo>
                  <a:lnTo>
                    <a:pt x="136" y="3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2" name="Freeform 205"/>
            <p:cNvSpPr/>
            <p:nvPr/>
          </p:nvSpPr>
          <p:spPr>
            <a:xfrm>
              <a:off x="7410450" y="4419600"/>
              <a:ext cx="125413" cy="87313"/>
            </a:xfrm>
            <a:custGeom>
              <a:avLst/>
              <a:gdLst/>
              <a:ahLst/>
              <a:cxnLst>
                <a:cxn ang="0">
                  <a:pos x="123513" y="81619"/>
                </a:cxn>
                <a:cxn ang="0">
                  <a:pos x="110211" y="83517"/>
                </a:cxn>
                <a:cxn ang="0">
                  <a:pos x="5701" y="20879"/>
                </a:cxn>
                <a:cxn ang="0">
                  <a:pos x="3800" y="7592"/>
                </a:cxn>
                <a:cxn ang="0">
                  <a:pos x="17102" y="3796"/>
                </a:cxn>
                <a:cxn ang="0">
                  <a:pos x="119712" y="68332"/>
                </a:cxn>
                <a:cxn ang="0">
                  <a:pos x="123513" y="81619"/>
                </a:cxn>
              </a:cxnLst>
              <a:rect l="0" t="0" r="0" b="0"/>
              <a:pathLst>
                <a:path w="66" h="46">
                  <a:moveTo>
                    <a:pt x="65" y="43"/>
                  </a:moveTo>
                  <a:cubicBezTo>
                    <a:pt x="63" y="45"/>
                    <a:pt x="60" y="46"/>
                    <a:pt x="58" y="4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2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6" y="37"/>
                    <a:pt x="66" y="40"/>
                    <a:pt x="65" y="43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3" name="Freeform 206"/>
            <p:cNvSpPr/>
            <p:nvPr/>
          </p:nvSpPr>
          <p:spPr>
            <a:xfrm>
              <a:off x="7312025" y="4489450"/>
              <a:ext cx="174625" cy="239713"/>
            </a:xfrm>
            <a:custGeom>
              <a:avLst/>
              <a:gdLst/>
              <a:ahLst/>
              <a:cxnLst>
                <a:cxn ang="0">
                  <a:pos x="174625" y="7671"/>
                </a:cxn>
                <a:cxn ang="0">
                  <a:pos x="159273" y="0"/>
                </a:cxn>
                <a:cxn ang="0">
                  <a:pos x="23027" y="218618"/>
                </a:cxn>
                <a:cxn ang="0">
                  <a:pos x="0" y="230124"/>
                </a:cxn>
                <a:cxn ang="0">
                  <a:pos x="1919" y="232042"/>
                </a:cxn>
                <a:cxn ang="0">
                  <a:pos x="40298" y="224371"/>
                </a:cxn>
                <a:cxn ang="0">
                  <a:pos x="174625" y="7671"/>
                </a:cxn>
              </a:cxnLst>
              <a:rect l="0" t="0" r="0" b="0"/>
              <a:pathLst>
                <a:path w="91" h="125">
                  <a:moveTo>
                    <a:pt x="91" y="4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0" y="118"/>
                    <a:pt x="5" y="120"/>
                    <a:pt x="0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8" y="125"/>
                    <a:pt x="17" y="124"/>
                    <a:pt x="21" y="117"/>
                  </a:cubicBezTo>
                  <a:lnTo>
                    <a:pt x="91" y="4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4" name="Freeform 207"/>
            <p:cNvSpPr/>
            <p:nvPr/>
          </p:nvSpPr>
          <p:spPr>
            <a:xfrm>
              <a:off x="5075238" y="4303713"/>
              <a:ext cx="222250" cy="284162"/>
            </a:xfrm>
            <a:custGeom>
              <a:avLst/>
              <a:gdLst/>
              <a:ahLst/>
              <a:cxnLst>
                <a:cxn ang="0">
                  <a:pos x="0" y="49920"/>
                </a:cxn>
                <a:cxn ang="0">
                  <a:pos x="11496" y="42240"/>
                </a:cxn>
                <a:cxn ang="0">
                  <a:pos x="139864" y="251522"/>
                </a:cxn>
                <a:cxn ang="0">
                  <a:pos x="185847" y="259202"/>
                </a:cxn>
                <a:cxn ang="0">
                  <a:pos x="199259" y="215042"/>
                </a:cxn>
                <a:cxn ang="0">
                  <a:pos x="70890" y="5760"/>
                </a:cxn>
                <a:cxn ang="0">
                  <a:pos x="80470" y="0"/>
                </a:cxn>
                <a:cxn ang="0">
                  <a:pos x="210754" y="211201"/>
                </a:cxn>
                <a:cxn ang="0">
                  <a:pos x="193511" y="270722"/>
                </a:cxn>
                <a:cxn ang="0">
                  <a:pos x="130284" y="259202"/>
                </a:cxn>
                <a:cxn ang="0">
                  <a:pos x="0" y="49920"/>
                </a:cxn>
              </a:cxnLst>
              <a:rect l="0" t="0" r="0" b="0"/>
              <a:pathLst>
                <a:path w="116" h="148">
                  <a:moveTo>
                    <a:pt x="0" y="26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7" y="139"/>
                    <a:pt x="88" y="141"/>
                    <a:pt x="97" y="135"/>
                  </a:cubicBezTo>
                  <a:cubicBezTo>
                    <a:pt x="105" y="130"/>
                    <a:pt x="108" y="119"/>
                    <a:pt x="104" y="11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6" y="120"/>
                    <a:pt x="112" y="134"/>
                    <a:pt x="101" y="141"/>
                  </a:cubicBezTo>
                  <a:cubicBezTo>
                    <a:pt x="89" y="148"/>
                    <a:pt x="75" y="146"/>
                    <a:pt x="68" y="135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5" name="Freeform 208"/>
            <p:cNvSpPr/>
            <p:nvPr/>
          </p:nvSpPr>
          <p:spPr>
            <a:xfrm>
              <a:off x="5064125" y="4294188"/>
              <a:ext cx="106363" cy="74612"/>
            </a:xfrm>
            <a:custGeom>
              <a:avLst/>
              <a:gdLst/>
              <a:ahLst/>
              <a:cxnLst>
                <a:cxn ang="0">
                  <a:pos x="1899" y="68873"/>
                </a:cxn>
                <a:cxn ang="0">
                  <a:pos x="13295" y="70786"/>
                </a:cxn>
                <a:cxn ang="0">
                  <a:pos x="100665" y="17218"/>
                </a:cxn>
                <a:cxn ang="0">
                  <a:pos x="104464" y="5739"/>
                </a:cxn>
                <a:cxn ang="0">
                  <a:pos x="93068" y="1913"/>
                </a:cxn>
                <a:cxn ang="0">
                  <a:pos x="5698" y="57394"/>
                </a:cxn>
                <a:cxn ang="0">
                  <a:pos x="1899" y="68873"/>
                </a:cxn>
              </a:cxnLst>
              <a:rect l="0" t="0" r="0" b="0"/>
              <a:pathLst>
                <a:path w="56" h="39">
                  <a:moveTo>
                    <a:pt x="1" y="36"/>
                  </a:moveTo>
                  <a:cubicBezTo>
                    <a:pt x="2" y="38"/>
                    <a:pt x="5" y="39"/>
                    <a:pt x="7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7"/>
                    <a:pt x="56" y="5"/>
                    <a:pt x="55" y="3"/>
                  </a:cubicBezTo>
                  <a:cubicBezTo>
                    <a:pt x="54" y="1"/>
                    <a:pt x="51" y="0"/>
                    <a:pt x="49" y="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1"/>
                    <a:pt x="0" y="34"/>
                    <a:pt x="1" y="36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6" name="Freeform 209"/>
            <p:cNvSpPr/>
            <p:nvPr/>
          </p:nvSpPr>
          <p:spPr>
            <a:xfrm>
              <a:off x="5108575" y="4354513"/>
              <a:ext cx="144463" cy="201612"/>
            </a:xfrm>
            <a:custGeom>
              <a:avLst/>
              <a:gdLst/>
              <a:ahLst/>
              <a:cxnLst>
                <a:cxn ang="0">
                  <a:pos x="0" y="7608"/>
                </a:cxn>
                <a:cxn ang="0">
                  <a:pos x="11405" y="0"/>
                </a:cxn>
                <a:cxn ang="0">
                  <a:pos x="125455" y="184494"/>
                </a:cxn>
                <a:cxn ang="0">
                  <a:pos x="144463" y="194004"/>
                </a:cxn>
                <a:cxn ang="0">
                  <a:pos x="144463" y="195906"/>
                </a:cxn>
                <a:cxn ang="0">
                  <a:pos x="112149" y="190200"/>
                </a:cxn>
                <a:cxn ang="0">
                  <a:pos x="0" y="7608"/>
                </a:cxn>
              </a:cxnLst>
              <a:rect l="0" t="0" r="0" b="0"/>
              <a:pathLst>
                <a:path w="76" h="106">
                  <a:moveTo>
                    <a:pt x="0" y="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101"/>
                    <a:pt x="72" y="102"/>
                    <a:pt x="76" y="102"/>
                  </a:cubicBezTo>
                  <a:cubicBezTo>
                    <a:pt x="76" y="102"/>
                    <a:pt x="76" y="103"/>
                    <a:pt x="76" y="103"/>
                  </a:cubicBezTo>
                  <a:cubicBezTo>
                    <a:pt x="70" y="106"/>
                    <a:pt x="62" y="105"/>
                    <a:pt x="59" y="10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7" name="Freeform 210"/>
            <p:cNvSpPr>
              <a:spLocks noEditPoints="1"/>
            </p:cNvSpPr>
            <p:nvPr/>
          </p:nvSpPr>
          <p:spPr>
            <a:xfrm>
              <a:off x="6384925" y="5992813"/>
              <a:ext cx="233363" cy="252412"/>
            </a:xfrm>
            <a:custGeom>
              <a:avLst/>
              <a:gdLst/>
              <a:ahLst/>
              <a:cxnLst>
                <a:cxn ang="0">
                  <a:pos x="181717" y="116645"/>
                </a:cxn>
                <a:cxn ang="0">
                  <a:pos x="175979" y="143416"/>
                </a:cxn>
                <a:cxn ang="0">
                  <a:pos x="175979" y="168275"/>
                </a:cxn>
                <a:cxn ang="0">
                  <a:pos x="179804" y="170187"/>
                </a:cxn>
                <a:cxn ang="0">
                  <a:pos x="198932" y="198870"/>
                </a:cxn>
                <a:cxn ang="0">
                  <a:pos x="175979" y="183572"/>
                </a:cxn>
                <a:cxn ang="0">
                  <a:pos x="175979" y="49718"/>
                </a:cxn>
                <a:cxn ang="0">
                  <a:pos x="198932" y="34420"/>
                </a:cxn>
                <a:cxn ang="0">
                  <a:pos x="179804" y="63103"/>
                </a:cxn>
                <a:cxn ang="0">
                  <a:pos x="175979" y="65015"/>
                </a:cxn>
                <a:cxn ang="0">
                  <a:pos x="227625" y="110908"/>
                </a:cxn>
                <a:cxn ang="0">
                  <a:pos x="193194" y="116645"/>
                </a:cxn>
                <a:cxn ang="0">
                  <a:pos x="227625" y="122382"/>
                </a:cxn>
                <a:cxn ang="0">
                  <a:pos x="227625" y="110908"/>
                </a:cxn>
                <a:cxn ang="0">
                  <a:pos x="120507" y="252412"/>
                </a:cxn>
                <a:cxn ang="0">
                  <a:pos x="153025" y="170187"/>
                </a:cxn>
                <a:cxn ang="0">
                  <a:pos x="175979" y="89874"/>
                </a:cxn>
                <a:cxn ang="0">
                  <a:pos x="116682" y="65015"/>
                </a:cxn>
                <a:cxn ang="0">
                  <a:pos x="168327" y="116645"/>
                </a:cxn>
                <a:cxn ang="0">
                  <a:pos x="143461" y="160626"/>
                </a:cxn>
                <a:cxn ang="0">
                  <a:pos x="139635" y="195046"/>
                </a:cxn>
                <a:cxn ang="0">
                  <a:pos x="116682" y="252412"/>
                </a:cxn>
                <a:cxn ang="0">
                  <a:pos x="175979" y="65015"/>
                </a:cxn>
                <a:cxn ang="0">
                  <a:pos x="170240" y="55454"/>
                </a:cxn>
                <a:cxn ang="0">
                  <a:pos x="175979" y="168275"/>
                </a:cxn>
                <a:cxn ang="0">
                  <a:pos x="170240" y="177836"/>
                </a:cxn>
                <a:cxn ang="0">
                  <a:pos x="175979" y="168275"/>
                </a:cxn>
                <a:cxn ang="0">
                  <a:pos x="116682" y="0"/>
                </a:cxn>
                <a:cxn ang="0">
                  <a:pos x="122420" y="5737"/>
                </a:cxn>
                <a:cxn ang="0">
                  <a:pos x="116682" y="40156"/>
                </a:cxn>
                <a:cxn ang="0">
                  <a:pos x="116682" y="51630"/>
                </a:cxn>
                <a:cxn ang="0">
                  <a:pos x="59297" y="145328"/>
                </a:cxn>
                <a:cxn ang="0">
                  <a:pos x="82251" y="221817"/>
                </a:cxn>
                <a:cxn ang="0">
                  <a:pos x="116682" y="252412"/>
                </a:cxn>
                <a:cxn ang="0">
                  <a:pos x="95641" y="195046"/>
                </a:cxn>
                <a:cxn ang="0">
                  <a:pos x="91815" y="160626"/>
                </a:cxn>
                <a:cxn ang="0">
                  <a:pos x="80338" y="80313"/>
                </a:cxn>
                <a:cxn ang="0">
                  <a:pos x="116682" y="51630"/>
                </a:cxn>
                <a:cxn ang="0">
                  <a:pos x="116682" y="40156"/>
                </a:cxn>
                <a:cxn ang="0">
                  <a:pos x="110943" y="5737"/>
                </a:cxn>
                <a:cxn ang="0">
                  <a:pos x="59297" y="183572"/>
                </a:cxn>
                <a:cxn ang="0">
                  <a:pos x="63123" y="170187"/>
                </a:cxn>
                <a:cxn ang="0">
                  <a:pos x="59297" y="183572"/>
                </a:cxn>
                <a:cxn ang="0">
                  <a:pos x="59297" y="49718"/>
                </a:cxn>
                <a:cxn ang="0">
                  <a:pos x="63123" y="63103"/>
                </a:cxn>
                <a:cxn ang="0">
                  <a:pos x="59297" y="87962"/>
                </a:cxn>
                <a:cxn ang="0">
                  <a:pos x="59297" y="145328"/>
                </a:cxn>
                <a:cxn ang="0">
                  <a:pos x="59297" y="49718"/>
                </a:cxn>
                <a:cxn ang="0">
                  <a:pos x="55472" y="63103"/>
                </a:cxn>
                <a:cxn ang="0">
                  <a:pos x="34431" y="42069"/>
                </a:cxn>
                <a:cxn ang="0">
                  <a:pos x="43995" y="34420"/>
                </a:cxn>
                <a:cxn ang="0">
                  <a:pos x="59297" y="168275"/>
                </a:cxn>
                <a:cxn ang="0">
                  <a:pos x="43995" y="198870"/>
                </a:cxn>
                <a:cxn ang="0">
                  <a:pos x="34431" y="191221"/>
                </a:cxn>
                <a:cxn ang="0">
                  <a:pos x="55472" y="170187"/>
                </a:cxn>
                <a:cxn ang="0">
                  <a:pos x="42082" y="116645"/>
                </a:cxn>
                <a:cxn ang="0">
                  <a:pos x="36343" y="110908"/>
                </a:cxn>
                <a:cxn ang="0">
                  <a:pos x="0" y="116645"/>
                </a:cxn>
                <a:cxn ang="0">
                  <a:pos x="36343" y="122382"/>
                </a:cxn>
              </a:cxnLst>
              <a:rect l="0" t="0" r="0" b="0"/>
              <a:pathLst>
                <a:path w="122" h="132">
                  <a:moveTo>
                    <a:pt x="92" y="75"/>
                  </a:moveTo>
                  <a:cubicBezTo>
                    <a:pt x="94" y="71"/>
                    <a:pt x="95" y="66"/>
                    <a:pt x="95" y="61"/>
                  </a:cubicBezTo>
                  <a:cubicBezTo>
                    <a:pt x="95" y="56"/>
                    <a:pt x="94" y="51"/>
                    <a:pt x="92" y="47"/>
                  </a:cubicBezTo>
                  <a:cubicBezTo>
                    <a:pt x="92" y="75"/>
                    <a:pt x="92" y="75"/>
                    <a:pt x="92" y="75"/>
                  </a:cubicBezTo>
                  <a:close/>
                  <a:moveTo>
                    <a:pt x="92" y="96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2" y="88"/>
                    <a:pt x="93" y="88"/>
                    <a:pt x="94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6" y="101"/>
                    <a:pt x="106" y="103"/>
                    <a:pt x="104" y="104"/>
                  </a:cubicBezTo>
                  <a:cubicBezTo>
                    <a:pt x="103" y="105"/>
                    <a:pt x="101" y="105"/>
                    <a:pt x="100" y="104"/>
                  </a:cubicBezTo>
                  <a:cubicBezTo>
                    <a:pt x="92" y="96"/>
                    <a:pt x="92" y="96"/>
                    <a:pt x="92" y="96"/>
                  </a:cubicBezTo>
                  <a:close/>
                  <a:moveTo>
                    <a:pt x="92" y="34"/>
                  </a:moveTo>
                  <a:cubicBezTo>
                    <a:pt x="92" y="26"/>
                    <a:pt x="92" y="26"/>
                    <a:pt x="92" y="26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1" y="17"/>
                    <a:pt x="103" y="17"/>
                    <a:pt x="104" y="18"/>
                  </a:cubicBezTo>
                  <a:cubicBezTo>
                    <a:pt x="106" y="19"/>
                    <a:pt x="106" y="21"/>
                    <a:pt x="104" y="2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4"/>
                    <a:pt x="92" y="34"/>
                  </a:cubicBezTo>
                  <a:close/>
                  <a:moveTo>
                    <a:pt x="119" y="58"/>
                  </a:moveTo>
                  <a:cubicBezTo>
                    <a:pt x="119" y="58"/>
                    <a:pt x="119" y="58"/>
                    <a:pt x="119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2" y="58"/>
                    <a:pt x="101" y="59"/>
                    <a:pt x="101" y="61"/>
                  </a:cubicBezTo>
                  <a:cubicBezTo>
                    <a:pt x="101" y="63"/>
                    <a:pt x="102" y="64"/>
                    <a:pt x="104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2" y="63"/>
                    <a:pt x="122" y="61"/>
                  </a:cubicBezTo>
                  <a:cubicBezTo>
                    <a:pt x="122" y="59"/>
                    <a:pt x="121" y="58"/>
                    <a:pt x="119" y="58"/>
                  </a:cubicBezTo>
                  <a:close/>
                  <a:moveTo>
                    <a:pt x="61" y="132"/>
                  </a:moveTo>
                  <a:cubicBezTo>
                    <a:pt x="63" y="132"/>
                    <a:pt x="63" y="132"/>
                    <a:pt x="63" y="132"/>
                  </a:cubicBezTo>
                  <a:cubicBezTo>
                    <a:pt x="73" y="132"/>
                    <a:pt x="80" y="125"/>
                    <a:pt x="80" y="11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85"/>
                    <a:pt x="89" y="81"/>
                    <a:pt x="92" y="75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6" y="35"/>
                    <a:pt x="75" y="27"/>
                    <a:pt x="61" y="2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8" y="34"/>
                    <a:pt x="75" y="37"/>
                    <a:pt x="80" y="42"/>
                  </a:cubicBezTo>
                  <a:cubicBezTo>
                    <a:pt x="85" y="47"/>
                    <a:pt x="88" y="54"/>
                    <a:pt x="88" y="61"/>
                  </a:cubicBezTo>
                  <a:cubicBezTo>
                    <a:pt x="88" y="71"/>
                    <a:pt x="83" y="79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4" y="84"/>
                    <a:pt x="73" y="86"/>
                    <a:pt x="73" y="87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92" y="26"/>
                  </a:moveTo>
                  <a:cubicBezTo>
                    <a:pt x="92" y="34"/>
                    <a:pt x="92" y="34"/>
                    <a:pt x="92" y="34"/>
                  </a:cubicBezTo>
                  <a:cubicBezTo>
                    <a:pt x="91" y="34"/>
                    <a:pt x="90" y="34"/>
                    <a:pt x="89" y="33"/>
                  </a:cubicBezTo>
                  <a:cubicBezTo>
                    <a:pt x="88" y="32"/>
                    <a:pt x="88" y="30"/>
                    <a:pt x="89" y="29"/>
                  </a:cubicBezTo>
                  <a:cubicBezTo>
                    <a:pt x="92" y="26"/>
                    <a:pt x="92" y="26"/>
                    <a:pt x="92" y="26"/>
                  </a:cubicBezTo>
                  <a:close/>
                  <a:moveTo>
                    <a:pt x="92" y="88"/>
                  </a:moveTo>
                  <a:cubicBezTo>
                    <a:pt x="92" y="96"/>
                    <a:pt x="92" y="96"/>
                    <a:pt x="92" y="96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88" y="92"/>
                    <a:pt x="88" y="90"/>
                    <a:pt x="89" y="89"/>
                  </a:cubicBezTo>
                  <a:cubicBezTo>
                    <a:pt x="90" y="88"/>
                    <a:pt x="91" y="88"/>
                    <a:pt x="92" y="88"/>
                  </a:cubicBezTo>
                  <a:close/>
                  <a:moveTo>
                    <a:pt x="61" y="21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2"/>
                    <a:pt x="64" y="3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lose/>
                  <a:moveTo>
                    <a:pt x="61" y="27"/>
                  </a:moveTo>
                  <a:cubicBezTo>
                    <a:pt x="48" y="27"/>
                    <a:pt x="36" y="35"/>
                    <a:pt x="31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4" y="81"/>
                    <a:pt x="38" y="86"/>
                    <a:pt x="43" y="89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25"/>
                    <a:pt x="50" y="132"/>
                    <a:pt x="59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6"/>
                    <a:pt x="49" y="85"/>
                    <a:pt x="48" y="84"/>
                  </a:cubicBezTo>
                  <a:cubicBezTo>
                    <a:pt x="40" y="80"/>
                    <a:pt x="34" y="71"/>
                    <a:pt x="34" y="61"/>
                  </a:cubicBezTo>
                  <a:cubicBezTo>
                    <a:pt x="34" y="54"/>
                    <a:pt x="37" y="47"/>
                    <a:pt x="42" y="42"/>
                  </a:cubicBezTo>
                  <a:cubicBezTo>
                    <a:pt x="47" y="37"/>
                    <a:pt x="54" y="34"/>
                    <a:pt x="61" y="34"/>
                  </a:cubicBezTo>
                  <a:cubicBezTo>
                    <a:pt x="61" y="27"/>
                    <a:pt x="61" y="27"/>
                    <a:pt x="61" y="27"/>
                  </a:cubicBezTo>
                  <a:close/>
                  <a:moveTo>
                    <a:pt x="61" y="0"/>
                  </a:moveTo>
                  <a:cubicBezTo>
                    <a:pt x="61" y="21"/>
                    <a:pt x="61" y="21"/>
                    <a:pt x="61" y="21"/>
                  </a:cubicBezTo>
                  <a:cubicBezTo>
                    <a:pt x="59" y="21"/>
                    <a:pt x="58" y="20"/>
                    <a:pt x="58" y="1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2"/>
                    <a:pt x="59" y="0"/>
                    <a:pt x="61" y="0"/>
                  </a:cubicBezTo>
                  <a:close/>
                  <a:moveTo>
                    <a:pt x="31" y="96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3" y="88"/>
                    <a:pt x="33" y="89"/>
                  </a:cubicBezTo>
                  <a:cubicBezTo>
                    <a:pt x="35" y="90"/>
                    <a:pt x="35" y="92"/>
                    <a:pt x="33" y="93"/>
                  </a:cubicBezTo>
                  <a:cubicBezTo>
                    <a:pt x="31" y="96"/>
                    <a:pt x="31" y="96"/>
                    <a:pt x="31" y="96"/>
                  </a:cubicBezTo>
                  <a:close/>
                  <a:moveTo>
                    <a:pt x="31" y="34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0"/>
                    <a:pt x="35" y="32"/>
                    <a:pt x="33" y="33"/>
                  </a:cubicBezTo>
                  <a:cubicBezTo>
                    <a:pt x="33" y="34"/>
                    <a:pt x="32" y="34"/>
                    <a:pt x="31" y="34"/>
                  </a:cubicBezTo>
                  <a:close/>
                  <a:moveTo>
                    <a:pt x="31" y="46"/>
                  </a:moveTo>
                  <a:cubicBezTo>
                    <a:pt x="29" y="51"/>
                    <a:pt x="27" y="56"/>
                    <a:pt x="27" y="61"/>
                  </a:cubicBezTo>
                  <a:cubicBezTo>
                    <a:pt x="27" y="66"/>
                    <a:pt x="29" y="71"/>
                    <a:pt x="31" y="76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31" y="26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29" y="34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1"/>
                    <a:pt x="17" y="19"/>
                    <a:pt x="18" y="18"/>
                  </a:cubicBezTo>
                  <a:cubicBezTo>
                    <a:pt x="20" y="17"/>
                    <a:pt x="21" y="17"/>
                    <a:pt x="23" y="18"/>
                  </a:cubicBezTo>
                  <a:cubicBezTo>
                    <a:pt x="31" y="26"/>
                    <a:pt x="31" y="26"/>
                    <a:pt x="31" y="26"/>
                  </a:cubicBezTo>
                  <a:close/>
                  <a:moveTo>
                    <a:pt x="31" y="88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1" y="105"/>
                    <a:pt x="20" y="105"/>
                    <a:pt x="18" y="104"/>
                  </a:cubicBezTo>
                  <a:cubicBezTo>
                    <a:pt x="17" y="103"/>
                    <a:pt x="17" y="101"/>
                    <a:pt x="18" y="100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8"/>
                    <a:pt x="30" y="88"/>
                    <a:pt x="31" y="88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2" y="59"/>
                    <a:pt x="20" y="58"/>
                    <a:pt x="19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8"/>
                    <a:pt x="0" y="59"/>
                    <a:pt x="0" y="61"/>
                  </a:cubicBezTo>
                  <a:cubicBezTo>
                    <a:pt x="0" y="63"/>
                    <a:pt x="2" y="64"/>
                    <a:pt x="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4"/>
                    <a:pt x="22" y="63"/>
                    <a:pt x="22" y="61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8" name="Freeform 211"/>
            <p:cNvSpPr/>
            <p:nvPr/>
          </p:nvSpPr>
          <p:spPr>
            <a:xfrm>
              <a:off x="6108700" y="4316413"/>
              <a:ext cx="65088" cy="66675"/>
            </a:xfrm>
            <a:custGeom>
              <a:avLst/>
              <a:gdLst/>
              <a:ahLst/>
              <a:cxnLst>
                <a:cxn ang="0">
                  <a:pos x="63174" y="38100"/>
                </a:cxn>
                <a:cxn ang="0">
                  <a:pos x="26801" y="62865"/>
                </a:cxn>
                <a:cxn ang="0">
                  <a:pos x="1914" y="28575"/>
                </a:cxn>
                <a:cxn ang="0">
                  <a:pos x="38287" y="3810"/>
                </a:cxn>
                <a:cxn ang="0">
                  <a:pos x="63174" y="38100"/>
                </a:cxn>
              </a:cxnLst>
              <a:rect l="0" t="0" r="0" b="0"/>
              <a:pathLst>
                <a:path w="34" h="35">
                  <a:moveTo>
                    <a:pt x="33" y="20"/>
                  </a:moveTo>
                  <a:cubicBezTo>
                    <a:pt x="31" y="29"/>
                    <a:pt x="23" y="35"/>
                    <a:pt x="14" y="33"/>
                  </a:cubicBezTo>
                  <a:cubicBezTo>
                    <a:pt x="5" y="32"/>
                    <a:pt x="0" y="24"/>
                    <a:pt x="1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8" y="3"/>
                    <a:pt x="34" y="12"/>
                    <a:pt x="33" y="2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09" name="Freeform 212"/>
            <p:cNvSpPr/>
            <p:nvPr/>
          </p:nvSpPr>
          <p:spPr>
            <a:xfrm>
              <a:off x="6091238" y="4122738"/>
              <a:ext cx="60325" cy="209550"/>
            </a:xfrm>
            <a:custGeom>
              <a:avLst/>
              <a:gdLst/>
              <a:ahLst/>
              <a:cxnLst>
                <a:cxn ang="0">
                  <a:pos x="60325" y="207645"/>
                </a:cxn>
                <a:cxn ang="0">
                  <a:pos x="26392" y="34290"/>
                </a:cxn>
                <a:cxn ang="0">
                  <a:pos x="3770" y="1905"/>
                </a:cxn>
                <a:cxn ang="0">
                  <a:pos x="39588" y="209550"/>
                </a:cxn>
                <a:cxn ang="0">
                  <a:pos x="60325" y="207645"/>
                </a:cxn>
              </a:cxnLst>
              <a:rect l="0" t="0" r="0" b="0"/>
              <a:pathLst>
                <a:path w="32" h="110">
                  <a:moveTo>
                    <a:pt x="32" y="109"/>
                  </a:moveTo>
                  <a:cubicBezTo>
                    <a:pt x="32" y="109"/>
                    <a:pt x="14" y="18"/>
                    <a:pt x="14" y="18"/>
                  </a:cubicBezTo>
                  <a:cubicBezTo>
                    <a:pt x="14" y="18"/>
                    <a:pt x="3" y="1"/>
                    <a:pt x="2" y="1"/>
                  </a:cubicBezTo>
                  <a:cubicBezTo>
                    <a:pt x="0" y="0"/>
                    <a:pt x="21" y="110"/>
                    <a:pt x="21" y="110"/>
                  </a:cubicBezTo>
                  <a:lnTo>
                    <a:pt x="32" y="109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0" name="Freeform 213"/>
            <p:cNvSpPr/>
            <p:nvPr/>
          </p:nvSpPr>
          <p:spPr>
            <a:xfrm>
              <a:off x="6134100" y="4157663"/>
              <a:ext cx="134938" cy="179387"/>
            </a:xfrm>
            <a:custGeom>
              <a:avLst/>
              <a:gdLst/>
              <a:ahLst/>
              <a:cxnLst>
                <a:cxn ang="0">
                  <a:pos x="3175" y="168275"/>
                </a:cxn>
                <a:cxn ang="0">
                  <a:pos x="101600" y="22225"/>
                </a:cxn>
                <a:cxn ang="0">
                  <a:pos x="134938" y="0"/>
                </a:cxn>
                <a:cxn ang="0">
                  <a:pos x="119063" y="34925"/>
                </a:cxn>
                <a:cxn ang="0">
                  <a:pos x="22225" y="179387"/>
                </a:cxn>
                <a:cxn ang="0">
                  <a:pos x="0" y="169862"/>
                </a:cxn>
                <a:cxn ang="0">
                  <a:pos x="3175" y="168275"/>
                </a:cxn>
              </a:cxnLst>
              <a:rect l="0" t="0" r="0" b="0"/>
              <a:pathLst>
                <a:path w="85" h="113">
                  <a:moveTo>
                    <a:pt x="2" y="106"/>
                  </a:moveTo>
                  <a:lnTo>
                    <a:pt x="64" y="14"/>
                  </a:lnTo>
                  <a:lnTo>
                    <a:pt x="85" y="0"/>
                  </a:lnTo>
                  <a:lnTo>
                    <a:pt x="75" y="22"/>
                  </a:lnTo>
                  <a:lnTo>
                    <a:pt x="14" y="113"/>
                  </a:lnTo>
                  <a:lnTo>
                    <a:pt x="0" y="107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1" name="Freeform 214"/>
            <p:cNvSpPr/>
            <p:nvPr/>
          </p:nvSpPr>
          <p:spPr>
            <a:xfrm>
              <a:off x="6122988" y="4367213"/>
              <a:ext cx="17462" cy="34925"/>
            </a:xfrm>
            <a:custGeom>
              <a:avLst/>
              <a:gdLst/>
              <a:ahLst/>
              <a:cxnLst>
                <a:cxn ang="0">
                  <a:pos x="5821" y="3881"/>
                </a:cxn>
                <a:cxn ang="0">
                  <a:pos x="11641" y="0"/>
                </a:cxn>
                <a:cxn ang="0">
                  <a:pos x="15522" y="5821"/>
                </a:cxn>
                <a:cxn ang="0">
                  <a:pos x="11641" y="29104"/>
                </a:cxn>
                <a:cxn ang="0">
                  <a:pos x="5821" y="32985"/>
                </a:cxn>
                <a:cxn ang="0">
                  <a:pos x="1940" y="27164"/>
                </a:cxn>
                <a:cxn ang="0">
                  <a:pos x="5821" y="3881"/>
                </a:cxn>
              </a:cxnLst>
              <a:rect l="0" t="0" r="0" b="0"/>
              <a:pathLst>
                <a:path w="9" h="18">
                  <a:moveTo>
                    <a:pt x="3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8" y="0"/>
                    <a:pt x="9" y="2"/>
                    <a:pt x="8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5" y="18"/>
                    <a:pt x="3" y="17"/>
                  </a:cubicBezTo>
                  <a:cubicBezTo>
                    <a:pt x="2" y="17"/>
                    <a:pt x="0" y="16"/>
                    <a:pt x="1" y="14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2" name="Freeform 215"/>
            <p:cNvSpPr>
              <a:spLocks noEditPoints="1"/>
            </p:cNvSpPr>
            <p:nvPr/>
          </p:nvSpPr>
          <p:spPr>
            <a:xfrm>
              <a:off x="4022725" y="1728788"/>
              <a:ext cx="601663" cy="633412"/>
            </a:xfrm>
            <a:custGeom>
              <a:avLst/>
              <a:gdLst/>
              <a:ahLst/>
              <a:cxnLst>
                <a:cxn ang="0">
                  <a:pos x="461786" y="614276"/>
                </a:cxn>
                <a:cxn ang="0">
                  <a:pos x="542263" y="579830"/>
                </a:cxn>
                <a:cxn ang="0">
                  <a:pos x="461786" y="361676"/>
                </a:cxn>
                <a:cxn ang="0">
                  <a:pos x="461786" y="411431"/>
                </a:cxn>
                <a:cxn ang="0">
                  <a:pos x="528850" y="518594"/>
                </a:cxn>
                <a:cxn ang="0">
                  <a:pos x="461786" y="574089"/>
                </a:cxn>
                <a:cxn ang="0">
                  <a:pos x="461786" y="614276"/>
                </a:cxn>
                <a:cxn ang="0">
                  <a:pos x="461786" y="556867"/>
                </a:cxn>
                <a:cxn ang="0">
                  <a:pos x="461786" y="428653"/>
                </a:cxn>
                <a:cxn ang="0">
                  <a:pos x="496276" y="512853"/>
                </a:cxn>
                <a:cxn ang="0">
                  <a:pos x="461786" y="556867"/>
                </a:cxn>
                <a:cxn ang="0">
                  <a:pos x="400470" y="304267"/>
                </a:cxn>
                <a:cxn ang="0">
                  <a:pos x="387057" y="267908"/>
                </a:cxn>
                <a:cxn ang="0">
                  <a:pos x="387057" y="120559"/>
                </a:cxn>
                <a:cxn ang="0">
                  <a:pos x="402386" y="101422"/>
                </a:cxn>
                <a:cxn ang="0">
                  <a:pos x="404302" y="101422"/>
                </a:cxn>
                <a:cxn ang="0">
                  <a:pos x="404302" y="36359"/>
                </a:cxn>
                <a:cxn ang="0">
                  <a:pos x="402386" y="36359"/>
                </a:cxn>
                <a:cxn ang="0">
                  <a:pos x="402386" y="34445"/>
                </a:cxn>
                <a:cxn ang="0">
                  <a:pos x="312328" y="0"/>
                </a:cxn>
                <a:cxn ang="0">
                  <a:pos x="220354" y="34445"/>
                </a:cxn>
                <a:cxn ang="0">
                  <a:pos x="222270" y="36359"/>
                </a:cxn>
                <a:cxn ang="0">
                  <a:pos x="220354" y="36359"/>
                </a:cxn>
                <a:cxn ang="0">
                  <a:pos x="220354" y="101422"/>
                </a:cxn>
                <a:cxn ang="0">
                  <a:pos x="222270" y="101422"/>
                </a:cxn>
                <a:cxn ang="0">
                  <a:pos x="247180" y="122472"/>
                </a:cxn>
                <a:cxn ang="0">
                  <a:pos x="247180" y="267908"/>
                </a:cxn>
                <a:cxn ang="0">
                  <a:pos x="228019" y="304267"/>
                </a:cxn>
                <a:cxn ang="0">
                  <a:pos x="84309" y="579830"/>
                </a:cxn>
                <a:cxn ang="0">
                  <a:pos x="312328" y="629585"/>
                </a:cxn>
                <a:cxn ang="0">
                  <a:pos x="461786" y="614276"/>
                </a:cxn>
                <a:cxn ang="0">
                  <a:pos x="461786" y="574089"/>
                </a:cxn>
                <a:cxn ang="0">
                  <a:pos x="396638" y="581744"/>
                </a:cxn>
                <a:cxn ang="0">
                  <a:pos x="396638" y="581744"/>
                </a:cxn>
                <a:cxn ang="0">
                  <a:pos x="461786" y="556867"/>
                </a:cxn>
                <a:cxn ang="0">
                  <a:pos x="461786" y="428653"/>
                </a:cxn>
                <a:cxn ang="0">
                  <a:pos x="410051" y="365504"/>
                </a:cxn>
                <a:cxn ang="0">
                  <a:pos x="461786" y="411431"/>
                </a:cxn>
                <a:cxn ang="0">
                  <a:pos x="461786" y="361676"/>
                </a:cxn>
                <a:cxn ang="0">
                  <a:pos x="400470" y="304267"/>
                </a:cxn>
              </a:cxnLst>
              <a:rect l="0" t="0" r="0" b="0"/>
              <a:pathLst>
                <a:path w="314" h="331">
                  <a:moveTo>
                    <a:pt x="241" y="321"/>
                  </a:moveTo>
                  <a:cubicBezTo>
                    <a:pt x="256" y="317"/>
                    <a:pt x="271" y="311"/>
                    <a:pt x="283" y="303"/>
                  </a:cubicBezTo>
                  <a:cubicBezTo>
                    <a:pt x="314" y="281"/>
                    <a:pt x="274" y="225"/>
                    <a:pt x="241" y="189"/>
                  </a:cubicBezTo>
                  <a:cubicBezTo>
                    <a:pt x="241" y="215"/>
                    <a:pt x="241" y="215"/>
                    <a:pt x="241" y="215"/>
                  </a:cubicBezTo>
                  <a:cubicBezTo>
                    <a:pt x="258" y="232"/>
                    <a:pt x="276" y="254"/>
                    <a:pt x="276" y="271"/>
                  </a:cubicBezTo>
                  <a:cubicBezTo>
                    <a:pt x="275" y="288"/>
                    <a:pt x="258" y="296"/>
                    <a:pt x="241" y="300"/>
                  </a:cubicBezTo>
                  <a:cubicBezTo>
                    <a:pt x="241" y="321"/>
                    <a:pt x="241" y="321"/>
                    <a:pt x="241" y="321"/>
                  </a:cubicBezTo>
                  <a:close/>
                  <a:moveTo>
                    <a:pt x="241" y="291"/>
                  </a:moveTo>
                  <a:cubicBezTo>
                    <a:pt x="241" y="224"/>
                    <a:pt x="241" y="224"/>
                    <a:pt x="241" y="224"/>
                  </a:cubicBezTo>
                  <a:cubicBezTo>
                    <a:pt x="251" y="239"/>
                    <a:pt x="260" y="256"/>
                    <a:pt x="259" y="268"/>
                  </a:cubicBezTo>
                  <a:cubicBezTo>
                    <a:pt x="258" y="278"/>
                    <a:pt x="251" y="286"/>
                    <a:pt x="241" y="291"/>
                  </a:cubicBezTo>
                  <a:close/>
                  <a:moveTo>
                    <a:pt x="209" y="159"/>
                  </a:moveTo>
                  <a:cubicBezTo>
                    <a:pt x="209" y="159"/>
                    <a:pt x="202" y="156"/>
                    <a:pt x="202" y="140"/>
                  </a:cubicBezTo>
                  <a:cubicBezTo>
                    <a:pt x="202" y="128"/>
                    <a:pt x="202" y="79"/>
                    <a:pt x="202" y="63"/>
                  </a:cubicBezTo>
                  <a:cubicBezTo>
                    <a:pt x="207" y="60"/>
                    <a:pt x="209" y="57"/>
                    <a:pt x="210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19"/>
                    <a:pt x="211" y="19"/>
                    <a:pt x="211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9"/>
                    <a:pt x="210" y="18"/>
                    <a:pt x="210" y="18"/>
                  </a:cubicBezTo>
                  <a:cubicBezTo>
                    <a:pt x="210" y="8"/>
                    <a:pt x="189" y="0"/>
                    <a:pt x="163" y="0"/>
                  </a:cubicBezTo>
                  <a:cubicBezTo>
                    <a:pt x="137" y="0"/>
                    <a:pt x="115" y="8"/>
                    <a:pt x="115" y="18"/>
                  </a:cubicBezTo>
                  <a:cubicBezTo>
                    <a:pt x="115" y="18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7"/>
                    <a:pt x="120" y="61"/>
                    <a:pt x="129" y="64"/>
                  </a:cubicBezTo>
                  <a:cubicBezTo>
                    <a:pt x="129" y="80"/>
                    <a:pt x="129" y="128"/>
                    <a:pt x="129" y="140"/>
                  </a:cubicBezTo>
                  <a:cubicBezTo>
                    <a:pt x="129" y="156"/>
                    <a:pt x="119" y="159"/>
                    <a:pt x="119" y="159"/>
                  </a:cubicBezTo>
                  <a:cubicBezTo>
                    <a:pt x="101" y="170"/>
                    <a:pt x="0" y="272"/>
                    <a:pt x="44" y="303"/>
                  </a:cubicBezTo>
                  <a:cubicBezTo>
                    <a:pt x="84" y="331"/>
                    <a:pt x="150" y="330"/>
                    <a:pt x="163" y="329"/>
                  </a:cubicBezTo>
                  <a:cubicBezTo>
                    <a:pt x="173" y="329"/>
                    <a:pt x="207" y="330"/>
                    <a:pt x="241" y="321"/>
                  </a:cubicBezTo>
                  <a:cubicBezTo>
                    <a:pt x="241" y="300"/>
                    <a:pt x="241" y="300"/>
                    <a:pt x="241" y="300"/>
                  </a:cubicBezTo>
                  <a:cubicBezTo>
                    <a:pt x="224" y="304"/>
                    <a:pt x="207" y="304"/>
                    <a:pt x="207" y="304"/>
                  </a:cubicBezTo>
                  <a:cubicBezTo>
                    <a:pt x="207" y="304"/>
                    <a:pt x="207" y="304"/>
                    <a:pt x="207" y="304"/>
                  </a:cubicBezTo>
                  <a:cubicBezTo>
                    <a:pt x="207" y="304"/>
                    <a:pt x="226" y="300"/>
                    <a:pt x="241" y="291"/>
                  </a:cubicBezTo>
                  <a:cubicBezTo>
                    <a:pt x="241" y="224"/>
                    <a:pt x="241" y="224"/>
                    <a:pt x="241" y="224"/>
                  </a:cubicBezTo>
                  <a:cubicBezTo>
                    <a:pt x="228" y="206"/>
                    <a:pt x="214" y="191"/>
                    <a:pt x="214" y="191"/>
                  </a:cubicBezTo>
                  <a:cubicBezTo>
                    <a:pt x="214" y="191"/>
                    <a:pt x="227" y="201"/>
                    <a:pt x="241" y="215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27" y="174"/>
                    <a:pt x="214" y="163"/>
                    <a:pt x="209" y="159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3" name="Oval 216"/>
            <p:cNvSpPr/>
            <p:nvPr/>
          </p:nvSpPr>
          <p:spPr>
            <a:xfrm>
              <a:off x="7862888" y="1579563"/>
              <a:ext cx="180975" cy="177800"/>
            </a:xfrm>
            <a:prstGeom prst="ellipse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14" name="Freeform 217"/>
            <p:cNvSpPr/>
            <p:nvPr/>
          </p:nvSpPr>
          <p:spPr>
            <a:xfrm>
              <a:off x="7926388" y="1712913"/>
              <a:ext cx="280987" cy="582612"/>
            </a:xfrm>
            <a:custGeom>
              <a:avLst/>
              <a:gdLst/>
              <a:ahLst/>
              <a:cxnLst>
                <a:cxn ang="0">
                  <a:pos x="0" y="15282"/>
                </a:cxn>
                <a:cxn ang="0">
                  <a:pos x="187325" y="502383"/>
                </a:cxn>
                <a:cxn ang="0">
                  <a:pos x="271430" y="582612"/>
                </a:cxn>
                <a:cxn ang="0">
                  <a:pos x="61167" y="0"/>
                </a:cxn>
                <a:cxn ang="0">
                  <a:pos x="0" y="15282"/>
                </a:cxn>
              </a:cxnLst>
              <a:rect l="0" t="0" r="0" b="0"/>
              <a:pathLst>
                <a:path w="147" h="305">
                  <a:moveTo>
                    <a:pt x="0" y="8"/>
                  </a:moveTo>
                  <a:cubicBezTo>
                    <a:pt x="0" y="10"/>
                    <a:pt x="98" y="263"/>
                    <a:pt x="98" y="263"/>
                  </a:cubicBezTo>
                  <a:cubicBezTo>
                    <a:pt x="98" y="263"/>
                    <a:pt x="138" y="305"/>
                    <a:pt x="142" y="305"/>
                  </a:cubicBezTo>
                  <a:cubicBezTo>
                    <a:pt x="147" y="305"/>
                    <a:pt x="32" y="0"/>
                    <a:pt x="3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5" name="Freeform 218"/>
            <p:cNvSpPr/>
            <p:nvPr/>
          </p:nvSpPr>
          <p:spPr>
            <a:xfrm>
              <a:off x="7681913" y="1712913"/>
              <a:ext cx="300037" cy="573087"/>
            </a:xfrm>
            <a:custGeom>
              <a:avLst/>
              <a:gdLst/>
              <a:ahLst/>
              <a:cxnLst>
                <a:cxn ang="0">
                  <a:pos x="296862" y="25400"/>
                </a:cxn>
                <a:cxn ang="0">
                  <a:pos x="77787" y="495300"/>
                </a:cxn>
                <a:cxn ang="0">
                  <a:pos x="0" y="573087"/>
                </a:cxn>
                <a:cxn ang="0">
                  <a:pos x="22225" y="463550"/>
                </a:cxn>
                <a:cxn ang="0">
                  <a:pos x="233362" y="0"/>
                </a:cxn>
                <a:cxn ang="0">
                  <a:pos x="300037" y="20637"/>
                </a:cxn>
                <a:cxn ang="0">
                  <a:pos x="296862" y="25400"/>
                </a:cxn>
              </a:cxnLst>
              <a:rect l="0" t="0" r="0" b="0"/>
              <a:pathLst>
                <a:path w="189" h="361">
                  <a:moveTo>
                    <a:pt x="187" y="16"/>
                  </a:moveTo>
                  <a:lnTo>
                    <a:pt x="49" y="312"/>
                  </a:lnTo>
                  <a:lnTo>
                    <a:pt x="0" y="361"/>
                  </a:lnTo>
                  <a:lnTo>
                    <a:pt x="14" y="292"/>
                  </a:lnTo>
                  <a:lnTo>
                    <a:pt x="147" y="0"/>
                  </a:lnTo>
                  <a:lnTo>
                    <a:pt x="189" y="13"/>
                  </a:lnTo>
                  <a:lnTo>
                    <a:pt x="187" y="16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6" name="Freeform 219"/>
            <p:cNvSpPr/>
            <p:nvPr/>
          </p:nvSpPr>
          <p:spPr>
            <a:xfrm>
              <a:off x="7943850" y="1517650"/>
              <a:ext cx="31750" cy="96838"/>
            </a:xfrm>
            <a:custGeom>
              <a:avLst/>
              <a:gdLst/>
              <a:ahLst/>
              <a:cxnLst>
                <a:cxn ang="0">
                  <a:pos x="31750" y="81648"/>
                </a:cxn>
                <a:cxn ang="0">
                  <a:pos x="16809" y="96838"/>
                </a:cxn>
                <a:cxn ang="0">
                  <a:pos x="0" y="81648"/>
                </a:cxn>
                <a:cxn ang="0">
                  <a:pos x="0" y="17089"/>
                </a:cxn>
                <a:cxn ang="0">
                  <a:pos x="16809" y="0"/>
                </a:cxn>
                <a:cxn ang="0">
                  <a:pos x="31750" y="17089"/>
                </a:cxn>
                <a:cxn ang="0">
                  <a:pos x="31750" y="81648"/>
                </a:cxn>
              </a:cxnLst>
              <a:rect l="0" t="0" r="0" b="0"/>
              <a:pathLst>
                <a:path w="17" h="51">
                  <a:moveTo>
                    <a:pt x="17" y="43"/>
                  </a:moveTo>
                  <a:cubicBezTo>
                    <a:pt x="17" y="48"/>
                    <a:pt x="13" y="51"/>
                    <a:pt x="9" y="51"/>
                  </a:cubicBezTo>
                  <a:cubicBezTo>
                    <a:pt x="4" y="51"/>
                    <a:pt x="0" y="48"/>
                    <a:pt x="0" y="4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7" name="Freeform 220"/>
            <p:cNvSpPr>
              <a:spLocks noEditPoints="1"/>
            </p:cNvSpPr>
            <p:nvPr/>
          </p:nvSpPr>
          <p:spPr>
            <a:xfrm>
              <a:off x="6511925" y="1084263"/>
              <a:ext cx="282575" cy="769937"/>
            </a:xfrm>
            <a:custGeom>
              <a:avLst/>
              <a:gdLst/>
              <a:ahLst/>
              <a:cxnLst>
                <a:cxn ang="0">
                  <a:pos x="141288" y="769937"/>
                </a:cxn>
                <a:cxn ang="0">
                  <a:pos x="282575" y="384969"/>
                </a:cxn>
                <a:cxn ang="0">
                  <a:pos x="141288" y="0"/>
                </a:cxn>
                <a:cxn ang="0">
                  <a:pos x="141288" y="61289"/>
                </a:cxn>
                <a:cxn ang="0">
                  <a:pos x="259664" y="384969"/>
                </a:cxn>
                <a:cxn ang="0">
                  <a:pos x="141288" y="706733"/>
                </a:cxn>
                <a:cxn ang="0">
                  <a:pos x="141288" y="769937"/>
                </a:cxn>
                <a:cxn ang="0">
                  <a:pos x="141288" y="0"/>
                </a:cxn>
                <a:cxn ang="0">
                  <a:pos x="0" y="384969"/>
                </a:cxn>
                <a:cxn ang="0">
                  <a:pos x="141288" y="769937"/>
                </a:cxn>
                <a:cxn ang="0">
                  <a:pos x="141288" y="769937"/>
                </a:cxn>
                <a:cxn ang="0">
                  <a:pos x="141288" y="706733"/>
                </a:cxn>
                <a:cxn ang="0">
                  <a:pos x="141288" y="706733"/>
                </a:cxn>
                <a:cxn ang="0">
                  <a:pos x="141288" y="706733"/>
                </a:cxn>
                <a:cxn ang="0">
                  <a:pos x="22911" y="384969"/>
                </a:cxn>
                <a:cxn ang="0">
                  <a:pos x="141288" y="61289"/>
                </a:cxn>
                <a:cxn ang="0">
                  <a:pos x="141288" y="61289"/>
                </a:cxn>
                <a:cxn ang="0">
                  <a:pos x="141288" y="0"/>
                </a:cxn>
              </a:cxnLst>
              <a:rect l="0" t="0" r="0" b="0"/>
              <a:pathLst>
                <a:path w="148" h="402">
                  <a:moveTo>
                    <a:pt x="74" y="402"/>
                  </a:moveTo>
                  <a:cubicBezTo>
                    <a:pt x="115" y="402"/>
                    <a:pt x="148" y="312"/>
                    <a:pt x="148" y="201"/>
                  </a:cubicBezTo>
                  <a:cubicBezTo>
                    <a:pt x="148" y="90"/>
                    <a:pt x="115" y="0"/>
                    <a:pt x="74" y="0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8" y="32"/>
                    <a:pt x="136" y="108"/>
                    <a:pt x="136" y="201"/>
                  </a:cubicBezTo>
                  <a:cubicBezTo>
                    <a:pt x="136" y="294"/>
                    <a:pt x="108" y="369"/>
                    <a:pt x="74" y="369"/>
                  </a:cubicBezTo>
                  <a:lnTo>
                    <a:pt x="74" y="402"/>
                  </a:lnTo>
                  <a:close/>
                  <a:moveTo>
                    <a:pt x="74" y="0"/>
                  </a:moveTo>
                  <a:cubicBezTo>
                    <a:pt x="33" y="0"/>
                    <a:pt x="0" y="90"/>
                    <a:pt x="0" y="201"/>
                  </a:cubicBezTo>
                  <a:cubicBezTo>
                    <a:pt x="0" y="312"/>
                    <a:pt x="33" y="402"/>
                    <a:pt x="74" y="402"/>
                  </a:cubicBezTo>
                  <a:cubicBezTo>
                    <a:pt x="74" y="402"/>
                    <a:pt x="74" y="402"/>
                    <a:pt x="74" y="402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40" y="369"/>
                    <a:pt x="12" y="294"/>
                    <a:pt x="12" y="201"/>
                  </a:cubicBezTo>
                  <a:cubicBezTo>
                    <a:pt x="12" y="108"/>
                    <a:pt x="40" y="32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0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8" name="Freeform 221"/>
            <p:cNvSpPr>
              <a:spLocks noEditPoints="1"/>
            </p:cNvSpPr>
            <p:nvPr/>
          </p:nvSpPr>
          <p:spPr>
            <a:xfrm>
              <a:off x="6269038" y="1327150"/>
              <a:ext cx="768350" cy="284163"/>
            </a:xfrm>
            <a:custGeom>
              <a:avLst/>
              <a:gdLst/>
              <a:ahLst/>
              <a:cxnLst>
                <a:cxn ang="0">
                  <a:pos x="768350" y="142082"/>
                </a:cxn>
                <a:cxn ang="0">
                  <a:pos x="384175" y="0"/>
                </a:cxn>
                <a:cxn ang="0">
                  <a:pos x="384175" y="23040"/>
                </a:cxn>
                <a:cxn ang="0">
                  <a:pos x="705276" y="142082"/>
                </a:cxn>
                <a:cxn ang="0">
                  <a:pos x="384175" y="261123"/>
                </a:cxn>
                <a:cxn ang="0">
                  <a:pos x="384175" y="284163"/>
                </a:cxn>
                <a:cxn ang="0">
                  <a:pos x="768350" y="142082"/>
                </a:cxn>
                <a:cxn ang="0">
                  <a:pos x="384175" y="0"/>
                </a:cxn>
                <a:cxn ang="0">
                  <a:pos x="384175" y="0"/>
                </a:cxn>
                <a:cxn ang="0">
                  <a:pos x="0" y="142082"/>
                </a:cxn>
                <a:cxn ang="0">
                  <a:pos x="384175" y="284163"/>
                </a:cxn>
                <a:cxn ang="0">
                  <a:pos x="384175" y="284163"/>
                </a:cxn>
                <a:cxn ang="0">
                  <a:pos x="384175" y="261123"/>
                </a:cxn>
                <a:cxn ang="0">
                  <a:pos x="384175" y="261123"/>
                </a:cxn>
                <a:cxn ang="0">
                  <a:pos x="63074" y="142082"/>
                </a:cxn>
                <a:cxn ang="0">
                  <a:pos x="63074" y="142082"/>
                </a:cxn>
                <a:cxn ang="0">
                  <a:pos x="384175" y="23040"/>
                </a:cxn>
                <a:cxn ang="0">
                  <a:pos x="384175" y="23040"/>
                </a:cxn>
                <a:cxn ang="0">
                  <a:pos x="384175" y="0"/>
                </a:cxn>
              </a:cxnLst>
              <a:rect l="0" t="0" r="0" b="0"/>
              <a:pathLst>
                <a:path w="402" h="148">
                  <a:moveTo>
                    <a:pt x="402" y="74"/>
                  </a:moveTo>
                  <a:cubicBezTo>
                    <a:pt x="402" y="33"/>
                    <a:pt x="312" y="0"/>
                    <a:pt x="201" y="0"/>
                  </a:cubicBezTo>
                  <a:cubicBezTo>
                    <a:pt x="201" y="12"/>
                    <a:pt x="201" y="12"/>
                    <a:pt x="201" y="12"/>
                  </a:cubicBezTo>
                  <a:cubicBezTo>
                    <a:pt x="294" y="12"/>
                    <a:pt x="369" y="39"/>
                    <a:pt x="369" y="74"/>
                  </a:cubicBezTo>
                  <a:cubicBezTo>
                    <a:pt x="369" y="108"/>
                    <a:pt x="294" y="136"/>
                    <a:pt x="201" y="136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312" y="148"/>
                    <a:pt x="402" y="115"/>
                    <a:pt x="402" y="74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33"/>
                    <a:pt x="0" y="74"/>
                  </a:cubicBezTo>
                  <a:cubicBezTo>
                    <a:pt x="0" y="115"/>
                    <a:pt x="90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108" y="136"/>
                    <a:pt x="33" y="108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39"/>
                    <a:pt x="108" y="12"/>
                    <a:pt x="201" y="12"/>
                  </a:cubicBezTo>
                  <a:cubicBezTo>
                    <a:pt x="201" y="12"/>
                    <a:pt x="201" y="12"/>
                    <a:pt x="201" y="12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19" name="Freeform 222"/>
            <p:cNvSpPr>
              <a:spLocks noEditPoints="1"/>
            </p:cNvSpPr>
            <p:nvPr/>
          </p:nvSpPr>
          <p:spPr>
            <a:xfrm>
              <a:off x="6326188" y="1154113"/>
              <a:ext cx="654050" cy="628650"/>
            </a:xfrm>
            <a:custGeom>
              <a:avLst/>
              <a:gdLst/>
              <a:ahLst/>
              <a:cxnLst>
                <a:cxn ang="0">
                  <a:pos x="598590" y="43948"/>
                </a:cxn>
                <a:cxn ang="0">
                  <a:pos x="327025" y="126112"/>
                </a:cxn>
                <a:cxn ang="0">
                  <a:pos x="327025" y="156685"/>
                </a:cxn>
                <a:cxn ang="0">
                  <a:pos x="554604" y="87896"/>
                </a:cxn>
                <a:cxn ang="0">
                  <a:pos x="411172" y="397444"/>
                </a:cxn>
                <a:cxn ang="0">
                  <a:pos x="327025" y="471965"/>
                </a:cxn>
                <a:cxn ang="0">
                  <a:pos x="327025" y="502538"/>
                </a:cxn>
                <a:cxn ang="0">
                  <a:pos x="426471" y="414641"/>
                </a:cxn>
                <a:cxn ang="0">
                  <a:pos x="598590" y="43948"/>
                </a:cxn>
                <a:cxn ang="0">
                  <a:pos x="327025" y="126112"/>
                </a:cxn>
                <a:cxn ang="0">
                  <a:pos x="227579" y="214009"/>
                </a:cxn>
                <a:cxn ang="0">
                  <a:pos x="55460" y="586613"/>
                </a:cxn>
                <a:cxn ang="0">
                  <a:pos x="327025" y="502538"/>
                </a:cxn>
                <a:cxn ang="0">
                  <a:pos x="327025" y="471965"/>
                </a:cxn>
                <a:cxn ang="0">
                  <a:pos x="99446" y="542664"/>
                </a:cxn>
                <a:cxn ang="0">
                  <a:pos x="99446" y="542664"/>
                </a:cxn>
                <a:cxn ang="0">
                  <a:pos x="242878" y="231206"/>
                </a:cxn>
                <a:cxn ang="0">
                  <a:pos x="327025" y="156685"/>
                </a:cxn>
                <a:cxn ang="0">
                  <a:pos x="327025" y="126112"/>
                </a:cxn>
              </a:cxnLst>
              <a:rect l="0" t="0" r="0" b="0"/>
              <a:pathLst>
                <a:path w="342" h="329">
                  <a:moveTo>
                    <a:pt x="313" y="23"/>
                  </a:moveTo>
                  <a:cubicBezTo>
                    <a:pt x="290" y="0"/>
                    <a:pt x="233" y="2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223" y="43"/>
                    <a:pt x="271" y="27"/>
                    <a:pt x="290" y="46"/>
                  </a:cubicBezTo>
                  <a:cubicBezTo>
                    <a:pt x="314" y="70"/>
                    <a:pt x="280" y="143"/>
                    <a:pt x="215" y="208"/>
                  </a:cubicBezTo>
                  <a:cubicBezTo>
                    <a:pt x="200" y="223"/>
                    <a:pt x="186" y="23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88" y="250"/>
                    <a:pt x="206" y="234"/>
                    <a:pt x="223" y="217"/>
                  </a:cubicBezTo>
                  <a:cubicBezTo>
                    <a:pt x="302" y="139"/>
                    <a:pt x="342" y="51"/>
                    <a:pt x="313" y="23"/>
                  </a:cubicBezTo>
                  <a:close/>
                  <a:moveTo>
                    <a:pt x="171" y="66"/>
                  </a:moveTo>
                  <a:cubicBezTo>
                    <a:pt x="154" y="80"/>
                    <a:pt x="136" y="95"/>
                    <a:pt x="119" y="112"/>
                  </a:cubicBezTo>
                  <a:cubicBezTo>
                    <a:pt x="40" y="191"/>
                    <a:pt x="0" y="278"/>
                    <a:pt x="29" y="307"/>
                  </a:cubicBezTo>
                  <a:cubicBezTo>
                    <a:pt x="51" y="329"/>
                    <a:pt x="109" y="31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19" y="286"/>
                    <a:pt x="71" y="303"/>
                    <a:pt x="52" y="284"/>
                  </a:cubicBezTo>
                  <a:cubicBezTo>
                    <a:pt x="52" y="284"/>
                    <a:pt x="52" y="284"/>
                    <a:pt x="52" y="284"/>
                  </a:cubicBezTo>
                  <a:cubicBezTo>
                    <a:pt x="28" y="259"/>
                    <a:pt x="61" y="187"/>
                    <a:pt x="127" y="121"/>
                  </a:cubicBezTo>
                  <a:cubicBezTo>
                    <a:pt x="142" y="106"/>
                    <a:pt x="156" y="9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0" name="Freeform 223"/>
            <p:cNvSpPr>
              <a:spLocks noEditPoints="1"/>
            </p:cNvSpPr>
            <p:nvPr/>
          </p:nvSpPr>
          <p:spPr>
            <a:xfrm>
              <a:off x="6326188" y="1154113"/>
              <a:ext cx="654050" cy="628650"/>
            </a:xfrm>
            <a:custGeom>
              <a:avLst/>
              <a:gdLst/>
              <a:ahLst/>
              <a:cxnLst>
                <a:cxn ang="0">
                  <a:pos x="598590" y="586613"/>
                </a:cxn>
                <a:cxn ang="0">
                  <a:pos x="426471" y="214009"/>
                </a:cxn>
                <a:cxn ang="0">
                  <a:pos x="327025" y="126112"/>
                </a:cxn>
                <a:cxn ang="0">
                  <a:pos x="327025" y="156685"/>
                </a:cxn>
                <a:cxn ang="0">
                  <a:pos x="411172" y="231206"/>
                </a:cxn>
                <a:cxn ang="0">
                  <a:pos x="554604" y="542664"/>
                </a:cxn>
                <a:cxn ang="0">
                  <a:pos x="327025" y="471965"/>
                </a:cxn>
                <a:cxn ang="0">
                  <a:pos x="327025" y="502538"/>
                </a:cxn>
                <a:cxn ang="0">
                  <a:pos x="598590" y="586613"/>
                </a:cxn>
                <a:cxn ang="0">
                  <a:pos x="327025" y="126112"/>
                </a:cxn>
                <a:cxn ang="0">
                  <a:pos x="55460" y="43948"/>
                </a:cxn>
                <a:cxn ang="0">
                  <a:pos x="227579" y="414641"/>
                </a:cxn>
                <a:cxn ang="0">
                  <a:pos x="327025" y="502538"/>
                </a:cxn>
                <a:cxn ang="0">
                  <a:pos x="327025" y="471965"/>
                </a:cxn>
                <a:cxn ang="0">
                  <a:pos x="242878" y="397444"/>
                </a:cxn>
                <a:cxn ang="0">
                  <a:pos x="99446" y="87896"/>
                </a:cxn>
                <a:cxn ang="0">
                  <a:pos x="99446" y="87896"/>
                </a:cxn>
                <a:cxn ang="0">
                  <a:pos x="327025" y="156685"/>
                </a:cxn>
                <a:cxn ang="0">
                  <a:pos x="327025" y="126112"/>
                </a:cxn>
              </a:cxnLst>
              <a:rect l="0" t="0" r="0" b="0"/>
              <a:pathLst>
                <a:path w="342" h="329">
                  <a:moveTo>
                    <a:pt x="313" y="307"/>
                  </a:moveTo>
                  <a:cubicBezTo>
                    <a:pt x="342" y="278"/>
                    <a:pt x="302" y="191"/>
                    <a:pt x="223" y="112"/>
                  </a:cubicBezTo>
                  <a:cubicBezTo>
                    <a:pt x="206" y="95"/>
                    <a:pt x="188" y="8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86" y="93"/>
                    <a:pt x="200" y="106"/>
                    <a:pt x="215" y="121"/>
                  </a:cubicBezTo>
                  <a:cubicBezTo>
                    <a:pt x="280" y="187"/>
                    <a:pt x="314" y="259"/>
                    <a:pt x="290" y="284"/>
                  </a:cubicBezTo>
                  <a:cubicBezTo>
                    <a:pt x="271" y="303"/>
                    <a:pt x="223" y="28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233" y="310"/>
                    <a:pt x="290" y="329"/>
                    <a:pt x="313" y="307"/>
                  </a:cubicBezTo>
                  <a:close/>
                  <a:moveTo>
                    <a:pt x="171" y="66"/>
                  </a:moveTo>
                  <a:cubicBezTo>
                    <a:pt x="109" y="20"/>
                    <a:pt x="51" y="0"/>
                    <a:pt x="29" y="23"/>
                  </a:cubicBezTo>
                  <a:cubicBezTo>
                    <a:pt x="0" y="51"/>
                    <a:pt x="40" y="139"/>
                    <a:pt x="119" y="217"/>
                  </a:cubicBezTo>
                  <a:cubicBezTo>
                    <a:pt x="136" y="234"/>
                    <a:pt x="154" y="25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56" y="236"/>
                    <a:pt x="142" y="223"/>
                    <a:pt x="127" y="208"/>
                  </a:cubicBezTo>
                  <a:cubicBezTo>
                    <a:pt x="61" y="143"/>
                    <a:pt x="28" y="70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71" y="27"/>
                    <a:pt x="119" y="4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1" name="Oval 224"/>
            <p:cNvSpPr/>
            <p:nvPr/>
          </p:nvSpPr>
          <p:spPr>
            <a:xfrm>
              <a:off x="6594475" y="1409700"/>
              <a:ext cx="117475" cy="119063"/>
            </a:xfrm>
            <a:prstGeom prst="ellipse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22" name="Freeform 225"/>
            <p:cNvSpPr>
              <a:spLocks noEditPoints="1"/>
            </p:cNvSpPr>
            <p:nvPr/>
          </p:nvSpPr>
          <p:spPr>
            <a:xfrm>
              <a:off x="7502525" y="868363"/>
              <a:ext cx="322263" cy="612775"/>
            </a:xfrm>
            <a:custGeom>
              <a:avLst/>
              <a:gdLst/>
              <a:ahLst/>
              <a:cxnLst>
                <a:cxn ang="0">
                  <a:pos x="133350" y="612775"/>
                </a:cxn>
                <a:cxn ang="0">
                  <a:pos x="322263" y="612775"/>
                </a:cxn>
                <a:cxn ang="0">
                  <a:pos x="133350" y="252413"/>
                </a:cxn>
                <a:cxn ang="0">
                  <a:pos x="133350" y="384175"/>
                </a:cxn>
                <a:cxn ang="0">
                  <a:pos x="217488" y="531813"/>
                </a:cxn>
                <a:cxn ang="0">
                  <a:pos x="133350" y="531813"/>
                </a:cxn>
                <a:cxn ang="0">
                  <a:pos x="133350" y="612775"/>
                </a:cxn>
                <a:cxn ang="0">
                  <a:pos x="0" y="0"/>
                </a:cxn>
                <a:cxn ang="0">
                  <a:pos x="0" y="612775"/>
                </a:cxn>
                <a:cxn ang="0">
                  <a:pos x="133350" y="612775"/>
                </a:cxn>
                <a:cxn ang="0">
                  <a:pos x="133350" y="531813"/>
                </a:cxn>
                <a:cxn ang="0">
                  <a:pos x="49213" y="531813"/>
                </a:cxn>
                <a:cxn ang="0">
                  <a:pos x="49213" y="238125"/>
                </a:cxn>
                <a:cxn ang="0">
                  <a:pos x="49213" y="238125"/>
                </a:cxn>
                <a:cxn ang="0">
                  <a:pos x="133350" y="384175"/>
                </a:cxn>
                <a:cxn ang="0">
                  <a:pos x="133350" y="252413"/>
                </a:cxn>
                <a:cxn ang="0">
                  <a:pos x="0" y="0"/>
                </a:cxn>
              </a:cxnLst>
              <a:rect l="0" t="0" r="0" b="0"/>
              <a:pathLst>
                <a:path w="203" h="386">
                  <a:moveTo>
                    <a:pt x="84" y="386"/>
                  </a:moveTo>
                  <a:lnTo>
                    <a:pt x="203" y="386"/>
                  </a:lnTo>
                  <a:lnTo>
                    <a:pt x="84" y="159"/>
                  </a:lnTo>
                  <a:lnTo>
                    <a:pt x="84" y="242"/>
                  </a:lnTo>
                  <a:lnTo>
                    <a:pt x="137" y="335"/>
                  </a:lnTo>
                  <a:lnTo>
                    <a:pt x="84" y="335"/>
                  </a:lnTo>
                  <a:lnTo>
                    <a:pt x="84" y="386"/>
                  </a:lnTo>
                  <a:close/>
                  <a:moveTo>
                    <a:pt x="0" y="0"/>
                  </a:moveTo>
                  <a:lnTo>
                    <a:pt x="0" y="386"/>
                  </a:lnTo>
                  <a:lnTo>
                    <a:pt x="84" y="386"/>
                  </a:lnTo>
                  <a:lnTo>
                    <a:pt x="84" y="335"/>
                  </a:lnTo>
                  <a:lnTo>
                    <a:pt x="31" y="335"/>
                  </a:lnTo>
                  <a:lnTo>
                    <a:pt x="31" y="150"/>
                  </a:lnTo>
                  <a:lnTo>
                    <a:pt x="31" y="150"/>
                  </a:lnTo>
                  <a:lnTo>
                    <a:pt x="84" y="242"/>
                  </a:lnTo>
                  <a:lnTo>
                    <a:pt x="84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3" name="Rectangle 226"/>
            <p:cNvSpPr/>
            <p:nvPr/>
          </p:nvSpPr>
          <p:spPr>
            <a:xfrm>
              <a:off x="7339013" y="865188"/>
              <a:ext cx="82550" cy="600075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24" name="Freeform 227"/>
            <p:cNvSpPr/>
            <p:nvPr/>
          </p:nvSpPr>
          <p:spPr>
            <a:xfrm>
              <a:off x="5797550" y="306388"/>
              <a:ext cx="658813" cy="606425"/>
            </a:xfrm>
            <a:custGeom>
              <a:avLst/>
              <a:gdLst/>
              <a:ahLst/>
              <a:cxnLst>
                <a:cxn ang="0">
                  <a:pos x="323661" y="606425"/>
                </a:cxn>
                <a:cxn ang="0">
                  <a:pos x="0" y="602599"/>
                </a:cxn>
                <a:cxn ang="0">
                  <a:pos x="0" y="122433"/>
                </a:cxn>
                <a:cxn ang="0">
                  <a:pos x="329407" y="122433"/>
                </a:cxn>
                <a:cxn ang="0">
                  <a:pos x="658813" y="122433"/>
                </a:cxn>
                <a:cxn ang="0">
                  <a:pos x="658813" y="604512"/>
                </a:cxn>
                <a:cxn ang="0">
                  <a:pos x="323661" y="606425"/>
                </a:cxn>
              </a:cxnLst>
              <a:rect l="0" t="0" r="0" b="0"/>
              <a:pathLst>
                <a:path w="344" h="317">
                  <a:moveTo>
                    <a:pt x="169" y="317"/>
                  </a:moveTo>
                  <a:cubicBezTo>
                    <a:pt x="169" y="317"/>
                    <a:pt x="109" y="258"/>
                    <a:pt x="0" y="31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112" y="0"/>
                    <a:pt x="172" y="64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316"/>
                    <a:pt x="344" y="316"/>
                    <a:pt x="344" y="316"/>
                  </a:cubicBezTo>
                  <a:lnTo>
                    <a:pt x="169" y="317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5" name="Freeform 228"/>
            <p:cNvSpPr/>
            <p:nvPr/>
          </p:nvSpPr>
          <p:spPr>
            <a:xfrm>
              <a:off x="4776788" y="501650"/>
              <a:ext cx="857250" cy="693738"/>
            </a:xfrm>
            <a:custGeom>
              <a:avLst/>
              <a:gdLst/>
              <a:ahLst/>
              <a:cxnLst>
                <a:cxn ang="0">
                  <a:pos x="857250" y="235068"/>
                </a:cxn>
                <a:cxn ang="0">
                  <a:pos x="838115" y="206401"/>
                </a:cxn>
                <a:cxn ang="0">
                  <a:pos x="216226" y="621115"/>
                </a:cxn>
                <a:cxn ang="0">
                  <a:pos x="76540" y="584804"/>
                </a:cxn>
                <a:cxn ang="0">
                  <a:pos x="97589" y="443381"/>
                </a:cxn>
                <a:cxn ang="0">
                  <a:pos x="719478" y="28667"/>
                </a:cxn>
                <a:cxn ang="0">
                  <a:pos x="700343" y="0"/>
                </a:cxn>
                <a:cxn ang="0">
                  <a:pos x="70800" y="418536"/>
                </a:cxn>
                <a:cxn ang="0">
                  <a:pos x="42097" y="607737"/>
                </a:cxn>
                <a:cxn ang="0">
                  <a:pos x="227707" y="655516"/>
                </a:cxn>
                <a:cxn ang="0">
                  <a:pos x="857250" y="235068"/>
                </a:cxn>
              </a:cxnLst>
              <a:rect l="0" t="0" r="0" b="0"/>
              <a:pathLst>
                <a:path w="448" h="363">
                  <a:moveTo>
                    <a:pt x="448" y="123"/>
                  </a:moveTo>
                  <a:cubicBezTo>
                    <a:pt x="438" y="108"/>
                    <a:pt x="438" y="108"/>
                    <a:pt x="438" y="108"/>
                  </a:cubicBezTo>
                  <a:cubicBezTo>
                    <a:pt x="113" y="325"/>
                    <a:pt x="113" y="325"/>
                    <a:pt x="113" y="325"/>
                  </a:cubicBezTo>
                  <a:cubicBezTo>
                    <a:pt x="90" y="340"/>
                    <a:pt x="57" y="332"/>
                    <a:pt x="40" y="306"/>
                  </a:cubicBezTo>
                  <a:cubicBezTo>
                    <a:pt x="23" y="281"/>
                    <a:pt x="28" y="247"/>
                    <a:pt x="51" y="232"/>
                  </a:cubicBezTo>
                  <a:cubicBezTo>
                    <a:pt x="376" y="15"/>
                    <a:pt x="376" y="15"/>
                    <a:pt x="376" y="15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6" y="240"/>
                    <a:pt x="0" y="284"/>
                    <a:pt x="22" y="318"/>
                  </a:cubicBezTo>
                  <a:cubicBezTo>
                    <a:pt x="45" y="352"/>
                    <a:pt x="89" y="363"/>
                    <a:pt x="119" y="343"/>
                  </a:cubicBezTo>
                  <a:lnTo>
                    <a:pt x="448" y="123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6" name="Freeform 229"/>
            <p:cNvSpPr/>
            <p:nvPr/>
          </p:nvSpPr>
          <p:spPr>
            <a:xfrm>
              <a:off x="5429250" y="463550"/>
              <a:ext cx="234950" cy="322263"/>
            </a:xfrm>
            <a:custGeom>
              <a:avLst/>
              <a:gdLst/>
              <a:ahLst/>
              <a:cxnLst>
                <a:cxn ang="0">
                  <a:pos x="219669" y="314635"/>
                </a:cxn>
                <a:cxn ang="0">
                  <a:pos x="183376" y="307008"/>
                </a:cxn>
                <a:cxn ang="0">
                  <a:pos x="7641" y="43858"/>
                </a:cxn>
                <a:cxn ang="0">
                  <a:pos x="15281" y="7628"/>
                </a:cxn>
                <a:cxn ang="0">
                  <a:pos x="49664" y="15255"/>
                </a:cxn>
                <a:cxn ang="0">
                  <a:pos x="227309" y="278405"/>
                </a:cxn>
                <a:cxn ang="0">
                  <a:pos x="219669" y="314635"/>
                </a:cxn>
              </a:cxnLst>
              <a:rect l="0" t="0" r="0" b="0"/>
              <a:pathLst>
                <a:path w="123" h="169">
                  <a:moveTo>
                    <a:pt x="115" y="165"/>
                  </a:moveTo>
                  <a:cubicBezTo>
                    <a:pt x="109" y="169"/>
                    <a:pt x="101" y="167"/>
                    <a:pt x="96" y="16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16"/>
                    <a:pt x="2" y="8"/>
                    <a:pt x="8" y="4"/>
                  </a:cubicBezTo>
                  <a:cubicBezTo>
                    <a:pt x="14" y="0"/>
                    <a:pt x="22" y="2"/>
                    <a:pt x="26" y="8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3" y="152"/>
                    <a:pt x="121" y="161"/>
                    <a:pt x="115" y="165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7" name="Freeform 230"/>
            <p:cNvSpPr/>
            <p:nvPr/>
          </p:nvSpPr>
          <p:spPr>
            <a:xfrm>
              <a:off x="4889500" y="684213"/>
              <a:ext cx="646113" cy="423862"/>
            </a:xfrm>
            <a:custGeom>
              <a:avLst/>
              <a:gdLst/>
              <a:ahLst/>
              <a:cxnLst>
                <a:cxn ang="0">
                  <a:pos x="646113" y="34523"/>
                </a:cxn>
                <a:cxn ang="0">
                  <a:pos x="623174" y="0"/>
                </a:cxn>
                <a:cxn ang="0">
                  <a:pos x="68817" y="370160"/>
                </a:cxn>
                <a:cxn ang="0">
                  <a:pos x="0" y="373996"/>
                </a:cxn>
                <a:cxn ang="0">
                  <a:pos x="1912" y="377832"/>
                </a:cxn>
                <a:cxn ang="0">
                  <a:pos x="99402" y="402765"/>
                </a:cxn>
                <a:cxn ang="0">
                  <a:pos x="646113" y="34523"/>
                </a:cxn>
              </a:cxnLst>
              <a:rect l="0" t="0" r="0" b="0"/>
              <a:pathLst>
                <a:path w="338" h="221">
                  <a:moveTo>
                    <a:pt x="338" y="18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6" y="193"/>
                    <a:pt x="36" y="193"/>
                    <a:pt x="36" y="193"/>
                  </a:cubicBezTo>
                  <a:cubicBezTo>
                    <a:pt x="25" y="201"/>
                    <a:pt x="11" y="201"/>
                    <a:pt x="0" y="195"/>
                  </a:cubicBezTo>
                  <a:cubicBezTo>
                    <a:pt x="0" y="196"/>
                    <a:pt x="1" y="197"/>
                    <a:pt x="1" y="197"/>
                  </a:cubicBezTo>
                  <a:cubicBezTo>
                    <a:pt x="13" y="215"/>
                    <a:pt x="36" y="221"/>
                    <a:pt x="52" y="210"/>
                  </a:cubicBezTo>
                  <a:lnTo>
                    <a:pt x="338" y="18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8" name="Freeform 231"/>
            <p:cNvSpPr>
              <a:spLocks noEditPoints="1"/>
            </p:cNvSpPr>
            <p:nvPr/>
          </p:nvSpPr>
          <p:spPr>
            <a:xfrm>
              <a:off x="4362450" y="1055688"/>
              <a:ext cx="374650" cy="657225"/>
            </a:xfrm>
            <a:custGeom>
              <a:avLst/>
              <a:gdLst/>
              <a:ahLst/>
              <a:cxnLst>
                <a:cxn ang="0">
                  <a:pos x="162476" y="557587"/>
                </a:cxn>
                <a:cxn ang="0">
                  <a:pos x="149095" y="555671"/>
                </a:cxn>
                <a:cxn ang="0">
                  <a:pos x="149095" y="657225"/>
                </a:cxn>
                <a:cxn ang="0">
                  <a:pos x="198794" y="618903"/>
                </a:cxn>
                <a:cxn ang="0">
                  <a:pos x="162476" y="557587"/>
                </a:cxn>
                <a:cxn ang="0">
                  <a:pos x="149095" y="513517"/>
                </a:cxn>
                <a:cxn ang="0">
                  <a:pos x="149095" y="226101"/>
                </a:cxn>
                <a:cxn ang="0">
                  <a:pos x="223643" y="201191"/>
                </a:cxn>
                <a:cxn ang="0">
                  <a:pos x="267607" y="34490"/>
                </a:cxn>
                <a:cxn ang="0">
                  <a:pos x="315394" y="5748"/>
                </a:cxn>
                <a:cxn ang="0">
                  <a:pos x="342155" y="53651"/>
                </a:cxn>
                <a:cxn ang="0">
                  <a:pos x="300102" y="220352"/>
                </a:cxn>
                <a:cxn ang="0">
                  <a:pos x="357447" y="365977"/>
                </a:cxn>
                <a:cxn ang="0">
                  <a:pos x="336420" y="450285"/>
                </a:cxn>
                <a:cxn ang="0">
                  <a:pos x="336420" y="450285"/>
                </a:cxn>
                <a:cxn ang="0">
                  <a:pos x="374650" y="511601"/>
                </a:cxn>
                <a:cxn ang="0">
                  <a:pos x="361270" y="569084"/>
                </a:cxn>
                <a:cxn ang="0">
                  <a:pos x="149095" y="513517"/>
                </a:cxn>
                <a:cxn ang="0">
                  <a:pos x="149095" y="555671"/>
                </a:cxn>
                <a:cxn ang="0">
                  <a:pos x="101308" y="593993"/>
                </a:cxn>
                <a:cxn ang="0">
                  <a:pos x="137627" y="655309"/>
                </a:cxn>
                <a:cxn ang="0">
                  <a:pos x="149095" y="657225"/>
                </a:cxn>
                <a:cxn ang="0">
                  <a:pos x="149095" y="555671"/>
                </a:cxn>
                <a:cxn ang="0">
                  <a:pos x="149095" y="226101"/>
                </a:cxn>
                <a:cxn ang="0">
                  <a:pos x="149095" y="513517"/>
                </a:cxn>
                <a:cxn ang="0">
                  <a:pos x="0" y="475195"/>
                </a:cxn>
                <a:cxn ang="0">
                  <a:pos x="15292" y="417712"/>
                </a:cxn>
                <a:cxn ang="0">
                  <a:pos x="80282" y="383222"/>
                </a:cxn>
                <a:cxn ang="0">
                  <a:pos x="101308" y="300829"/>
                </a:cxn>
                <a:cxn ang="0">
                  <a:pos x="149095" y="226101"/>
                </a:cxn>
              </a:cxnLst>
              <a:rect l="0" t="0" r="0" b="0"/>
              <a:pathLst>
                <a:path w="196" h="343">
                  <a:moveTo>
                    <a:pt x="85" y="291"/>
                  </a:moveTo>
                  <a:cubicBezTo>
                    <a:pt x="83" y="291"/>
                    <a:pt x="80" y="290"/>
                    <a:pt x="78" y="290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90" y="343"/>
                    <a:pt x="101" y="335"/>
                    <a:pt x="104" y="323"/>
                  </a:cubicBezTo>
                  <a:cubicBezTo>
                    <a:pt x="108" y="309"/>
                    <a:pt x="99" y="295"/>
                    <a:pt x="85" y="291"/>
                  </a:cubicBezTo>
                  <a:close/>
                  <a:moveTo>
                    <a:pt x="78" y="268"/>
                  </a:moveTo>
                  <a:cubicBezTo>
                    <a:pt x="78" y="118"/>
                    <a:pt x="78" y="118"/>
                    <a:pt x="78" y="118"/>
                  </a:cubicBezTo>
                  <a:cubicBezTo>
                    <a:pt x="90" y="109"/>
                    <a:pt x="103" y="105"/>
                    <a:pt x="117" y="105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3" y="7"/>
                    <a:pt x="154" y="0"/>
                    <a:pt x="165" y="3"/>
                  </a:cubicBezTo>
                  <a:cubicBezTo>
                    <a:pt x="176" y="6"/>
                    <a:pt x="182" y="17"/>
                    <a:pt x="179" y="28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80" y="129"/>
                    <a:pt x="196" y="156"/>
                    <a:pt x="187" y="191"/>
                  </a:cubicBezTo>
                  <a:cubicBezTo>
                    <a:pt x="187" y="191"/>
                    <a:pt x="180" y="220"/>
                    <a:pt x="176" y="235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0" y="255"/>
                    <a:pt x="196" y="267"/>
                    <a:pt x="196" y="267"/>
                  </a:cubicBezTo>
                  <a:cubicBezTo>
                    <a:pt x="189" y="297"/>
                    <a:pt x="189" y="297"/>
                    <a:pt x="189" y="297"/>
                  </a:cubicBezTo>
                  <a:lnTo>
                    <a:pt x="78" y="268"/>
                  </a:lnTo>
                  <a:close/>
                  <a:moveTo>
                    <a:pt x="78" y="290"/>
                  </a:moveTo>
                  <a:cubicBezTo>
                    <a:pt x="67" y="290"/>
                    <a:pt x="56" y="298"/>
                    <a:pt x="53" y="310"/>
                  </a:cubicBezTo>
                  <a:cubicBezTo>
                    <a:pt x="49" y="324"/>
                    <a:pt x="58" y="339"/>
                    <a:pt x="72" y="342"/>
                  </a:cubicBezTo>
                  <a:cubicBezTo>
                    <a:pt x="74" y="343"/>
                    <a:pt x="76" y="343"/>
                    <a:pt x="78" y="343"/>
                  </a:cubicBezTo>
                  <a:cubicBezTo>
                    <a:pt x="78" y="290"/>
                    <a:pt x="78" y="290"/>
                    <a:pt x="78" y="290"/>
                  </a:cubicBezTo>
                  <a:close/>
                  <a:moveTo>
                    <a:pt x="78" y="118"/>
                  </a:moveTo>
                  <a:cubicBezTo>
                    <a:pt x="78" y="268"/>
                    <a:pt x="78" y="268"/>
                    <a:pt x="78" y="26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36" y="221"/>
                    <a:pt x="42" y="200"/>
                  </a:cubicBezTo>
                  <a:cubicBezTo>
                    <a:pt x="46" y="183"/>
                    <a:pt x="53" y="157"/>
                    <a:pt x="53" y="157"/>
                  </a:cubicBezTo>
                  <a:cubicBezTo>
                    <a:pt x="58" y="139"/>
                    <a:pt x="67" y="126"/>
                    <a:pt x="78" y="118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29" name="Freeform 232"/>
            <p:cNvSpPr>
              <a:spLocks noEditPoints="1"/>
            </p:cNvSpPr>
            <p:nvPr/>
          </p:nvSpPr>
          <p:spPr>
            <a:xfrm>
              <a:off x="6600825" y="458788"/>
              <a:ext cx="669925" cy="652462"/>
            </a:xfrm>
            <a:custGeom>
              <a:avLst/>
              <a:gdLst/>
              <a:ahLst/>
              <a:cxnLst>
                <a:cxn ang="0">
                  <a:pos x="637386" y="254479"/>
                </a:cxn>
                <a:cxn ang="0">
                  <a:pos x="591448" y="227692"/>
                </a:cxn>
                <a:cxn ang="0">
                  <a:pos x="568479" y="195165"/>
                </a:cxn>
                <a:cxn ang="0">
                  <a:pos x="530198" y="225779"/>
                </a:cxn>
                <a:cxn ang="0">
                  <a:pos x="535940" y="176031"/>
                </a:cxn>
                <a:cxn ang="0">
                  <a:pos x="493830" y="174117"/>
                </a:cxn>
                <a:cxn ang="0">
                  <a:pos x="447893" y="149244"/>
                </a:cxn>
                <a:cxn ang="0">
                  <a:pos x="424924" y="114803"/>
                </a:cxn>
                <a:cxn ang="0">
                  <a:pos x="386642" y="145417"/>
                </a:cxn>
                <a:cxn ang="0">
                  <a:pos x="392385" y="97582"/>
                </a:cxn>
                <a:cxn ang="0">
                  <a:pos x="352189" y="95669"/>
                </a:cxn>
                <a:cxn ang="0">
                  <a:pos x="306251" y="70795"/>
                </a:cxn>
                <a:cxn ang="0">
                  <a:pos x="283283" y="36354"/>
                </a:cxn>
                <a:cxn ang="0">
                  <a:pos x="277540" y="61228"/>
                </a:cxn>
                <a:cxn ang="0">
                  <a:pos x="572307" y="352062"/>
                </a:cxn>
                <a:cxn ang="0">
                  <a:pos x="566565" y="363542"/>
                </a:cxn>
                <a:cxn ang="0">
                  <a:pos x="277540" y="202818"/>
                </a:cxn>
                <a:cxn ang="0">
                  <a:pos x="541682" y="409463"/>
                </a:cxn>
                <a:cxn ang="0">
                  <a:pos x="535940" y="420943"/>
                </a:cxn>
                <a:cxn ang="0">
                  <a:pos x="277540" y="279353"/>
                </a:cxn>
                <a:cxn ang="0">
                  <a:pos x="509143" y="468778"/>
                </a:cxn>
                <a:cxn ang="0">
                  <a:pos x="503401" y="478345"/>
                </a:cxn>
                <a:cxn ang="0">
                  <a:pos x="277540" y="353975"/>
                </a:cxn>
                <a:cxn ang="0">
                  <a:pos x="476604" y="526179"/>
                </a:cxn>
                <a:cxn ang="0">
                  <a:pos x="470862" y="535746"/>
                </a:cxn>
                <a:cxn ang="0">
                  <a:pos x="277540" y="430510"/>
                </a:cxn>
                <a:cxn ang="0">
                  <a:pos x="380900" y="635242"/>
                </a:cxn>
                <a:cxn ang="0">
                  <a:pos x="669925" y="250653"/>
                </a:cxn>
                <a:cxn ang="0">
                  <a:pos x="277540" y="61228"/>
                </a:cxn>
                <a:cxn ang="0">
                  <a:pos x="233517" y="30614"/>
                </a:cxn>
                <a:cxn ang="0">
                  <a:pos x="216290" y="0"/>
                </a:cxn>
                <a:cxn ang="0">
                  <a:pos x="44024" y="447731"/>
                </a:cxn>
                <a:cxn ang="0">
                  <a:pos x="277540" y="430510"/>
                </a:cxn>
                <a:cxn ang="0">
                  <a:pos x="76563" y="311881"/>
                </a:cxn>
                <a:cxn ang="0">
                  <a:pos x="277540" y="415203"/>
                </a:cxn>
                <a:cxn ang="0">
                  <a:pos x="111016" y="262133"/>
                </a:cxn>
                <a:cxn ang="0">
                  <a:pos x="116758" y="250653"/>
                </a:cxn>
                <a:cxn ang="0">
                  <a:pos x="277540" y="279353"/>
                </a:cxn>
                <a:cxn ang="0">
                  <a:pos x="141641" y="195165"/>
                </a:cxn>
                <a:cxn ang="0">
                  <a:pos x="277540" y="264046"/>
                </a:cxn>
                <a:cxn ang="0">
                  <a:pos x="176095" y="145417"/>
                </a:cxn>
                <a:cxn ang="0">
                  <a:pos x="181837" y="135850"/>
                </a:cxn>
                <a:cxn ang="0">
                  <a:pos x="277540" y="61228"/>
                </a:cxn>
              </a:cxnLst>
              <a:rect l="0" t="0" r="0" b="0"/>
              <a:pathLst>
                <a:path w="350" h="341">
                  <a:moveTo>
                    <a:pt x="334" y="122"/>
                  </a:moveTo>
                  <a:cubicBezTo>
                    <a:pt x="335" y="126"/>
                    <a:pt x="335" y="129"/>
                    <a:pt x="333" y="133"/>
                  </a:cubicBezTo>
                  <a:cubicBezTo>
                    <a:pt x="329" y="139"/>
                    <a:pt x="321" y="142"/>
                    <a:pt x="314" y="138"/>
                  </a:cubicBezTo>
                  <a:cubicBezTo>
                    <a:pt x="307" y="134"/>
                    <a:pt x="305" y="126"/>
                    <a:pt x="309" y="119"/>
                  </a:cubicBezTo>
                  <a:cubicBezTo>
                    <a:pt x="310" y="116"/>
                    <a:pt x="314" y="114"/>
                    <a:pt x="317" y="113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8" y="105"/>
                    <a:pt x="298" y="109"/>
                    <a:pt x="296" y="112"/>
                  </a:cubicBezTo>
                  <a:cubicBezTo>
                    <a:pt x="292" y="119"/>
                    <a:pt x="284" y="121"/>
                    <a:pt x="277" y="118"/>
                  </a:cubicBezTo>
                  <a:cubicBezTo>
                    <a:pt x="270" y="114"/>
                    <a:pt x="268" y="105"/>
                    <a:pt x="271" y="99"/>
                  </a:cubicBezTo>
                  <a:cubicBezTo>
                    <a:pt x="273" y="95"/>
                    <a:pt x="276" y="93"/>
                    <a:pt x="280" y="92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4"/>
                    <a:pt x="260" y="88"/>
                    <a:pt x="258" y="91"/>
                  </a:cubicBezTo>
                  <a:cubicBezTo>
                    <a:pt x="255" y="98"/>
                    <a:pt x="246" y="101"/>
                    <a:pt x="239" y="97"/>
                  </a:cubicBezTo>
                  <a:cubicBezTo>
                    <a:pt x="233" y="93"/>
                    <a:pt x="230" y="85"/>
                    <a:pt x="234" y="78"/>
                  </a:cubicBezTo>
                  <a:cubicBezTo>
                    <a:pt x="236" y="74"/>
                    <a:pt x="239" y="72"/>
                    <a:pt x="242" y="71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4"/>
                    <a:pt x="223" y="67"/>
                    <a:pt x="221" y="71"/>
                  </a:cubicBezTo>
                  <a:cubicBezTo>
                    <a:pt x="217" y="77"/>
                    <a:pt x="209" y="80"/>
                    <a:pt x="202" y="76"/>
                  </a:cubicBezTo>
                  <a:cubicBezTo>
                    <a:pt x="195" y="72"/>
                    <a:pt x="193" y="64"/>
                    <a:pt x="197" y="57"/>
                  </a:cubicBezTo>
                  <a:cubicBezTo>
                    <a:pt x="199" y="54"/>
                    <a:pt x="202" y="52"/>
                    <a:pt x="205" y="51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6" y="43"/>
                    <a:pt x="186" y="47"/>
                    <a:pt x="184" y="50"/>
                  </a:cubicBezTo>
                  <a:cubicBezTo>
                    <a:pt x="180" y="57"/>
                    <a:pt x="172" y="59"/>
                    <a:pt x="165" y="56"/>
                  </a:cubicBezTo>
                  <a:cubicBezTo>
                    <a:pt x="158" y="52"/>
                    <a:pt x="156" y="43"/>
                    <a:pt x="160" y="37"/>
                  </a:cubicBezTo>
                  <a:cubicBezTo>
                    <a:pt x="161" y="33"/>
                    <a:pt x="164" y="31"/>
                    <a:pt x="168" y="3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22"/>
                    <a:pt x="149" y="26"/>
                    <a:pt x="147" y="29"/>
                  </a:cubicBezTo>
                  <a:cubicBezTo>
                    <a:pt x="146" y="30"/>
                    <a:pt x="146" y="31"/>
                    <a:pt x="145" y="32"/>
                  </a:cubicBezTo>
                  <a:cubicBezTo>
                    <a:pt x="145" y="99"/>
                    <a:pt x="145" y="99"/>
                    <a:pt x="145" y="99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301" y="185"/>
                    <a:pt x="302" y="187"/>
                    <a:pt x="301" y="189"/>
                  </a:cubicBezTo>
                  <a:cubicBezTo>
                    <a:pt x="300" y="190"/>
                    <a:pt x="298" y="191"/>
                    <a:pt x="296" y="190"/>
                  </a:cubicBezTo>
                  <a:cubicBezTo>
                    <a:pt x="296" y="190"/>
                    <a:pt x="296" y="190"/>
                    <a:pt x="296" y="190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283" y="214"/>
                    <a:pt x="283" y="214"/>
                    <a:pt x="283" y="214"/>
                  </a:cubicBezTo>
                  <a:cubicBezTo>
                    <a:pt x="284" y="215"/>
                    <a:pt x="285" y="217"/>
                    <a:pt x="284" y="219"/>
                  </a:cubicBezTo>
                  <a:cubicBezTo>
                    <a:pt x="283" y="220"/>
                    <a:pt x="281" y="221"/>
                    <a:pt x="280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8" y="245"/>
                    <a:pt x="268" y="247"/>
                    <a:pt x="267" y="249"/>
                  </a:cubicBezTo>
                  <a:cubicBezTo>
                    <a:pt x="266" y="250"/>
                    <a:pt x="264" y="251"/>
                    <a:pt x="263" y="250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249" y="275"/>
                    <a:pt x="249" y="275"/>
                    <a:pt x="249" y="275"/>
                  </a:cubicBezTo>
                  <a:cubicBezTo>
                    <a:pt x="251" y="276"/>
                    <a:pt x="251" y="278"/>
                    <a:pt x="251" y="279"/>
                  </a:cubicBezTo>
                  <a:cubicBezTo>
                    <a:pt x="250" y="281"/>
                    <a:pt x="248" y="281"/>
                    <a:pt x="246" y="280"/>
                  </a:cubicBezTo>
                  <a:cubicBezTo>
                    <a:pt x="246" y="280"/>
                    <a:pt x="246" y="280"/>
                    <a:pt x="246" y="280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99" y="332"/>
                    <a:pt x="199" y="332"/>
                    <a:pt x="199" y="332"/>
                  </a:cubicBezTo>
                  <a:cubicBezTo>
                    <a:pt x="216" y="341"/>
                    <a:pt x="237" y="335"/>
                    <a:pt x="246" y="318"/>
                  </a:cubicBezTo>
                  <a:cubicBezTo>
                    <a:pt x="350" y="131"/>
                    <a:pt x="350" y="131"/>
                    <a:pt x="350" y="131"/>
                  </a:cubicBezTo>
                  <a:lnTo>
                    <a:pt x="334" y="122"/>
                  </a:lnTo>
                  <a:close/>
                  <a:moveTo>
                    <a:pt x="145" y="32"/>
                  </a:moveTo>
                  <a:cubicBezTo>
                    <a:pt x="141" y="37"/>
                    <a:pt x="134" y="38"/>
                    <a:pt x="128" y="35"/>
                  </a:cubicBezTo>
                  <a:cubicBezTo>
                    <a:pt x="121" y="31"/>
                    <a:pt x="119" y="23"/>
                    <a:pt x="122" y="16"/>
                  </a:cubicBezTo>
                  <a:cubicBezTo>
                    <a:pt x="124" y="13"/>
                    <a:pt x="127" y="10"/>
                    <a:pt x="131" y="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" y="187"/>
                    <a:pt x="10" y="187"/>
                    <a:pt x="10" y="187"/>
                  </a:cubicBezTo>
                  <a:cubicBezTo>
                    <a:pt x="0" y="204"/>
                    <a:pt x="6" y="225"/>
                    <a:pt x="23" y="234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0" y="166"/>
                    <a:pt x="39" y="164"/>
                    <a:pt x="40" y="163"/>
                  </a:cubicBezTo>
                  <a:cubicBezTo>
                    <a:pt x="41" y="161"/>
                    <a:pt x="43" y="160"/>
                    <a:pt x="44" y="161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7" y="136"/>
                    <a:pt x="56" y="134"/>
                    <a:pt x="57" y="132"/>
                  </a:cubicBezTo>
                  <a:cubicBezTo>
                    <a:pt x="58" y="131"/>
                    <a:pt x="60" y="130"/>
                    <a:pt x="61" y="131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3" y="106"/>
                    <a:pt x="73" y="104"/>
                    <a:pt x="74" y="102"/>
                  </a:cubicBezTo>
                  <a:cubicBezTo>
                    <a:pt x="74" y="101"/>
                    <a:pt x="76" y="100"/>
                    <a:pt x="78" y="101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0" y="75"/>
                    <a:pt x="89" y="74"/>
                    <a:pt x="90" y="72"/>
                  </a:cubicBezTo>
                  <a:cubicBezTo>
                    <a:pt x="91" y="70"/>
                    <a:pt x="93" y="70"/>
                    <a:pt x="95" y="71"/>
                  </a:cubicBezTo>
                  <a:cubicBezTo>
                    <a:pt x="145" y="99"/>
                    <a:pt x="145" y="99"/>
                    <a:pt x="145" y="99"/>
                  </a:cubicBezTo>
                  <a:lnTo>
                    <a:pt x="145" y="32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30" name="Rectangle 233"/>
            <p:cNvSpPr/>
            <p:nvPr/>
          </p:nvSpPr>
          <p:spPr>
            <a:xfrm>
              <a:off x="6765925" y="2565400"/>
              <a:ext cx="788988" cy="41275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1" name="Rectangle 234"/>
            <p:cNvSpPr/>
            <p:nvPr/>
          </p:nvSpPr>
          <p:spPr>
            <a:xfrm>
              <a:off x="6797675" y="2487613"/>
              <a:ext cx="725488" cy="39687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2" name="Rectangle 235"/>
            <p:cNvSpPr/>
            <p:nvPr/>
          </p:nvSpPr>
          <p:spPr>
            <a:xfrm>
              <a:off x="7083425" y="2405063"/>
              <a:ext cx="153988" cy="39687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3" name="Rectangle 236"/>
            <p:cNvSpPr/>
            <p:nvPr/>
          </p:nvSpPr>
          <p:spPr>
            <a:xfrm>
              <a:off x="7112000" y="2109788"/>
              <a:ext cx="96838" cy="322262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4" name="Rectangle 237"/>
            <p:cNvSpPr/>
            <p:nvPr/>
          </p:nvSpPr>
          <p:spPr>
            <a:xfrm>
              <a:off x="7083425" y="2095500"/>
              <a:ext cx="153988" cy="39688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5" name="Rectangle 238"/>
            <p:cNvSpPr/>
            <p:nvPr/>
          </p:nvSpPr>
          <p:spPr>
            <a:xfrm>
              <a:off x="7316788" y="2405063"/>
              <a:ext cx="152400" cy="39687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6" name="Rectangle 239"/>
            <p:cNvSpPr/>
            <p:nvPr/>
          </p:nvSpPr>
          <p:spPr>
            <a:xfrm>
              <a:off x="7343775" y="2109788"/>
              <a:ext cx="96838" cy="322262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7" name="Rectangle 240"/>
            <p:cNvSpPr/>
            <p:nvPr/>
          </p:nvSpPr>
          <p:spPr>
            <a:xfrm>
              <a:off x="7316788" y="2095500"/>
              <a:ext cx="152400" cy="39688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8" name="Rectangle 241"/>
            <p:cNvSpPr/>
            <p:nvPr/>
          </p:nvSpPr>
          <p:spPr>
            <a:xfrm>
              <a:off x="6851650" y="2405063"/>
              <a:ext cx="155575" cy="39687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39" name="Rectangle 242"/>
            <p:cNvSpPr/>
            <p:nvPr/>
          </p:nvSpPr>
          <p:spPr>
            <a:xfrm>
              <a:off x="6880225" y="2109788"/>
              <a:ext cx="98425" cy="322262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40" name="Rectangle 243"/>
            <p:cNvSpPr/>
            <p:nvPr/>
          </p:nvSpPr>
          <p:spPr>
            <a:xfrm>
              <a:off x="6851650" y="2095500"/>
              <a:ext cx="155575" cy="39688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41" name="Rectangle 244"/>
            <p:cNvSpPr/>
            <p:nvPr/>
          </p:nvSpPr>
          <p:spPr>
            <a:xfrm>
              <a:off x="6797675" y="2006600"/>
              <a:ext cx="725488" cy="39688"/>
            </a:xfrm>
            <a:prstGeom prst="rect">
              <a:avLst/>
            </a:prstGeom>
            <a:solidFill>
              <a:srgbClr val="C5C5C9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en-US" sz="135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42" name="Freeform 245"/>
            <p:cNvSpPr/>
            <p:nvPr/>
          </p:nvSpPr>
          <p:spPr>
            <a:xfrm>
              <a:off x="6797675" y="1774825"/>
              <a:ext cx="725488" cy="231775"/>
            </a:xfrm>
            <a:custGeom>
              <a:avLst/>
              <a:gdLst/>
              <a:ahLst/>
              <a:cxnLst>
                <a:cxn ang="0">
                  <a:pos x="363538" y="0"/>
                </a:cxn>
                <a:cxn ang="0">
                  <a:pos x="725488" y="231775"/>
                </a:cxn>
                <a:cxn ang="0">
                  <a:pos x="0" y="231775"/>
                </a:cxn>
                <a:cxn ang="0">
                  <a:pos x="363538" y="0"/>
                </a:cxn>
              </a:cxnLst>
              <a:rect l="0" t="0" r="0" b="0"/>
              <a:pathLst>
                <a:path w="457" h="146">
                  <a:moveTo>
                    <a:pt x="229" y="0"/>
                  </a:moveTo>
                  <a:lnTo>
                    <a:pt x="457" y="146"/>
                  </a:lnTo>
                  <a:lnTo>
                    <a:pt x="0" y="14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3" name="Freeform 246"/>
            <p:cNvSpPr>
              <a:spLocks noEditPoints="1"/>
            </p:cNvSpPr>
            <p:nvPr/>
          </p:nvSpPr>
          <p:spPr>
            <a:xfrm>
              <a:off x="4802188" y="1984375"/>
              <a:ext cx="1008062" cy="658813"/>
            </a:xfrm>
            <a:custGeom>
              <a:avLst/>
              <a:gdLst/>
              <a:ahLst/>
              <a:cxnLst>
                <a:cxn ang="0">
                  <a:pos x="225714" y="72565"/>
                </a:cxn>
                <a:cxn ang="0">
                  <a:pos x="1008062" y="328452"/>
                </a:cxn>
                <a:cxn ang="0">
                  <a:pos x="225714" y="584338"/>
                </a:cxn>
                <a:cxn ang="0">
                  <a:pos x="225714" y="485039"/>
                </a:cxn>
                <a:cxn ang="0">
                  <a:pos x="348135" y="393378"/>
                </a:cxn>
                <a:cxn ang="0">
                  <a:pos x="348135" y="238700"/>
                </a:cxn>
                <a:cxn ang="0">
                  <a:pos x="380653" y="238700"/>
                </a:cxn>
                <a:cxn ang="0">
                  <a:pos x="380653" y="173774"/>
                </a:cxn>
                <a:cxn ang="0">
                  <a:pos x="348135" y="173774"/>
                </a:cxn>
                <a:cxn ang="0">
                  <a:pos x="281186" y="173774"/>
                </a:cxn>
                <a:cxn ang="0">
                  <a:pos x="248668" y="173774"/>
                </a:cxn>
                <a:cxn ang="0">
                  <a:pos x="248668" y="238700"/>
                </a:cxn>
                <a:cxn ang="0">
                  <a:pos x="281186" y="238700"/>
                </a:cxn>
                <a:cxn ang="0">
                  <a:pos x="281186" y="393378"/>
                </a:cxn>
                <a:cxn ang="0">
                  <a:pos x="225714" y="425841"/>
                </a:cxn>
                <a:cxn ang="0">
                  <a:pos x="225714" y="72565"/>
                </a:cxn>
                <a:cxn ang="0">
                  <a:pos x="0" y="0"/>
                </a:cxn>
                <a:cxn ang="0">
                  <a:pos x="225714" y="72565"/>
                </a:cxn>
                <a:cxn ang="0">
                  <a:pos x="225714" y="425841"/>
                </a:cxn>
                <a:cxn ang="0">
                  <a:pos x="225714" y="425841"/>
                </a:cxn>
                <a:cxn ang="0">
                  <a:pos x="170242" y="393378"/>
                </a:cxn>
                <a:cxn ang="0">
                  <a:pos x="170242" y="238700"/>
                </a:cxn>
                <a:cxn ang="0">
                  <a:pos x="202760" y="238700"/>
                </a:cxn>
                <a:cxn ang="0">
                  <a:pos x="202760" y="173774"/>
                </a:cxn>
                <a:cxn ang="0">
                  <a:pos x="170242" y="173774"/>
                </a:cxn>
                <a:cxn ang="0">
                  <a:pos x="103293" y="173774"/>
                </a:cxn>
                <a:cxn ang="0">
                  <a:pos x="70775" y="173774"/>
                </a:cxn>
                <a:cxn ang="0">
                  <a:pos x="70775" y="238700"/>
                </a:cxn>
                <a:cxn ang="0">
                  <a:pos x="103293" y="238700"/>
                </a:cxn>
                <a:cxn ang="0">
                  <a:pos x="103293" y="393378"/>
                </a:cxn>
                <a:cxn ang="0">
                  <a:pos x="225714" y="485039"/>
                </a:cxn>
                <a:cxn ang="0">
                  <a:pos x="225714" y="485039"/>
                </a:cxn>
                <a:cxn ang="0">
                  <a:pos x="225714" y="584338"/>
                </a:cxn>
                <a:cxn ang="0">
                  <a:pos x="0" y="658813"/>
                </a:cxn>
                <a:cxn ang="0">
                  <a:pos x="0" y="0"/>
                </a:cxn>
              </a:cxnLst>
              <a:rect l="0" t="0" r="0" b="0"/>
              <a:pathLst>
                <a:path w="527" h="345">
                  <a:moveTo>
                    <a:pt x="118" y="38"/>
                  </a:moveTo>
                  <a:cubicBezTo>
                    <a:pt x="527" y="172"/>
                    <a:pt x="527" y="172"/>
                    <a:pt x="527" y="172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53" y="254"/>
                    <a:pt x="182" y="232"/>
                    <a:pt x="182" y="206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47" y="206"/>
                    <a:pt x="147" y="206"/>
                    <a:pt x="147" y="206"/>
                  </a:cubicBezTo>
                  <a:cubicBezTo>
                    <a:pt x="147" y="215"/>
                    <a:pt x="134" y="223"/>
                    <a:pt x="118" y="223"/>
                  </a:cubicBezTo>
                  <a:lnTo>
                    <a:pt x="118" y="38"/>
                  </a:lnTo>
                  <a:close/>
                  <a:moveTo>
                    <a:pt x="0" y="0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02" y="223"/>
                    <a:pt x="89" y="215"/>
                    <a:pt x="89" y="206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54" y="232"/>
                    <a:pt x="83" y="254"/>
                    <a:pt x="118" y="254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0" y="345"/>
                    <a:pt x="0" y="345"/>
                    <a:pt x="0" y="3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4" name="Freeform 247"/>
            <p:cNvSpPr>
              <a:spLocks noEditPoints="1"/>
            </p:cNvSpPr>
            <p:nvPr/>
          </p:nvSpPr>
          <p:spPr>
            <a:xfrm>
              <a:off x="4968875" y="1293813"/>
              <a:ext cx="469900" cy="581025"/>
            </a:xfrm>
            <a:custGeom>
              <a:avLst/>
              <a:gdLst/>
              <a:ahLst/>
              <a:cxnLst>
                <a:cxn ang="0">
                  <a:pos x="469900" y="24846"/>
                </a:cxn>
                <a:cxn ang="0">
                  <a:pos x="328548" y="101297"/>
                </a:cxn>
                <a:cxn ang="0">
                  <a:pos x="389673" y="581025"/>
                </a:cxn>
                <a:cxn ang="0">
                  <a:pos x="338099" y="454881"/>
                </a:cxn>
                <a:cxn ang="0">
                  <a:pos x="357200" y="298158"/>
                </a:cxn>
                <a:cxn ang="0">
                  <a:pos x="328548" y="236997"/>
                </a:cxn>
                <a:cxn ang="0">
                  <a:pos x="351470" y="401366"/>
                </a:cxn>
                <a:cxn ang="0">
                  <a:pos x="347650" y="319181"/>
                </a:cxn>
                <a:cxn ang="0">
                  <a:pos x="328548" y="428124"/>
                </a:cxn>
                <a:cxn ang="0">
                  <a:pos x="328548" y="24846"/>
                </a:cxn>
                <a:cxn ang="0">
                  <a:pos x="267423" y="101297"/>
                </a:cxn>
                <a:cxn ang="0">
                  <a:pos x="299896" y="240820"/>
                </a:cxn>
                <a:cxn ang="0">
                  <a:pos x="273153" y="223618"/>
                </a:cxn>
                <a:cxn ang="0">
                  <a:pos x="328548" y="581025"/>
                </a:cxn>
                <a:cxn ang="0">
                  <a:pos x="275063" y="449148"/>
                </a:cxn>
                <a:cxn ang="0">
                  <a:pos x="328548" y="581025"/>
                </a:cxn>
                <a:cxn ang="0">
                  <a:pos x="309446" y="407100"/>
                </a:cxn>
                <a:cxn ang="0">
                  <a:pos x="328548" y="428124"/>
                </a:cxn>
                <a:cxn ang="0">
                  <a:pos x="267423" y="0"/>
                </a:cxn>
                <a:cxn ang="0">
                  <a:pos x="194837" y="0"/>
                </a:cxn>
                <a:cxn ang="0">
                  <a:pos x="267423" y="221707"/>
                </a:cxn>
                <a:cxn ang="0">
                  <a:pos x="194837" y="101297"/>
                </a:cxn>
                <a:cxn ang="0">
                  <a:pos x="194837" y="456793"/>
                </a:cxn>
                <a:cxn ang="0">
                  <a:pos x="267423" y="387987"/>
                </a:cxn>
                <a:cxn ang="0">
                  <a:pos x="267423" y="439591"/>
                </a:cxn>
                <a:cxn ang="0">
                  <a:pos x="202477" y="342117"/>
                </a:cxn>
                <a:cxn ang="0">
                  <a:pos x="194837" y="324915"/>
                </a:cxn>
                <a:cxn ang="0">
                  <a:pos x="194837" y="269489"/>
                </a:cxn>
                <a:cxn ang="0">
                  <a:pos x="194837" y="0"/>
                </a:cxn>
                <a:cxn ang="0">
                  <a:pos x="164274" y="0"/>
                </a:cxn>
                <a:cxn ang="0">
                  <a:pos x="194837" y="242731"/>
                </a:cxn>
                <a:cxn ang="0">
                  <a:pos x="164274" y="101297"/>
                </a:cxn>
                <a:cxn ang="0">
                  <a:pos x="164274" y="330649"/>
                </a:cxn>
                <a:cxn ang="0">
                  <a:pos x="177645" y="456793"/>
                </a:cxn>
                <a:cxn ang="0">
                  <a:pos x="194837" y="269489"/>
                </a:cxn>
                <a:cxn ang="0">
                  <a:pos x="194837" y="269489"/>
                </a:cxn>
                <a:cxn ang="0">
                  <a:pos x="164274" y="24846"/>
                </a:cxn>
                <a:cxn ang="0">
                  <a:pos x="30563" y="63072"/>
                </a:cxn>
                <a:cxn ang="0">
                  <a:pos x="164274" y="275222"/>
                </a:cxn>
                <a:cxn ang="0">
                  <a:pos x="74496" y="323004"/>
                </a:cxn>
                <a:cxn ang="0">
                  <a:pos x="78317" y="368874"/>
                </a:cxn>
                <a:cxn ang="0">
                  <a:pos x="91688" y="349762"/>
                </a:cxn>
                <a:cxn ang="0">
                  <a:pos x="126071" y="330649"/>
                </a:cxn>
                <a:cxn ang="0">
                  <a:pos x="95508" y="489284"/>
                </a:cxn>
                <a:cxn ang="0">
                  <a:pos x="122250" y="447236"/>
                </a:cxn>
                <a:cxn ang="0">
                  <a:pos x="164274" y="581025"/>
                </a:cxn>
                <a:cxn ang="0">
                  <a:pos x="0" y="80273"/>
                </a:cxn>
              </a:cxnLst>
              <a:rect l="0" t="0" r="0" b="0"/>
              <a:pathLst>
                <a:path w="246" h="304">
                  <a:moveTo>
                    <a:pt x="172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6" y="13"/>
                    <a:pt x="246" y="13"/>
                    <a:pt x="246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0"/>
                    <a:pt x="172" y="0"/>
                    <a:pt x="172" y="0"/>
                  </a:cubicBezTo>
                  <a:close/>
                  <a:moveTo>
                    <a:pt x="172" y="53"/>
                  </a:moveTo>
                  <a:cubicBezTo>
                    <a:pt x="246" y="53"/>
                    <a:pt x="246" y="53"/>
                    <a:pt x="246" y="5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6" y="285"/>
                    <a:pt x="227" y="304"/>
                    <a:pt x="204" y="304"/>
                  </a:cubicBezTo>
                  <a:cubicBezTo>
                    <a:pt x="172" y="304"/>
                    <a:pt x="172" y="304"/>
                    <a:pt x="172" y="304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4" y="239"/>
                    <a:pt x="175" y="238"/>
                    <a:pt x="177" y="238"/>
                  </a:cubicBezTo>
                  <a:cubicBezTo>
                    <a:pt x="185" y="234"/>
                    <a:pt x="192" y="228"/>
                    <a:pt x="197" y="220"/>
                  </a:cubicBezTo>
                  <a:cubicBezTo>
                    <a:pt x="204" y="209"/>
                    <a:pt x="207" y="197"/>
                    <a:pt x="207" y="184"/>
                  </a:cubicBezTo>
                  <a:cubicBezTo>
                    <a:pt x="207" y="165"/>
                    <a:pt x="200" y="156"/>
                    <a:pt x="187" y="156"/>
                  </a:cubicBezTo>
                  <a:cubicBezTo>
                    <a:pt x="183" y="156"/>
                    <a:pt x="179" y="157"/>
                    <a:pt x="174" y="160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53"/>
                    <a:pt x="172" y="53"/>
                    <a:pt x="172" y="53"/>
                  </a:cubicBezTo>
                  <a:close/>
                  <a:moveTo>
                    <a:pt x="172" y="224"/>
                  </a:moveTo>
                  <a:cubicBezTo>
                    <a:pt x="177" y="223"/>
                    <a:pt x="181" y="219"/>
                    <a:pt x="184" y="210"/>
                  </a:cubicBezTo>
                  <a:cubicBezTo>
                    <a:pt x="188" y="202"/>
                    <a:pt x="190" y="193"/>
                    <a:pt x="190" y="185"/>
                  </a:cubicBezTo>
                  <a:cubicBezTo>
                    <a:pt x="190" y="177"/>
                    <a:pt x="188" y="172"/>
                    <a:pt x="185" y="169"/>
                  </a:cubicBezTo>
                  <a:cubicBezTo>
                    <a:pt x="184" y="168"/>
                    <a:pt x="183" y="167"/>
                    <a:pt x="182" y="167"/>
                  </a:cubicBezTo>
                  <a:cubicBezTo>
                    <a:pt x="180" y="167"/>
                    <a:pt x="178" y="168"/>
                    <a:pt x="176" y="168"/>
                  </a:cubicBezTo>
                  <a:cubicBezTo>
                    <a:pt x="174" y="169"/>
                    <a:pt x="173" y="169"/>
                    <a:pt x="172" y="170"/>
                  </a:cubicBezTo>
                  <a:lnTo>
                    <a:pt x="172" y="224"/>
                  </a:lnTo>
                  <a:close/>
                  <a:moveTo>
                    <a:pt x="140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53"/>
                  </a:moveTo>
                  <a:cubicBezTo>
                    <a:pt x="172" y="53"/>
                    <a:pt x="172" y="53"/>
                    <a:pt x="172" y="5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2" y="117"/>
                    <a:pt x="141" y="116"/>
                    <a:pt x="140" y="116"/>
                  </a:cubicBezTo>
                  <a:cubicBezTo>
                    <a:pt x="140" y="53"/>
                    <a:pt x="140" y="53"/>
                    <a:pt x="140" y="53"/>
                  </a:cubicBezTo>
                  <a:close/>
                  <a:moveTo>
                    <a:pt x="172" y="304"/>
                  </a:moveTo>
                  <a:cubicBezTo>
                    <a:pt x="140" y="304"/>
                    <a:pt x="140" y="304"/>
                    <a:pt x="140" y="304"/>
                  </a:cubicBezTo>
                  <a:cubicBezTo>
                    <a:pt x="140" y="230"/>
                    <a:pt x="140" y="230"/>
                    <a:pt x="140" y="230"/>
                  </a:cubicBezTo>
                  <a:cubicBezTo>
                    <a:pt x="141" y="232"/>
                    <a:pt x="142" y="233"/>
                    <a:pt x="144" y="235"/>
                  </a:cubicBezTo>
                  <a:cubicBezTo>
                    <a:pt x="148" y="239"/>
                    <a:pt x="153" y="240"/>
                    <a:pt x="160" y="240"/>
                  </a:cubicBezTo>
                  <a:cubicBezTo>
                    <a:pt x="165" y="240"/>
                    <a:pt x="169" y="240"/>
                    <a:pt x="172" y="239"/>
                  </a:cubicBezTo>
                  <a:cubicBezTo>
                    <a:pt x="172" y="304"/>
                    <a:pt x="172" y="304"/>
                    <a:pt x="172" y="304"/>
                  </a:cubicBezTo>
                  <a:close/>
                  <a:moveTo>
                    <a:pt x="172" y="170"/>
                  </a:moveTo>
                  <a:cubicBezTo>
                    <a:pt x="172" y="170"/>
                    <a:pt x="172" y="170"/>
                    <a:pt x="171" y="171"/>
                  </a:cubicBezTo>
                  <a:cubicBezTo>
                    <a:pt x="162" y="213"/>
                    <a:pt x="162" y="213"/>
                    <a:pt x="162" y="213"/>
                  </a:cubicBezTo>
                  <a:cubicBezTo>
                    <a:pt x="162" y="214"/>
                    <a:pt x="162" y="215"/>
                    <a:pt x="162" y="217"/>
                  </a:cubicBezTo>
                  <a:cubicBezTo>
                    <a:pt x="162" y="222"/>
                    <a:pt x="165" y="224"/>
                    <a:pt x="171" y="224"/>
                  </a:cubicBezTo>
                  <a:cubicBezTo>
                    <a:pt x="171" y="224"/>
                    <a:pt x="172" y="224"/>
                    <a:pt x="172" y="224"/>
                  </a:cubicBezTo>
                  <a:lnTo>
                    <a:pt x="172" y="170"/>
                  </a:lnTo>
                  <a:close/>
                  <a:moveTo>
                    <a:pt x="102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102" y="53"/>
                  </a:moveTo>
                  <a:cubicBezTo>
                    <a:pt x="140" y="53"/>
                    <a:pt x="140" y="53"/>
                    <a:pt x="140" y="53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38" y="115"/>
                    <a:pt x="134" y="115"/>
                    <a:pt x="130" y="115"/>
                  </a:cubicBezTo>
                  <a:cubicBezTo>
                    <a:pt x="121" y="115"/>
                    <a:pt x="112" y="119"/>
                    <a:pt x="102" y="127"/>
                  </a:cubicBezTo>
                  <a:cubicBezTo>
                    <a:pt x="102" y="53"/>
                    <a:pt x="102" y="53"/>
                    <a:pt x="102" y="53"/>
                  </a:cubicBezTo>
                  <a:close/>
                  <a:moveTo>
                    <a:pt x="140" y="304"/>
                  </a:moveTo>
                  <a:cubicBezTo>
                    <a:pt x="102" y="304"/>
                    <a:pt x="102" y="304"/>
                    <a:pt x="102" y="304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39" y="210"/>
                    <a:pt x="139" y="210"/>
                    <a:pt x="139" y="210"/>
                  </a:cubicBezTo>
                  <a:cubicBezTo>
                    <a:pt x="138" y="213"/>
                    <a:pt x="138" y="216"/>
                    <a:pt x="138" y="219"/>
                  </a:cubicBezTo>
                  <a:cubicBezTo>
                    <a:pt x="138" y="224"/>
                    <a:pt x="139" y="227"/>
                    <a:pt x="140" y="230"/>
                  </a:cubicBezTo>
                  <a:cubicBezTo>
                    <a:pt x="140" y="304"/>
                    <a:pt x="140" y="304"/>
                    <a:pt x="140" y="304"/>
                  </a:cubicBezTo>
                  <a:close/>
                  <a:moveTo>
                    <a:pt x="102" y="197"/>
                  </a:moveTo>
                  <a:cubicBezTo>
                    <a:pt x="106" y="179"/>
                    <a:pt x="106" y="179"/>
                    <a:pt x="106" y="179"/>
                  </a:cubicBezTo>
                  <a:cubicBezTo>
                    <a:pt x="105" y="178"/>
                    <a:pt x="103" y="178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lose/>
                  <a:moveTo>
                    <a:pt x="102" y="170"/>
                  </a:moveTo>
                  <a:cubicBezTo>
                    <a:pt x="104" y="170"/>
                    <a:pt x="106" y="171"/>
                    <a:pt x="107" y="172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2" y="129"/>
                    <a:pt x="107" y="134"/>
                    <a:pt x="102" y="141"/>
                  </a:cubicBezTo>
                  <a:lnTo>
                    <a:pt x="102" y="170"/>
                  </a:lnTo>
                  <a:close/>
                  <a:moveTo>
                    <a:pt x="86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0"/>
                    <a:pt x="86" y="0"/>
                    <a:pt x="86" y="0"/>
                  </a:cubicBezTo>
                  <a:close/>
                  <a:moveTo>
                    <a:pt x="86" y="53"/>
                  </a:moveTo>
                  <a:cubicBezTo>
                    <a:pt x="102" y="53"/>
                    <a:pt x="102" y="53"/>
                    <a:pt x="102" y="53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8"/>
                    <a:pt x="101" y="128"/>
                    <a:pt x="101" y="129"/>
                  </a:cubicBezTo>
                  <a:cubicBezTo>
                    <a:pt x="96" y="133"/>
                    <a:pt x="91" y="138"/>
                    <a:pt x="86" y="144"/>
                  </a:cubicBezTo>
                  <a:cubicBezTo>
                    <a:pt x="86" y="53"/>
                    <a:pt x="86" y="53"/>
                    <a:pt x="86" y="53"/>
                  </a:cubicBezTo>
                  <a:close/>
                  <a:moveTo>
                    <a:pt x="102" y="304"/>
                  </a:moveTo>
                  <a:cubicBezTo>
                    <a:pt x="86" y="304"/>
                    <a:pt x="86" y="304"/>
                    <a:pt x="86" y="304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1" y="174"/>
                    <a:pt x="97" y="175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02" y="304"/>
                    <a:pt x="102" y="304"/>
                    <a:pt x="102" y="304"/>
                  </a:cubicBezTo>
                  <a:close/>
                  <a:moveTo>
                    <a:pt x="102" y="141"/>
                  </a:moveTo>
                  <a:cubicBezTo>
                    <a:pt x="97" y="147"/>
                    <a:pt x="92" y="156"/>
                    <a:pt x="87" y="166"/>
                  </a:cubicBezTo>
                  <a:cubicBezTo>
                    <a:pt x="92" y="167"/>
                    <a:pt x="97" y="168"/>
                    <a:pt x="102" y="170"/>
                  </a:cubicBezTo>
                  <a:lnTo>
                    <a:pt x="102" y="141"/>
                  </a:lnTo>
                  <a:close/>
                  <a:moveTo>
                    <a:pt x="4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25" y="13"/>
                    <a:pt x="16" y="2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44"/>
                    <a:pt x="25" y="53"/>
                    <a:pt x="3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1" y="150"/>
                    <a:pt x="77" y="156"/>
                    <a:pt x="72" y="164"/>
                  </a:cubicBezTo>
                  <a:cubicBezTo>
                    <a:pt x="68" y="163"/>
                    <a:pt x="66" y="163"/>
                    <a:pt x="63" y="163"/>
                  </a:cubicBezTo>
                  <a:cubicBezTo>
                    <a:pt x="54" y="163"/>
                    <a:pt x="46" y="165"/>
                    <a:pt x="39" y="169"/>
                  </a:cubicBezTo>
                  <a:cubicBezTo>
                    <a:pt x="33" y="173"/>
                    <a:pt x="29" y="178"/>
                    <a:pt x="29" y="184"/>
                  </a:cubicBezTo>
                  <a:cubicBezTo>
                    <a:pt x="29" y="187"/>
                    <a:pt x="30" y="189"/>
                    <a:pt x="32" y="191"/>
                  </a:cubicBezTo>
                  <a:cubicBezTo>
                    <a:pt x="34" y="192"/>
                    <a:pt x="37" y="193"/>
                    <a:pt x="41" y="193"/>
                  </a:cubicBezTo>
                  <a:cubicBezTo>
                    <a:pt x="43" y="193"/>
                    <a:pt x="45" y="193"/>
                    <a:pt x="46" y="192"/>
                  </a:cubicBezTo>
                  <a:cubicBezTo>
                    <a:pt x="48" y="190"/>
                    <a:pt x="49" y="189"/>
                    <a:pt x="49" y="187"/>
                  </a:cubicBezTo>
                  <a:cubicBezTo>
                    <a:pt x="49" y="186"/>
                    <a:pt x="49" y="184"/>
                    <a:pt x="48" y="183"/>
                  </a:cubicBezTo>
                  <a:cubicBezTo>
                    <a:pt x="48" y="182"/>
                    <a:pt x="47" y="182"/>
                    <a:pt x="47" y="182"/>
                  </a:cubicBezTo>
                  <a:cubicBezTo>
                    <a:pt x="48" y="179"/>
                    <a:pt x="50" y="177"/>
                    <a:pt x="54" y="175"/>
                  </a:cubicBezTo>
                  <a:cubicBezTo>
                    <a:pt x="57" y="174"/>
                    <a:pt x="61" y="173"/>
                    <a:pt x="66" y="173"/>
                  </a:cubicBezTo>
                  <a:cubicBezTo>
                    <a:pt x="63" y="179"/>
                    <a:pt x="59" y="186"/>
                    <a:pt x="56" y="192"/>
                  </a:cubicBezTo>
                  <a:cubicBezTo>
                    <a:pt x="47" y="213"/>
                    <a:pt x="42" y="229"/>
                    <a:pt x="42" y="241"/>
                  </a:cubicBezTo>
                  <a:cubicBezTo>
                    <a:pt x="42" y="248"/>
                    <a:pt x="45" y="253"/>
                    <a:pt x="50" y="256"/>
                  </a:cubicBezTo>
                  <a:cubicBezTo>
                    <a:pt x="53" y="258"/>
                    <a:pt x="58" y="258"/>
                    <a:pt x="64" y="258"/>
                  </a:cubicBezTo>
                  <a:cubicBezTo>
                    <a:pt x="63" y="256"/>
                    <a:pt x="62" y="253"/>
                    <a:pt x="62" y="249"/>
                  </a:cubicBezTo>
                  <a:cubicBezTo>
                    <a:pt x="62" y="245"/>
                    <a:pt x="62" y="240"/>
                    <a:pt x="64" y="234"/>
                  </a:cubicBezTo>
                  <a:cubicBezTo>
                    <a:pt x="67" y="215"/>
                    <a:pt x="74" y="195"/>
                    <a:pt x="84" y="173"/>
                  </a:cubicBezTo>
                  <a:cubicBezTo>
                    <a:pt x="84" y="173"/>
                    <a:pt x="85" y="173"/>
                    <a:pt x="86" y="173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18" y="304"/>
                    <a:pt x="0" y="285"/>
                    <a:pt x="0" y="26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5" name="Freeform 248"/>
            <p:cNvSpPr>
              <a:spLocks noEditPoints="1"/>
            </p:cNvSpPr>
            <p:nvPr/>
          </p:nvSpPr>
          <p:spPr>
            <a:xfrm>
              <a:off x="5878513" y="1901825"/>
              <a:ext cx="717550" cy="722313"/>
            </a:xfrm>
            <a:custGeom>
              <a:avLst/>
              <a:gdLst/>
              <a:ahLst/>
              <a:cxnLst>
                <a:cxn ang="0">
                  <a:pos x="685021" y="605749"/>
                </a:cxn>
                <a:cxn ang="0">
                  <a:pos x="717550" y="192999"/>
                </a:cxn>
                <a:cxn ang="0">
                  <a:pos x="685021" y="194910"/>
                </a:cxn>
                <a:cxn ang="0">
                  <a:pos x="685021" y="424216"/>
                </a:cxn>
                <a:cxn ang="0">
                  <a:pos x="621877" y="494918"/>
                </a:cxn>
                <a:cxn ang="0">
                  <a:pos x="575953" y="722313"/>
                </a:cxn>
                <a:cxn ang="0">
                  <a:pos x="575953" y="722313"/>
                </a:cxn>
                <a:cxn ang="0">
                  <a:pos x="575953" y="42039"/>
                </a:cxn>
                <a:cxn ang="0">
                  <a:pos x="556819" y="80257"/>
                </a:cxn>
                <a:cxn ang="0">
                  <a:pos x="575953" y="139494"/>
                </a:cxn>
                <a:cxn ang="0">
                  <a:pos x="552992" y="330582"/>
                </a:cxn>
                <a:cxn ang="0">
                  <a:pos x="575953" y="542690"/>
                </a:cxn>
                <a:cxn ang="0">
                  <a:pos x="575953" y="542690"/>
                </a:cxn>
                <a:cxn ang="0">
                  <a:pos x="533857" y="638234"/>
                </a:cxn>
                <a:cxn ang="0">
                  <a:pos x="463059" y="101277"/>
                </a:cxn>
                <a:cxn ang="0">
                  <a:pos x="533857" y="57326"/>
                </a:cxn>
                <a:cxn ang="0">
                  <a:pos x="533857" y="139494"/>
                </a:cxn>
                <a:cxn ang="0">
                  <a:pos x="533857" y="330582"/>
                </a:cxn>
                <a:cxn ang="0">
                  <a:pos x="463059" y="605749"/>
                </a:cxn>
                <a:cxn ang="0">
                  <a:pos x="528117" y="686006"/>
                </a:cxn>
                <a:cxn ang="0">
                  <a:pos x="463059" y="59237"/>
                </a:cxn>
                <a:cxn ang="0">
                  <a:pos x="463059" y="122296"/>
                </a:cxn>
                <a:cxn ang="0">
                  <a:pos x="371213" y="330582"/>
                </a:cxn>
                <a:cxn ang="0">
                  <a:pos x="459232" y="546512"/>
                </a:cxn>
                <a:cxn ang="0">
                  <a:pos x="459232" y="460522"/>
                </a:cxn>
                <a:cxn ang="0">
                  <a:pos x="355905" y="407018"/>
                </a:cxn>
                <a:cxn ang="0">
                  <a:pos x="256405" y="122296"/>
                </a:cxn>
                <a:cxn ang="0">
                  <a:pos x="355905" y="0"/>
                </a:cxn>
                <a:cxn ang="0">
                  <a:pos x="346337" y="330582"/>
                </a:cxn>
                <a:cxn ang="0">
                  <a:pos x="355905" y="437592"/>
                </a:cxn>
                <a:cxn ang="0">
                  <a:pos x="355905" y="493007"/>
                </a:cxn>
                <a:cxn ang="0">
                  <a:pos x="355905" y="546512"/>
                </a:cxn>
                <a:cxn ang="0">
                  <a:pos x="256405" y="9554"/>
                </a:cxn>
                <a:cxn ang="0">
                  <a:pos x="256405" y="101277"/>
                </a:cxn>
                <a:cxn ang="0">
                  <a:pos x="183693" y="57326"/>
                </a:cxn>
                <a:cxn ang="0">
                  <a:pos x="183693" y="194910"/>
                </a:cxn>
                <a:cxn ang="0">
                  <a:pos x="252578" y="407018"/>
                </a:cxn>
                <a:cxn ang="0">
                  <a:pos x="252578" y="493007"/>
                </a:cxn>
                <a:cxn ang="0">
                  <a:pos x="256405" y="546512"/>
                </a:cxn>
                <a:cxn ang="0">
                  <a:pos x="183693" y="470077"/>
                </a:cxn>
                <a:cxn ang="0">
                  <a:pos x="189433" y="638234"/>
                </a:cxn>
                <a:cxn ang="0">
                  <a:pos x="160731" y="80257"/>
                </a:cxn>
                <a:cxn ang="0">
                  <a:pos x="183693" y="26752"/>
                </a:cxn>
                <a:cxn ang="0">
                  <a:pos x="183693" y="330582"/>
                </a:cxn>
                <a:cxn ang="0">
                  <a:pos x="183693" y="519760"/>
                </a:cxn>
                <a:cxn ang="0">
                  <a:pos x="183693" y="638234"/>
                </a:cxn>
                <a:cxn ang="0">
                  <a:pos x="183693" y="638234"/>
                </a:cxn>
                <a:cxn ang="0">
                  <a:pos x="143510" y="139494"/>
                </a:cxn>
                <a:cxn ang="0">
                  <a:pos x="34442" y="605749"/>
                </a:cxn>
                <a:cxn ang="0">
                  <a:pos x="143510" y="638234"/>
                </a:cxn>
                <a:cxn ang="0">
                  <a:pos x="143510" y="638234"/>
                </a:cxn>
                <a:cxn ang="0">
                  <a:pos x="34442" y="313384"/>
                </a:cxn>
                <a:cxn ang="0">
                  <a:pos x="0" y="288543"/>
                </a:cxn>
                <a:cxn ang="0">
                  <a:pos x="34442" y="424216"/>
                </a:cxn>
              </a:cxnLst>
              <a:rect l="0" t="0" r="0" b="0"/>
              <a:pathLst>
                <a:path w="375" h="378">
                  <a:moveTo>
                    <a:pt x="358" y="317"/>
                  </a:moveTo>
                  <a:cubicBezTo>
                    <a:pt x="358" y="222"/>
                    <a:pt x="358" y="222"/>
                    <a:pt x="358" y="222"/>
                  </a:cubicBezTo>
                  <a:cubicBezTo>
                    <a:pt x="360" y="226"/>
                    <a:pt x="362" y="231"/>
                    <a:pt x="362" y="236"/>
                  </a:cubicBezTo>
                  <a:cubicBezTo>
                    <a:pt x="362" y="317"/>
                    <a:pt x="362" y="317"/>
                    <a:pt x="362" y="317"/>
                  </a:cubicBezTo>
                  <a:cubicBezTo>
                    <a:pt x="358" y="317"/>
                    <a:pt x="358" y="317"/>
                    <a:pt x="358" y="317"/>
                  </a:cubicBezTo>
                  <a:close/>
                  <a:moveTo>
                    <a:pt x="358" y="164"/>
                  </a:moveTo>
                  <a:cubicBezTo>
                    <a:pt x="358" y="102"/>
                    <a:pt x="358" y="102"/>
                    <a:pt x="358" y="102"/>
                  </a:cubicBezTo>
                  <a:cubicBezTo>
                    <a:pt x="358" y="101"/>
                    <a:pt x="359" y="101"/>
                    <a:pt x="360" y="101"/>
                  </a:cubicBezTo>
                  <a:cubicBezTo>
                    <a:pt x="369" y="97"/>
                    <a:pt x="369" y="97"/>
                    <a:pt x="369" y="97"/>
                  </a:cubicBezTo>
                  <a:cubicBezTo>
                    <a:pt x="372" y="96"/>
                    <a:pt x="375" y="98"/>
                    <a:pt x="375" y="101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4"/>
                    <a:pt x="372" y="159"/>
                    <a:pt x="369" y="160"/>
                  </a:cubicBezTo>
                  <a:cubicBezTo>
                    <a:pt x="360" y="164"/>
                    <a:pt x="360" y="164"/>
                    <a:pt x="360" y="164"/>
                  </a:cubicBezTo>
                  <a:cubicBezTo>
                    <a:pt x="359" y="164"/>
                    <a:pt x="358" y="164"/>
                    <a:pt x="358" y="164"/>
                  </a:cubicBezTo>
                  <a:close/>
                  <a:moveTo>
                    <a:pt x="358" y="102"/>
                  </a:moveTo>
                  <a:cubicBezTo>
                    <a:pt x="358" y="164"/>
                    <a:pt x="358" y="164"/>
                    <a:pt x="358" y="164"/>
                  </a:cubicBezTo>
                  <a:cubicBezTo>
                    <a:pt x="355" y="164"/>
                    <a:pt x="353" y="162"/>
                    <a:pt x="353" y="159"/>
                  </a:cubicBezTo>
                  <a:cubicBezTo>
                    <a:pt x="353" y="110"/>
                    <a:pt x="353" y="110"/>
                    <a:pt x="353" y="110"/>
                  </a:cubicBezTo>
                  <a:cubicBezTo>
                    <a:pt x="353" y="107"/>
                    <a:pt x="355" y="104"/>
                    <a:pt x="358" y="102"/>
                  </a:cubicBezTo>
                  <a:close/>
                  <a:moveTo>
                    <a:pt x="358" y="222"/>
                  </a:moveTo>
                  <a:cubicBezTo>
                    <a:pt x="353" y="216"/>
                    <a:pt x="345" y="211"/>
                    <a:pt x="337" y="211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14" y="234"/>
                    <a:pt x="325" y="245"/>
                    <a:pt x="325" y="259"/>
                  </a:cubicBezTo>
                  <a:cubicBezTo>
                    <a:pt x="325" y="272"/>
                    <a:pt x="314" y="284"/>
                    <a:pt x="301" y="284"/>
                  </a:cubicBezTo>
                  <a:cubicBezTo>
                    <a:pt x="301" y="317"/>
                    <a:pt x="301" y="317"/>
                    <a:pt x="301" y="317"/>
                  </a:cubicBezTo>
                  <a:cubicBezTo>
                    <a:pt x="358" y="317"/>
                    <a:pt x="358" y="317"/>
                    <a:pt x="358" y="317"/>
                  </a:cubicBezTo>
                  <a:cubicBezTo>
                    <a:pt x="358" y="222"/>
                    <a:pt x="358" y="222"/>
                    <a:pt x="358" y="222"/>
                  </a:cubicBezTo>
                  <a:close/>
                  <a:moveTo>
                    <a:pt x="301" y="378"/>
                  </a:moveTo>
                  <a:cubicBezTo>
                    <a:pt x="301" y="334"/>
                    <a:pt x="301" y="334"/>
                    <a:pt x="301" y="334"/>
                  </a:cubicBezTo>
                  <a:cubicBezTo>
                    <a:pt x="325" y="334"/>
                    <a:pt x="325" y="334"/>
                    <a:pt x="325" y="334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5" y="369"/>
                    <a:pt x="316" y="378"/>
                    <a:pt x="306" y="378"/>
                  </a:cubicBezTo>
                  <a:cubicBezTo>
                    <a:pt x="301" y="378"/>
                    <a:pt x="301" y="378"/>
                    <a:pt x="301" y="378"/>
                  </a:cubicBezTo>
                  <a:close/>
                  <a:moveTo>
                    <a:pt x="301" y="64"/>
                  </a:moveTo>
                  <a:cubicBezTo>
                    <a:pt x="301" y="22"/>
                    <a:pt x="301" y="22"/>
                    <a:pt x="301" y="22"/>
                  </a:cubicBezTo>
                  <a:cubicBezTo>
                    <a:pt x="323" y="33"/>
                    <a:pt x="337" y="48"/>
                    <a:pt x="337" y="64"/>
                  </a:cubicBezTo>
                  <a:lnTo>
                    <a:pt x="301" y="64"/>
                  </a:lnTo>
                  <a:close/>
                  <a:moveTo>
                    <a:pt x="301" y="22"/>
                  </a:moveTo>
                  <a:cubicBezTo>
                    <a:pt x="301" y="64"/>
                    <a:pt x="301" y="64"/>
                    <a:pt x="301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86" y="54"/>
                    <a:pt x="291" y="48"/>
                    <a:pt x="291" y="42"/>
                  </a:cubicBezTo>
                  <a:cubicBezTo>
                    <a:pt x="291" y="35"/>
                    <a:pt x="286" y="30"/>
                    <a:pt x="279" y="30"/>
                  </a:cubicBezTo>
                  <a:cubicBezTo>
                    <a:pt x="279" y="30"/>
                    <a:pt x="279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87" y="16"/>
                    <a:pt x="294" y="19"/>
                    <a:pt x="301" y="22"/>
                  </a:cubicBezTo>
                  <a:close/>
                  <a:moveTo>
                    <a:pt x="301" y="73"/>
                  </a:move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292" y="234"/>
                    <a:pt x="284" y="239"/>
                    <a:pt x="279" y="246"/>
                  </a:cubicBezTo>
                  <a:cubicBezTo>
                    <a:pt x="279" y="173"/>
                    <a:pt x="279" y="173"/>
                    <a:pt x="27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79" y="102"/>
                    <a:pt x="279" y="102"/>
                    <a:pt x="279" y="102"/>
                  </a:cubicBezTo>
                  <a:cubicBezTo>
                    <a:pt x="279" y="73"/>
                    <a:pt x="279" y="73"/>
                    <a:pt x="279" y="73"/>
                  </a:cubicBezTo>
                  <a:cubicBezTo>
                    <a:pt x="301" y="73"/>
                    <a:pt x="301" y="73"/>
                    <a:pt x="301" y="73"/>
                  </a:cubicBezTo>
                  <a:close/>
                  <a:moveTo>
                    <a:pt x="301" y="284"/>
                  </a:moveTo>
                  <a:cubicBezTo>
                    <a:pt x="301" y="317"/>
                    <a:pt x="301" y="317"/>
                    <a:pt x="301" y="317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79" y="272"/>
                    <a:pt x="279" y="272"/>
                    <a:pt x="279" y="272"/>
                  </a:cubicBezTo>
                  <a:cubicBezTo>
                    <a:pt x="284" y="279"/>
                    <a:pt x="292" y="284"/>
                    <a:pt x="301" y="284"/>
                  </a:cubicBezTo>
                  <a:cubicBezTo>
                    <a:pt x="301" y="284"/>
                    <a:pt x="301" y="284"/>
                    <a:pt x="301" y="284"/>
                  </a:cubicBezTo>
                  <a:close/>
                  <a:moveTo>
                    <a:pt x="301" y="334"/>
                  </a:moveTo>
                  <a:cubicBezTo>
                    <a:pt x="301" y="378"/>
                    <a:pt x="301" y="378"/>
                    <a:pt x="301" y="378"/>
                  </a:cubicBezTo>
                  <a:cubicBezTo>
                    <a:pt x="295" y="378"/>
                    <a:pt x="295" y="378"/>
                    <a:pt x="295" y="378"/>
                  </a:cubicBezTo>
                  <a:cubicBezTo>
                    <a:pt x="289" y="378"/>
                    <a:pt x="283" y="375"/>
                    <a:pt x="279" y="369"/>
                  </a:cubicBezTo>
                  <a:cubicBezTo>
                    <a:pt x="279" y="334"/>
                    <a:pt x="279" y="334"/>
                    <a:pt x="279" y="334"/>
                  </a:cubicBezTo>
                  <a:lnTo>
                    <a:pt x="301" y="334"/>
                  </a:lnTo>
                  <a:close/>
                  <a:moveTo>
                    <a:pt x="245" y="30"/>
                  </a:moveTo>
                  <a:cubicBezTo>
                    <a:pt x="251" y="30"/>
                    <a:pt x="257" y="35"/>
                    <a:pt x="257" y="42"/>
                  </a:cubicBezTo>
                  <a:cubicBezTo>
                    <a:pt x="257" y="48"/>
                    <a:pt x="251" y="54"/>
                    <a:pt x="245" y="54"/>
                  </a:cubicBezTo>
                  <a:cubicBezTo>
                    <a:pt x="244" y="54"/>
                    <a:pt x="243" y="54"/>
                    <a:pt x="242" y="53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3" y="54"/>
                    <a:pt x="268" y="48"/>
                    <a:pt x="268" y="42"/>
                  </a:cubicBezTo>
                  <a:cubicBezTo>
                    <a:pt x="268" y="35"/>
                    <a:pt x="273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68" y="10"/>
                    <a:pt x="255" y="7"/>
                    <a:pt x="242" y="5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3" y="30"/>
                    <a:pt x="244" y="30"/>
                    <a:pt x="245" y="30"/>
                  </a:cubicBezTo>
                  <a:close/>
                  <a:moveTo>
                    <a:pt x="279" y="73"/>
                  </a:moveTo>
                  <a:cubicBezTo>
                    <a:pt x="279" y="102"/>
                    <a:pt x="279" y="102"/>
                    <a:pt x="279" y="102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79" y="73"/>
                    <a:pt x="279" y="73"/>
                    <a:pt x="279" y="73"/>
                  </a:cubicBezTo>
                  <a:close/>
                  <a:moveTo>
                    <a:pt x="279" y="173"/>
                  </a:moveTo>
                  <a:cubicBezTo>
                    <a:pt x="279" y="246"/>
                    <a:pt x="279" y="246"/>
                    <a:pt x="279" y="246"/>
                  </a:cubicBezTo>
                  <a:cubicBezTo>
                    <a:pt x="277" y="250"/>
                    <a:pt x="276" y="254"/>
                    <a:pt x="276" y="259"/>
                  </a:cubicBezTo>
                  <a:cubicBezTo>
                    <a:pt x="276" y="263"/>
                    <a:pt x="277" y="268"/>
                    <a:pt x="279" y="272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79" y="173"/>
                    <a:pt x="279" y="173"/>
                    <a:pt x="279" y="173"/>
                  </a:cubicBezTo>
                  <a:close/>
                  <a:moveTo>
                    <a:pt x="279" y="334"/>
                  </a:moveTo>
                  <a:cubicBezTo>
                    <a:pt x="279" y="369"/>
                    <a:pt x="279" y="369"/>
                    <a:pt x="279" y="369"/>
                  </a:cubicBezTo>
                  <a:cubicBezTo>
                    <a:pt x="277" y="366"/>
                    <a:pt x="276" y="363"/>
                    <a:pt x="276" y="359"/>
                  </a:cubicBezTo>
                  <a:cubicBezTo>
                    <a:pt x="276" y="334"/>
                    <a:pt x="276" y="334"/>
                    <a:pt x="276" y="334"/>
                  </a:cubicBezTo>
                  <a:lnTo>
                    <a:pt x="279" y="334"/>
                  </a:lnTo>
                  <a:close/>
                  <a:moveTo>
                    <a:pt x="242" y="53"/>
                  </a:moveTo>
                  <a:cubicBezTo>
                    <a:pt x="237" y="52"/>
                    <a:pt x="233" y="47"/>
                    <a:pt x="233" y="42"/>
                  </a:cubicBezTo>
                  <a:cubicBezTo>
                    <a:pt x="233" y="37"/>
                    <a:pt x="237" y="32"/>
                    <a:pt x="242" y="31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25" y="2"/>
                    <a:pt x="207" y="0"/>
                    <a:pt x="18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2" y="53"/>
                    <a:pt x="242" y="53"/>
                    <a:pt x="242" y="53"/>
                  </a:cubicBezTo>
                  <a:close/>
                  <a:moveTo>
                    <a:pt x="242" y="73"/>
                  </a:moveTo>
                  <a:cubicBezTo>
                    <a:pt x="242" y="102"/>
                    <a:pt x="242" y="102"/>
                    <a:pt x="242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4" y="173"/>
                    <a:pt x="194" y="173"/>
                    <a:pt x="194" y="173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286"/>
                    <a:pt x="186" y="286"/>
                    <a:pt x="186" y="286"/>
                  </a:cubicBezTo>
                  <a:cubicBezTo>
                    <a:pt x="240" y="286"/>
                    <a:pt x="240" y="286"/>
                    <a:pt x="240" y="286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240" y="258"/>
                    <a:pt x="240" y="258"/>
                    <a:pt x="240" y="258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186" y="241"/>
                    <a:pt x="186" y="241"/>
                    <a:pt x="186" y="241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240" y="229"/>
                    <a:pt x="240" y="229"/>
                    <a:pt x="240" y="229"/>
                  </a:cubicBezTo>
                  <a:cubicBezTo>
                    <a:pt x="240" y="213"/>
                    <a:pt x="240" y="213"/>
                    <a:pt x="240" y="213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86" y="73"/>
                    <a:pt x="186" y="73"/>
                    <a:pt x="186" y="73"/>
                  </a:cubicBezTo>
                  <a:lnTo>
                    <a:pt x="242" y="73"/>
                  </a:lnTo>
                  <a:close/>
                  <a:moveTo>
                    <a:pt x="186" y="0"/>
                  </a:moveTo>
                  <a:cubicBezTo>
                    <a:pt x="186" y="64"/>
                    <a:pt x="186" y="64"/>
                    <a:pt x="186" y="64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8" y="52"/>
                    <a:pt x="142" y="47"/>
                    <a:pt x="142" y="42"/>
                  </a:cubicBezTo>
                  <a:cubicBezTo>
                    <a:pt x="142" y="37"/>
                    <a:pt x="138" y="32"/>
                    <a:pt x="134" y="31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50" y="2"/>
                    <a:pt x="168" y="1"/>
                    <a:pt x="186" y="0"/>
                  </a:cubicBezTo>
                  <a:close/>
                  <a:moveTo>
                    <a:pt x="186" y="73"/>
                  </a:moveTo>
                  <a:cubicBezTo>
                    <a:pt x="186" y="213"/>
                    <a:pt x="186" y="213"/>
                    <a:pt x="186" y="213"/>
                  </a:cubicBezTo>
                  <a:cubicBezTo>
                    <a:pt x="134" y="213"/>
                    <a:pt x="134" y="213"/>
                    <a:pt x="134" y="213"/>
                  </a:cubicBezTo>
                  <a:cubicBezTo>
                    <a:pt x="134" y="173"/>
                    <a:pt x="134" y="173"/>
                    <a:pt x="134" y="173"/>
                  </a:cubicBezTo>
                  <a:cubicBezTo>
                    <a:pt x="181" y="173"/>
                    <a:pt x="181" y="173"/>
                    <a:pt x="181" y="173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86" y="73"/>
                    <a:pt x="186" y="73"/>
                    <a:pt x="186" y="73"/>
                  </a:cubicBezTo>
                  <a:close/>
                  <a:moveTo>
                    <a:pt x="186" y="229"/>
                  </a:moveTo>
                  <a:cubicBezTo>
                    <a:pt x="186" y="241"/>
                    <a:pt x="186" y="241"/>
                    <a:pt x="186" y="241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86" y="229"/>
                    <a:pt x="186" y="229"/>
                    <a:pt x="186" y="229"/>
                  </a:cubicBezTo>
                  <a:close/>
                  <a:moveTo>
                    <a:pt x="186" y="258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86" y="258"/>
                    <a:pt x="186" y="258"/>
                    <a:pt x="186" y="258"/>
                  </a:cubicBezTo>
                  <a:close/>
                  <a:moveTo>
                    <a:pt x="186" y="286"/>
                  </a:moveTo>
                  <a:cubicBezTo>
                    <a:pt x="186" y="317"/>
                    <a:pt x="186" y="317"/>
                    <a:pt x="186" y="317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134" y="286"/>
                    <a:pt x="134" y="286"/>
                    <a:pt x="134" y="286"/>
                  </a:cubicBezTo>
                  <a:lnTo>
                    <a:pt x="186" y="286"/>
                  </a:lnTo>
                  <a:close/>
                  <a:moveTo>
                    <a:pt x="134" y="5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3" y="30"/>
                    <a:pt x="131" y="30"/>
                    <a:pt x="130" y="30"/>
                  </a:cubicBezTo>
                  <a:cubicBezTo>
                    <a:pt x="124" y="30"/>
                    <a:pt x="118" y="35"/>
                    <a:pt x="118" y="42"/>
                  </a:cubicBezTo>
                  <a:cubicBezTo>
                    <a:pt x="118" y="48"/>
                    <a:pt x="124" y="54"/>
                    <a:pt x="130" y="54"/>
                  </a:cubicBezTo>
                  <a:cubicBezTo>
                    <a:pt x="131" y="54"/>
                    <a:pt x="133" y="54"/>
                    <a:pt x="134" y="53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102" y="54"/>
                    <a:pt x="108" y="48"/>
                    <a:pt x="108" y="42"/>
                  </a:cubicBezTo>
                  <a:cubicBezTo>
                    <a:pt x="108" y="35"/>
                    <a:pt x="102" y="30"/>
                    <a:pt x="96" y="30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7" y="10"/>
                    <a:pt x="120" y="7"/>
                    <a:pt x="134" y="5"/>
                  </a:cubicBezTo>
                  <a:close/>
                  <a:moveTo>
                    <a:pt x="134" y="73"/>
                  </a:moveTo>
                  <a:cubicBezTo>
                    <a:pt x="134" y="102"/>
                    <a:pt x="134" y="102"/>
                    <a:pt x="134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34" y="73"/>
                    <a:pt x="134" y="73"/>
                    <a:pt x="134" y="73"/>
                  </a:cubicBezTo>
                  <a:close/>
                  <a:moveTo>
                    <a:pt x="134" y="173"/>
                  </a:moveTo>
                  <a:cubicBezTo>
                    <a:pt x="134" y="213"/>
                    <a:pt x="134" y="213"/>
                    <a:pt x="134" y="213"/>
                  </a:cubicBezTo>
                  <a:cubicBezTo>
                    <a:pt x="132" y="213"/>
                    <a:pt x="132" y="213"/>
                    <a:pt x="132" y="213"/>
                  </a:cubicBezTo>
                  <a:cubicBezTo>
                    <a:pt x="132" y="229"/>
                    <a:pt x="132" y="229"/>
                    <a:pt x="132" y="229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2" y="241"/>
                    <a:pt x="132" y="241"/>
                    <a:pt x="132" y="241"/>
                  </a:cubicBezTo>
                  <a:cubicBezTo>
                    <a:pt x="132" y="258"/>
                    <a:pt x="132" y="258"/>
                    <a:pt x="132" y="258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2" y="286"/>
                    <a:pt x="132" y="286"/>
                    <a:pt x="132" y="286"/>
                  </a:cubicBezTo>
                  <a:cubicBezTo>
                    <a:pt x="134" y="286"/>
                    <a:pt x="134" y="286"/>
                    <a:pt x="134" y="286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96" y="317"/>
                    <a:pt x="96" y="317"/>
                    <a:pt x="96" y="317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8" y="268"/>
                    <a:pt x="99" y="264"/>
                    <a:pt x="99" y="259"/>
                  </a:cubicBezTo>
                  <a:cubicBezTo>
                    <a:pt x="99" y="254"/>
                    <a:pt x="98" y="250"/>
                    <a:pt x="96" y="246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134" y="173"/>
                    <a:pt x="134" y="173"/>
                    <a:pt x="134" y="173"/>
                  </a:cubicBezTo>
                  <a:close/>
                  <a:moveTo>
                    <a:pt x="96" y="369"/>
                  </a:moveTo>
                  <a:cubicBezTo>
                    <a:pt x="96" y="334"/>
                    <a:pt x="96" y="334"/>
                    <a:pt x="96" y="33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99" y="363"/>
                    <a:pt x="98" y="366"/>
                    <a:pt x="96" y="369"/>
                  </a:cubicBezTo>
                  <a:close/>
                  <a:moveTo>
                    <a:pt x="96" y="14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89" y="30"/>
                    <a:pt x="84" y="35"/>
                    <a:pt x="84" y="42"/>
                  </a:cubicBezTo>
                  <a:cubicBezTo>
                    <a:pt x="84" y="48"/>
                    <a:pt x="89" y="54"/>
                    <a:pt x="96" y="5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9"/>
                    <a:pt x="88" y="16"/>
                    <a:pt x="96" y="14"/>
                  </a:cubicBezTo>
                  <a:close/>
                  <a:moveTo>
                    <a:pt x="96" y="73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91" y="239"/>
                    <a:pt x="84" y="234"/>
                    <a:pt x="75" y="234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96" y="73"/>
                    <a:pt x="96" y="73"/>
                    <a:pt x="96" y="73"/>
                  </a:cubicBezTo>
                  <a:close/>
                  <a:moveTo>
                    <a:pt x="96" y="272"/>
                  </a:moveTo>
                  <a:cubicBezTo>
                    <a:pt x="96" y="317"/>
                    <a:pt x="96" y="317"/>
                    <a:pt x="96" y="317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84" y="284"/>
                    <a:pt x="91" y="279"/>
                    <a:pt x="96" y="272"/>
                  </a:cubicBezTo>
                  <a:close/>
                  <a:moveTo>
                    <a:pt x="96" y="334"/>
                  </a:moveTo>
                  <a:cubicBezTo>
                    <a:pt x="96" y="369"/>
                    <a:pt x="96" y="369"/>
                    <a:pt x="96" y="369"/>
                  </a:cubicBezTo>
                  <a:cubicBezTo>
                    <a:pt x="92" y="375"/>
                    <a:pt x="87" y="378"/>
                    <a:pt x="80" y="378"/>
                  </a:cubicBezTo>
                  <a:cubicBezTo>
                    <a:pt x="75" y="378"/>
                    <a:pt x="75" y="378"/>
                    <a:pt x="75" y="378"/>
                  </a:cubicBezTo>
                  <a:cubicBezTo>
                    <a:pt x="75" y="334"/>
                    <a:pt x="75" y="334"/>
                    <a:pt x="75" y="334"/>
                  </a:cubicBezTo>
                  <a:lnTo>
                    <a:pt x="96" y="334"/>
                  </a:lnTo>
                  <a:close/>
                  <a:moveTo>
                    <a:pt x="75" y="22"/>
                  </a:moveTo>
                  <a:cubicBezTo>
                    <a:pt x="75" y="64"/>
                    <a:pt x="75" y="64"/>
                    <a:pt x="75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48"/>
                    <a:pt x="52" y="33"/>
                    <a:pt x="75" y="22"/>
                  </a:cubicBezTo>
                  <a:close/>
                  <a:moveTo>
                    <a:pt x="75" y="73"/>
                  </a:moveTo>
                  <a:cubicBezTo>
                    <a:pt x="75" y="234"/>
                    <a:pt x="75" y="234"/>
                    <a:pt x="75" y="234"/>
                  </a:cubicBezTo>
                  <a:cubicBezTo>
                    <a:pt x="61" y="234"/>
                    <a:pt x="50" y="245"/>
                    <a:pt x="50" y="259"/>
                  </a:cubicBezTo>
                  <a:cubicBezTo>
                    <a:pt x="50" y="272"/>
                    <a:pt x="61" y="284"/>
                    <a:pt x="75" y="284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18" y="317"/>
                    <a:pt x="18" y="317"/>
                    <a:pt x="18" y="317"/>
                  </a:cubicBezTo>
                  <a:cubicBezTo>
                    <a:pt x="18" y="222"/>
                    <a:pt x="18" y="222"/>
                    <a:pt x="18" y="222"/>
                  </a:cubicBezTo>
                  <a:cubicBezTo>
                    <a:pt x="22" y="216"/>
                    <a:pt x="30" y="211"/>
                    <a:pt x="38" y="211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75" y="73"/>
                    <a:pt x="75" y="73"/>
                    <a:pt x="75" y="73"/>
                  </a:cubicBezTo>
                  <a:close/>
                  <a:moveTo>
                    <a:pt x="75" y="334"/>
                  </a:moveTo>
                  <a:cubicBezTo>
                    <a:pt x="75" y="378"/>
                    <a:pt x="75" y="378"/>
                    <a:pt x="75" y="378"/>
                  </a:cubicBezTo>
                  <a:cubicBezTo>
                    <a:pt x="69" y="378"/>
                    <a:pt x="69" y="378"/>
                    <a:pt x="69" y="378"/>
                  </a:cubicBezTo>
                  <a:cubicBezTo>
                    <a:pt x="59" y="378"/>
                    <a:pt x="50" y="369"/>
                    <a:pt x="50" y="359"/>
                  </a:cubicBezTo>
                  <a:cubicBezTo>
                    <a:pt x="50" y="334"/>
                    <a:pt x="50" y="334"/>
                    <a:pt x="50" y="334"/>
                  </a:cubicBezTo>
                  <a:cubicBezTo>
                    <a:pt x="75" y="334"/>
                    <a:pt x="75" y="334"/>
                    <a:pt x="75" y="334"/>
                  </a:cubicBezTo>
                  <a:close/>
                  <a:moveTo>
                    <a:pt x="18" y="164"/>
                  </a:moveTo>
                  <a:cubicBezTo>
                    <a:pt x="20" y="164"/>
                    <a:pt x="22" y="162"/>
                    <a:pt x="22" y="159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07"/>
                    <a:pt x="20" y="104"/>
                    <a:pt x="18" y="102"/>
                  </a:cubicBezTo>
                  <a:lnTo>
                    <a:pt x="18" y="164"/>
                  </a:lnTo>
                  <a:close/>
                  <a:moveTo>
                    <a:pt x="18" y="102"/>
                  </a:moveTo>
                  <a:cubicBezTo>
                    <a:pt x="18" y="164"/>
                    <a:pt x="18" y="164"/>
                    <a:pt x="18" y="164"/>
                  </a:cubicBezTo>
                  <a:cubicBezTo>
                    <a:pt x="17" y="164"/>
                    <a:pt x="16" y="164"/>
                    <a:pt x="16" y="164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3" y="159"/>
                    <a:pt x="0" y="154"/>
                    <a:pt x="0" y="15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8"/>
                    <a:pt x="3" y="96"/>
                    <a:pt x="6" y="97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1"/>
                    <a:pt x="17" y="101"/>
                    <a:pt x="18" y="102"/>
                  </a:cubicBezTo>
                  <a:close/>
                  <a:moveTo>
                    <a:pt x="18" y="222"/>
                  </a:moveTo>
                  <a:cubicBezTo>
                    <a:pt x="18" y="317"/>
                    <a:pt x="18" y="317"/>
                    <a:pt x="18" y="317"/>
                  </a:cubicBezTo>
                  <a:cubicBezTo>
                    <a:pt x="13" y="317"/>
                    <a:pt x="13" y="317"/>
                    <a:pt x="13" y="317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1"/>
                    <a:pt x="15" y="226"/>
                    <a:pt x="18" y="222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6" name="Freeform 249"/>
            <p:cNvSpPr/>
            <p:nvPr/>
          </p:nvSpPr>
          <p:spPr>
            <a:xfrm>
              <a:off x="5516563" y="1931988"/>
              <a:ext cx="269875" cy="203200"/>
            </a:xfrm>
            <a:custGeom>
              <a:avLst/>
              <a:gdLst/>
              <a:ahLst/>
              <a:cxnLst>
                <a:cxn ang="0">
                  <a:pos x="187573" y="0"/>
                </a:cxn>
                <a:cxn ang="0">
                  <a:pos x="133980" y="19170"/>
                </a:cxn>
                <a:cxn ang="0">
                  <a:pos x="80388" y="0"/>
                </a:cxn>
                <a:cxn ang="0">
                  <a:pos x="0" y="78596"/>
                </a:cxn>
                <a:cxn ang="0">
                  <a:pos x="137809" y="203200"/>
                </a:cxn>
                <a:cxn ang="0">
                  <a:pos x="269875" y="78596"/>
                </a:cxn>
                <a:cxn ang="0">
                  <a:pos x="187573" y="0"/>
                </a:cxn>
              </a:cxnLst>
              <a:rect l="0" t="0" r="0" b="0"/>
              <a:pathLst>
                <a:path w="141" h="106">
                  <a:moveTo>
                    <a:pt x="98" y="0"/>
                  </a:moveTo>
                  <a:cubicBezTo>
                    <a:pt x="87" y="0"/>
                    <a:pt x="78" y="4"/>
                    <a:pt x="70" y="10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6"/>
                    <a:pt x="21" y="106"/>
                    <a:pt x="72" y="106"/>
                  </a:cubicBezTo>
                  <a:cubicBezTo>
                    <a:pt x="125" y="106"/>
                    <a:pt x="141" y="64"/>
                    <a:pt x="141" y="41"/>
                  </a:cubicBezTo>
                  <a:cubicBezTo>
                    <a:pt x="141" y="18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7" name="Freeform 250"/>
            <p:cNvSpPr/>
            <p:nvPr/>
          </p:nvSpPr>
          <p:spPr>
            <a:xfrm>
              <a:off x="5637213" y="1878013"/>
              <a:ext cx="73025" cy="93662"/>
            </a:xfrm>
            <a:custGeom>
              <a:avLst/>
              <a:gdLst/>
              <a:ahLst/>
              <a:cxnLst>
                <a:cxn ang="0">
                  <a:pos x="15374" y="93662"/>
                </a:cxn>
                <a:cxn ang="0">
                  <a:pos x="34591" y="0"/>
                </a:cxn>
                <a:cxn ang="0">
                  <a:pos x="73025" y="7646"/>
                </a:cxn>
                <a:cxn ang="0">
                  <a:pos x="15374" y="93662"/>
                </a:cxn>
              </a:cxnLst>
              <a:rect l="0" t="0" r="0" b="0"/>
              <a:pathLst>
                <a:path w="38" h="49">
                  <a:moveTo>
                    <a:pt x="8" y="49"/>
                  </a:moveTo>
                  <a:cubicBezTo>
                    <a:pt x="0" y="32"/>
                    <a:pt x="5" y="14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5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8" name="Freeform 251"/>
            <p:cNvSpPr/>
            <p:nvPr/>
          </p:nvSpPr>
          <p:spPr>
            <a:xfrm>
              <a:off x="4384675" y="2451100"/>
              <a:ext cx="269875" cy="204788"/>
            </a:xfrm>
            <a:custGeom>
              <a:avLst/>
              <a:gdLst/>
              <a:ahLst/>
              <a:cxnLst>
                <a:cxn ang="0">
                  <a:pos x="189487" y="0"/>
                </a:cxn>
                <a:cxn ang="0">
                  <a:pos x="133980" y="21053"/>
                </a:cxn>
                <a:cxn ang="0">
                  <a:pos x="80388" y="0"/>
                </a:cxn>
                <a:cxn ang="0">
                  <a:pos x="0" y="78470"/>
                </a:cxn>
                <a:cxn ang="0">
                  <a:pos x="139723" y="204788"/>
                </a:cxn>
                <a:cxn ang="0">
                  <a:pos x="269875" y="78470"/>
                </a:cxn>
                <a:cxn ang="0">
                  <a:pos x="189487" y="0"/>
                </a:cxn>
              </a:cxnLst>
              <a:rect l="0" t="0" r="0" b="0"/>
              <a:pathLst>
                <a:path w="141" h="107">
                  <a:moveTo>
                    <a:pt x="99" y="0"/>
                  </a:moveTo>
                  <a:cubicBezTo>
                    <a:pt x="88" y="0"/>
                    <a:pt x="78" y="4"/>
                    <a:pt x="70" y="11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7"/>
                    <a:pt x="21" y="107"/>
                    <a:pt x="73" y="107"/>
                  </a:cubicBezTo>
                  <a:cubicBezTo>
                    <a:pt x="125" y="107"/>
                    <a:pt x="141" y="65"/>
                    <a:pt x="141" y="41"/>
                  </a:cubicBezTo>
                  <a:cubicBezTo>
                    <a:pt x="141" y="19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49" name="Freeform 252"/>
            <p:cNvSpPr/>
            <p:nvPr/>
          </p:nvSpPr>
          <p:spPr>
            <a:xfrm>
              <a:off x="4505325" y="2398713"/>
              <a:ext cx="73025" cy="93662"/>
            </a:xfrm>
            <a:custGeom>
              <a:avLst/>
              <a:gdLst/>
              <a:ahLst/>
              <a:cxnLst>
                <a:cxn ang="0">
                  <a:pos x="15374" y="93662"/>
                </a:cxn>
                <a:cxn ang="0">
                  <a:pos x="34591" y="0"/>
                </a:cxn>
                <a:cxn ang="0">
                  <a:pos x="73025" y="7646"/>
                </a:cxn>
                <a:cxn ang="0">
                  <a:pos x="15374" y="93662"/>
                </a:cxn>
              </a:cxnLst>
              <a:rect l="0" t="0" r="0" b="0"/>
              <a:pathLst>
                <a:path w="38" h="49">
                  <a:moveTo>
                    <a:pt x="8" y="49"/>
                  </a:moveTo>
                  <a:cubicBezTo>
                    <a:pt x="0" y="32"/>
                    <a:pt x="5" y="13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4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0" name="Freeform 253"/>
            <p:cNvSpPr>
              <a:spLocks noEditPoints="1"/>
            </p:cNvSpPr>
            <p:nvPr/>
          </p:nvSpPr>
          <p:spPr>
            <a:xfrm>
              <a:off x="7394575" y="1543050"/>
              <a:ext cx="360363" cy="390525"/>
            </a:xfrm>
            <a:custGeom>
              <a:avLst/>
              <a:gdLst/>
              <a:ahLst/>
              <a:cxnLst>
                <a:cxn ang="0">
                  <a:pos x="279856" y="179948"/>
                </a:cxn>
                <a:cxn ang="0">
                  <a:pos x="270272" y="222063"/>
                </a:cxn>
                <a:cxn ang="0">
                  <a:pos x="270272" y="260350"/>
                </a:cxn>
                <a:cxn ang="0">
                  <a:pos x="276023" y="262264"/>
                </a:cxn>
                <a:cxn ang="0">
                  <a:pos x="306692" y="306294"/>
                </a:cxn>
                <a:cxn ang="0">
                  <a:pos x="270272" y="281408"/>
                </a:cxn>
                <a:cxn ang="0">
                  <a:pos x="270272" y="76574"/>
                </a:cxn>
                <a:cxn ang="0">
                  <a:pos x="306692" y="53601"/>
                </a:cxn>
                <a:cxn ang="0">
                  <a:pos x="276023" y="97631"/>
                </a:cxn>
                <a:cxn ang="0">
                  <a:pos x="270272" y="99546"/>
                </a:cxn>
                <a:cxn ang="0">
                  <a:pos x="350779" y="170376"/>
                </a:cxn>
                <a:cxn ang="0">
                  <a:pos x="297108" y="179948"/>
                </a:cxn>
                <a:cxn ang="0">
                  <a:pos x="350779" y="189519"/>
                </a:cxn>
                <a:cxn ang="0">
                  <a:pos x="350779" y="170376"/>
                </a:cxn>
                <a:cxn ang="0">
                  <a:pos x="185932" y="390525"/>
                </a:cxn>
                <a:cxn ang="0">
                  <a:pos x="235769" y="262264"/>
                </a:cxn>
                <a:cxn ang="0">
                  <a:pos x="270272" y="137832"/>
                </a:cxn>
                <a:cxn ang="0">
                  <a:pos x="180182" y="101460"/>
                </a:cxn>
                <a:cxn ang="0">
                  <a:pos x="258771" y="179948"/>
                </a:cxn>
                <a:cxn ang="0">
                  <a:pos x="220435" y="246950"/>
                </a:cxn>
                <a:cxn ang="0">
                  <a:pos x="214684" y="300551"/>
                </a:cxn>
                <a:cxn ang="0">
                  <a:pos x="180182" y="390525"/>
                </a:cxn>
                <a:cxn ang="0">
                  <a:pos x="270272" y="99546"/>
                </a:cxn>
                <a:cxn ang="0">
                  <a:pos x="262605" y="84231"/>
                </a:cxn>
                <a:cxn ang="0">
                  <a:pos x="270272" y="260350"/>
                </a:cxn>
                <a:cxn ang="0">
                  <a:pos x="262605" y="275665"/>
                </a:cxn>
                <a:cxn ang="0">
                  <a:pos x="270272" y="260350"/>
                </a:cxn>
                <a:cxn ang="0">
                  <a:pos x="180182" y="0"/>
                </a:cxn>
                <a:cxn ang="0">
                  <a:pos x="189766" y="9572"/>
                </a:cxn>
                <a:cxn ang="0">
                  <a:pos x="180182" y="63173"/>
                </a:cxn>
                <a:cxn ang="0">
                  <a:pos x="180182" y="63173"/>
                </a:cxn>
                <a:cxn ang="0">
                  <a:pos x="90091" y="135918"/>
                </a:cxn>
                <a:cxn ang="0">
                  <a:pos x="124594" y="262264"/>
                </a:cxn>
                <a:cxn ang="0">
                  <a:pos x="174431" y="390525"/>
                </a:cxn>
                <a:cxn ang="0">
                  <a:pos x="180182" y="300551"/>
                </a:cxn>
                <a:cxn ang="0">
                  <a:pos x="145679" y="256521"/>
                </a:cxn>
                <a:cxn ang="0">
                  <a:pos x="101592" y="179948"/>
                </a:cxn>
                <a:cxn ang="0">
                  <a:pos x="180182" y="101460"/>
                </a:cxn>
                <a:cxn ang="0">
                  <a:pos x="180182" y="80402"/>
                </a:cxn>
                <a:cxn ang="0">
                  <a:pos x="180182" y="0"/>
                </a:cxn>
                <a:cxn ang="0">
                  <a:pos x="170597" y="53601"/>
                </a:cxn>
                <a:cxn ang="0">
                  <a:pos x="180182" y="0"/>
                </a:cxn>
                <a:cxn ang="0">
                  <a:pos x="90091" y="260350"/>
                </a:cxn>
                <a:cxn ang="0">
                  <a:pos x="97758" y="275665"/>
                </a:cxn>
                <a:cxn ang="0">
                  <a:pos x="90091" y="99546"/>
                </a:cxn>
                <a:cxn ang="0">
                  <a:pos x="97758" y="84231"/>
                </a:cxn>
                <a:cxn ang="0">
                  <a:pos x="90091" y="99546"/>
                </a:cxn>
                <a:cxn ang="0">
                  <a:pos x="80507" y="179948"/>
                </a:cxn>
                <a:cxn ang="0">
                  <a:pos x="90091" y="135918"/>
                </a:cxn>
                <a:cxn ang="0">
                  <a:pos x="90091" y="99546"/>
                </a:cxn>
                <a:cxn ang="0">
                  <a:pos x="84340" y="97631"/>
                </a:cxn>
                <a:cxn ang="0">
                  <a:pos x="53671" y="53601"/>
                </a:cxn>
                <a:cxn ang="0">
                  <a:pos x="90091" y="76574"/>
                </a:cxn>
                <a:cxn ang="0">
                  <a:pos x="90091" y="283322"/>
                </a:cxn>
                <a:cxn ang="0">
                  <a:pos x="53671" y="306294"/>
                </a:cxn>
                <a:cxn ang="0">
                  <a:pos x="84340" y="262264"/>
                </a:cxn>
                <a:cxn ang="0">
                  <a:pos x="90091" y="260350"/>
                </a:cxn>
                <a:cxn ang="0">
                  <a:pos x="63255" y="179948"/>
                </a:cxn>
                <a:cxn ang="0">
                  <a:pos x="9584" y="170376"/>
                </a:cxn>
                <a:cxn ang="0">
                  <a:pos x="9584" y="189519"/>
                </a:cxn>
                <a:cxn ang="0">
                  <a:pos x="63255" y="179948"/>
                </a:cxn>
              </a:cxnLst>
              <a:rect l="0" t="0" r="0" b="0"/>
              <a:pathLst>
                <a:path w="188" h="204">
                  <a:moveTo>
                    <a:pt x="141" y="116"/>
                  </a:moveTo>
                  <a:cubicBezTo>
                    <a:pt x="144" y="109"/>
                    <a:pt x="146" y="102"/>
                    <a:pt x="146" y="94"/>
                  </a:cubicBezTo>
                  <a:cubicBezTo>
                    <a:pt x="146" y="86"/>
                    <a:pt x="144" y="79"/>
                    <a:pt x="141" y="72"/>
                  </a:cubicBezTo>
                  <a:cubicBezTo>
                    <a:pt x="141" y="116"/>
                    <a:pt x="141" y="116"/>
                    <a:pt x="141" y="116"/>
                  </a:cubicBezTo>
                  <a:close/>
                  <a:moveTo>
                    <a:pt x="141" y="147"/>
                  </a:moveTo>
                  <a:cubicBezTo>
                    <a:pt x="141" y="136"/>
                    <a:pt x="141" y="136"/>
                    <a:pt x="141" y="136"/>
                  </a:cubicBezTo>
                  <a:cubicBezTo>
                    <a:pt x="142" y="136"/>
                    <a:pt x="143" y="136"/>
                    <a:pt x="144" y="137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2" y="155"/>
                    <a:pt x="162" y="158"/>
                    <a:pt x="160" y="160"/>
                  </a:cubicBezTo>
                  <a:cubicBezTo>
                    <a:pt x="159" y="162"/>
                    <a:pt x="155" y="162"/>
                    <a:pt x="154" y="160"/>
                  </a:cubicBezTo>
                  <a:cubicBezTo>
                    <a:pt x="141" y="147"/>
                    <a:pt x="141" y="147"/>
                    <a:pt x="141" y="147"/>
                  </a:cubicBezTo>
                  <a:close/>
                  <a:moveTo>
                    <a:pt x="141" y="52"/>
                  </a:moveTo>
                  <a:cubicBezTo>
                    <a:pt x="141" y="40"/>
                    <a:pt x="141" y="40"/>
                    <a:pt x="141" y="4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5" y="26"/>
                    <a:pt x="159" y="26"/>
                    <a:pt x="160" y="28"/>
                  </a:cubicBezTo>
                  <a:cubicBezTo>
                    <a:pt x="162" y="29"/>
                    <a:pt x="162" y="32"/>
                    <a:pt x="160" y="34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3" y="52"/>
                    <a:pt x="142" y="52"/>
                    <a:pt x="141" y="52"/>
                  </a:cubicBezTo>
                  <a:close/>
                  <a:moveTo>
                    <a:pt x="183" y="89"/>
                  </a:moveTo>
                  <a:cubicBezTo>
                    <a:pt x="183" y="89"/>
                    <a:pt x="183" y="89"/>
                    <a:pt x="183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57" y="89"/>
                    <a:pt x="155" y="91"/>
                    <a:pt x="155" y="94"/>
                  </a:cubicBezTo>
                  <a:cubicBezTo>
                    <a:pt x="155" y="97"/>
                    <a:pt x="157" y="99"/>
                    <a:pt x="160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6" y="99"/>
                    <a:pt x="188" y="97"/>
                    <a:pt x="188" y="94"/>
                  </a:cubicBezTo>
                  <a:cubicBezTo>
                    <a:pt x="188" y="91"/>
                    <a:pt x="186" y="89"/>
                    <a:pt x="183" y="89"/>
                  </a:cubicBezTo>
                  <a:close/>
                  <a:moveTo>
                    <a:pt x="94" y="204"/>
                  </a:moveTo>
                  <a:cubicBezTo>
                    <a:pt x="97" y="204"/>
                    <a:pt x="97" y="204"/>
                    <a:pt x="97" y="204"/>
                  </a:cubicBezTo>
                  <a:cubicBezTo>
                    <a:pt x="112" y="204"/>
                    <a:pt x="123" y="192"/>
                    <a:pt x="123" y="17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31" y="131"/>
                    <a:pt x="137" y="124"/>
                    <a:pt x="141" y="116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32" y="54"/>
                    <a:pt x="115" y="42"/>
                    <a:pt x="94" y="4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105" y="53"/>
                    <a:pt x="115" y="57"/>
                    <a:pt x="123" y="65"/>
                  </a:cubicBezTo>
                  <a:cubicBezTo>
                    <a:pt x="130" y="72"/>
                    <a:pt x="135" y="82"/>
                    <a:pt x="135" y="94"/>
                  </a:cubicBezTo>
                  <a:cubicBezTo>
                    <a:pt x="135" y="109"/>
                    <a:pt x="127" y="122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3" y="130"/>
                    <a:pt x="112" y="132"/>
                    <a:pt x="112" y="134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94" y="204"/>
                    <a:pt x="94" y="204"/>
                    <a:pt x="94" y="204"/>
                  </a:cubicBezTo>
                  <a:close/>
                  <a:moveTo>
                    <a:pt x="141" y="40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39" y="52"/>
                    <a:pt x="138" y="52"/>
                    <a:pt x="137" y="51"/>
                  </a:cubicBezTo>
                  <a:cubicBezTo>
                    <a:pt x="135" y="49"/>
                    <a:pt x="135" y="46"/>
                    <a:pt x="137" y="44"/>
                  </a:cubicBezTo>
                  <a:cubicBezTo>
                    <a:pt x="141" y="40"/>
                    <a:pt x="141" y="40"/>
                    <a:pt x="141" y="40"/>
                  </a:cubicBezTo>
                  <a:close/>
                  <a:moveTo>
                    <a:pt x="141" y="136"/>
                  </a:moveTo>
                  <a:cubicBezTo>
                    <a:pt x="141" y="147"/>
                    <a:pt x="141" y="147"/>
                    <a:pt x="141" y="147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5" y="142"/>
                    <a:pt x="135" y="139"/>
                    <a:pt x="137" y="137"/>
                  </a:cubicBezTo>
                  <a:cubicBezTo>
                    <a:pt x="138" y="136"/>
                    <a:pt x="139" y="136"/>
                    <a:pt x="141" y="136"/>
                  </a:cubicBezTo>
                  <a:close/>
                  <a:moveTo>
                    <a:pt x="94" y="33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7" y="0"/>
                    <a:pt x="99" y="2"/>
                    <a:pt x="99" y="5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31"/>
                    <a:pt x="97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lose/>
                  <a:moveTo>
                    <a:pt x="94" y="42"/>
                  </a:moveTo>
                  <a:cubicBezTo>
                    <a:pt x="73" y="42"/>
                    <a:pt x="56" y="54"/>
                    <a:pt x="47" y="71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5"/>
                    <a:pt x="58" y="132"/>
                    <a:pt x="65" y="137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5" y="192"/>
                    <a:pt x="77" y="204"/>
                    <a:pt x="9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1"/>
                    <a:pt x="73" y="130"/>
                  </a:cubicBezTo>
                  <a:cubicBezTo>
                    <a:pt x="61" y="122"/>
                    <a:pt x="53" y="109"/>
                    <a:pt x="53" y="94"/>
                  </a:cubicBezTo>
                  <a:cubicBezTo>
                    <a:pt x="53" y="82"/>
                    <a:pt x="57" y="72"/>
                    <a:pt x="65" y="65"/>
                  </a:cubicBezTo>
                  <a:cubicBezTo>
                    <a:pt x="72" y="57"/>
                    <a:pt x="82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lose/>
                  <a:moveTo>
                    <a:pt x="94" y="0"/>
                  </a:moveTo>
                  <a:cubicBezTo>
                    <a:pt x="94" y="33"/>
                    <a:pt x="94" y="33"/>
                    <a:pt x="94" y="33"/>
                  </a:cubicBezTo>
                  <a:cubicBezTo>
                    <a:pt x="91" y="33"/>
                    <a:pt x="89" y="31"/>
                    <a:pt x="89" y="28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2"/>
                    <a:pt x="91" y="0"/>
                    <a:pt x="94" y="0"/>
                  </a:cubicBezTo>
                  <a:close/>
                  <a:moveTo>
                    <a:pt x="47" y="148"/>
                  </a:moveTo>
                  <a:cubicBezTo>
                    <a:pt x="47" y="136"/>
                    <a:pt x="47" y="136"/>
                    <a:pt x="47" y="136"/>
                  </a:cubicBezTo>
                  <a:cubicBezTo>
                    <a:pt x="48" y="136"/>
                    <a:pt x="50" y="136"/>
                    <a:pt x="51" y="137"/>
                  </a:cubicBezTo>
                  <a:cubicBezTo>
                    <a:pt x="53" y="139"/>
                    <a:pt x="53" y="142"/>
                    <a:pt x="51" y="144"/>
                  </a:cubicBezTo>
                  <a:cubicBezTo>
                    <a:pt x="47" y="148"/>
                    <a:pt x="47" y="148"/>
                    <a:pt x="47" y="148"/>
                  </a:cubicBezTo>
                  <a:close/>
                  <a:moveTo>
                    <a:pt x="47" y="52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3" y="46"/>
                    <a:pt x="53" y="49"/>
                    <a:pt x="51" y="51"/>
                  </a:cubicBezTo>
                  <a:cubicBezTo>
                    <a:pt x="50" y="52"/>
                    <a:pt x="49" y="52"/>
                    <a:pt x="47" y="52"/>
                  </a:cubicBezTo>
                  <a:close/>
                  <a:moveTo>
                    <a:pt x="47" y="71"/>
                  </a:moveTo>
                  <a:cubicBezTo>
                    <a:pt x="44" y="78"/>
                    <a:pt x="42" y="86"/>
                    <a:pt x="42" y="94"/>
                  </a:cubicBezTo>
                  <a:cubicBezTo>
                    <a:pt x="42" y="102"/>
                    <a:pt x="44" y="110"/>
                    <a:pt x="47" y="117"/>
                  </a:cubicBezTo>
                  <a:cubicBezTo>
                    <a:pt x="47" y="71"/>
                    <a:pt x="47" y="71"/>
                    <a:pt x="47" y="71"/>
                  </a:cubicBezTo>
                  <a:close/>
                  <a:moveTo>
                    <a:pt x="47" y="40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46" y="52"/>
                    <a:pt x="45" y="52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0" y="26"/>
                    <a:pt x="33" y="26"/>
                    <a:pt x="35" y="28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47" y="136"/>
                  </a:moveTo>
                  <a:cubicBezTo>
                    <a:pt x="47" y="148"/>
                    <a:pt x="47" y="148"/>
                    <a:pt x="47" y="148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3" y="162"/>
                    <a:pt x="30" y="162"/>
                    <a:pt x="28" y="160"/>
                  </a:cubicBezTo>
                  <a:cubicBezTo>
                    <a:pt x="26" y="158"/>
                    <a:pt x="26" y="155"/>
                    <a:pt x="28" y="15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6"/>
                    <a:pt x="46" y="136"/>
                    <a:pt x="47" y="136"/>
                  </a:cubicBezTo>
                  <a:close/>
                  <a:moveTo>
                    <a:pt x="33" y="94"/>
                  </a:moveTo>
                  <a:cubicBezTo>
                    <a:pt x="33" y="94"/>
                    <a:pt x="33" y="94"/>
                    <a:pt x="33" y="94"/>
                  </a:cubicBezTo>
                  <a:cubicBezTo>
                    <a:pt x="33" y="91"/>
                    <a:pt x="31" y="89"/>
                    <a:pt x="28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1" y="99"/>
                    <a:pt x="33" y="97"/>
                    <a:pt x="33" y="94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1" name="Freeform 254"/>
            <p:cNvSpPr>
              <a:spLocks noEditPoints="1"/>
            </p:cNvSpPr>
            <p:nvPr/>
          </p:nvSpPr>
          <p:spPr>
            <a:xfrm>
              <a:off x="5618163" y="1017588"/>
              <a:ext cx="534987" cy="774700"/>
            </a:xfrm>
            <a:custGeom>
              <a:avLst/>
              <a:gdLst/>
              <a:ahLst/>
              <a:cxnLst>
                <a:cxn ang="0">
                  <a:pos x="267494" y="13390"/>
                </a:cxn>
                <a:cxn ang="0">
                  <a:pos x="309528" y="0"/>
                </a:cxn>
                <a:cxn ang="0">
                  <a:pos x="424168" y="353875"/>
                </a:cxn>
                <a:cxn ang="0">
                  <a:pos x="296154" y="394045"/>
                </a:cxn>
                <a:cxn ang="0">
                  <a:pos x="267494" y="306054"/>
                </a:cxn>
                <a:cxn ang="0">
                  <a:pos x="267494" y="13390"/>
                </a:cxn>
                <a:cxn ang="0">
                  <a:pos x="267494" y="610196"/>
                </a:cxn>
                <a:cxn ang="0">
                  <a:pos x="370670" y="575765"/>
                </a:cxn>
                <a:cxn ang="0">
                  <a:pos x="292332" y="575765"/>
                </a:cxn>
                <a:cxn ang="0">
                  <a:pos x="292332" y="527944"/>
                </a:cxn>
                <a:cxn ang="0">
                  <a:pos x="416526" y="527944"/>
                </a:cxn>
                <a:cxn ang="0">
                  <a:pos x="515880" y="527944"/>
                </a:cxn>
                <a:cxn ang="0">
                  <a:pos x="534987" y="527944"/>
                </a:cxn>
                <a:cxn ang="0">
                  <a:pos x="534987" y="575765"/>
                </a:cxn>
                <a:cxn ang="0">
                  <a:pos x="491042" y="575765"/>
                </a:cxn>
                <a:cxn ang="0">
                  <a:pos x="366848" y="680971"/>
                </a:cxn>
                <a:cxn ang="0">
                  <a:pos x="462382" y="734530"/>
                </a:cxn>
                <a:cxn ang="0">
                  <a:pos x="462382" y="774700"/>
                </a:cxn>
                <a:cxn ang="0">
                  <a:pos x="267494" y="774700"/>
                </a:cxn>
                <a:cxn ang="0">
                  <a:pos x="267494" y="738356"/>
                </a:cxn>
                <a:cxn ang="0">
                  <a:pos x="303796" y="702012"/>
                </a:cxn>
                <a:cxn ang="0">
                  <a:pos x="267494" y="665668"/>
                </a:cxn>
                <a:cxn ang="0">
                  <a:pos x="267494" y="610196"/>
                </a:cxn>
                <a:cxn ang="0">
                  <a:pos x="183424" y="42082"/>
                </a:cxn>
                <a:cxn ang="0">
                  <a:pos x="267494" y="13390"/>
                </a:cxn>
                <a:cxn ang="0">
                  <a:pos x="267494" y="306054"/>
                </a:cxn>
                <a:cxn ang="0">
                  <a:pos x="250297" y="254408"/>
                </a:cxn>
                <a:cxn ang="0">
                  <a:pos x="89801" y="432302"/>
                </a:cxn>
                <a:cxn ang="0">
                  <a:pos x="267494" y="610196"/>
                </a:cxn>
                <a:cxn ang="0">
                  <a:pos x="267494" y="610196"/>
                </a:cxn>
                <a:cxn ang="0">
                  <a:pos x="267494" y="665668"/>
                </a:cxn>
                <a:cxn ang="0">
                  <a:pos x="231191" y="702012"/>
                </a:cxn>
                <a:cxn ang="0">
                  <a:pos x="267494" y="738356"/>
                </a:cxn>
                <a:cxn ang="0">
                  <a:pos x="267494" y="774700"/>
                </a:cxn>
                <a:cxn ang="0">
                  <a:pos x="72605" y="774700"/>
                </a:cxn>
                <a:cxn ang="0">
                  <a:pos x="72605" y="734530"/>
                </a:cxn>
                <a:cxn ang="0">
                  <a:pos x="168139" y="680971"/>
                </a:cxn>
                <a:cxn ang="0">
                  <a:pos x="0" y="432302"/>
                </a:cxn>
                <a:cxn ang="0">
                  <a:pos x="223548" y="168330"/>
                </a:cxn>
                <a:cxn ang="0">
                  <a:pos x="183424" y="42082"/>
                </a:cxn>
              </a:cxnLst>
              <a:rect l="0" t="0" r="0" b="0"/>
              <a:pathLst>
                <a:path w="280" h="405">
                  <a:moveTo>
                    <a:pt x="140" y="7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222" y="185"/>
                    <a:pt x="222" y="185"/>
                    <a:pt x="222" y="185"/>
                  </a:cubicBezTo>
                  <a:cubicBezTo>
                    <a:pt x="155" y="206"/>
                    <a:pt x="155" y="206"/>
                    <a:pt x="155" y="206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40" y="7"/>
                    <a:pt x="140" y="7"/>
                    <a:pt x="140" y="7"/>
                  </a:cubicBezTo>
                  <a:close/>
                  <a:moveTo>
                    <a:pt x="140" y="319"/>
                  </a:moveTo>
                  <a:cubicBezTo>
                    <a:pt x="161" y="319"/>
                    <a:pt x="179" y="312"/>
                    <a:pt x="194" y="301"/>
                  </a:cubicBezTo>
                  <a:cubicBezTo>
                    <a:pt x="153" y="301"/>
                    <a:pt x="153" y="301"/>
                    <a:pt x="153" y="301"/>
                  </a:cubicBezTo>
                  <a:cubicBezTo>
                    <a:pt x="153" y="276"/>
                    <a:pt x="153" y="276"/>
                    <a:pt x="153" y="276"/>
                  </a:cubicBezTo>
                  <a:cubicBezTo>
                    <a:pt x="218" y="276"/>
                    <a:pt x="218" y="276"/>
                    <a:pt x="218" y="276"/>
                  </a:cubicBezTo>
                  <a:cubicBezTo>
                    <a:pt x="270" y="276"/>
                    <a:pt x="270" y="276"/>
                    <a:pt x="270" y="276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42" y="326"/>
                    <a:pt x="219" y="345"/>
                    <a:pt x="192" y="356"/>
                  </a:cubicBezTo>
                  <a:cubicBezTo>
                    <a:pt x="221" y="360"/>
                    <a:pt x="242" y="370"/>
                    <a:pt x="242" y="384"/>
                  </a:cubicBezTo>
                  <a:cubicBezTo>
                    <a:pt x="242" y="405"/>
                    <a:pt x="242" y="405"/>
                    <a:pt x="242" y="405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51" y="386"/>
                    <a:pt x="159" y="377"/>
                    <a:pt x="159" y="367"/>
                  </a:cubicBezTo>
                  <a:cubicBezTo>
                    <a:pt x="159" y="356"/>
                    <a:pt x="151" y="348"/>
                    <a:pt x="140" y="348"/>
                  </a:cubicBezTo>
                  <a:lnTo>
                    <a:pt x="140" y="319"/>
                  </a:lnTo>
                  <a:close/>
                  <a:moveTo>
                    <a:pt x="96" y="22"/>
                  </a:moveTo>
                  <a:cubicBezTo>
                    <a:pt x="140" y="7"/>
                    <a:pt x="140" y="7"/>
                    <a:pt x="140" y="7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84" y="137"/>
                    <a:pt x="47" y="177"/>
                    <a:pt x="47" y="226"/>
                  </a:cubicBezTo>
                  <a:cubicBezTo>
                    <a:pt x="47" y="277"/>
                    <a:pt x="88" y="319"/>
                    <a:pt x="140" y="319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0" y="348"/>
                    <a:pt x="140" y="348"/>
                    <a:pt x="140" y="348"/>
                  </a:cubicBezTo>
                  <a:cubicBezTo>
                    <a:pt x="130" y="348"/>
                    <a:pt x="121" y="356"/>
                    <a:pt x="121" y="367"/>
                  </a:cubicBezTo>
                  <a:cubicBezTo>
                    <a:pt x="121" y="377"/>
                    <a:pt x="130" y="386"/>
                    <a:pt x="140" y="386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38" y="405"/>
                    <a:pt x="38" y="405"/>
                    <a:pt x="38" y="405"/>
                  </a:cubicBezTo>
                  <a:cubicBezTo>
                    <a:pt x="38" y="384"/>
                    <a:pt x="38" y="384"/>
                    <a:pt x="38" y="384"/>
                  </a:cubicBezTo>
                  <a:cubicBezTo>
                    <a:pt x="38" y="370"/>
                    <a:pt x="59" y="360"/>
                    <a:pt x="88" y="356"/>
                  </a:cubicBezTo>
                  <a:cubicBezTo>
                    <a:pt x="36" y="335"/>
                    <a:pt x="0" y="285"/>
                    <a:pt x="0" y="226"/>
                  </a:cubicBezTo>
                  <a:cubicBezTo>
                    <a:pt x="0" y="156"/>
                    <a:pt x="51" y="99"/>
                    <a:pt x="117" y="88"/>
                  </a:cubicBezTo>
                  <a:lnTo>
                    <a:pt x="96" y="22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" name="Freeform 255"/>
            <p:cNvSpPr>
              <a:spLocks noEditPoints="1"/>
            </p:cNvSpPr>
            <p:nvPr/>
          </p:nvSpPr>
          <p:spPr>
            <a:xfrm>
              <a:off x="5427663" y="908050"/>
              <a:ext cx="309562" cy="276225"/>
            </a:xfrm>
            <a:custGeom>
              <a:avLst/>
              <a:gdLst/>
              <a:ahLst/>
              <a:cxnLst>
                <a:cxn ang="0">
                  <a:pos x="280899" y="88239"/>
                </a:cxn>
                <a:cxn ang="0">
                  <a:pos x="154781" y="0"/>
                </a:cxn>
                <a:cxn ang="0">
                  <a:pos x="154781" y="26855"/>
                </a:cxn>
                <a:cxn ang="0">
                  <a:pos x="257968" y="95911"/>
                </a:cxn>
                <a:cxn ang="0">
                  <a:pos x="194909" y="241697"/>
                </a:cxn>
                <a:cxn ang="0">
                  <a:pos x="154781" y="249370"/>
                </a:cxn>
                <a:cxn ang="0">
                  <a:pos x="154781" y="276225"/>
                </a:cxn>
                <a:cxn ang="0">
                  <a:pos x="204464" y="266634"/>
                </a:cxn>
                <a:cxn ang="0">
                  <a:pos x="280899" y="88239"/>
                </a:cxn>
                <a:cxn ang="0">
                  <a:pos x="154781" y="0"/>
                </a:cxn>
                <a:cxn ang="0">
                  <a:pos x="103187" y="11509"/>
                </a:cxn>
                <a:cxn ang="0">
                  <a:pos x="26752" y="189905"/>
                </a:cxn>
                <a:cxn ang="0">
                  <a:pos x="154781" y="276225"/>
                </a:cxn>
                <a:cxn ang="0">
                  <a:pos x="154781" y="249370"/>
                </a:cxn>
                <a:cxn ang="0">
                  <a:pos x="51594" y="180314"/>
                </a:cxn>
                <a:cxn ang="0">
                  <a:pos x="51594" y="180314"/>
                </a:cxn>
                <a:cxn ang="0">
                  <a:pos x="112742" y="34528"/>
                </a:cxn>
                <a:cxn ang="0">
                  <a:pos x="154781" y="26855"/>
                </a:cxn>
                <a:cxn ang="0">
                  <a:pos x="154781" y="0"/>
                </a:cxn>
              </a:cxnLst>
              <a:rect l="0" t="0" r="0" b="0"/>
              <a:pathLst>
                <a:path w="162" h="144">
                  <a:moveTo>
                    <a:pt x="147" y="46"/>
                  </a:moveTo>
                  <a:cubicBezTo>
                    <a:pt x="136" y="18"/>
                    <a:pt x="109" y="0"/>
                    <a:pt x="81" y="0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104" y="14"/>
                    <a:pt x="126" y="28"/>
                    <a:pt x="135" y="50"/>
                  </a:cubicBezTo>
                  <a:cubicBezTo>
                    <a:pt x="147" y="80"/>
                    <a:pt x="132" y="114"/>
                    <a:pt x="102" y="126"/>
                  </a:cubicBezTo>
                  <a:cubicBezTo>
                    <a:pt x="95" y="129"/>
                    <a:pt x="88" y="130"/>
                    <a:pt x="81" y="130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90" y="144"/>
                    <a:pt x="99" y="142"/>
                    <a:pt x="107" y="139"/>
                  </a:cubicBezTo>
                  <a:cubicBezTo>
                    <a:pt x="144" y="124"/>
                    <a:pt x="162" y="82"/>
                    <a:pt x="147" y="46"/>
                  </a:cubicBezTo>
                  <a:close/>
                  <a:moveTo>
                    <a:pt x="81" y="0"/>
                  </a:moveTo>
                  <a:cubicBezTo>
                    <a:pt x="72" y="0"/>
                    <a:pt x="63" y="2"/>
                    <a:pt x="54" y="6"/>
                  </a:cubicBezTo>
                  <a:cubicBezTo>
                    <a:pt x="17" y="20"/>
                    <a:pt x="0" y="62"/>
                    <a:pt x="14" y="99"/>
                  </a:cubicBezTo>
                  <a:cubicBezTo>
                    <a:pt x="25" y="127"/>
                    <a:pt x="52" y="144"/>
                    <a:pt x="81" y="144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58" y="130"/>
                    <a:pt x="36" y="116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15" y="64"/>
                    <a:pt x="29" y="30"/>
                    <a:pt x="59" y="18"/>
                  </a:cubicBezTo>
                  <a:cubicBezTo>
                    <a:pt x="66" y="15"/>
                    <a:pt x="74" y="14"/>
                    <a:pt x="81" y="1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3" name="Freeform 256"/>
            <p:cNvSpPr/>
            <p:nvPr/>
          </p:nvSpPr>
          <p:spPr>
            <a:xfrm>
              <a:off x="5337175" y="1074738"/>
              <a:ext cx="138113" cy="84137"/>
            </a:xfrm>
            <a:custGeom>
              <a:avLst/>
              <a:gdLst/>
              <a:ahLst/>
              <a:cxnLst>
                <a:cxn ang="0">
                  <a:pos x="14288" y="84137"/>
                </a:cxn>
                <a:cxn ang="0">
                  <a:pos x="0" y="50800"/>
                </a:cxn>
                <a:cxn ang="0">
                  <a:pos x="123825" y="0"/>
                </a:cxn>
                <a:cxn ang="0">
                  <a:pos x="138113" y="34925"/>
                </a:cxn>
                <a:cxn ang="0">
                  <a:pos x="14288" y="84137"/>
                </a:cxn>
              </a:cxnLst>
              <a:rect l="0" t="0" r="0" b="0"/>
              <a:pathLst>
                <a:path w="87" h="53">
                  <a:moveTo>
                    <a:pt x="9" y="53"/>
                  </a:moveTo>
                  <a:lnTo>
                    <a:pt x="0" y="32"/>
                  </a:lnTo>
                  <a:lnTo>
                    <a:pt x="78" y="0"/>
                  </a:lnTo>
                  <a:lnTo>
                    <a:pt x="87" y="22"/>
                  </a:lnTo>
                  <a:lnTo>
                    <a:pt x="9" y="53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4" name="Freeform 257"/>
            <p:cNvSpPr/>
            <p:nvPr/>
          </p:nvSpPr>
          <p:spPr>
            <a:xfrm>
              <a:off x="5251450" y="1084263"/>
              <a:ext cx="184150" cy="115887"/>
            </a:xfrm>
            <a:custGeom>
              <a:avLst/>
              <a:gdLst/>
              <a:ahLst/>
              <a:cxnLst>
                <a:cxn ang="0">
                  <a:pos x="44119" y="108161"/>
                </a:cxn>
                <a:cxn ang="0">
                  <a:pos x="5755" y="92710"/>
                </a:cxn>
                <a:cxn ang="0">
                  <a:pos x="23019" y="54081"/>
                </a:cxn>
                <a:cxn ang="0">
                  <a:pos x="140031" y="5794"/>
                </a:cxn>
                <a:cxn ang="0">
                  <a:pos x="178395" y="23177"/>
                </a:cxn>
                <a:cxn ang="0">
                  <a:pos x="161131" y="61806"/>
                </a:cxn>
                <a:cxn ang="0">
                  <a:pos x="44119" y="108161"/>
                </a:cxn>
              </a:cxnLst>
              <a:rect l="0" t="0" r="0" b="0"/>
              <a:pathLst>
                <a:path w="96" h="60">
                  <a:moveTo>
                    <a:pt x="23" y="56"/>
                  </a:moveTo>
                  <a:cubicBezTo>
                    <a:pt x="15" y="60"/>
                    <a:pt x="6" y="56"/>
                    <a:pt x="3" y="48"/>
                  </a:cubicBezTo>
                  <a:cubicBezTo>
                    <a:pt x="0" y="40"/>
                    <a:pt x="4" y="31"/>
                    <a:pt x="12" y="28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0"/>
                    <a:pt x="90" y="4"/>
                    <a:pt x="93" y="12"/>
                  </a:cubicBezTo>
                  <a:cubicBezTo>
                    <a:pt x="96" y="20"/>
                    <a:pt x="92" y="29"/>
                    <a:pt x="84" y="32"/>
                  </a:cubicBezTo>
                  <a:lnTo>
                    <a:pt x="23" y="56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5" name="Freeform 258"/>
            <p:cNvSpPr>
              <a:spLocks noEditPoints="1"/>
            </p:cNvSpPr>
            <p:nvPr/>
          </p:nvSpPr>
          <p:spPr>
            <a:xfrm>
              <a:off x="7648575" y="2376488"/>
              <a:ext cx="560388" cy="200025"/>
            </a:xfrm>
            <a:custGeom>
              <a:avLst/>
              <a:gdLst/>
              <a:ahLst/>
              <a:cxnLst>
                <a:cxn ang="0">
                  <a:pos x="388255" y="13335"/>
                </a:cxn>
                <a:cxn ang="0">
                  <a:pos x="430332" y="3810"/>
                </a:cxn>
                <a:cxn ang="0">
                  <a:pos x="449458" y="13335"/>
                </a:cxn>
                <a:cxn ang="0">
                  <a:pos x="489622" y="5715"/>
                </a:cxn>
                <a:cxn ang="0">
                  <a:pos x="554650" y="47625"/>
                </a:cxn>
                <a:cxn ang="0">
                  <a:pos x="510661" y="112395"/>
                </a:cxn>
                <a:cxn ang="0">
                  <a:pos x="485797" y="118110"/>
                </a:cxn>
                <a:cxn ang="0">
                  <a:pos x="457108" y="49530"/>
                </a:cxn>
                <a:cxn ang="0">
                  <a:pos x="470496" y="121920"/>
                </a:cxn>
                <a:cxn ang="0">
                  <a:pos x="457108" y="137160"/>
                </a:cxn>
                <a:cxn ang="0">
                  <a:pos x="388255" y="150495"/>
                </a:cxn>
                <a:cxn ang="0">
                  <a:pos x="388255" y="55245"/>
                </a:cxn>
                <a:cxn ang="0">
                  <a:pos x="432245" y="45720"/>
                </a:cxn>
                <a:cxn ang="0">
                  <a:pos x="447545" y="53340"/>
                </a:cxn>
                <a:cxn ang="0">
                  <a:pos x="441808" y="24765"/>
                </a:cxn>
                <a:cxn ang="0">
                  <a:pos x="424594" y="13335"/>
                </a:cxn>
                <a:cxn ang="0">
                  <a:pos x="388255" y="20955"/>
                </a:cxn>
                <a:cxn ang="0">
                  <a:pos x="388255" y="13335"/>
                </a:cxn>
                <a:cxn ang="0">
                  <a:pos x="74591" y="81915"/>
                </a:cxn>
                <a:cxn ang="0">
                  <a:pos x="317489" y="34290"/>
                </a:cxn>
                <a:cxn ang="0">
                  <a:pos x="330878" y="24765"/>
                </a:cxn>
                <a:cxn ang="0">
                  <a:pos x="388255" y="13335"/>
                </a:cxn>
                <a:cxn ang="0">
                  <a:pos x="388255" y="20955"/>
                </a:cxn>
                <a:cxn ang="0">
                  <a:pos x="338528" y="30480"/>
                </a:cxn>
                <a:cxn ang="0">
                  <a:pos x="328965" y="47625"/>
                </a:cxn>
                <a:cxn ang="0">
                  <a:pos x="334703" y="74295"/>
                </a:cxn>
                <a:cxn ang="0">
                  <a:pos x="334703" y="74295"/>
                </a:cxn>
                <a:cxn ang="0">
                  <a:pos x="344266" y="62865"/>
                </a:cxn>
                <a:cxn ang="0">
                  <a:pos x="388255" y="55245"/>
                </a:cxn>
                <a:cxn ang="0">
                  <a:pos x="388255" y="150495"/>
                </a:cxn>
                <a:cxn ang="0">
                  <a:pos x="357654" y="156210"/>
                </a:cxn>
                <a:cxn ang="0">
                  <a:pos x="342353" y="150495"/>
                </a:cxn>
                <a:cxn ang="0">
                  <a:pos x="95629" y="200025"/>
                </a:cxn>
                <a:cxn ang="0">
                  <a:pos x="74591" y="190500"/>
                </a:cxn>
                <a:cxn ang="0">
                  <a:pos x="74591" y="182880"/>
                </a:cxn>
                <a:cxn ang="0">
                  <a:pos x="95629" y="192405"/>
                </a:cxn>
                <a:cxn ang="0">
                  <a:pos x="95629" y="192405"/>
                </a:cxn>
                <a:cxn ang="0">
                  <a:pos x="101367" y="190500"/>
                </a:cxn>
                <a:cxn ang="0">
                  <a:pos x="114755" y="169545"/>
                </a:cxn>
                <a:cxn ang="0">
                  <a:pos x="97542" y="156210"/>
                </a:cxn>
                <a:cxn ang="0">
                  <a:pos x="109017" y="137160"/>
                </a:cxn>
                <a:cxn ang="0">
                  <a:pos x="91804" y="121920"/>
                </a:cxn>
                <a:cxn ang="0">
                  <a:pos x="101367" y="102870"/>
                </a:cxn>
                <a:cxn ang="0">
                  <a:pos x="80329" y="89535"/>
                </a:cxn>
                <a:cxn ang="0">
                  <a:pos x="76503" y="89535"/>
                </a:cxn>
                <a:cxn ang="0">
                  <a:pos x="74591" y="91440"/>
                </a:cxn>
                <a:cxn ang="0">
                  <a:pos x="74591" y="81915"/>
                </a:cxn>
                <a:cxn ang="0">
                  <a:pos x="70766" y="83820"/>
                </a:cxn>
                <a:cxn ang="0">
                  <a:pos x="74591" y="81915"/>
                </a:cxn>
                <a:cxn ang="0">
                  <a:pos x="74591" y="91440"/>
                </a:cxn>
                <a:cxn ang="0">
                  <a:pos x="34427" y="133350"/>
                </a:cxn>
                <a:cxn ang="0">
                  <a:pos x="40164" y="167640"/>
                </a:cxn>
                <a:cxn ang="0">
                  <a:pos x="74591" y="182880"/>
                </a:cxn>
                <a:cxn ang="0">
                  <a:pos x="74591" y="190500"/>
                </a:cxn>
                <a:cxn ang="0">
                  <a:pos x="0" y="158115"/>
                </a:cxn>
                <a:cxn ang="0">
                  <a:pos x="70766" y="83820"/>
                </a:cxn>
              </a:cxnLst>
              <a:rect l="0" t="0" r="0" b="0"/>
              <a:pathLst>
                <a:path w="293" h="105">
                  <a:moveTo>
                    <a:pt x="203" y="7"/>
                  </a:moveTo>
                  <a:cubicBezTo>
                    <a:pt x="225" y="2"/>
                    <a:pt x="225" y="2"/>
                    <a:pt x="225" y="2"/>
                  </a:cubicBezTo>
                  <a:cubicBezTo>
                    <a:pt x="229" y="1"/>
                    <a:pt x="233" y="3"/>
                    <a:pt x="235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72" y="0"/>
                    <a:pt x="287" y="10"/>
                    <a:pt x="290" y="25"/>
                  </a:cubicBezTo>
                  <a:cubicBezTo>
                    <a:pt x="293" y="41"/>
                    <a:pt x="283" y="56"/>
                    <a:pt x="267" y="59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39" y="26"/>
                    <a:pt x="239" y="26"/>
                    <a:pt x="239" y="2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7"/>
                    <a:pt x="243" y="71"/>
                    <a:pt x="239" y="72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9" y="24"/>
                    <a:pt x="232" y="25"/>
                    <a:pt x="234" y="28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0" y="9"/>
                    <a:pt x="226" y="6"/>
                    <a:pt x="222" y="7"/>
                  </a:cubicBezTo>
                  <a:cubicBezTo>
                    <a:pt x="203" y="11"/>
                    <a:pt x="203" y="11"/>
                    <a:pt x="203" y="11"/>
                  </a:cubicBezTo>
                  <a:lnTo>
                    <a:pt x="203" y="7"/>
                  </a:lnTo>
                  <a:close/>
                  <a:moveTo>
                    <a:pt x="39" y="43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67" y="15"/>
                    <a:pt x="170" y="13"/>
                    <a:pt x="173" y="13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3" y="17"/>
                    <a:pt x="171" y="21"/>
                    <a:pt x="172" y="25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6"/>
                    <a:pt x="177" y="34"/>
                    <a:pt x="180" y="33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187" y="82"/>
                    <a:pt x="187" y="82"/>
                    <a:pt x="187" y="82"/>
                  </a:cubicBezTo>
                  <a:cubicBezTo>
                    <a:pt x="183" y="83"/>
                    <a:pt x="181" y="81"/>
                    <a:pt x="179" y="79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8" y="99"/>
                    <a:pt x="61" y="94"/>
                    <a:pt x="60" y="89"/>
                  </a:cubicBezTo>
                  <a:cubicBezTo>
                    <a:pt x="59" y="85"/>
                    <a:pt x="55" y="82"/>
                    <a:pt x="51" y="82"/>
                  </a:cubicBezTo>
                  <a:cubicBezTo>
                    <a:pt x="55" y="80"/>
                    <a:pt x="57" y="76"/>
                    <a:pt x="57" y="72"/>
                  </a:cubicBezTo>
                  <a:cubicBezTo>
                    <a:pt x="56" y="67"/>
                    <a:pt x="52" y="64"/>
                    <a:pt x="48" y="64"/>
                  </a:cubicBezTo>
                  <a:cubicBezTo>
                    <a:pt x="52" y="63"/>
                    <a:pt x="54" y="58"/>
                    <a:pt x="53" y="54"/>
                  </a:cubicBezTo>
                  <a:cubicBezTo>
                    <a:pt x="52" y="49"/>
                    <a:pt x="47" y="46"/>
                    <a:pt x="42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9" y="43"/>
                  </a:lnTo>
                  <a:close/>
                  <a:moveTo>
                    <a:pt x="37" y="4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37" y="44"/>
                  </a:ln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6" name="Freeform 259"/>
            <p:cNvSpPr>
              <a:spLocks noEditPoints="1"/>
            </p:cNvSpPr>
            <p:nvPr/>
          </p:nvSpPr>
          <p:spPr>
            <a:xfrm>
              <a:off x="7054850" y="1501775"/>
              <a:ext cx="279400" cy="204788"/>
            </a:xfrm>
            <a:custGeom>
              <a:avLst/>
              <a:gdLst/>
              <a:ahLst/>
              <a:cxnLst>
                <a:cxn ang="0">
                  <a:pos x="229644" y="195218"/>
                </a:cxn>
                <a:cxn ang="0">
                  <a:pos x="214334" y="189477"/>
                </a:cxn>
                <a:cxn ang="0">
                  <a:pos x="216248" y="189477"/>
                </a:cxn>
                <a:cxn ang="0">
                  <a:pos x="214334" y="145457"/>
                </a:cxn>
                <a:cxn ang="0">
                  <a:pos x="235385" y="135887"/>
                </a:cxn>
                <a:cxn ang="0">
                  <a:pos x="244953" y="105265"/>
                </a:cxn>
                <a:cxn ang="0">
                  <a:pos x="214334" y="84212"/>
                </a:cxn>
                <a:cxn ang="0">
                  <a:pos x="233471" y="55503"/>
                </a:cxn>
                <a:cxn ang="0">
                  <a:pos x="214334" y="44020"/>
                </a:cxn>
                <a:cxn ang="0">
                  <a:pos x="195197" y="9570"/>
                </a:cxn>
                <a:cxn ang="0">
                  <a:pos x="214334" y="44020"/>
                </a:cxn>
                <a:cxn ang="0">
                  <a:pos x="195197" y="59331"/>
                </a:cxn>
                <a:cxn ang="0">
                  <a:pos x="195197" y="26795"/>
                </a:cxn>
                <a:cxn ang="0">
                  <a:pos x="214334" y="202874"/>
                </a:cxn>
                <a:cxn ang="0">
                  <a:pos x="195197" y="191391"/>
                </a:cxn>
                <a:cxn ang="0">
                  <a:pos x="214334" y="202874"/>
                </a:cxn>
                <a:cxn ang="0">
                  <a:pos x="214334" y="93781"/>
                </a:cxn>
                <a:cxn ang="0">
                  <a:pos x="204766" y="126318"/>
                </a:cxn>
                <a:cxn ang="0">
                  <a:pos x="214334" y="145457"/>
                </a:cxn>
                <a:cxn ang="0">
                  <a:pos x="195197" y="70815"/>
                </a:cxn>
                <a:cxn ang="0">
                  <a:pos x="214334" y="84212"/>
                </a:cxn>
                <a:cxn ang="0">
                  <a:pos x="195197" y="9570"/>
                </a:cxn>
                <a:cxn ang="0">
                  <a:pos x="195197" y="24881"/>
                </a:cxn>
                <a:cxn ang="0">
                  <a:pos x="181801" y="5742"/>
                </a:cxn>
                <a:cxn ang="0">
                  <a:pos x="181801" y="200960"/>
                </a:cxn>
                <a:cxn ang="0">
                  <a:pos x="181801" y="177993"/>
                </a:cxn>
                <a:cxn ang="0">
                  <a:pos x="195197" y="204788"/>
                </a:cxn>
                <a:cxn ang="0">
                  <a:pos x="195197" y="59331"/>
                </a:cxn>
                <a:cxn ang="0">
                  <a:pos x="195197" y="143543"/>
                </a:cxn>
                <a:cxn ang="0">
                  <a:pos x="181801" y="158854"/>
                </a:cxn>
                <a:cxn ang="0">
                  <a:pos x="187542" y="44020"/>
                </a:cxn>
                <a:cxn ang="0">
                  <a:pos x="59325" y="30623"/>
                </a:cxn>
                <a:cxn ang="0">
                  <a:pos x="181801" y="15311"/>
                </a:cxn>
                <a:cxn ang="0">
                  <a:pos x="174147" y="17225"/>
                </a:cxn>
                <a:cxn ang="0">
                  <a:pos x="181801" y="45934"/>
                </a:cxn>
                <a:cxn ang="0">
                  <a:pos x="181801" y="176079"/>
                </a:cxn>
                <a:cxn ang="0">
                  <a:pos x="99512" y="156940"/>
                </a:cxn>
                <a:cxn ang="0">
                  <a:pos x="59325" y="135887"/>
                </a:cxn>
                <a:cxn ang="0">
                  <a:pos x="72721" y="132060"/>
                </a:cxn>
                <a:cxn ang="0">
                  <a:pos x="59325" y="74642"/>
                </a:cxn>
                <a:cxn ang="0">
                  <a:pos x="5741" y="112920"/>
                </a:cxn>
                <a:cxn ang="0">
                  <a:pos x="59325" y="30623"/>
                </a:cxn>
                <a:cxn ang="0">
                  <a:pos x="45929" y="78470"/>
                </a:cxn>
                <a:cxn ang="0">
                  <a:pos x="59325" y="135887"/>
                </a:cxn>
                <a:cxn ang="0">
                  <a:pos x="5741" y="112920"/>
                </a:cxn>
              </a:cxnLst>
              <a:rect l="0" t="0" r="0" b="0"/>
              <a:pathLst>
                <a:path w="146" h="107">
                  <a:moveTo>
                    <a:pt x="112" y="10"/>
                  </a:moveTo>
                  <a:cubicBezTo>
                    <a:pt x="146" y="32"/>
                    <a:pt x="140" y="90"/>
                    <a:pt x="120" y="102"/>
                  </a:cubicBezTo>
                  <a:cubicBezTo>
                    <a:pt x="117" y="104"/>
                    <a:pt x="115" y="105"/>
                    <a:pt x="112" y="106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9" y="96"/>
                    <a:pt x="122" y="88"/>
                    <a:pt x="118" y="82"/>
                  </a:cubicBezTo>
                  <a:cubicBezTo>
                    <a:pt x="117" y="79"/>
                    <a:pt x="115" y="77"/>
                    <a:pt x="112" y="76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5" y="73"/>
                    <a:pt x="119" y="73"/>
                    <a:pt x="123" y="71"/>
                  </a:cubicBezTo>
                  <a:cubicBezTo>
                    <a:pt x="123" y="71"/>
                    <a:pt x="123" y="71"/>
                    <a:pt x="123" y="71"/>
                  </a:cubicBezTo>
                  <a:cubicBezTo>
                    <a:pt x="129" y="68"/>
                    <a:pt x="131" y="61"/>
                    <a:pt x="128" y="55"/>
                  </a:cubicBezTo>
                  <a:cubicBezTo>
                    <a:pt x="125" y="49"/>
                    <a:pt x="118" y="47"/>
                    <a:pt x="112" y="49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4" y="44"/>
                    <a:pt x="115" y="44"/>
                    <a:pt x="117" y="43"/>
                  </a:cubicBezTo>
                  <a:cubicBezTo>
                    <a:pt x="122" y="41"/>
                    <a:pt x="124" y="34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0" y="25"/>
                    <a:pt x="116" y="23"/>
                    <a:pt x="112" y="23"/>
                  </a:cubicBezTo>
                  <a:lnTo>
                    <a:pt x="112" y="10"/>
                  </a:lnTo>
                  <a:close/>
                  <a:moveTo>
                    <a:pt x="102" y="5"/>
                  </a:moveTo>
                  <a:cubicBezTo>
                    <a:pt x="106" y="7"/>
                    <a:pt x="109" y="8"/>
                    <a:pt x="112" y="10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3"/>
                    <a:pt x="109" y="23"/>
                    <a:pt x="107" y="24"/>
                  </a:cubicBezTo>
                  <a:cubicBezTo>
                    <a:pt x="105" y="26"/>
                    <a:pt x="103" y="28"/>
                    <a:pt x="102" y="31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3" y="17"/>
                    <a:pt x="103" y="15"/>
                    <a:pt x="102" y="14"/>
                  </a:cubicBezTo>
                  <a:cubicBezTo>
                    <a:pt x="102" y="5"/>
                    <a:pt x="102" y="5"/>
                    <a:pt x="102" y="5"/>
                  </a:cubicBezTo>
                  <a:close/>
                  <a:moveTo>
                    <a:pt x="112" y="106"/>
                  </a:moveTo>
                  <a:cubicBezTo>
                    <a:pt x="109" y="107"/>
                    <a:pt x="105" y="107"/>
                    <a:pt x="102" y="107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5" y="101"/>
                    <a:pt x="109" y="101"/>
                    <a:pt x="112" y="99"/>
                  </a:cubicBezTo>
                  <a:cubicBezTo>
                    <a:pt x="112" y="106"/>
                    <a:pt x="112" y="106"/>
                    <a:pt x="112" y="106"/>
                  </a:cubicBezTo>
                  <a:close/>
                  <a:moveTo>
                    <a:pt x="112" y="44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06" y="52"/>
                    <a:pt x="104" y="60"/>
                    <a:pt x="107" y="66"/>
                  </a:cubicBezTo>
                  <a:cubicBezTo>
                    <a:pt x="108" y="68"/>
                    <a:pt x="110" y="70"/>
                    <a:pt x="112" y="71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09" y="74"/>
                    <a:pt x="105" y="74"/>
                    <a:pt x="102" y="7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8"/>
                    <a:pt x="103" y="38"/>
                  </a:cubicBezTo>
                  <a:cubicBezTo>
                    <a:pt x="105" y="42"/>
                    <a:pt x="108" y="44"/>
                    <a:pt x="112" y="44"/>
                  </a:cubicBezTo>
                  <a:close/>
                  <a:moveTo>
                    <a:pt x="95" y="3"/>
                  </a:moveTo>
                  <a:cubicBezTo>
                    <a:pt x="97" y="4"/>
                    <a:pt x="100" y="5"/>
                    <a:pt x="102" y="5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0" y="10"/>
                    <a:pt x="97" y="8"/>
                    <a:pt x="95" y="8"/>
                  </a:cubicBezTo>
                  <a:cubicBezTo>
                    <a:pt x="95" y="3"/>
                    <a:pt x="95" y="3"/>
                    <a:pt x="95" y="3"/>
                  </a:cubicBezTo>
                  <a:close/>
                  <a:moveTo>
                    <a:pt x="102" y="107"/>
                  </a:moveTo>
                  <a:cubicBezTo>
                    <a:pt x="99" y="106"/>
                    <a:pt x="97" y="106"/>
                    <a:pt x="95" y="10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3"/>
                    <a:pt x="95" y="93"/>
                  </a:cubicBezTo>
                  <a:cubicBezTo>
                    <a:pt x="97" y="96"/>
                    <a:pt x="99" y="98"/>
                    <a:pt x="102" y="100"/>
                  </a:cubicBezTo>
                  <a:cubicBezTo>
                    <a:pt x="102" y="107"/>
                    <a:pt x="102" y="107"/>
                    <a:pt x="102" y="107"/>
                  </a:cubicBezTo>
                  <a:close/>
                  <a:moveTo>
                    <a:pt x="102" y="19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2" y="33"/>
                    <a:pt x="101" y="35"/>
                    <a:pt x="102" y="37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2" y="75"/>
                    <a:pt x="101" y="76"/>
                    <a:pt x="101" y="76"/>
                  </a:cubicBezTo>
                  <a:cubicBezTo>
                    <a:pt x="98" y="77"/>
                    <a:pt x="96" y="80"/>
                    <a:pt x="95" y="8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6" y="24"/>
                    <a:pt x="97" y="24"/>
                    <a:pt x="98" y="23"/>
                  </a:cubicBezTo>
                  <a:cubicBezTo>
                    <a:pt x="100" y="22"/>
                    <a:pt x="101" y="21"/>
                    <a:pt x="102" y="19"/>
                  </a:cubicBezTo>
                  <a:close/>
                  <a:moveTo>
                    <a:pt x="31" y="16"/>
                  </a:moveTo>
                  <a:cubicBezTo>
                    <a:pt x="58" y="3"/>
                    <a:pt x="79" y="0"/>
                    <a:pt x="95" y="3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3" y="8"/>
                    <a:pt x="92" y="8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7" y="11"/>
                    <a:pt x="86" y="16"/>
                    <a:pt x="88" y="20"/>
                  </a:cubicBezTo>
                  <a:cubicBezTo>
                    <a:pt x="89" y="22"/>
                    <a:pt x="92" y="24"/>
                    <a:pt x="95" y="24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4" y="86"/>
                    <a:pt x="94" y="89"/>
                    <a:pt x="95" y="92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80" y="98"/>
                    <a:pt x="68" y="81"/>
                    <a:pt x="52" y="82"/>
                  </a:cubicBezTo>
                  <a:cubicBezTo>
                    <a:pt x="45" y="83"/>
                    <a:pt x="37" y="83"/>
                    <a:pt x="31" y="83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3" y="71"/>
                    <a:pt x="36" y="70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46" y="65"/>
                    <a:pt x="49" y="56"/>
                    <a:pt x="45" y="48"/>
                  </a:cubicBezTo>
                  <a:cubicBezTo>
                    <a:pt x="42" y="42"/>
                    <a:pt x="37" y="39"/>
                    <a:pt x="31" y="39"/>
                  </a:cubicBezTo>
                  <a:lnTo>
                    <a:pt x="31" y="16"/>
                  </a:lnTo>
                  <a:close/>
                  <a:moveTo>
                    <a:pt x="3" y="59"/>
                  </a:moveTo>
                  <a:cubicBezTo>
                    <a:pt x="0" y="34"/>
                    <a:pt x="26" y="18"/>
                    <a:pt x="26" y="18"/>
                  </a:cubicBezTo>
                  <a:cubicBezTo>
                    <a:pt x="27" y="17"/>
                    <a:pt x="29" y="16"/>
                    <a:pt x="31" y="1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9" y="39"/>
                    <a:pt x="26" y="40"/>
                    <a:pt x="24" y="41"/>
                  </a:cubicBezTo>
                  <a:cubicBezTo>
                    <a:pt x="16" y="45"/>
                    <a:pt x="13" y="54"/>
                    <a:pt x="17" y="62"/>
                  </a:cubicBezTo>
                  <a:cubicBezTo>
                    <a:pt x="20" y="67"/>
                    <a:pt x="25" y="71"/>
                    <a:pt x="31" y="7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6" y="82"/>
                    <a:pt x="5" y="76"/>
                    <a:pt x="3" y="59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7" name="Freeform 260"/>
            <p:cNvSpPr>
              <a:spLocks noEditPoints="1"/>
            </p:cNvSpPr>
            <p:nvPr/>
          </p:nvSpPr>
          <p:spPr>
            <a:xfrm>
              <a:off x="6057900" y="958850"/>
              <a:ext cx="277813" cy="300038"/>
            </a:xfrm>
            <a:custGeom>
              <a:avLst/>
              <a:gdLst/>
              <a:ahLst/>
              <a:cxnLst>
                <a:cxn ang="0">
                  <a:pos x="214587" y="137597"/>
                </a:cxn>
                <a:cxn ang="0">
                  <a:pos x="206923" y="170085"/>
                </a:cxn>
                <a:cxn ang="0">
                  <a:pos x="206923" y="200662"/>
                </a:cxn>
                <a:cxn ang="0">
                  <a:pos x="212671" y="202573"/>
                </a:cxn>
                <a:cxn ang="0">
                  <a:pos x="235662" y="236973"/>
                </a:cxn>
                <a:cxn ang="0">
                  <a:pos x="206923" y="217862"/>
                </a:cxn>
                <a:cxn ang="0">
                  <a:pos x="206923" y="59243"/>
                </a:cxn>
                <a:cxn ang="0">
                  <a:pos x="235662" y="40132"/>
                </a:cxn>
                <a:cxn ang="0">
                  <a:pos x="212671" y="74532"/>
                </a:cxn>
                <a:cxn ang="0">
                  <a:pos x="206923" y="76443"/>
                </a:cxn>
                <a:cxn ang="0">
                  <a:pos x="270149" y="131864"/>
                </a:cxn>
                <a:cxn ang="0">
                  <a:pos x="227998" y="137597"/>
                </a:cxn>
                <a:cxn ang="0">
                  <a:pos x="270149" y="145241"/>
                </a:cxn>
                <a:cxn ang="0">
                  <a:pos x="270149" y="131864"/>
                </a:cxn>
                <a:cxn ang="0">
                  <a:pos x="143696" y="300038"/>
                </a:cxn>
                <a:cxn ang="0">
                  <a:pos x="182015" y="200662"/>
                </a:cxn>
                <a:cxn ang="0">
                  <a:pos x="206923" y="105109"/>
                </a:cxn>
                <a:cxn ang="0">
                  <a:pos x="137949" y="78354"/>
                </a:cxn>
                <a:cxn ang="0">
                  <a:pos x="199259" y="137597"/>
                </a:cxn>
                <a:cxn ang="0">
                  <a:pos x="168604" y="191107"/>
                </a:cxn>
                <a:cxn ang="0">
                  <a:pos x="164772" y="231239"/>
                </a:cxn>
                <a:cxn ang="0">
                  <a:pos x="137949" y="300038"/>
                </a:cxn>
                <a:cxn ang="0">
                  <a:pos x="206923" y="76443"/>
                </a:cxn>
                <a:cxn ang="0">
                  <a:pos x="201175" y="64976"/>
                </a:cxn>
                <a:cxn ang="0">
                  <a:pos x="206923" y="200662"/>
                </a:cxn>
                <a:cxn ang="0">
                  <a:pos x="201175" y="212129"/>
                </a:cxn>
                <a:cxn ang="0">
                  <a:pos x="206923" y="200662"/>
                </a:cxn>
                <a:cxn ang="0">
                  <a:pos x="137949" y="0"/>
                </a:cxn>
                <a:cxn ang="0">
                  <a:pos x="145612" y="7644"/>
                </a:cxn>
                <a:cxn ang="0">
                  <a:pos x="137949" y="47777"/>
                </a:cxn>
                <a:cxn ang="0">
                  <a:pos x="137949" y="61154"/>
                </a:cxn>
                <a:cxn ang="0">
                  <a:pos x="68974" y="171996"/>
                </a:cxn>
                <a:cxn ang="0">
                  <a:pos x="95798" y="261817"/>
                </a:cxn>
                <a:cxn ang="0">
                  <a:pos x="137949" y="300038"/>
                </a:cxn>
                <a:cxn ang="0">
                  <a:pos x="111125" y="231239"/>
                </a:cxn>
                <a:cxn ang="0">
                  <a:pos x="107293" y="191107"/>
                </a:cxn>
                <a:cxn ang="0">
                  <a:pos x="93882" y="95554"/>
                </a:cxn>
                <a:cxn ang="0">
                  <a:pos x="137949" y="61154"/>
                </a:cxn>
                <a:cxn ang="0">
                  <a:pos x="137949" y="47777"/>
                </a:cxn>
                <a:cxn ang="0">
                  <a:pos x="130285" y="7644"/>
                </a:cxn>
                <a:cxn ang="0">
                  <a:pos x="68974" y="217862"/>
                </a:cxn>
                <a:cxn ang="0">
                  <a:pos x="74722" y="202573"/>
                </a:cxn>
                <a:cxn ang="0">
                  <a:pos x="68974" y="217862"/>
                </a:cxn>
                <a:cxn ang="0">
                  <a:pos x="68974" y="59243"/>
                </a:cxn>
                <a:cxn ang="0">
                  <a:pos x="74722" y="74532"/>
                </a:cxn>
                <a:cxn ang="0">
                  <a:pos x="68974" y="105109"/>
                </a:cxn>
                <a:cxn ang="0">
                  <a:pos x="68974" y="171996"/>
                </a:cxn>
                <a:cxn ang="0">
                  <a:pos x="68974" y="59243"/>
                </a:cxn>
                <a:cxn ang="0">
                  <a:pos x="65142" y="74532"/>
                </a:cxn>
                <a:cxn ang="0">
                  <a:pos x="40235" y="49688"/>
                </a:cxn>
                <a:cxn ang="0">
                  <a:pos x="49815" y="40132"/>
                </a:cxn>
                <a:cxn ang="0">
                  <a:pos x="68974" y="200662"/>
                </a:cxn>
                <a:cxn ang="0">
                  <a:pos x="49815" y="236973"/>
                </a:cxn>
                <a:cxn ang="0">
                  <a:pos x="40235" y="225506"/>
                </a:cxn>
                <a:cxn ang="0">
                  <a:pos x="65142" y="202573"/>
                </a:cxn>
                <a:cxn ang="0">
                  <a:pos x="47899" y="137597"/>
                </a:cxn>
                <a:cxn ang="0">
                  <a:pos x="40235" y="131864"/>
                </a:cxn>
                <a:cxn ang="0">
                  <a:pos x="0" y="137597"/>
                </a:cxn>
                <a:cxn ang="0">
                  <a:pos x="40235" y="145241"/>
                </a:cxn>
              </a:cxnLst>
              <a:rect l="0" t="0" r="0" b="0"/>
              <a:pathLst>
                <a:path w="145" h="157">
                  <a:moveTo>
                    <a:pt x="108" y="89"/>
                  </a:moveTo>
                  <a:cubicBezTo>
                    <a:pt x="111" y="84"/>
                    <a:pt x="112" y="78"/>
                    <a:pt x="112" y="72"/>
                  </a:cubicBezTo>
                  <a:cubicBezTo>
                    <a:pt x="112" y="66"/>
                    <a:pt x="111" y="61"/>
                    <a:pt x="108" y="55"/>
                  </a:cubicBezTo>
                  <a:cubicBezTo>
                    <a:pt x="108" y="89"/>
                    <a:pt x="108" y="89"/>
                    <a:pt x="108" y="89"/>
                  </a:cubicBezTo>
                  <a:close/>
                  <a:moveTo>
                    <a:pt x="108" y="114"/>
                  </a:moveTo>
                  <a:cubicBezTo>
                    <a:pt x="108" y="105"/>
                    <a:pt x="108" y="105"/>
                    <a:pt x="108" y="105"/>
                  </a:cubicBezTo>
                  <a:cubicBezTo>
                    <a:pt x="109" y="105"/>
                    <a:pt x="110" y="105"/>
                    <a:pt x="111" y="106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5" y="120"/>
                    <a:pt x="125" y="122"/>
                    <a:pt x="123" y="124"/>
                  </a:cubicBezTo>
                  <a:cubicBezTo>
                    <a:pt x="122" y="125"/>
                    <a:pt x="120" y="125"/>
                    <a:pt x="118" y="124"/>
                  </a:cubicBezTo>
                  <a:cubicBezTo>
                    <a:pt x="108" y="114"/>
                    <a:pt x="108" y="114"/>
                    <a:pt x="108" y="114"/>
                  </a:cubicBezTo>
                  <a:close/>
                  <a:moveTo>
                    <a:pt x="108" y="40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20" y="20"/>
                    <a:pt x="122" y="20"/>
                    <a:pt x="123" y="21"/>
                  </a:cubicBezTo>
                  <a:cubicBezTo>
                    <a:pt x="125" y="23"/>
                    <a:pt x="125" y="25"/>
                    <a:pt x="123" y="26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0" y="40"/>
                    <a:pt x="109" y="40"/>
                    <a:pt x="108" y="40"/>
                  </a:cubicBezTo>
                  <a:close/>
                  <a:moveTo>
                    <a:pt x="141" y="69"/>
                  </a:moveTo>
                  <a:cubicBezTo>
                    <a:pt x="141" y="69"/>
                    <a:pt x="141" y="69"/>
                    <a:pt x="141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1" y="69"/>
                    <a:pt x="119" y="70"/>
                    <a:pt x="119" y="72"/>
                  </a:cubicBezTo>
                  <a:cubicBezTo>
                    <a:pt x="119" y="74"/>
                    <a:pt x="121" y="76"/>
                    <a:pt x="123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3" y="76"/>
                    <a:pt x="145" y="74"/>
                    <a:pt x="145" y="72"/>
                  </a:cubicBezTo>
                  <a:cubicBezTo>
                    <a:pt x="145" y="70"/>
                    <a:pt x="143" y="69"/>
                    <a:pt x="141" y="69"/>
                  </a:cubicBezTo>
                  <a:close/>
                  <a:moveTo>
                    <a:pt x="72" y="157"/>
                  </a:moveTo>
                  <a:cubicBezTo>
                    <a:pt x="75" y="157"/>
                    <a:pt x="75" y="157"/>
                    <a:pt x="75" y="157"/>
                  </a:cubicBezTo>
                  <a:cubicBezTo>
                    <a:pt x="86" y="157"/>
                    <a:pt x="94" y="148"/>
                    <a:pt x="95" y="137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100" y="101"/>
                    <a:pt x="105" y="96"/>
                    <a:pt x="108" y="89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42"/>
                    <a:pt x="88" y="32"/>
                    <a:pt x="72" y="3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81" y="41"/>
                    <a:pt x="89" y="44"/>
                    <a:pt x="94" y="50"/>
                  </a:cubicBezTo>
                  <a:cubicBezTo>
                    <a:pt x="100" y="56"/>
                    <a:pt x="104" y="64"/>
                    <a:pt x="104" y="72"/>
                  </a:cubicBezTo>
                  <a:cubicBezTo>
                    <a:pt x="104" y="84"/>
                    <a:pt x="97" y="94"/>
                    <a:pt x="88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7" y="100"/>
                    <a:pt x="86" y="102"/>
                    <a:pt x="86" y="103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8" y="31"/>
                  </a:move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6" y="40"/>
                    <a:pt x="105" y="39"/>
                  </a:cubicBezTo>
                  <a:cubicBezTo>
                    <a:pt x="104" y="38"/>
                    <a:pt x="104" y="35"/>
                    <a:pt x="105" y="34"/>
                  </a:cubicBezTo>
                  <a:cubicBezTo>
                    <a:pt x="108" y="31"/>
                    <a:pt x="108" y="31"/>
                    <a:pt x="108" y="31"/>
                  </a:cubicBezTo>
                  <a:close/>
                  <a:moveTo>
                    <a:pt x="108" y="105"/>
                  </a:moveTo>
                  <a:cubicBezTo>
                    <a:pt x="108" y="114"/>
                    <a:pt x="108" y="114"/>
                    <a:pt x="108" y="114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4" y="109"/>
                    <a:pt x="104" y="107"/>
                    <a:pt x="105" y="106"/>
                  </a:cubicBezTo>
                  <a:cubicBezTo>
                    <a:pt x="106" y="105"/>
                    <a:pt x="107" y="105"/>
                    <a:pt x="108" y="105"/>
                  </a:cubicBezTo>
                  <a:close/>
                  <a:moveTo>
                    <a:pt x="72" y="25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4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lose/>
                  <a:moveTo>
                    <a:pt x="72" y="32"/>
                  </a:moveTo>
                  <a:cubicBezTo>
                    <a:pt x="56" y="32"/>
                    <a:pt x="42" y="41"/>
                    <a:pt x="36" y="55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6"/>
                    <a:pt x="44" y="102"/>
                    <a:pt x="50" y="10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48"/>
                    <a:pt x="59" y="157"/>
                    <a:pt x="70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2"/>
                    <a:pt x="58" y="101"/>
                    <a:pt x="56" y="100"/>
                  </a:cubicBezTo>
                  <a:cubicBezTo>
                    <a:pt x="47" y="94"/>
                    <a:pt x="40" y="84"/>
                    <a:pt x="40" y="72"/>
                  </a:cubicBezTo>
                  <a:cubicBezTo>
                    <a:pt x="40" y="64"/>
                    <a:pt x="44" y="56"/>
                    <a:pt x="49" y="50"/>
                  </a:cubicBezTo>
                  <a:cubicBezTo>
                    <a:pt x="55" y="44"/>
                    <a:pt x="63" y="41"/>
                    <a:pt x="72" y="41"/>
                  </a:cubicBezTo>
                  <a:cubicBezTo>
                    <a:pt x="72" y="32"/>
                    <a:pt x="72" y="32"/>
                    <a:pt x="72" y="32"/>
                  </a:cubicBezTo>
                  <a:close/>
                  <a:moveTo>
                    <a:pt x="72" y="0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0" y="25"/>
                    <a:pt x="68" y="24"/>
                    <a:pt x="68" y="2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70" y="0"/>
                    <a:pt x="72" y="0"/>
                  </a:cubicBezTo>
                  <a:close/>
                  <a:moveTo>
                    <a:pt x="36" y="114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37" y="104"/>
                    <a:pt x="38" y="105"/>
                    <a:pt x="39" y="106"/>
                  </a:cubicBezTo>
                  <a:cubicBezTo>
                    <a:pt x="40" y="107"/>
                    <a:pt x="40" y="109"/>
                    <a:pt x="39" y="111"/>
                  </a:cubicBezTo>
                  <a:cubicBezTo>
                    <a:pt x="36" y="114"/>
                    <a:pt x="36" y="114"/>
                    <a:pt x="36" y="114"/>
                  </a:cubicBezTo>
                  <a:close/>
                  <a:moveTo>
                    <a:pt x="36" y="40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8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  <a:moveTo>
                    <a:pt x="36" y="55"/>
                  </a:moveTo>
                  <a:cubicBezTo>
                    <a:pt x="33" y="60"/>
                    <a:pt x="32" y="66"/>
                    <a:pt x="32" y="72"/>
                  </a:cubicBezTo>
                  <a:cubicBezTo>
                    <a:pt x="32" y="79"/>
                    <a:pt x="33" y="85"/>
                    <a:pt x="36" y="90"/>
                  </a:cubicBezTo>
                  <a:cubicBezTo>
                    <a:pt x="36" y="55"/>
                    <a:pt x="36" y="55"/>
                    <a:pt x="36" y="55"/>
                  </a:cubicBezTo>
                  <a:close/>
                  <a:moveTo>
                    <a:pt x="36" y="3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2" y="20"/>
                    <a:pt x="25" y="20"/>
                    <a:pt x="26" y="21"/>
                  </a:cubicBezTo>
                  <a:cubicBezTo>
                    <a:pt x="36" y="31"/>
                    <a:pt x="36" y="31"/>
                    <a:pt x="36" y="31"/>
                  </a:cubicBezTo>
                  <a:close/>
                  <a:moveTo>
                    <a:pt x="36" y="105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2" y="125"/>
                    <a:pt x="21" y="124"/>
                  </a:cubicBezTo>
                  <a:cubicBezTo>
                    <a:pt x="20" y="122"/>
                    <a:pt x="20" y="120"/>
                    <a:pt x="21" y="118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5"/>
                    <a:pt x="35" y="105"/>
                    <a:pt x="36" y="105"/>
                  </a:cubicBezTo>
                  <a:close/>
                  <a:moveTo>
                    <a:pt x="25" y="72"/>
                  </a:moveTo>
                  <a:cubicBezTo>
                    <a:pt x="25" y="72"/>
                    <a:pt x="25" y="72"/>
                    <a:pt x="25" y="72"/>
                  </a:cubicBezTo>
                  <a:cubicBezTo>
                    <a:pt x="25" y="70"/>
                    <a:pt x="23" y="69"/>
                    <a:pt x="21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lose/>
                </a:path>
              </a:pathLst>
            </a:custGeom>
            <a:solidFill>
              <a:srgbClr val="C5C5C9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2054" name="Freeform 261"/>
          <p:cNvSpPr>
            <a:spLocks noEditPoints="1"/>
          </p:cNvSpPr>
          <p:nvPr/>
        </p:nvSpPr>
        <p:spPr>
          <a:xfrm>
            <a:off x="6877051" y="3500438"/>
            <a:ext cx="1062038" cy="1314450"/>
          </a:xfrm>
          <a:custGeom>
            <a:avLst/>
            <a:gdLst/>
            <a:ahLst/>
            <a:cxnLst>
              <a:cxn ang="0">
                <a:pos x="1033334" y="187779"/>
              </a:cxn>
              <a:cxn ang="0">
                <a:pos x="901297" y="28742"/>
              </a:cxn>
              <a:cxn ang="0">
                <a:pos x="543457" y="180114"/>
              </a:cxn>
              <a:cxn ang="0">
                <a:pos x="398025" y="136044"/>
              </a:cxn>
              <a:cxn ang="0">
                <a:pos x="367408" y="285500"/>
              </a:cxn>
              <a:cxn ang="0">
                <a:pos x="65062" y="525014"/>
              </a:cxn>
              <a:cxn ang="0">
                <a:pos x="151173" y="712792"/>
              </a:cxn>
              <a:cxn ang="0">
                <a:pos x="373148" y="1247386"/>
              </a:cxn>
              <a:cxn ang="0">
                <a:pos x="564506" y="1180322"/>
              </a:cxn>
              <a:cxn ang="0">
                <a:pos x="907037" y="1199484"/>
              </a:cxn>
              <a:cxn ang="0">
                <a:pos x="1085000" y="1094098"/>
              </a:cxn>
              <a:cxn ang="0">
                <a:pos x="1236173" y="781772"/>
              </a:cxn>
              <a:cxn ang="0">
                <a:pos x="1387346" y="645728"/>
              </a:cxn>
              <a:cxn ang="0">
                <a:pos x="440124" y="1094098"/>
              </a:cxn>
              <a:cxn ang="0">
                <a:pos x="220062" y="632316"/>
              </a:cxn>
              <a:cxn ang="0">
                <a:pos x="562593" y="618903"/>
              </a:cxn>
              <a:cxn ang="0">
                <a:pos x="719506" y="722373"/>
              </a:cxn>
              <a:cxn ang="0">
                <a:pos x="472655" y="1092181"/>
              </a:cxn>
              <a:cxn ang="0">
                <a:pos x="524321" y="1113259"/>
              </a:cxn>
              <a:cxn ang="0">
                <a:pos x="924260" y="1069188"/>
              </a:cxn>
              <a:cxn ang="0">
                <a:pos x="541543" y="1128588"/>
              </a:cxn>
              <a:cxn ang="0">
                <a:pos x="972099" y="1044279"/>
              </a:cxn>
              <a:cxn ang="0">
                <a:pos x="1195988" y="714708"/>
              </a:cxn>
              <a:cxn ang="0">
                <a:pos x="991235" y="1042363"/>
              </a:cxn>
              <a:cxn ang="0">
                <a:pos x="796050" y="747282"/>
              </a:cxn>
              <a:cxn ang="0">
                <a:pos x="729074" y="634232"/>
              </a:cxn>
              <a:cxn ang="0">
                <a:pos x="729074" y="494356"/>
              </a:cxn>
              <a:cxn ang="0">
                <a:pos x="987408" y="216520"/>
              </a:cxn>
              <a:cxn ang="0">
                <a:pos x="1203643" y="659141"/>
              </a:cxn>
              <a:cxn ang="0">
                <a:pos x="863025" y="166701"/>
              </a:cxn>
              <a:cxn ang="0">
                <a:pos x="876420" y="185862"/>
              </a:cxn>
              <a:cxn ang="0">
                <a:pos x="629568" y="463698"/>
              </a:cxn>
              <a:cxn ang="0">
                <a:pos x="553025" y="233765"/>
              </a:cxn>
              <a:cxn ang="0">
                <a:pos x="409506" y="319990"/>
              </a:cxn>
              <a:cxn ang="0">
                <a:pos x="581729" y="488608"/>
              </a:cxn>
              <a:cxn ang="0">
                <a:pos x="216235" y="578665"/>
              </a:cxn>
              <a:cxn ang="0">
                <a:pos x="204753" y="557587"/>
              </a:cxn>
            </a:cxnLst>
            <a:rect l="0" t="0" r="0" b="0"/>
            <a:pathLst>
              <a:path w="740" h="686">
                <a:moveTo>
                  <a:pt x="667" y="312"/>
                </a:moveTo>
                <a:cubicBezTo>
                  <a:pt x="540" y="98"/>
                  <a:pt x="540" y="98"/>
                  <a:pt x="540" y="98"/>
                </a:cubicBezTo>
                <a:cubicBezTo>
                  <a:pt x="555" y="80"/>
                  <a:pt x="558" y="55"/>
                  <a:pt x="546" y="34"/>
                </a:cubicBezTo>
                <a:cubicBezTo>
                  <a:pt x="530" y="9"/>
                  <a:pt x="497" y="0"/>
                  <a:pt x="471" y="15"/>
                </a:cubicBezTo>
                <a:cubicBezTo>
                  <a:pt x="455" y="25"/>
                  <a:pt x="446" y="42"/>
                  <a:pt x="445" y="59"/>
                </a:cubicBezTo>
                <a:cubicBezTo>
                  <a:pt x="284" y="94"/>
                  <a:pt x="284" y="94"/>
                  <a:pt x="284" y="94"/>
                </a:cubicBezTo>
                <a:cubicBezTo>
                  <a:pt x="283" y="93"/>
                  <a:pt x="283" y="91"/>
                  <a:pt x="282" y="90"/>
                </a:cubicBezTo>
                <a:cubicBezTo>
                  <a:pt x="267" y="64"/>
                  <a:pt x="233" y="56"/>
                  <a:pt x="208" y="71"/>
                </a:cubicBezTo>
                <a:cubicBezTo>
                  <a:pt x="182" y="86"/>
                  <a:pt x="174" y="119"/>
                  <a:pt x="189" y="145"/>
                </a:cubicBezTo>
                <a:cubicBezTo>
                  <a:pt x="190" y="146"/>
                  <a:pt x="191" y="148"/>
                  <a:pt x="192" y="149"/>
                </a:cubicBezTo>
                <a:cubicBezTo>
                  <a:pt x="86" y="272"/>
                  <a:pt x="86" y="272"/>
                  <a:pt x="86" y="272"/>
                </a:cubicBezTo>
                <a:cubicBezTo>
                  <a:pt x="70" y="264"/>
                  <a:pt x="51" y="265"/>
                  <a:pt x="34" y="274"/>
                </a:cubicBezTo>
                <a:cubicBezTo>
                  <a:pt x="9" y="289"/>
                  <a:pt x="0" y="323"/>
                  <a:pt x="15" y="348"/>
                </a:cubicBezTo>
                <a:cubicBezTo>
                  <a:pt x="29" y="371"/>
                  <a:pt x="56" y="380"/>
                  <a:pt x="79" y="372"/>
                </a:cubicBezTo>
                <a:cubicBezTo>
                  <a:pt x="205" y="584"/>
                  <a:pt x="205" y="584"/>
                  <a:pt x="205" y="584"/>
                </a:cubicBezTo>
                <a:cubicBezTo>
                  <a:pt x="186" y="601"/>
                  <a:pt x="182" y="629"/>
                  <a:pt x="195" y="651"/>
                </a:cubicBezTo>
                <a:cubicBezTo>
                  <a:pt x="210" y="677"/>
                  <a:pt x="243" y="686"/>
                  <a:pt x="269" y="670"/>
                </a:cubicBezTo>
                <a:cubicBezTo>
                  <a:pt x="289" y="659"/>
                  <a:pt x="298" y="637"/>
                  <a:pt x="295" y="616"/>
                </a:cubicBezTo>
                <a:cubicBezTo>
                  <a:pt x="466" y="599"/>
                  <a:pt x="466" y="599"/>
                  <a:pt x="466" y="599"/>
                </a:cubicBezTo>
                <a:cubicBezTo>
                  <a:pt x="466" y="608"/>
                  <a:pt x="469" y="617"/>
                  <a:pt x="474" y="626"/>
                </a:cubicBezTo>
                <a:cubicBezTo>
                  <a:pt x="489" y="651"/>
                  <a:pt x="522" y="660"/>
                  <a:pt x="548" y="645"/>
                </a:cubicBezTo>
                <a:cubicBezTo>
                  <a:pt x="573" y="629"/>
                  <a:pt x="582" y="596"/>
                  <a:pt x="567" y="571"/>
                </a:cubicBezTo>
                <a:cubicBezTo>
                  <a:pt x="562" y="562"/>
                  <a:pt x="555" y="556"/>
                  <a:pt x="547" y="551"/>
                </a:cubicBezTo>
                <a:cubicBezTo>
                  <a:pt x="646" y="408"/>
                  <a:pt x="646" y="408"/>
                  <a:pt x="646" y="408"/>
                </a:cubicBezTo>
                <a:cubicBezTo>
                  <a:pt x="663" y="421"/>
                  <a:pt x="687" y="423"/>
                  <a:pt x="706" y="411"/>
                </a:cubicBezTo>
                <a:cubicBezTo>
                  <a:pt x="732" y="396"/>
                  <a:pt x="740" y="363"/>
                  <a:pt x="725" y="337"/>
                </a:cubicBezTo>
                <a:cubicBezTo>
                  <a:pt x="713" y="317"/>
                  <a:pt x="689" y="307"/>
                  <a:pt x="667" y="312"/>
                </a:cubicBezTo>
                <a:close/>
                <a:moveTo>
                  <a:pt x="230" y="571"/>
                </a:moveTo>
                <a:cubicBezTo>
                  <a:pt x="103" y="356"/>
                  <a:pt x="103" y="356"/>
                  <a:pt x="103" y="356"/>
                </a:cubicBezTo>
                <a:cubicBezTo>
                  <a:pt x="109" y="349"/>
                  <a:pt x="114" y="339"/>
                  <a:pt x="115" y="330"/>
                </a:cubicBezTo>
                <a:cubicBezTo>
                  <a:pt x="289" y="312"/>
                  <a:pt x="289" y="312"/>
                  <a:pt x="289" y="312"/>
                </a:cubicBezTo>
                <a:cubicBezTo>
                  <a:pt x="291" y="316"/>
                  <a:pt x="292" y="319"/>
                  <a:pt x="294" y="323"/>
                </a:cubicBezTo>
                <a:cubicBezTo>
                  <a:pt x="307" y="345"/>
                  <a:pt x="334" y="354"/>
                  <a:pt x="358" y="346"/>
                </a:cubicBezTo>
                <a:cubicBezTo>
                  <a:pt x="376" y="377"/>
                  <a:pt x="376" y="377"/>
                  <a:pt x="376" y="377"/>
                </a:cubicBezTo>
                <a:cubicBezTo>
                  <a:pt x="391" y="403"/>
                  <a:pt x="391" y="403"/>
                  <a:pt x="391" y="403"/>
                </a:cubicBezTo>
                <a:cubicBezTo>
                  <a:pt x="247" y="570"/>
                  <a:pt x="247" y="570"/>
                  <a:pt x="247" y="570"/>
                </a:cubicBezTo>
                <a:cubicBezTo>
                  <a:pt x="241" y="569"/>
                  <a:pt x="235" y="570"/>
                  <a:pt x="230" y="571"/>
                </a:cubicBezTo>
                <a:close/>
                <a:moveTo>
                  <a:pt x="274" y="581"/>
                </a:moveTo>
                <a:cubicBezTo>
                  <a:pt x="406" y="428"/>
                  <a:pt x="406" y="428"/>
                  <a:pt x="406" y="428"/>
                </a:cubicBezTo>
                <a:cubicBezTo>
                  <a:pt x="483" y="558"/>
                  <a:pt x="483" y="558"/>
                  <a:pt x="483" y="558"/>
                </a:cubicBezTo>
                <a:cubicBezTo>
                  <a:pt x="480" y="562"/>
                  <a:pt x="477" y="566"/>
                  <a:pt x="474" y="570"/>
                </a:cubicBezTo>
                <a:cubicBezTo>
                  <a:pt x="283" y="589"/>
                  <a:pt x="283" y="589"/>
                  <a:pt x="283" y="589"/>
                </a:cubicBezTo>
                <a:cubicBezTo>
                  <a:pt x="280" y="586"/>
                  <a:pt x="278" y="583"/>
                  <a:pt x="274" y="581"/>
                </a:cubicBezTo>
                <a:close/>
                <a:moveTo>
                  <a:pt x="508" y="545"/>
                </a:moveTo>
                <a:cubicBezTo>
                  <a:pt x="432" y="416"/>
                  <a:pt x="432" y="416"/>
                  <a:pt x="432" y="416"/>
                </a:cubicBezTo>
                <a:cubicBezTo>
                  <a:pt x="625" y="373"/>
                  <a:pt x="625" y="373"/>
                  <a:pt x="625" y="373"/>
                </a:cubicBezTo>
                <a:cubicBezTo>
                  <a:pt x="626" y="377"/>
                  <a:pt x="627" y="381"/>
                  <a:pt x="628" y="384"/>
                </a:cubicBezTo>
                <a:cubicBezTo>
                  <a:pt x="518" y="544"/>
                  <a:pt x="518" y="544"/>
                  <a:pt x="518" y="544"/>
                </a:cubicBezTo>
                <a:cubicBezTo>
                  <a:pt x="515" y="544"/>
                  <a:pt x="512" y="545"/>
                  <a:pt x="508" y="545"/>
                </a:cubicBezTo>
                <a:close/>
                <a:moveTo>
                  <a:pt x="416" y="390"/>
                </a:moveTo>
                <a:cubicBezTo>
                  <a:pt x="399" y="360"/>
                  <a:pt x="399" y="360"/>
                  <a:pt x="399" y="360"/>
                </a:cubicBezTo>
                <a:cubicBezTo>
                  <a:pt x="381" y="331"/>
                  <a:pt x="381" y="331"/>
                  <a:pt x="381" y="331"/>
                </a:cubicBezTo>
                <a:cubicBezTo>
                  <a:pt x="396" y="314"/>
                  <a:pt x="399" y="288"/>
                  <a:pt x="387" y="268"/>
                </a:cubicBezTo>
                <a:cubicBezTo>
                  <a:pt x="385" y="264"/>
                  <a:pt x="383" y="261"/>
                  <a:pt x="381" y="258"/>
                </a:cubicBezTo>
                <a:cubicBezTo>
                  <a:pt x="481" y="113"/>
                  <a:pt x="481" y="113"/>
                  <a:pt x="481" y="113"/>
                </a:cubicBezTo>
                <a:cubicBezTo>
                  <a:pt x="492" y="117"/>
                  <a:pt x="505" y="117"/>
                  <a:pt x="516" y="113"/>
                </a:cubicBezTo>
                <a:cubicBezTo>
                  <a:pt x="642" y="325"/>
                  <a:pt x="642" y="325"/>
                  <a:pt x="642" y="325"/>
                </a:cubicBezTo>
                <a:cubicBezTo>
                  <a:pt x="636" y="330"/>
                  <a:pt x="632" y="337"/>
                  <a:pt x="629" y="344"/>
                </a:cubicBezTo>
                <a:lnTo>
                  <a:pt x="416" y="390"/>
                </a:lnTo>
                <a:close/>
                <a:moveTo>
                  <a:pt x="451" y="87"/>
                </a:moveTo>
                <a:cubicBezTo>
                  <a:pt x="451" y="88"/>
                  <a:pt x="452" y="89"/>
                  <a:pt x="452" y="90"/>
                </a:cubicBezTo>
                <a:cubicBezTo>
                  <a:pt x="454" y="92"/>
                  <a:pt x="456" y="95"/>
                  <a:pt x="458" y="97"/>
                </a:cubicBezTo>
                <a:cubicBezTo>
                  <a:pt x="357" y="243"/>
                  <a:pt x="357" y="243"/>
                  <a:pt x="357" y="243"/>
                </a:cubicBezTo>
                <a:cubicBezTo>
                  <a:pt x="348" y="241"/>
                  <a:pt x="338" y="240"/>
                  <a:pt x="329" y="242"/>
                </a:cubicBezTo>
                <a:cubicBezTo>
                  <a:pt x="276" y="153"/>
                  <a:pt x="276" y="153"/>
                  <a:pt x="276" y="153"/>
                </a:cubicBezTo>
                <a:cubicBezTo>
                  <a:pt x="284" y="144"/>
                  <a:pt x="288" y="133"/>
                  <a:pt x="289" y="122"/>
                </a:cubicBezTo>
                <a:lnTo>
                  <a:pt x="451" y="87"/>
                </a:lnTo>
                <a:close/>
                <a:moveTo>
                  <a:pt x="214" y="167"/>
                </a:moveTo>
                <a:cubicBezTo>
                  <a:pt x="226" y="172"/>
                  <a:pt x="240" y="173"/>
                  <a:pt x="253" y="169"/>
                </a:cubicBezTo>
                <a:cubicBezTo>
                  <a:pt x="304" y="255"/>
                  <a:pt x="304" y="255"/>
                  <a:pt x="304" y="255"/>
                </a:cubicBezTo>
                <a:cubicBezTo>
                  <a:pt x="295" y="263"/>
                  <a:pt x="290" y="273"/>
                  <a:pt x="288" y="284"/>
                </a:cubicBezTo>
                <a:cubicBezTo>
                  <a:pt x="113" y="302"/>
                  <a:pt x="113" y="302"/>
                  <a:pt x="113" y="302"/>
                </a:cubicBezTo>
                <a:cubicBezTo>
                  <a:pt x="112" y="299"/>
                  <a:pt x="110" y="296"/>
                  <a:pt x="109" y="293"/>
                </a:cubicBezTo>
                <a:cubicBezTo>
                  <a:pt x="108" y="292"/>
                  <a:pt x="107" y="291"/>
                  <a:pt x="107" y="291"/>
                </a:cubicBezTo>
                <a:lnTo>
                  <a:pt x="214" y="167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055" name="Freeform 262"/>
          <p:cNvSpPr/>
          <p:nvPr/>
        </p:nvSpPr>
        <p:spPr>
          <a:xfrm>
            <a:off x="7454510" y="0"/>
            <a:ext cx="1716881" cy="2495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9175" y="0"/>
              </a:cxn>
              <a:cxn ang="0">
                <a:pos x="2289175" y="2495550"/>
              </a:cxn>
              <a:cxn ang="0">
                <a:pos x="0" y="0"/>
              </a:cxn>
            </a:cxnLst>
            <a:rect l="0" t="0" r="0" b="0"/>
            <a:pathLst>
              <a:path w="1441" h="1572">
                <a:moveTo>
                  <a:pt x="0" y="0"/>
                </a:moveTo>
                <a:lnTo>
                  <a:pt x="1441" y="0"/>
                </a:lnTo>
                <a:lnTo>
                  <a:pt x="1441" y="1572"/>
                </a:lnTo>
                <a:lnTo>
                  <a:pt x="0" y="0"/>
                </a:lnTo>
                <a:close/>
              </a:path>
            </a:pathLst>
          </a:custGeom>
          <a:solidFill>
            <a:srgbClr val="009B9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056" name="Freeform 263"/>
          <p:cNvSpPr/>
          <p:nvPr/>
        </p:nvSpPr>
        <p:spPr>
          <a:xfrm>
            <a:off x="-10709" y="4783138"/>
            <a:ext cx="2139553" cy="2089150"/>
          </a:xfrm>
          <a:custGeom>
            <a:avLst/>
            <a:gdLst/>
            <a:ahLst/>
            <a:cxnLst>
              <a:cxn ang="0">
                <a:pos x="2852738" y="2089150"/>
              </a:cxn>
              <a:cxn ang="0">
                <a:pos x="0" y="2089150"/>
              </a:cxn>
              <a:cxn ang="0">
                <a:pos x="0" y="0"/>
              </a:cxn>
              <a:cxn ang="0">
                <a:pos x="2852738" y="2089150"/>
              </a:cxn>
            </a:cxnLst>
            <a:rect l="0" t="0" r="0" b="0"/>
            <a:pathLst>
              <a:path w="1797" h="1316">
                <a:moveTo>
                  <a:pt x="1797" y="1316"/>
                </a:moveTo>
                <a:lnTo>
                  <a:pt x="0" y="1316"/>
                </a:lnTo>
                <a:lnTo>
                  <a:pt x="0" y="0"/>
                </a:lnTo>
                <a:lnTo>
                  <a:pt x="1797" y="1316"/>
                </a:lnTo>
                <a:close/>
              </a:path>
            </a:pathLst>
          </a:custGeom>
          <a:solidFill>
            <a:srgbClr val="009B95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057" name="Freeform 264"/>
          <p:cNvSpPr/>
          <p:nvPr/>
        </p:nvSpPr>
        <p:spPr>
          <a:xfrm>
            <a:off x="2022872" y="2200275"/>
            <a:ext cx="847725" cy="508000"/>
          </a:xfrm>
          <a:custGeom>
            <a:avLst/>
            <a:gdLst/>
            <a:ahLst/>
            <a:cxnLst>
              <a:cxn ang="0">
                <a:pos x="1034104" y="320209"/>
              </a:cxn>
              <a:cxn ang="0">
                <a:pos x="1005246" y="320209"/>
              </a:cxn>
              <a:cxn ang="0">
                <a:pos x="824879" y="182976"/>
              </a:cxn>
              <a:cxn ang="0">
                <a:pos x="714253" y="219090"/>
              </a:cxn>
              <a:cxn ang="0">
                <a:pos x="464144" y="0"/>
              </a:cxn>
              <a:cxn ang="0">
                <a:pos x="221250" y="195014"/>
              </a:cxn>
              <a:cxn ang="0">
                <a:pos x="161128" y="182976"/>
              </a:cxn>
              <a:cxn ang="0">
                <a:pos x="0" y="344284"/>
              </a:cxn>
              <a:cxn ang="0">
                <a:pos x="103410" y="495962"/>
              </a:cxn>
              <a:cxn ang="0">
                <a:pos x="149103" y="508000"/>
              </a:cxn>
              <a:cxn ang="0">
                <a:pos x="1034104" y="508000"/>
              </a:cxn>
              <a:cxn ang="0">
                <a:pos x="1130300" y="414104"/>
              </a:cxn>
              <a:cxn ang="0">
                <a:pos x="1130300" y="414104"/>
              </a:cxn>
              <a:cxn ang="0">
                <a:pos x="1034104" y="320209"/>
              </a:cxn>
            </a:cxnLst>
            <a:rect l="0" t="0" r="0" b="0"/>
            <a:pathLst>
              <a:path w="470" h="211">
                <a:moveTo>
                  <a:pt x="430" y="133"/>
                </a:moveTo>
                <a:cubicBezTo>
                  <a:pt x="418" y="133"/>
                  <a:pt x="418" y="133"/>
                  <a:pt x="418" y="133"/>
                </a:cubicBezTo>
                <a:cubicBezTo>
                  <a:pt x="409" y="100"/>
                  <a:pt x="379" y="76"/>
                  <a:pt x="343" y="76"/>
                </a:cubicBezTo>
                <a:cubicBezTo>
                  <a:pt x="326" y="76"/>
                  <a:pt x="310" y="82"/>
                  <a:pt x="297" y="91"/>
                </a:cubicBezTo>
                <a:cubicBezTo>
                  <a:pt x="290" y="40"/>
                  <a:pt x="247" y="0"/>
                  <a:pt x="193" y="0"/>
                </a:cubicBezTo>
                <a:cubicBezTo>
                  <a:pt x="144" y="0"/>
                  <a:pt x="102" y="34"/>
                  <a:pt x="92" y="81"/>
                </a:cubicBezTo>
                <a:cubicBezTo>
                  <a:pt x="84" y="78"/>
                  <a:pt x="76" y="76"/>
                  <a:pt x="67" y="76"/>
                </a:cubicBezTo>
                <a:cubicBezTo>
                  <a:pt x="30" y="76"/>
                  <a:pt x="0" y="106"/>
                  <a:pt x="0" y="143"/>
                </a:cubicBezTo>
                <a:cubicBezTo>
                  <a:pt x="0" y="172"/>
                  <a:pt x="18" y="197"/>
                  <a:pt x="43" y="206"/>
                </a:cubicBezTo>
                <a:cubicBezTo>
                  <a:pt x="49" y="210"/>
                  <a:pt x="55" y="211"/>
                  <a:pt x="62" y="211"/>
                </a:cubicBezTo>
                <a:cubicBezTo>
                  <a:pt x="430" y="211"/>
                  <a:pt x="430" y="211"/>
                  <a:pt x="430" y="211"/>
                </a:cubicBezTo>
                <a:cubicBezTo>
                  <a:pt x="452" y="211"/>
                  <a:pt x="470" y="194"/>
                  <a:pt x="470" y="172"/>
                </a:cubicBezTo>
                <a:cubicBezTo>
                  <a:pt x="470" y="172"/>
                  <a:pt x="470" y="172"/>
                  <a:pt x="470" y="172"/>
                </a:cubicBezTo>
                <a:cubicBezTo>
                  <a:pt x="470" y="151"/>
                  <a:pt x="452" y="133"/>
                  <a:pt x="430" y="133"/>
                </a:cubicBezTo>
                <a:close/>
              </a:path>
            </a:pathLst>
          </a:custGeom>
          <a:solidFill>
            <a:srgbClr val="CAE5F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058" name="Freeform 265"/>
          <p:cNvSpPr/>
          <p:nvPr/>
        </p:nvSpPr>
        <p:spPr>
          <a:xfrm>
            <a:off x="7284245" y="2593975"/>
            <a:ext cx="305991" cy="203200"/>
          </a:xfrm>
          <a:custGeom>
            <a:avLst/>
            <a:gdLst/>
            <a:ahLst/>
            <a:cxnLst>
              <a:cxn ang="0">
                <a:pos x="404157" y="170611"/>
              </a:cxn>
              <a:cxn ang="0">
                <a:pos x="407988" y="147608"/>
              </a:cxn>
              <a:cxn ang="0">
                <a:pos x="329455" y="67094"/>
              </a:cxn>
              <a:cxn ang="0">
                <a:pos x="285400" y="80513"/>
              </a:cxn>
              <a:cxn ang="0">
                <a:pos x="185797" y="0"/>
              </a:cxn>
              <a:cxn ang="0">
                <a:pos x="88110" y="78596"/>
              </a:cxn>
              <a:cxn ang="0">
                <a:pos x="65125" y="74762"/>
              </a:cxn>
              <a:cxn ang="0">
                <a:pos x="0" y="138023"/>
              </a:cxn>
              <a:cxn ang="0">
                <a:pos x="38309" y="197449"/>
              </a:cxn>
              <a:cxn ang="0">
                <a:pos x="57463" y="203200"/>
              </a:cxn>
              <a:cxn ang="0">
                <a:pos x="369679" y="203200"/>
              </a:cxn>
              <a:cxn ang="0">
                <a:pos x="385003" y="199366"/>
              </a:cxn>
              <a:cxn ang="0">
                <a:pos x="388834" y="199366"/>
              </a:cxn>
              <a:cxn ang="0">
                <a:pos x="390749" y="197449"/>
              </a:cxn>
              <a:cxn ang="0">
                <a:pos x="404157" y="170611"/>
              </a:cxn>
            </a:cxnLst>
            <a:rect l="0" t="0" r="0" b="0"/>
            <a:pathLst>
              <a:path w="213" h="106">
                <a:moveTo>
                  <a:pt x="211" y="89"/>
                </a:moveTo>
                <a:cubicBezTo>
                  <a:pt x="213" y="85"/>
                  <a:pt x="213" y="81"/>
                  <a:pt x="213" y="77"/>
                </a:cubicBezTo>
                <a:cubicBezTo>
                  <a:pt x="213" y="54"/>
                  <a:pt x="195" y="35"/>
                  <a:pt x="172" y="35"/>
                </a:cubicBezTo>
                <a:cubicBezTo>
                  <a:pt x="163" y="35"/>
                  <a:pt x="155" y="38"/>
                  <a:pt x="149" y="42"/>
                </a:cubicBezTo>
                <a:cubicBezTo>
                  <a:pt x="144" y="18"/>
                  <a:pt x="123" y="0"/>
                  <a:pt x="97" y="0"/>
                </a:cubicBezTo>
                <a:cubicBezTo>
                  <a:pt x="73" y="0"/>
                  <a:pt x="52" y="18"/>
                  <a:pt x="46" y="41"/>
                </a:cubicBezTo>
                <a:cubicBezTo>
                  <a:pt x="43" y="39"/>
                  <a:pt x="38" y="39"/>
                  <a:pt x="34" y="39"/>
                </a:cubicBezTo>
                <a:cubicBezTo>
                  <a:pt x="15" y="39"/>
                  <a:pt x="0" y="54"/>
                  <a:pt x="0" y="72"/>
                </a:cubicBezTo>
                <a:cubicBezTo>
                  <a:pt x="0" y="86"/>
                  <a:pt x="8" y="98"/>
                  <a:pt x="20" y="103"/>
                </a:cubicBezTo>
                <a:cubicBezTo>
                  <a:pt x="23" y="105"/>
                  <a:pt x="26" y="106"/>
                  <a:pt x="30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6" y="106"/>
                  <a:pt x="199" y="106"/>
                  <a:pt x="201" y="104"/>
                </a:cubicBezTo>
                <a:cubicBezTo>
                  <a:pt x="203" y="104"/>
                  <a:pt x="203" y="104"/>
                  <a:pt x="203" y="104"/>
                </a:cubicBezTo>
                <a:cubicBezTo>
                  <a:pt x="203" y="104"/>
                  <a:pt x="203" y="103"/>
                  <a:pt x="204" y="103"/>
                </a:cubicBezTo>
                <a:cubicBezTo>
                  <a:pt x="208" y="100"/>
                  <a:pt x="211" y="95"/>
                  <a:pt x="211" y="89"/>
                </a:cubicBezTo>
                <a:close/>
              </a:path>
            </a:pathLst>
          </a:custGeom>
          <a:solidFill>
            <a:srgbClr val="E4F3FB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059" name="Freeform 266"/>
          <p:cNvSpPr/>
          <p:nvPr/>
        </p:nvSpPr>
        <p:spPr>
          <a:xfrm>
            <a:off x="6936587" y="2821001"/>
            <a:ext cx="538163" cy="325437"/>
          </a:xfrm>
          <a:custGeom>
            <a:avLst/>
            <a:gdLst/>
            <a:ahLst/>
            <a:cxnLst>
              <a:cxn ang="0">
                <a:pos x="658390" y="204834"/>
              </a:cxn>
              <a:cxn ang="0">
                <a:pos x="639307" y="204834"/>
              </a:cxn>
              <a:cxn ang="0">
                <a:pos x="524804" y="116774"/>
              </a:cxn>
              <a:cxn ang="0">
                <a:pos x="454194" y="139746"/>
              </a:cxn>
              <a:cxn ang="0">
                <a:pos x="295799" y="0"/>
              </a:cxn>
              <a:cxn ang="0">
                <a:pos x="139312" y="124432"/>
              </a:cxn>
              <a:cxn ang="0">
                <a:pos x="103052" y="116774"/>
              </a:cxn>
              <a:cxn ang="0">
                <a:pos x="0" y="220149"/>
              </a:cxn>
              <a:cxn ang="0">
                <a:pos x="64885" y="317780"/>
              </a:cxn>
              <a:cxn ang="0">
                <a:pos x="95419" y="325437"/>
              </a:cxn>
              <a:cxn ang="0">
                <a:pos x="658390" y="325437"/>
              </a:cxn>
              <a:cxn ang="0">
                <a:pos x="717550" y="264178"/>
              </a:cxn>
              <a:cxn ang="0">
                <a:pos x="717550" y="264178"/>
              </a:cxn>
              <a:cxn ang="0">
                <a:pos x="658390" y="204834"/>
              </a:cxn>
            </a:cxnLst>
            <a:rect l="0" t="0" r="0" b="0"/>
            <a:pathLst>
              <a:path w="376" h="170">
                <a:moveTo>
                  <a:pt x="345" y="107"/>
                </a:moveTo>
                <a:cubicBezTo>
                  <a:pt x="335" y="107"/>
                  <a:pt x="335" y="107"/>
                  <a:pt x="335" y="107"/>
                </a:cubicBezTo>
                <a:cubicBezTo>
                  <a:pt x="328" y="81"/>
                  <a:pt x="304" y="61"/>
                  <a:pt x="275" y="61"/>
                </a:cubicBezTo>
                <a:cubicBezTo>
                  <a:pt x="261" y="61"/>
                  <a:pt x="249" y="66"/>
                  <a:pt x="238" y="73"/>
                </a:cubicBezTo>
                <a:cubicBezTo>
                  <a:pt x="233" y="32"/>
                  <a:pt x="198" y="0"/>
                  <a:pt x="155" y="0"/>
                </a:cubicBezTo>
                <a:cubicBezTo>
                  <a:pt x="115" y="0"/>
                  <a:pt x="82" y="28"/>
                  <a:pt x="73" y="65"/>
                </a:cubicBezTo>
                <a:cubicBezTo>
                  <a:pt x="67" y="62"/>
                  <a:pt x="61" y="61"/>
                  <a:pt x="54" y="61"/>
                </a:cubicBezTo>
                <a:cubicBezTo>
                  <a:pt x="24" y="61"/>
                  <a:pt x="0" y="85"/>
                  <a:pt x="0" y="115"/>
                </a:cubicBezTo>
                <a:cubicBezTo>
                  <a:pt x="0" y="138"/>
                  <a:pt x="14" y="158"/>
                  <a:pt x="34" y="166"/>
                </a:cubicBezTo>
                <a:cubicBezTo>
                  <a:pt x="39" y="168"/>
                  <a:pt x="44" y="170"/>
                  <a:pt x="50" y="170"/>
                </a:cubicBezTo>
                <a:cubicBezTo>
                  <a:pt x="345" y="170"/>
                  <a:pt x="345" y="170"/>
                  <a:pt x="345" y="170"/>
                </a:cubicBezTo>
                <a:cubicBezTo>
                  <a:pt x="362" y="170"/>
                  <a:pt x="376" y="156"/>
                  <a:pt x="376" y="138"/>
                </a:cubicBezTo>
                <a:cubicBezTo>
                  <a:pt x="376" y="138"/>
                  <a:pt x="376" y="138"/>
                  <a:pt x="376" y="138"/>
                </a:cubicBezTo>
                <a:cubicBezTo>
                  <a:pt x="376" y="121"/>
                  <a:pt x="362" y="107"/>
                  <a:pt x="345" y="107"/>
                </a:cubicBezTo>
                <a:close/>
              </a:path>
            </a:pathLst>
          </a:custGeom>
          <a:solidFill>
            <a:srgbClr val="CAE5F2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0808" y="3667128"/>
            <a:ext cx="3862388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40808" y="2854339"/>
            <a:ext cx="3862388" cy="698591"/>
          </a:xfrm>
        </p:spPr>
        <p:txBody>
          <a:bodyPr>
            <a:normAutofit/>
          </a:bodyPr>
          <a:lstStyle>
            <a:lvl1pPr algn="ctr">
              <a:defRPr sz="2400">
                <a:solidFill>
                  <a:sysClr val="windowText" lastClr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2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2633669" y="5476094"/>
            <a:ext cx="1585913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788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3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2633669" y="5847569"/>
            <a:ext cx="1585913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788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5392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2024/12/13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2024/12/13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2024/12/13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1469-C17E-48B5-B681-1DAC70EED891}" type="datetimeFigureOut">
              <a:rPr lang="zh-CN" altLang="en-US" smtClean="0"/>
              <a:pPr/>
              <a:t>2024/12/13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B491469-C17E-48B5-B681-1DAC70EED891}" type="datetimeFigureOut">
              <a:rPr lang="zh-CN" altLang="en-US" smtClean="0"/>
              <a:pPr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DCED53B-5934-444F-9C98-537193A6822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685800">
              <a:defRPr/>
            </a:pPr>
            <a:fld id="{A644884A-A351-4059-9156-6DA94F2C41B7}" type="datetime1">
              <a:rPr lang="zh-CN" altLang="en-US" sz="750" smtClean="0"/>
              <a:pPr algn="ctr" defTabSz="685800">
                <a:defRPr/>
              </a:pPr>
              <a:t>2024/12/13</a:t>
            </a:fld>
            <a:endParaRPr lang="zh-CN" altLang="en-US" sz="75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685800">
              <a:defRPr/>
            </a:pPr>
            <a:r>
              <a:rPr lang="en-US" altLang="zh-CN" sz="750"/>
              <a:t>www.islide.cc </a:t>
            </a:r>
            <a:r>
              <a:rPr lang="zh-CN" altLang="en-US" sz="750"/>
              <a:t>「 让</a:t>
            </a:r>
            <a:r>
              <a:rPr lang="en-US" altLang="zh-CN" sz="750"/>
              <a:t>PPT</a:t>
            </a:r>
            <a:r>
              <a:rPr lang="zh-CN" altLang="en-US" sz="75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1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1124744"/>
            <a:ext cx="7128792" cy="4608512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>
                <a:latin typeface="方正粗黑宋简体" pitchFamily="2" charset="-122"/>
                <a:ea typeface="方正粗黑宋简体" pitchFamily="2" charset="-122"/>
              </a:rPr>
              <a:t>《</a:t>
            </a:r>
            <a:r>
              <a:rPr lang="zh-CN" altLang="en-US" sz="4400" dirty="0">
                <a:latin typeface="方正粗黑宋简体" pitchFamily="2" charset="-122"/>
                <a:ea typeface="方正粗黑宋简体" pitchFamily="2" charset="-122"/>
              </a:rPr>
              <a:t>金融学基础</a:t>
            </a:r>
            <a:r>
              <a:rPr lang="en-US" altLang="zh-CN" sz="4400" dirty="0">
                <a:latin typeface="方正粗黑宋简体" pitchFamily="2" charset="-122"/>
                <a:ea typeface="方正粗黑宋简体" pitchFamily="2" charset="-122"/>
              </a:rPr>
              <a:t>》</a:t>
            </a:r>
            <a:r>
              <a:rPr lang="zh-CN" altLang="en-US" sz="4400" dirty="0">
                <a:latin typeface="方正粗黑宋简体" pitchFamily="2" charset="-122"/>
                <a:ea typeface="方正粗黑宋简体" pitchFamily="2" charset="-122"/>
              </a:rPr>
              <a:t>期末</a:t>
            </a:r>
            <a:br>
              <a:rPr lang="en-US" altLang="zh-CN" sz="4400" dirty="0">
                <a:latin typeface="方正粗黑宋简体" pitchFamily="2" charset="-122"/>
                <a:ea typeface="方正粗黑宋简体" pitchFamily="2" charset="-122"/>
              </a:rPr>
            </a:br>
            <a:r>
              <a:rPr lang="zh-CN" altLang="en-US" sz="4400" dirty="0">
                <a:latin typeface="方正粗黑宋简体" pitchFamily="2" charset="-122"/>
                <a:ea typeface="方正粗黑宋简体" pitchFamily="2" charset="-122"/>
              </a:rPr>
              <a:t>考试安排及复习</a:t>
            </a:r>
            <a:r>
              <a:rPr lang="en-US" altLang="zh-CN" sz="4400" dirty="0">
                <a:latin typeface="方正粗黑宋简体" pitchFamily="2" charset="-122"/>
                <a:ea typeface="方正粗黑宋简体" pitchFamily="2" charset="-122"/>
              </a:rPr>
              <a:t>/</a:t>
            </a:r>
            <a:r>
              <a:rPr lang="zh-CN" altLang="en-US" sz="4400" dirty="0">
                <a:latin typeface="方正粗黑宋简体" pitchFamily="2" charset="-122"/>
                <a:ea typeface="方正粗黑宋简体" pitchFamily="2" charset="-122"/>
              </a:rPr>
              <a:t>答疑</a:t>
            </a:r>
            <a:br>
              <a:rPr lang="en-US" altLang="zh-CN" sz="4400" dirty="0">
                <a:latin typeface="方正粗黑宋简体" pitchFamily="2" charset="-122"/>
                <a:ea typeface="方正粗黑宋简体" pitchFamily="2" charset="-122"/>
              </a:rPr>
            </a:br>
            <a:br>
              <a:rPr lang="en-US" altLang="zh-CN" sz="4400" dirty="0">
                <a:latin typeface="方正粗黑宋简体" pitchFamily="2" charset="-122"/>
                <a:ea typeface="方正粗黑宋简体" pitchFamily="2" charset="-122"/>
              </a:rPr>
            </a:br>
            <a:br>
              <a:rPr lang="en-US" altLang="zh-CN" sz="4400" dirty="0">
                <a:latin typeface="方正粗黑宋简体" pitchFamily="2" charset="-122"/>
                <a:ea typeface="方正粗黑宋简体" pitchFamily="2" charset="-122"/>
              </a:rPr>
            </a:br>
            <a:br>
              <a:rPr lang="en-US" altLang="zh-CN" sz="2800" dirty="0">
                <a:latin typeface="方正粗黑宋简体" pitchFamily="2" charset="-122"/>
                <a:ea typeface="方正粗黑宋简体" pitchFamily="2" charset="-122"/>
              </a:rPr>
            </a:br>
            <a:r>
              <a:rPr lang="en-US" altLang="zh-CN" sz="2800" dirty="0">
                <a:latin typeface="方正粗黑宋简体" pitchFamily="2" charset="-122"/>
                <a:ea typeface="方正粗黑宋简体" pitchFamily="2" charset="-122"/>
              </a:rPr>
              <a:t>2024.12</a:t>
            </a:r>
            <a:endParaRPr lang="zh-CN" altLang="en-US" sz="2800" dirty="0">
              <a:latin typeface="方正粗黑宋简体" pitchFamily="2" charset="-122"/>
              <a:ea typeface="方正粗黑宋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65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8"/>
          <p:cNvSpPr>
            <a:spLocks noGrp="1"/>
          </p:cNvSpPr>
          <p:nvPr>
            <p:ph type="title"/>
          </p:nvPr>
        </p:nvSpPr>
        <p:spPr>
          <a:xfrm>
            <a:off x="3131839" y="473713"/>
            <a:ext cx="4893471" cy="435007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algn="l" defTabSz="912495" eaLnBrk="1" hangingPunct="1"/>
            <a:r>
              <a:rPr lang="zh-CN" altLang="en-US" sz="3600" kern="1200" dirty="0">
                <a:latin typeface="+mj-lt"/>
                <a:ea typeface="+mj-ea"/>
                <a:cs typeface="+mj-cs"/>
              </a:rPr>
              <a:t>期末考试安排</a:t>
            </a:r>
          </a:p>
        </p:txBody>
      </p:sp>
      <p:sp>
        <p:nvSpPr>
          <p:cNvPr id="10245" name="文本占位符 9"/>
          <p:cNvSpPr>
            <a:spLocks noGrp="1"/>
          </p:cNvSpPr>
          <p:nvPr>
            <p:ph type="body" idx="1"/>
          </p:nvPr>
        </p:nvSpPr>
        <p:spPr>
          <a:xfrm>
            <a:off x="498107" y="1189136"/>
            <a:ext cx="8258476" cy="4183289"/>
          </a:xfrm>
        </p:spPr>
        <p:txBody>
          <a:bodyPr vert="horz" wrap="square" lIns="91440" tIns="45720" rIns="91440" bIns="45720" anchor="t">
            <a:noAutofit/>
          </a:bodyPr>
          <a:lstStyle/>
          <a:p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考试方式：闭卷</a:t>
            </a:r>
            <a:endParaRPr lang="zh-CN" altLang="zh-CN" sz="2400" dirty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考试题型：</a:t>
            </a:r>
            <a:endParaRPr lang="zh-CN" altLang="zh-CN" sz="2400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1.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判断题（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共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10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分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，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10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题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zh-CN" sz="2400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2.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单选题（共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20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分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，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10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题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zh-CN" sz="2400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3.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多选题（共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20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分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，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10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题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zh-CN" altLang="zh-CN" sz="2400" dirty="0">
              <a:latin typeface="华文宋体" pitchFamily="2" charset="-122"/>
              <a:ea typeface="华文宋体" pitchFamily="2" charset="-122"/>
            </a:endParaRPr>
          </a:p>
          <a:p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4.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计算题（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共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50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分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，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5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题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）</a:t>
            </a:r>
            <a:endParaRPr lang="en-US" altLang="zh-CN" sz="2400" b="1" dirty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个人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总成绩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=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平时成绩作业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40%</a:t>
            </a:r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＋期末卷面</a:t>
            </a:r>
            <a:r>
              <a:rPr lang="en-US" altLang="zh-CN" sz="2400" b="1" dirty="0">
                <a:latin typeface="华文宋体" pitchFamily="2" charset="-122"/>
                <a:ea typeface="华文宋体" pitchFamily="2" charset="-122"/>
              </a:rPr>
              <a:t>60%</a:t>
            </a:r>
            <a:endParaRPr lang="zh-CN" altLang="zh-CN" sz="2400" dirty="0">
              <a:latin typeface="华文宋体" pitchFamily="2" charset="-122"/>
              <a:ea typeface="华文宋体" pitchFamily="2" charset="-122"/>
            </a:endParaRPr>
          </a:p>
          <a:p>
            <a:r>
              <a:rPr lang="zh-CN" altLang="zh-CN" sz="2400" b="1" dirty="0">
                <a:latin typeface="华文宋体" pitchFamily="2" charset="-122"/>
                <a:ea typeface="华文宋体" pitchFamily="2" charset="-122"/>
              </a:rPr>
              <a:t>平时成绩</a:t>
            </a:r>
            <a:r>
              <a:rPr lang="zh-CN" altLang="en-US" sz="2400" b="1" dirty="0">
                <a:latin typeface="华文宋体" pitchFamily="2" charset="-122"/>
                <a:ea typeface="华文宋体" pitchFamily="2" charset="-122"/>
              </a:rPr>
              <a:t>包括考勤状况、课堂回答状况、作业状况、（小组）挑战性作业完成情况</a:t>
            </a:r>
            <a:endParaRPr lang="en-US" altLang="zh-CN" sz="1800" kern="1200" dirty="0">
              <a:latin typeface="华文宋体" pitchFamily="2" charset="-122"/>
              <a:ea typeface="华文宋体" pitchFamily="2" charset="-122"/>
              <a:cs typeface="宋体" panose="02010600030101010101" pitchFamily="2" charset="-12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www.islide.cc 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「 让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PPT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设计简单起来！」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dirty="0">
                <a:solidFill>
                  <a:srgbClr val="898989"/>
                </a:solidFill>
                <a:ea typeface="微软雅黑" panose="020B0503020204020204" pitchFamily="34" charset="-122"/>
              </a:rPr>
              <a:t>2</a:t>
            </a:fld>
            <a:endParaRPr lang="zh-CN" altLang="en-US" sz="100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01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A39DB-752E-CCA5-8EE8-5A4A6ED8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60" y="87417"/>
            <a:ext cx="8229600" cy="54112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内容（</a:t>
            </a:r>
            <a:r>
              <a:rPr lang="zh-CN" altLang="en-US" sz="2800" dirty="0">
                <a:solidFill>
                  <a:srgbClr val="FF0000"/>
                </a:solidFill>
              </a:rPr>
              <a:t>重点掌握</a:t>
            </a:r>
            <a:r>
              <a:rPr lang="en-US" altLang="zh-CN" sz="2800" dirty="0">
                <a:solidFill>
                  <a:srgbClr val="FF0000"/>
                </a:solidFill>
              </a:rPr>
              <a:t>1,2,4,5,6,8,9,10,11,12,15</a:t>
            </a:r>
            <a:r>
              <a:rPr lang="zh-CN" altLang="en-US" sz="2800" dirty="0">
                <a:solidFill>
                  <a:srgbClr val="FF0000"/>
                </a:solidFill>
              </a:rPr>
              <a:t>章</a:t>
            </a:r>
            <a:r>
              <a:rPr lang="zh-CN" altLang="en-US" sz="2800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E35984-1A0A-09B7-F67C-A2EC0D026FAF}"/>
              </a:ext>
            </a:extLst>
          </p:cNvPr>
          <p:cNvSpPr txBox="1"/>
          <p:nvPr/>
        </p:nvSpPr>
        <p:spPr>
          <a:xfrm>
            <a:off x="151178" y="869042"/>
            <a:ext cx="2350295" cy="41549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金融学概述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BAEB78-3964-E273-5DAF-8D44A8C73CC1}"/>
              </a:ext>
            </a:extLst>
          </p:cNvPr>
          <p:cNvSpPr txBox="1"/>
          <p:nvPr/>
        </p:nvSpPr>
        <p:spPr>
          <a:xfrm>
            <a:off x="142865" y="1587074"/>
            <a:ext cx="2350295" cy="41549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跨期资源配置问题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20093A-8B65-029E-66FB-0FFCA2CDAC1D}"/>
              </a:ext>
            </a:extLst>
          </p:cNvPr>
          <p:cNvSpPr txBox="1"/>
          <p:nvPr/>
        </p:nvSpPr>
        <p:spPr>
          <a:xfrm>
            <a:off x="179602" y="2784202"/>
            <a:ext cx="2350295" cy="41549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价值评估模型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BB9F43-63B4-62E2-DEE5-CF32BC097D0C}"/>
              </a:ext>
            </a:extLst>
          </p:cNvPr>
          <p:cNvSpPr txBox="1"/>
          <p:nvPr/>
        </p:nvSpPr>
        <p:spPr>
          <a:xfrm>
            <a:off x="158531" y="5715060"/>
            <a:ext cx="2350295" cy="41549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公司金融理论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2E8F51-D5B3-8A61-4C75-07D76B7B9835}"/>
              </a:ext>
            </a:extLst>
          </p:cNvPr>
          <p:cNvSpPr txBox="1"/>
          <p:nvPr/>
        </p:nvSpPr>
        <p:spPr>
          <a:xfrm>
            <a:off x="111031" y="3662699"/>
            <a:ext cx="2350295" cy="41549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风险管理理论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BAB062-89F0-AF14-E507-83AB362E52D0}"/>
              </a:ext>
            </a:extLst>
          </p:cNvPr>
          <p:cNvSpPr txBox="1"/>
          <p:nvPr/>
        </p:nvSpPr>
        <p:spPr>
          <a:xfrm>
            <a:off x="72455" y="4805988"/>
            <a:ext cx="2350295" cy="415498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资产定价理论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564255-29F5-D707-290D-B64D699CE169}"/>
              </a:ext>
            </a:extLst>
          </p:cNvPr>
          <p:cNvSpPr txBox="1"/>
          <p:nvPr/>
        </p:nvSpPr>
        <p:spPr>
          <a:xfrm>
            <a:off x="2501473" y="903542"/>
            <a:ext cx="890835" cy="327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第</a:t>
            </a:r>
            <a:r>
              <a:rPr lang="en-US" altLang="zh-CN" sz="1500" dirty="0"/>
              <a:t>1-3</a:t>
            </a:r>
            <a:r>
              <a:rPr lang="zh-CN" altLang="en-US" sz="1500" dirty="0"/>
              <a:t>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3562DE-0086-7988-C723-A6E779BDACC0}"/>
              </a:ext>
            </a:extLst>
          </p:cNvPr>
          <p:cNvSpPr txBox="1"/>
          <p:nvPr/>
        </p:nvSpPr>
        <p:spPr>
          <a:xfrm>
            <a:off x="3392308" y="785985"/>
            <a:ext cx="50982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金融学概念、起源、家庭与企业金融决策种类、企业组织形式、管理者目标、金融系统构成与功能、财务报表种类、财务规划等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EDD879-5F0E-3A1E-F636-98D6771210DD}"/>
              </a:ext>
            </a:extLst>
          </p:cNvPr>
          <p:cNvSpPr txBox="1"/>
          <p:nvPr/>
        </p:nvSpPr>
        <p:spPr>
          <a:xfrm>
            <a:off x="2493160" y="1597254"/>
            <a:ext cx="13573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第</a:t>
            </a:r>
            <a:r>
              <a:rPr lang="en-US" altLang="zh-CN" sz="1500" dirty="0"/>
              <a:t>4-6</a:t>
            </a:r>
            <a:r>
              <a:rPr lang="zh-CN" altLang="en-US" sz="1500" dirty="0"/>
              <a:t>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9DEF422-3BE9-FEE6-7550-96FED7B7BB35}"/>
                  </a:ext>
                </a:extLst>
              </p:cNvPr>
              <p:cNvSpPr txBox="1"/>
              <p:nvPr/>
            </p:nvSpPr>
            <p:spPr>
              <a:xfrm>
                <a:off x="3457288" y="1392470"/>
                <a:ext cx="5543847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50" dirty="0"/>
                  <a:t>时间价值概念、现值、终值、年金现值、终值概念与计算；时间价值概念体系在生命周期规划中的应用；时间价值概念体系在投资项目分析中的应用。核心公式：</a:t>
                </a:r>
                <a14:m>
                  <m:oMath xmlns:m="http://schemas.openxmlformats.org/officeDocument/2006/math"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𝑝𝑚𝑡</m:t>
                    </m:r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𝐹𝑉</m:t>
                        </m:r>
                      </m:num>
                      <m:den>
                        <m:sSup>
                          <m:sSupPr>
                            <m:ctrlP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350" dirty="0"/>
                  <a:t>，</a:t>
                </a:r>
                <a:r>
                  <a:rPr lang="en-US" altLang="zh-CN" sz="135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altLang="zh-CN" sz="13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135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3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35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135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3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sz="1350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350" b="0" i="0" smtClean="0">
                        <a:latin typeface="Cambria Math" panose="02040503050406030204" pitchFamily="18" charset="0"/>
                      </a:rPr>
                      <m:t>NPV</m:t>
                    </m:r>
                    <m:r>
                      <a:rPr lang="en-US" altLang="zh-CN" sz="135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3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sz="1350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3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135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35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zh-CN" altLang="en-US" sz="135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9DEF422-3BE9-FEE6-7550-96FED7B7B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288" y="1392470"/>
                <a:ext cx="5543847" cy="1172244"/>
              </a:xfrm>
              <a:prstGeom prst="rect">
                <a:avLst/>
              </a:prstGeom>
              <a:blipFill>
                <a:blip r:embed="rId2"/>
                <a:stretch>
                  <a:fillRect l="-220" t="-518" b="-35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F7E10C8E-D568-AC1C-0822-F99FB8312AB6}"/>
              </a:ext>
            </a:extLst>
          </p:cNvPr>
          <p:cNvSpPr txBox="1"/>
          <p:nvPr/>
        </p:nvSpPr>
        <p:spPr>
          <a:xfrm>
            <a:off x="2529897" y="2806950"/>
            <a:ext cx="11342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第</a:t>
            </a:r>
            <a:r>
              <a:rPr lang="en-US" altLang="zh-CN" sz="1500" dirty="0"/>
              <a:t>7-9</a:t>
            </a:r>
            <a:r>
              <a:rPr lang="zh-CN" altLang="en-US" sz="1500" dirty="0"/>
              <a:t>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DE9CC4-82CF-399B-7FCD-D2EC2411544F}"/>
                  </a:ext>
                </a:extLst>
              </p:cNvPr>
              <p:cNvSpPr txBox="1"/>
              <p:nvPr/>
            </p:nvSpPr>
            <p:spPr>
              <a:xfrm>
                <a:off x="3454106" y="4853780"/>
                <a:ext cx="5369057" cy="739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50" dirty="0"/>
                  <a:t>资本资产定价模型（</a:t>
                </a:r>
                <a:r>
                  <a:rPr lang="en-US" altLang="zh-CN" sz="1350" dirty="0"/>
                  <a:t>CAPM</a:t>
                </a:r>
                <a:r>
                  <a:rPr lang="zh-CN" altLang="en-US" sz="1350" dirty="0"/>
                  <a:t>）、现货</a:t>
                </a:r>
                <a:r>
                  <a:rPr lang="en-US" altLang="zh-CN" sz="1350" dirty="0"/>
                  <a:t>-</a:t>
                </a:r>
                <a:r>
                  <a:rPr lang="zh-CN" altLang="en-US" sz="1350" dirty="0"/>
                  <a:t>期货平价公式、期权定价模型。核心公式：</a:t>
                </a:r>
                <a14:m>
                  <m:oMath xmlns:m="http://schemas.openxmlformats.org/officeDocument/2006/math"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35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35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35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zh-CN" sz="135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35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35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350" dirty="0"/>
                  <a:t>；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350" dirty="0"/>
                  <a:t>；二叉树期权定价、</a:t>
                </a:r>
                <a:r>
                  <a:rPr lang="en-US" altLang="zh-CN" sz="1350" dirty="0"/>
                  <a:t>B-S</a:t>
                </a:r>
                <a:r>
                  <a:rPr lang="zh-CN" altLang="en-US" sz="1350" dirty="0"/>
                  <a:t>期权定价模型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DE9CC4-82CF-399B-7FCD-D2EC24115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06" y="4853780"/>
                <a:ext cx="5369057" cy="739883"/>
              </a:xfrm>
              <a:prstGeom prst="rect">
                <a:avLst/>
              </a:prstGeom>
              <a:blipFill>
                <a:blip r:embed="rId3"/>
                <a:stretch>
                  <a:fillRect l="-341" t="-2459" b="-7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399A7638-5BFB-BF5E-73D7-75DE0F419D5D}"/>
              </a:ext>
            </a:extLst>
          </p:cNvPr>
          <p:cNvSpPr txBox="1"/>
          <p:nvPr/>
        </p:nvSpPr>
        <p:spPr>
          <a:xfrm>
            <a:off x="2461326" y="3737253"/>
            <a:ext cx="1034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第</a:t>
            </a:r>
            <a:r>
              <a:rPr lang="en-US" altLang="zh-CN" sz="1500" dirty="0"/>
              <a:t>10-12</a:t>
            </a:r>
            <a:r>
              <a:rPr lang="zh-CN" altLang="en-US" sz="1500" dirty="0"/>
              <a:t>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B8AEB1-46AF-9A2C-2D0A-69801D0075E2}"/>
              </a:ext>
            </a:extLst>
          </p:cNvPr>
          <p:cNvSpPr txBox="1"/>
          <p:nvPr/>
        </p:nvSpPr>
        <p:spPr>
          <a:xfrm>
            <a:off x="2433602" y="4839698"/>
            <a:ext cx="11249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第</a:t>
            </a:r>
            <a:r>
              <a:rPr lang="en-US" altLang="zh-CN" sz="1500" dirty="0"/>
              <a:t>13-15</a:t>
            </a:r>
            <a:r>
              <a:rPr lang="zh-CN" altLang="en-US" sz="1500" dirty="0"/>
              <a:t>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B95EDF-BA0F-0A9E-3B84-EDD652ABF78D}"/>
                  </a:ext>
                </a:extLst>
              </p:cNvPr>
              <p:cNvSpPr txBox="1"/>
              <p:nvPr/>
            </p:nvSpPr>
            <p:spPr>
              <a:xfrm>
                <a:off x="3490412" y="2530789"/>
                <a:ext cx="5474168" cy="1159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一价定律含义、有效市场假说含义；债券概念、债券估值模型；股票概念、股票估值模型。核心公式：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b="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200" b="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200" b="0" i="1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zh-CN" altLang="en-US" sz="1200" dirty="0"/>
                          <m:t> 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1)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  <m:sub/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𝑌𝑇𝑀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𝑌𝑇𝑀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200" i="1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𝑌𝑇𝑀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zh-CN" altLang="en-US" sz="12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sz="12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sz="1200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B95EDF-BA0F-0A9E-3B84-EDD652ABF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412" y="2530789"/>
                <a:ext cx="5474168" cy="1159356"/>
              </a:xfrm>
              <a:prstGeom prst="rect">
                <a:avLst/>
              </a:prstGeom>
              <a:blipFill>
                <a:blip r:embed="rId4"/>
                <a:stretch>
                  <a:fillRect l="-111" b="-3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F55758-AB8D-FB71-E185-D729A5D2FCFD}"/>
                  </a:ext>
                </a:extLst>
              </p:cNvPr>
              <p:cNvSpPr txBox="1"/>
              <p:nvPr/>
            </p:nvSpPr>
            <p:spPr>
              <a:xfrm>
                <a:off x="3492682" y="3647446"/>
                <a:ext cx="5420356" cy="1123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风险概念、风险管理概念及风险管理过程、风险管理技术；风险转移技术（对冲、保险和分散化）、资产组合机会与选择。核心公式：到期时，期货多方价值或收益为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2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200" dirty="0"/>
                  <a:t>；到期时，看涨期权多方价值或收益为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2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200" dirty="0"/>
                  <a:t>,0)</a:t>
                </a:r>
                <a:r>
                  <a:rPr lang="zh-CN" altLang="en-US" sz="1200" dirty="0"/>
                  <a:t>，看跌期权多方价值或收益为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200" dirty="0"/>
                  <a:t> 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1200" dirty="0"/>
                  <a:t>,0)</a:t>
                </a:r>
                <a:r>
                  <a:rPr lang="zh-CN" altLang="en-US" sz="1200" dirty="0"/>
                  <a:t>；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/>
              </a:p>
              <a:p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05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F55758-AB8D-FB71-E185-D729A5D2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82" y="3647446"/>
                <a:ext cx="5420356" cy="1123513"/>
              </a:xfrm>
              <a:prstGeom prst="rect">
                <a:avLst/>
              </a:prstGeom>
              <a:blipFill>
                <a:blip r:embed="rId5"/>
                <a:stretch>
                  <a:fillRect l="-112" b="-34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7E93DBA2-678B-BBAA-A6A2-206C34568C53}"/>
              </a:ext>
            </a:extLst>
          </p:cNvPr>
          <p:cNvSpPr txBox="1"/>
          <p:nvPr/>
        </p:nvSpPr>
        <p:spPr>
          <a:xfrm>
            <a:off x="2515015" y="5756060"/>
            <a:ext cx="11249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第</a:t>
            </a:r>
            <a:r>
              <a:rPr lang="en-US" altLang="zh-CN" sz="1500" dirty="0"/>
              <a:t>16-17</a:t>
            </a:r>
            <a:r>
              <a:rPr lang="zh-CN" altLang="en-US" sz="1500" dirty="0"/>
              <a:t>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BB1536-27D1-2891-89C3-A8C1F757DDD9}"/>
              </a:ext>
            </a:extLst>
          </p:cNvPr>
          <p:cNvSpPr txBox="1"/>
          <p:nvPr/>
        </p:nvSpPr>
        <p:spPr>
          <a:xfrm>
            <a:off x="3523422" y="5663726"/>
            <a:ext cx="53690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权益融资概念、债务融资概念、资本结构概念、最优资本结构概念、实物期权概念与应用</a:t>
            </a:r>
          </a:p>
        </p:txBody>
      </p:sp>
    </p:spTree>
    <p:extLst>
      <p:ext uri="{BB962C8B-B14F-4D97-AF65-F5344CB8AC3E}">
        <p14:creationId xmlns:p14="http://schemas.microsoft.com/office/powerpoint/2010/main" val="41857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92150"/>
            <a:ext cx="8229600" cy="79216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I: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金融系统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21859" name="TextBox 4"/>
          <p:cNvSpPr txBox="1">
            <a:spLocks noChangeArrowheads="1"/>
          </p:cNvSpPr>
          <p:nvPr/>
        </p:nvSpPr>
        <p:spPr bwMode="auto">
          <a:xfrm>
            <a:off x="285750" y="3143250"/>
            <a:ext cx="1143000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什么是金融？</a:t>
            </a:r>
          </a:p>
        </p:txBody>
      </p:sp>
      <p:sp>
        <p:nvSpPr>
          <p:cNvPr id="121860" name="TextBox 5"/>
          <p:cNvSpPr txBox="1">
            <a:spLocks noChangeArrowheads="1"/>
          </p:cNvSpPr>
          <p:nvPr/>
        </p:nvSpPr>
        <p:spPr bwMode="auto">
          <a:xfrm>
            <a:off x="1857375" y="3000375"/>
            <a:ext cx="1143000" cy="1016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有哪些金融决策？</a:t>
            </a:r>
          </a:p>
        </p:txBody>
      </p:sp>
      <p:sp>
        <p:nvSpPr>
          <p:cNvPr id="121861" name="TextBox 6"/>
          <p:cNvSpPr txBox="1">
            <a:spLocks noChangeArrowheads="1"/>
          </p:cNvSpPr>
          <p:nvPr/>
        </p:nvSpPr>
        <p:spPr bwMode="auto">
          <a:xfrm>
            <a:off x="3214688" y="2428875"/>
            <a:ext cx="1143000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家庭金融决策</a:t>
            </a:r>
          </a:p>
        </p:txBody>
      </p:sp>
      <p:sp>
        <p:nvSpPr>
          <p:cNvPr id="121862" name="TextBox 7"/>
          <p:cNvSpPr txBox="1">
            <a:spLocks noChangeArrowheads="1"/>
          </p:cNvSpPr>
          <p:nvPr/>
        </p:nvSpPr>
        <p:spPr bwMode="auto">
          <a:xfrm>
            <a:off x="3214688" y="3571875"/>
            <a:ext cx="1143000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企业金融决策</a:t>
            </a:r>
          </a:p>
        </p:txBody>
      </p:sp>
      <p:sp>
        <p:nvSpPr>
          <p:cNvPr id="121863" name="TextBox 8"/>
          <p:cNvSpPr txBox="1">
            <a:spLocks noChangeArrowheads="1"/>
          </p:cNvSpPr>
          <p:nvPr/>
        </p:nvSpPr>
        <p:spPr bwMode="auto">
          <a:xfrm>
            <a:off x="5000625" y="2928938"/>
            <a:ext cx="857250" cy="708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金融体系</a:t>
            </a:r>
          </a:p>
        </p:txBody>
      </p:sp>
      <p:sp>
        <p:nvSpPr>
          <p:cNvPr id="121864" name="TextBox 9"/>
          <p:cNvSpPr txBox="1">
            <a:spLocks noChangeArrowheads="1"/>
          </p:cNvSpPr>
          <p:nvPr/>
        </p:nvSpPr>
        <p:spPr bwMode="auto">
          <a:xfrm>
            <a:off x="6143625" y="2928938"/>
            <a:ext cx="857250" cy="40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功能</a:t>
            </a:r>
          </a:p>
        </p:txBody>
      </p:sp>
      <p:sp>
        <p:nvSpPr>
          <p:cNvPr id="121865" name="TextBox 10"/>
          <p:cNvSpPr txBox="1">
            <a:spLocks noChangeArrowheads="1"/>
          </p:cNvSpPr>
          <p:nvPr/>
        </p:nvSpPr>
        <p:spPr bwMode="auto">
          <a:xfrm>
            <a:off x="6072188" y="3571875"/>
            <a:ext cx="857250" cy="40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构成</a:t>
            </a:r>
          </a:p>
        </p:txBody>
      </p:sp>
      <p:sp>
        <p:nvSpPr>
          <p:cNvPr id="121866" name="TextBox 11"/>
          <p:cNvSpPr txBox="1">
            <a:spLocks noChangeArrowheads="1"/>
          </p:cNvSpPr>
          <p:nvPr/>
        </p:nvSpPr>
        <p:spPr bwMode="auto">
          <a:xfrm>
            <a:off x="7286625" y="3071813"/>
            <a:ext cx="1500188" cy="16319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市场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中介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服务企业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基础设施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监管机构</a:t>
            </a:r>
          </a:p>
        </p:txBody>
      </p:sp>
      <p:cxnSp>
        <p:nvCxnSpPr>
          <p:cNvPr id="121867" name="直接箭头连接符 13"/>
          <p:cNvCxnSpPr>
            <a:cxnSpLocks noChangeShapeType="1"/>
            <a:stCxn id="121859" idx="3"/>
            <a:endCxn id="121860" idx="1"/>
          </p:cNvCxnSpPr>
          <p:nvPr/>
        </p:nvCxnSpPr>
        <p:spPr bwMode="auto">
          <a:xfrm>
            <a:off x="1428750" y="3497263"/>
            <a:ext cx="428625" cy="1111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21868" name="左大括号 17"/>
          <p:cNvSpPr>
            <a:spLocks/>
          </p:cNvSpPr>
          <p:nvPr/>
        </p:nvSpPr>
        <p:spPr bwMode="auto">
          <a:xfrm>
            <a:off x="2987675" y="2928938"/>
            <a:ext cx="214313" cy="1214437"/>
          </a:xfrm>
          <a:prstGeom prst="leftBrace">
            <a:avLst>
              <a:gd name="adj1" fmla="val 8343"/>
              <a:gd name="adj2" fmla="val 50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21869" name="直接箭头连接符 19"/>
          <p:cNvCxnSpPr>
            <a:cxnSpLocks noChangeShapeType="1"/>
            <a:stCxn id="121861" idx="3"/>
            <a:endCxn id="121863" idx="1"/>
          </p:cNvCxnSpPr>
          <p:nvPr/>
        </p:nvCxnSpPr>
        <p:spPr bwMode="auto">
          <a:xfrm>
            <a:off x="4357688" y="2782888"/>
            <a:ext cx="642937" cy="5000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121870" name="直接箭头连接符 21"/>
          <p:cNvCxnSpPr>
            <a:cxnSpLocks noChangeShapeType="1"/>
            <a:stCxn id="121862" idx="3"/>
            <a:endCxn id="121863" idx="1"/>
          </p:cNvCxnSpPr>
          <p:nvPr/>
        </p:nvCxnSpPr>
        <p:spPr bwMode="auto">
          <a:xfrm flipV="1">
            <a:off x="4357688" y="3282950"/>
            <a:ext cx="642937" cy="6429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21871" name="TextBox 22"/>
          <p:cNvSpPr txBox="1">
            <a:spLocks noChangeArrowheads="1"/>
          </p:cNvSpPr>
          <p:nvPr/>
        </p:nvSpPr>
        <p:spPr bwMode="auto">
          <a:xfrm>
            <a:off x="6143625" y="2428875"/>
            <a:ext cx="1285875" cy="40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资金流向</a:t>
            </a:r>
          </a:p>
        </p:txBody>
      </p:sp>
      <p:sp>
        <p:nvSpPr>
          <p:cNvPr id="121872" name="左大括号 23"/>
          <p:cNvSpPr>
            <a:spLocks/>
          </p:cNvSpPr>
          <p:nvPr/>
        </p:nvSpPr>
        <p:spPr bwMode="auto">
          <a:xfrm>
            <a:off x="5857875" y="2643188"/>
            <a:ext cx="285750" cy="1071562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1873" name="左大括号 24"/>
          <p:cNvSpPr>
            <a:spLocks/>
          </p:cNvSpPr>
          <p:nvPr/>
        </p:nvSpPr>
        <p:spPr bwMode="auto">
          <a:xfrm>
            <a:off x="6929438" y="3143250"/>
            <a:ext cx="357187" cy="1500188"/>
          </a:xfrm>
          <a:prstGeom prst="leftBrace">
            <a:avLst>
              <a:gd name="adj1" fmla="val 8342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1874" name="TextBox 25"/>
          <p:cNvSpPr txBox="1">
            <a:spLocks noChangeArrowheads="1"/>
          </p:cNvSpPr>
          <p:nvPr/>
        </p:nvSpPr>
        <p:spPr bwMode="auto">
          <a:xfrm>
            <a:off x="4857750" y="1928813"/>
            <a:ext cx="1285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实施管道</a:t>
            </a:r>
          </a:p>
        </p:txBody>
      </p:sp>
      <p:cxnSp>
        <p:nvCxnSpPr>
          <p:cNvPr id="121875" name="直接箭头连接符 27"/>
          <p:cNvCxnSpPr>
            <a:cxnSpLocks noChangeShapeType="1"/>
          </p:cNvCxnSpPr>
          <p:nvPr/>
        </p:nvCxnSpPr>
        <p:spPr bwMode="auto">
          <a:xfrm rot="5400000">
            <a:off x="4679156" y="2321719"/>
            <a:ext cx="714375" cy="6429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21876" name="TextBox 29"/>
          <p:cNvSpPr txBox="1">
            <a:spLocks noChangeArrowheads="1"/>
          </p:cNvSpPr>
          <p:nvPr/>
        </p:nvSpPr>
        <p:spPr bwMode="auto">
          <a:xfrm>
            <a:off x="4429125" y="5286375"/>
            <a:ext cx="1714500" cy="400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>
                <a:ea typeface="宋体" pitchFamily="2" charset="-122"/>
              </a:rPr>
              <a:t>企业财务报表</a:t>
            </a:r>
          </a:p>
        </p:txBody>
      </p:sp>
      <p:cxnSp>
        <p:nvCxnSpPr>
          <p:cNvPr id="121877" name="直接箭头连接符 31"/>
          <p:cNvCxnSpPr>
            <a:cxnSpLocks noChangeShapeType="1"/>
          </p:cNvCxnSpPr>
          <p:nvPr/>
        </p:nvCxnSpPr>
        <p:spPr bwMode="auto">
          <a:xfrm rot="16200000" flipH="1">
            <a:off x="4107656" y="4179094"/>
            <a:ext cx="1500188" cy="571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121878" name="TextBox 32"/>
          <p:cNvSpPr txBox="1">
            <a:spLocks noChangeArrowheads="1"/>
          </p:cNvSpPr>
          <p:nvPr/>
        </p:nvSpPr>
        <p:spPr bwMode="auto">
          <a:xfrm>
            <a:off x="3643313" y="4643438"/>
            <a:ext cx="1214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>
                <a:ea typeface="宋体" pitchFamily="2" charset="-122"/>
              </a:rPr>
              <a:t>决策后果</a:t>
            </a:r>
          </a:p>
        </p:txBody>
      </p:sp>
    </p:spTree>
    <p:extLst>
      <p:ext uri="{BB962C8B-B14F-4D97-AF65-F5344CB8AC3E}">
        <p14:creationId xmlns:p14="http://schemas.microsoft.com/office/powerpoint/2010/main" val="27538148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II: </a:t>
            </a:r>
            <a:r>
              <a:rPr lang="zh-CN" altLang="en-US" dirty="0">
                <a:ea typeface="宋体" pitchFamily="2" charset="-122"/>
              </a:rPr>
              <a:t>跨期资源配置</a:t>
            </a:r>
          </a:p>
        </p:txBody>
      </p:sp>
      <p:sp>
        <p:nvSpPr>
          <p:cNvPr id="48132" name="圆角矩形 4"/>
          <p:cNvSpPr>
            <a:spLocks noChangeArrowheads="1"/>
          </p:cNvSpPr>
          <p:nvPr/>
        </p:nvSpPr>
        <p:spPr bwMode="auto">
          <a:xfrm>
            <a:off x="214313" y="2500313"/>
            <a:ext cx="1928812" cy="85725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现值终值概念</a:t>
            </a:r>
          </a:p>
        </p:txBody>
      </p:sp>
      <p:sp>
        <p:nvSpPr>
          <p:cNvPr id="48133" name="圆角矩形 5"/>
          <p:cNvSpPr>
            <a:spLocks noChangeArrowheads="1"/>
          </p:cNvSpPr>
          <p:nvPr/>
        </p:nvSpPr>
        <p:spPr bwMode="auto">
          <a:xfrm>
            <a:off x="2500313" y="1357313"/>
            <a:ext cx="1928812" cy="8572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单期单现金流</a:t>
            </a:r>
          </a:p>
        </p:txBody>
      </p:sp>
      <p:sp>
        <p:nvSpPr>
          <p:cNvPr id="48134" name="圆角矩形 6"/>
          <p:cNvSpPr>
            <a:spLocks noChangeArrowheads="1"/>
          </p:cNvSpPr>
          <p:nvPr/>
        </p:nvSpPr>
        <p:spPr bwMode="auto">
          <a:xfrm>
            <a:off x="2500313" y="2357438"/>
            <a:ext cx="1928812" cy="8572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多期单现金流</a:t>
            </a:r>
          </a:p>
        </p:txBody>
      </p:sp>
      <p:sp>
        <p:nvSpPr>
          <p:cNvPr id="48135" name="圆角矩形 7"/>
          <p:cNvSpPr>
            <a:spLocks noChangeArrowheads="1"/>
          </p:cNvSpPr>
          <p:nvPr/>
        </p:nvSpPr>
        <p:spPr bwMode="auto">
          <a:xfrm>
            <a:off x="2500313" y="3357563"/>
            <a:ext cx="1928812" cy="10715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多期多现金流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（年金）</a:t>
            </a:r>
          </a:p>
        </p:txBody>
      </p:sp>
      <p:sp>
        <p:nvSpPr>
          <p:cNvPr id="48136" name="圆角矩形 8"/>
          <p:cNvSpPr>
            <a:spLocks noChangeArrowheads="1"/>
          </p:cNvSpPr>
          <p:nvPr/>
        </p:nvSpPr>
        <p:spPr bwMode="auto">
          <a:xfrm>
            <a:off x="4714875" y="2571750"/>
            <a:ext cx="1928813" cy="8572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房屋分期付款</a:t>
            </a:r>
          </a:p>
        </p:txBody>
      </p:sp>
      <p:sp>
        <p:nvSpPr>
          <p:cNvPr id="48137" name="圆角矩形 9"/>
          <p:cNvSpPr>
            <a:spLocks noChangeArrowheads="1"/>
          </p:cNvSpPr>
          <p:nvPr/>
        </p:nvSpPr>
        <p:spPr bwMode="auto">
          <a:xfrm>
            <a:off x="4714875" y="3500438"/>
            <a:ext cx="1928813" cy="8572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人生财务规划</a:t>
            </a:r>
          </a:p>
        </p:txBody>
      </p:sp>
      <p:sp>
        <p:nvSpPr>
          <p:cNvPr id="48138" name="圆角矩形 11"/>
          <p:cNvSpPr>
            <a:spLocks noChangeArrowheads="1"/>
          </p:cNvSpPr>
          <p:nvPr/>
        </p:nvSpPr>
        <p:spPr bwMode="auto">
          <a:xfrm>
            <a:off x="4714875" y="4429125"/>
            <a:ext cx="1928813" cy="857250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投资判定准则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价值则、</a:t>
            </a:r>
            <a:r>
              <a:rPr lang="en-US" altLang="zh-CN" sz="2000">
                <a:ea typeface="宋体" pitchFamily="2" charset="-122"/>
              </a:rPr>
              <a:t>NPV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48139" name="圆角矩形 14"/>
          <p:cNvSpPr>
            <a:spLocks noChangeArrowheads="1"/>
          </p:cNvSpPr>
          <p:nvPr/>
        </p:nvSpPr>
        <p:spPr bwMode="auto">
          <a:xfrm>
            <a:off x="7000875" y="4429125"/>
            <a:ext cx="1928813" cy="85725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投资项目分析</a:t>
            </a:r>
          </a:p>
        </p:txBody>
      </p:sp>
      <p:sp>
        <p:nvSpPr>
          <p:cNvPr id="48140" name="左大括号 15"/>
          <p:cNvSpPr>
            <a:spLocks/>
          </p:cNvSpPr>
          <p:nvPr/>
        </p:nvSpPr>
        <p:spPr bwMode="auto">
          <a:xfrm>
            <a:off x="2143125" y="1928813"/>
            <a:ext cx="357188" cy="214312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8141" name="左大括号 16"/>
          <p:cNvSpPr>
            <a:spLocks/>
          </p:cNvSpPr>
          <p:nvPr/>
        </p:nvSpPr>
        <p:spPr bwMode="auto">
          <a:xfrm>
            <a:off x="4429125" y="3071813"/>
            <a:ext cx="285750" cy="2000250"/>
          </a:xfrm>
          <a:prstGeom prst="leftBrace">
            <a:avLst>
              <a:gd name="adj1" fmla="val 8329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48142" name="直接箭头连接符 18"/>
          <p:cNvCxnSpPr>
            <a:cxnSpLocks noChangeShapeType="1"/>
            <a:stCxn id="48138" idx="3"/>
            <a:endCxn id="48139" idx="1"/>
          </p:cNvCxnSpPr>
          <p:nvPr/>
        </p:nvCxnSpPr>
        <p:spPr bwMode="auto">
          <a:xfrm>
            <a:off x="6643688" y="4857750"/>
            <a:ext cx="357187" cy="158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arrow" w="med" len="med"/>
          </a:ln>
        </p:spPr>
      </p:cxnSp>
      <p:graphicFrame>
        <p:nvGraphicFramePr>
          <p:cNvPr id="48130" name="Object 14"/>
          <p:cNvGraphicFramePr>
            <a:graphicFrameLocks noChangeAspect="1"/>
          </p:cNvGraphicFramePr>
          <p:nvPr/>
        </p:nvGraphicFramePr>
        <p:xfrm>
          <a:off x="928688" y="4572000"/>
          <a:ext cx="35099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30240" imgH="444240" progId="Equation.3">
                  <p:embed/>
                </p:oleObj>
              </mc:Choice>
              <mc:Fallback>
                <p:oleObj name="公式" r:id="rId2" imgW="273024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572000"/>
                        <a:ext cx="3509962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3" name="TextBox 14"/>
          <p:cNvSpPr txBox="1">
            <a:spLocks noChangeArrowheads="1"/>
          </p:cNvSpPr>
          <p:nvPr/>
        </p:nvSpPr>
        <p:spPr bwMode="auto">
          <a:xfrm>
            <a:off x="1071563" y="5286375"/>
            <a:ext cx="3286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600">
                <a:ea typeface="宋体" pitchFamily="2" charset="-122"/>
              </a:rPr>
              <a:t>type=1,</a:t>
            </a:r>
            <a:r>
              <a:rPr lang="zh-CN" altLang="en-US" sz="1600">
                <a:ea typeface="宋体" pitchFamily="2" charset="-122"/>
              </a:rPr>
              <a:t>期初；</a:t>
            </a:r>
            <a:r>
              <a:rPr lang="en-US" altLang="zh-CN" sz="1600">
                <a:ea typeface="宋体" pitchFamily="2" charset="-122"/>
              </a:rPr>
              <a:t>type=0,</a:t>
            </a:r>
            <a:r>
              <a:rPr lang="zh-CN" altLang="en-US" sz="1600">
                <a:ea typeface="宋体" pitchFamily="2" charset="-122"/>
              </a:rPr>
              <a:t>期末</a:t>
            </a:r>
          </a:p>
        </p:txBody>
      </p:sp>
      <p:cxnSp>
        <p:nvCxnSpPr>
          <p:cNvPr id="48144" name="直接连接符 16"/>
          <p:cNvCxnSpPr>
            <a:cxnSpLocks noChangeShapeType="1"/>
          </p:cNvCxnSpPr>
          <p:nvPr/>
        </p:nvCxnSpPr>
        <p:spPr bwMode="auto">
          <a:xfrm>
            <a:off x="7143750" y="2928938"/>
            <a:ext cx="13573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45" name="直接箭头连接符 19"/>
          <p:cNvCxnSpPr>
            <a:cxnSpLocks noChangeShapeType="1"/>
          </p:cNvCxnSpPr>
          <p:nvPr/>
        </p:nvCxnSpPr>
        <p:spPr bwMode="auto">
          <a:xfrm rot="5400000" flipH="1" flipV="1">
            <a:off x="6930231" y="2713832"/>
            <a:ext cx="4286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6" name="直接箭头连接符 20"/>
          <p:cNvCxnSpPr>
            <a:cxnSpLocks noChangeShapeType="1"/>
          </p:cNvCxnSpPr>
          <p:nvPr/>
        </p:nvCxnSpPr>
        <p:spPr bwMode="auto">
          <a:xfrm rot="16200000" flipH="1">
            <a:off x="7393782" y="3036094"/>
            <a:ext cx="2143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7" name="直接箭头连接符 21"/>
          <p:cNvCxnSpPr>
            <a:cxnSpLocks noChangeShapeType="1"/>
          </p:cNvCxnSpPr>
          <p:nvPr/>
        </p:nvCxnSpPr>
        <p:spPr bwMode="auto">
          <a:xfrm rot="16200000" flipH="1">
            <a:off x="7750969" y="3036094"/>
            <a:ext cx="2143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8" name="直接箭头连接符 22"/>
          <p:cNvCxnSpPr>
            <a:cxnSpLocks noChangeShapeType="1"/>
          </p:cNvCxnSpPr>
          <p:nvPr/>
        </p:nvCxnSpPr>
        <p:spPr bwMode="auto">
          <a:xfrm rot="16200000" flipH="1">
            <a:off x="8108157" y="3036094"/>
            <a:ext cx="2143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49" name="直接箭头连接符 23"/>
          <p:cNvCxnSpPr>
            <a:cxnSpLocks noChangeShapeType="1"/>
          </p:cNvCxnSpPr>
          <p:nvPr/>
        </p:nvCxnSpPr>
        <p:spPr bwMode="auto">
          <a:xfrm rot="16200000" flipH="1">
            <a:off x="8393907" y="3036094"/>
            <a:ext cx="21431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50" name="直接连接符 32"/>
          <p:cNvCxnSpPr>
            <a:cxnSpLocks noChangeShapeType="1"/>
          </p:cNvCxnSpPr>
          <p:nvPr/>
        </p:nvCxnSpPr>
        <p:spPr bwMode="auto">
          <a:xfrm>
            <a:off x="7145338" y="3857625"/>
            <a:ext cx="1357312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151" name="直接箭头连接符 33"/>
          <p:cNvCxnSpPr>
            <a:cxnSpLocks noChangeShapeType="1"/>
          </p:cNvCxnSpPr>
          <p:nvPr/>
        </p:nvCxnSpPr>
        <p:spPr bwMode="auto">
          <a:xfrm rot="5400000">
            <a:off x="6930231" y="4072732"/>
            <a:ext cx="4286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52" name="直接箭头连接符 34"/>
          <p:cNvCxnSpPr>
            <a:cxnSpLocks noChangeShapeType="1"/>
          </p:cNvCxnSpPr>
          <p:nvPr/>
        </p:nvCxnSpPr>
        <p:spPr bwMode="auto">
          <a:xfrm rot="5400000" flipH="1" flipV="1">
            <a:off x="7358857" y="3715544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53" name="直接箭头连接符 50"/>
          <p:cNvCxnSpPr>
            <a:cxnSpLocks noChangeShapeType="1"/>
          </p:cNvCxnSpPr>
          <p:nvPr/>
        </p:nvCxnSpPr>
        <p:spPr bwMode="auto">
          <a:xfrm rot="5400000" flipH="1" flipV="1">
            <a:off x="7687469" y="3713956"/>
            <a:ext cx="28575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54" name="直接箭头连接符 51"/>
          <p:cNvCxnSpPr>
            <a:cxnSpLocks noChangeShapeType="1"/>
          </p:cNvCxnSpPr>
          <p:nvPr/>
        </p:nvCxnSpPr>
        <p:spPr bwMode="auto">
          <a:xfrm rot="5400000" flipH="1" flipV="1">
            <a:off x="8017669" y="3713956"/>
            <a:ext cx="28575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55" name="直接箭头连接符 52"/>
          <p:cNvCxnSpPr>
            <a:cxnSpLocks noChangeShapeType="1"/>
          </p:cNvCxnSpPr>
          <p:nvPr/>
        </p:nvCxnSpPr>
        <p:spPr bwMode="auto">
          <a:xfrm rot="5400000" flipH="1" flipV="1">
            <a:off x="8358982" y="3713956"/>
            <a:ext cx="28575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900613" y="1446213"/>
            <a:ext cx="1500187" cy="368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800">
                <a:ea typeface="宋体" pitchFamily="2" charset="-122"/>
              </a:rPr>
              <a:t>通货膨胀</a:t>
            </a:r>
          </a:p>
        </p:txBody>
      </p:sp>
      <p:cxnSp>
        <p:nvCxnSpPr>
          <p:cNvPr id="30" name="直接箭头连接符 29"/>
          <p:cNvCxnSpPr>
            <a:cxnSpLocks noChangeShapeType="1"/>
          </p:cNvCxnSpPr>
          <p:nvPr/>
        </p:nvCxnSpPr>
        <p:spPr bwMode="auto">
          <a:xfrm rot="5400000">
            <a:off x="5358607" y="2142331"/>
            <a:ext cx="571500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" name="直接箭头连接符 30"/>
          <p:cNvCxnSpPr>
            <a:cxnSpLocks noChangeShapeType="1"/>
          </p:cNvCxnSpPr>
          <p:nvPr/>
        </p:nvCxnSpPr>
        <p:spPr bwMode="auto">
          <a:xfrm rot="10800000" flipV="1">
            <a:off x="4429125" y="1698625"/>
            <a:ext cx="5000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" name="圆角矩形 14"/>
          <p:cNvSpPr>
            <a:spLocks noChangeArrowheads="1"/>
          </p:cNvSpPr>
          <p:nvPr/>
        </p:nvSpPr>
        <p:spPr bwMode="auto">
          <a:xfrm>
            <a:off x="5643563" y="5429250"/>
            <a:ext cx="1643062" cy="92868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1800">
                <a:ea typeface="宋体" pitchFamily="2" charset="-122"/>
              </a:rPr>
              <a:t>新项目</a:t>
            </a:r>
            <a:endParaRPr lang="en-US" altLang="zh-CN" sz="1800">
              <a:ea typeface="宋体" pitchFamily="2" charset="-122"/>
            </a:endParaRPr>
          </a:p>
          <a:p>
            <a:r>
              <a:rPr lang="zh-CN" altLang="en-US" sz="1800">
                <a:ea typeface="宋体" pitchFamily="2" charset="-122"/>
              </a:rPr>
              <a:t>成本降低</a:t>
            </a:r>
            <a:endParaRPr lang="en-US" altLang="zh-CN" sz="1800">
              <a:ea typeface="宋体" pitchFamily="2" charset="-122"/>
            </a:endParaRPr>
          </a:p>
          <a:p>
            <a:r>
              <a:rPr lang="zh-CN" altLang="en-US" sz="1800">
                <a:ea typeface="宋体" pitchFamily="2" charset="-122"/>
              </a:rPr>
              <a:t>资产更新</a:t>
            </a:r>
          </a:p>
        </p:txBody>
      </p:sp>
      <p:sp>
        <p:nvSpPr>
          <p:cNvPr id="32" name="圆角矩形 14"/>
          <p:cNvSpPr>
            <a:spLocks noChangeArrowheads="1"/>
          </p:cNvSpPr>
          <p:nvPr/>
        </p:nvSpPr>
        <p:spPr bwMode="auto">
          <a:xfrm>
            <a:off x="7329488" y="5429250"/>
            <a:ext cx="1643062" cy="92868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1600">
                <a:ea typeface="宋体" pitchFamily="2" charset="-122"/>
              </a:rPr>
              <a:t>投资评价方法</a:t>
            </a:r>
            <a:endParaRPr lang="en-US" altLang="zh-CN" sz="1600">
              <a:ea typeface="宋体" pitchFamily="2" charset="-122"/>
            </a:endParaRPr>
          </a:p>
          <a:p>
            <a:r>
              <a:rPr lang="zh-CN" altLang="en-US" sz="1600">
                <a:ea typeface="宋体" pitchFamily="2" charset="-122"/>
              </a:rPr>
              <a:t>（</a:t>
            </a:r>
            <a:r>
              <a:rPr lang="en-US" altLang="zh-CN" sz="1600">
                <a:ea typeface="宋体" pitchFamily="2" charset="-122"/>
              </a:rPr>
              <a:t>NPV</a:t>
            </a:r>
            <a:r>
              <a:rPr lang="zh-CN" altLang="en-US" sz="1600">
                <a:ea typeface="宋体" pitchFamily="2" charset="-122"/>
              </a:rPr>
              <a:t>、</a:t>
            </a:r>
            <a:r>
              <a:rPr lang="en-US" altLang="zh-CN" sz="1600">
                <a:ea typeface="宋体" pitchFamily="2" charset="-122"/>
              </a:rPr>
              <a:t>IRR</a:t>
            </a:r>
            <a:r>
              <a:rPr lang="zh-CN" altLang="en-US" sz="1600">
                <a:ea typeface="宋体" pitchFamily="2" charset="-122"/>
              </a:rPr>
              <a:t>、</a:t>
            </a:r>
            <a:endParaRPr lang="en-US" altLang="zh-CN" sz="1600">
              <a:ea typeface="宋体" pitchFamily="2" charset="-122"/>
            </a:endParaRPr>
          </a:p>
          <a:p>
            <a:r>
              <a:rPr lang="zh-CN" altLang="en-US" sz="1600">
                <a:ea typeface="宋体" pitchFamily="2" charset="-122"/>
              </a:rPr>
              <a:t>投资回收期）</a:t>
            </a:r>
          </a:p>
        </p:txBody>
      </p:sp>
      <p:cxnSp>
        <p:nvCxnSpPr>
          <p:cNvPr id="48161" name="直接箭头连接符 34"/>
          <p:cNvCxnSpPr>
            <a:cxnSpLocks noChangeShapeType="1"/>
          </p:cNvCxnSpPr>
          <p:nvPr/>
        </p:nvCxnSpPr>
        <p:spPr bwMode="auto">
          <a:xfrm rot="10800000" flipV="1">
            <a:off x="6786563" y="5286375"/>
            <a:ext cx="857250" cy="71438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arrow" w="med" len="med"/>
          </a:ln>
        </p:spPr>
      </p:cxnSp>
      <p:cxnSp>
        <p:nvCxnSpPr>
          <p:cNvPr id="48162" name="直接箭头连接符 36"/>
          <p:cNvCxnSpPr>
            <a:cxnSpLocks noChangeShapeType="1"/>
          </p:cNvCxnSpPr>
          <p:nvPr/>
        </p:nvCxnSpPr>
        <p:spPr bwMode="auto">
          <a:xfrm>
            <a:off x="7643813" y="5286375"/>
            <a:ext cx="642937" cy="14287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3" grpId="0" animBg="1"/>
      <p:bldP spid="48134" grpId="0" animBg="1"/>
      <p:bldP spid="48135" grpId="0" animBg="1"/>
      <p:bldP spid="48136" grpId="0" animBg="1"/>
      <p:bldP spid="48137" grpId="0" animBg="1"/>
      <p:bldP spid="48138" grpId="0" animBg="1"/>
      <p:bldP spid="48139" grpId="0" animBg="1"/>
      <p:bldP spid="48140" grpId="0" animBg="1"/>
      <p:bldP spid="48141" grpId="0" animBg="1"/>
      <p:bldP spid="48143" grpId="0"/>
      <p:bldP spid="28" grpId="0" animBg="1"/>
      <p:bldP spid="34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35170" name="标题 1"/>
          <p:cNvSpPr>
            <a:spLocks noGrp="1"/>
          </p:cNvSpPr>
          <p:nvPr>
            <p:ph type="title"/>
          </p:nvPr>
        </p:nvSpPr>
        <p:spPr bwMode="auto">
          <a:xfrm>
            <a:off x="357158" y="428604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III: </a:t>
            </a:r>
            <a:r>
              <a:rPr lang="zh-CN" altLang="en-US" dirty="0">
                <a:ea typeface="宋体" pitchFamily="2" charset="-122"/>
              </a:rPr>
              <a:t>估值模型</a:t>
            </a:r>
          </a:p>
        </p:txBody>
      </p:sp>
      <p:sp>
        <p:nvSpPr>
          <p:cNvPr id="135172" name="圆角矩形 3"/>
          <p:cNvSpPr>
            <a:spLocks noChangeArrowheads="1"/>
          </p:cNvSpPr>
          <p:nvPr/>
        </p:nvSpPr>
        <p:spPr bwMode="auto">
          <a:xfrm>
            <a:off x="857250" y="2857500"/>
            <a:ext cx="1500188" cy="7858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资产定价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基本原理</a:t>
            </a:r>
          </a:p>
        </p:txBody>
      </p:sp>
      <p:sp>
        <p:nvSpPr>
          <p:cNvPr id="135173" name="圆角矩形 4"/>
          <p:cNvSpPr>
            <a:spLocks noChangeArrowheads="1"/>
          </p:cNvSpPr>
          <p:nvPr/>
        </p:nvSpPr>
        <p:spPr bwMode="auto">
          <a:xfrm>
            <a:off x="2571750" y="2428875"/>
            <a:ext cx="1500188" cy="7858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有效市场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理论</a:t>
            </a:r>
          </a:p>
        </p:txBody>
      </p:sp>
      <p:sp>
        <p:nvSpPr>
          <p:cNvPr id="135174" name="圆角矩形 5"/>
          <p:cNvSpPr>
            <a:spLocks noChangeArrowheads="1"/>
          </p:cNvSpPr>
          <p:nvPr/>
        </p:nvSpPr>
        <p:spPr bwMode="auto">
          <a:xfrm>
            <a:off x="2571750" y="3357563"/>
            <a:ext cx="1500188" cy="7858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一价定律</a:t>
            </a:r>
          </a:p>
        </p:txBody>
      </p:sp>
      <p:sp>
        <p:nvSpPr>
          <p:cNvPr id="135175" name="圆角矩形 6"/>
          <p:cNvSpPr>
            <a:spLocks noChangeArrowheads="1"/>
          </p:cNvSpPr>
          <p:nvPr/>
        </p:nvSpPr>
        <p:spPr bwMode="auto">
          <a:xfrm>
            <a:off x="4500563" y="2928938"/>
            <a:ext cx="1500187" cy="7858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定价模型</a:t>
            </a:r>
          </a:p>
        </p:txBody>
      </p:sp>
      <p:sp>
        <p:nvSpPr>
          <p:cNvPr id="135176" name="圆角矩形 7"/>
          <p:cNvSpPr>
            <a:spLocks noChangeArrowheads="1"/>
          </p:cNvSpPr>
          <p:nvPr/>
        </p:nvSpPr>
        <p:spPr bwMode="auto">
          <a:xfrm>
            <a:off x="6143625" y="2286000"/>
            <a:ext cx="1500188" cy="7858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债券定价</a:t>
            </a:r>
          </a:p>
        </p:txBody>
      </p:sp>
      <p:sp>
        <p:nvSpPr>
          <p:cNvPr id="135177" name="圆角矩形 8"/>
          <p:cNvSpPr>
            <a:spLocks noChangeArrowheads="1"/>
          </p:cNvSpPr>
          <p:nvPr/>
        </p:nvSpPr>
        <p:spPr bwMode="auto">
          <a:xfrm>
            <a:off x="6143625" y="3500438"/>
            <a:ext cx="1500188" cy="7858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股票定价</a:t>
            </a:r>
          </a:p>
        </p:txBody>
      </p:sp>
      <p:sp>
        <p:nvSpPr>
          <p:cNvPr id="135178" name="左大括号 9"/>
          <p:cNvSpPr>
            <a:spLocks/>
          </p:cNvSpPr>
          <p:nvPr/>
        </p:nvSpPr>
        <p:spPr bwMode="auto">
          <a:xfrm>
            <a:off x="2357438" y="2786063"/>
            <a:ext cx="214312" cy="1143000"/>
          </a:xfrm>
          <a:prstGeom prst="leftBrace">
            <a:avLst>
              <a:gd name="adj1" fmla="val 8321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5179" name="右大括号 10"/>
          <p:cNvSpPr>
            <a:spLocks/>
          </p:cNvSpPr>
          <p:nvPr/>
        </p:nvSpPr>
        <p:spPr bwMode="auto">
          <a:xfrm>
            <a:off x="4214813" y="2786063"/>
            <a:ext cx="285750" cy="1143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5180" name="左大括号 11"/>
          <p:cNvSpPr>
            <a:spLocks/>
          </p:cNvSpPr>
          <p:nvPr/>
        </p:nvSpPr>
        <p:spPr bwMode="auto">
          <a:xfrm>
            <a:off x="6000750" y="2714625"/>
            <a:ext cx="142875" cy="128587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35181" name="TextBox 12"/>
          <p:cNvSpPr txBox="1">
            <a:spLocks noChangeArrowheads="1"/>
          </p:cNvSpPr>
          <p:nvPr/>
        </p:nvSpPr>
        <p:spPr bwMode="auto">
          <a:xfrm>
            <a:off x="928688" y="4500563"/>
            <a:ext cx="1428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宋体" pitchFamily="2" charset="-122"/>
              </a:rPr>
              <a:t>金融决策</a:t>
            </a:r>
          </a:p>
        </p:txBody>
      </p:sp>
      <p:cxnSp>
        <p:nvCxnSpPr>
          <p:cNvPr id="135182" name="直接箭头连接符 17"/>
          <p:cNvCxnSpPr>
            <a:cxnSpLocks noChangeShapeType="1"/>
          </p:cNvCxnSpPr>
          <p:nvPr/>
        </p:nvCxnSpPr>
        <p:spPr bwMode="auto">
          <a:xfrm rot="5400000" flipH="1" flipV="1">
            <a:off x="1213644" y="4072732"/>
            <a:ext cx="714375" cy="158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F8C7BC-FB38-86B0-58CC-22FC18FCA15D}"/>
                  </a:ext>
                </a:extLst>
              </p:cNvPr>
              <p:cNvSpPr txBox="1"/>
              <p:nvPr/>
            </p:nvSpPr>
            <p:spPr>
              <a:xfrm>
                <a:off x="5076056" y="1594631"/>
                <a:ext cx="3823464" cy="533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400" b="0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CF8C7BC-FB38-86B0-58CC-22FC18FCA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594631"/>
                <a:ext cx="3823464" cy="533864"/>
              </a:xfrm>
              <a:prstGeom prst="rect">
                <a:avLst/>
              </a:prstGeom>
              <a:blipFill>
                <a:blip r:embed="rId2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009D1D-24D6-F3F1-B0A7-7CDE3CFA34AD}"/>
                  </a:ext>
                </a:extLst>
              </p:cNvPr>
              <p:cNvSpPr txBox="1"/>
              <p:nvPr/>
            </p:nvSpPr>
            <p:spPr>
              <a:xfrm>
                <a:off x="4860032" y="4516902"/>
                <a:ext cx="4572000" cy="521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sz="18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sz="1800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009D1D-24D6-F3F1-B0A7-7CDE3CFA3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516902"/>
                <a:ext cx="4572000" cy="521361"/>
              </a:xfrm>
              <a:prstGeom prst="rect">
                <a:avLst/>
              </a:prstGeom>
              <a:blipFill>
                <a:blip r:embed="rId3"/>
                <a:stretch>
                  <a:fillRect t="-74118" b="-1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IV: </a:t>
            </a:r>
            <a:r>
              <a:rPr lang="zh-CN" altLang="en-US" dirty="0">
                <a:ea typeface="宋体" pitchFamily="2" charset="-122"/>
              </a:rPr>
              <a:t>风险管理</a:t>
            </a:r>
          </a:p>
        </p:txBody>
      </p:sp>
      <p:sp>
        <p:nvSpPr>
          <p:cNvPr id="114691" name="圆角矩形 3"/>
          <p:cNvSpPr>
            <a:spLocks noChangeArrowheads="1"/>
          </p:cNvSpPr>
          <p:nvPr/>
        </p:nvSpPr>
        <p:spPr bwMode="auto">
          <a:xfrm>
            <a:off x="214313" y="2928938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什么是风险</a:t>
            </a:r>
          </a:p>
        </p:txBody>
      </p:sp>
      <p:sp>
        <p:nvSpPr>
          <p:cNvPr id="114692" name="圆角矩形 4"/>
          <p:cNvSpPr>
            <a:spLocks noChangeArrowheads="1"/>
          </p:cNvSpPr>
          <p:nvPr/>
        </p:nvSpPr>
        <p:spPr bwMode="auto">
          <a:xfrm>
            <a:off x="1930400" y="1714500"/>
            <a:ext cx="1428750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风险厌恶</a:t>
            </a:r>
          </a:p>
        </p:txBody>
      </p:sp>
      <p:sp>
        <p:nvSpPr>
          <p:cNvPr id="114693" name="圆角矩形 5"/>
          <p:cNvSpPr>
            <a:spLocks noChangeArrowheads="1"/>
          </p:cNvSpPr>
          <p:nvPr/>
        </p:nvSpPr>
        <p:spPr bwMode="auto">
          <a:xfrm>
            <a:off x="1928813" y="2928938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为什么要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管理风险</a:t>
            </a:r>
          </a:p>
        </p:txBody>
      </p:sp>
      <p:sp>
        <p:nvSpPr>
          <p:cNvPr id="114694" name="圆角矩形 6"/>
          <p:cNvSpPr>
            <a:spLocks noChangeArrowheads="1"/>
          </p:cNvSpPr>
          <p:nvPr/>
        </p:nvSpPr>
        <p:spPr bwMode="auto">
          <a:xfrm>
            <a:off x="3571875" y="2900363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怎样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管理风险</a:t>
            </a:r>
          </a:p>
        </p:txBody>
      </p:sp>
      <p:sp>
        <p:nvSpPr>
          <p:cNvPr id="114695" name="圆角矩形 7"/>
          <p:cNvSpPr>
            <a:spLocks noChangeArrowheads="1"/>
          </p:cNvSpPr>
          <p:nvPr/>
        </p:nvSpPr>
        <p:spPr bwMode="auto">
          <a:xfrm>
            <a:off x="5143500" y="2214563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管理过程</a:t>
            </a:r>
          </a:p>
        </p:txBody>
      </p:sp>
      <p:sp>
        <p:nvSpPr>
          <p:cNvPr id="114696" name="圆角矩形 8"/>
          <p:cNvSpPr>
            <a:spLocks noChangeArrowheads="1"/>
          </p:cNvSpPr>
          <p:nvPr/>
        </p:nvSpPr>
        <p:spPr bwMode="auto">
          <a:xfrm>
            <a:off x="5214938" y="3214688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管理手段</a:t>
            </a:r>
          </a:p>
        </p:txBody>
      </p:sp>
      <p:sp>
        <p:nvSpPr>
          <p:cNvPr id="114697" name="圆角矩形 9"/>
          <p:cNvSpPr>
            <a:spLocks noChangeArrowheads="1"/>
          </p:cNvSpPr>
          <p:nvPr/>
        </p:nvSpPr>
        <p:spPr bwMode="auto">
          <a:xfrm>
            <a:off x="6900863" y="2193925"/>
            <a:ext cx="1428750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风险规避</a:t>
            </a:r>
          </a:p>
        </p:txBody>
      </p:sp>
      <p:sp>
        <p:nvSpPr>
          <p:cNvPr id="114698" name="圆角矩形 10"/>
          <p:cNvSpPr>
            <a:spLocks noChangeArrowheads="1"/>
          </p:cNvSpPr>
          <p:nvPr/>
        </p:nvSpPr>
        <p:spPr bwMode="auto">
          <a:xfrm>
            <a:off x="6915150" y="2836863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损失阻止</a:t>
            </a:r>
          </a:p>
        </p:txBody>
      </p:sp>
      <p:sp>
        <p:nvSpPr>
          <p:cNvPr id="114699" name="圆角矩形 11"/>
          <p:cNvSpPr>
            <a:spLocks noChangeArrowheads="1"/>
          </p:cNvSpPr>
          <p:nvPr/>
        </p:nvSpPr>
        <p:spPr bwMode="auto">
          <a:xfrm>
            <a:off x="6929438" y="3479800"/>
            <a:ext cx="1428750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风险保留</a:t>
            </a:r>
          </a:p>
        </p:txBody>
      </p:sp>
      <p:sp>
        <p:nvSpPr>
          <p:cNvPr id="114700" name="圆角矩形 12"/>
          <p:cNvSpPr>
            <a:spLocks noChangeArrowheads="1"/>
          </p:cNvSpPr>
          <p:nvPr/>
        </p:nvSpPr>
        <p:spPr bwMode="auto">
          <a:xfrm>
            <a:off x="6929438" y="4122738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风险转移</a:t>
            </a:r>
          </a:p>
        </p:txBody>
      </p:sp>
      <p:sp>
        <p:nvSpPr>
          <p:cNvPr id="114701" name="圆角矩形 13"/>
          <p:cNvSpPr>
            <a:spLocks noChangeArrowheads="1"/>
          </p:cNvSpPr>
          <p:nvPr/>
        </p:nvSpPr>
        <p:spPr bwMode="auto">
          <a:xfrm>
            <a:off x="4857750" y="4325938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套期保值</a:t>
            </a:r>
          </a:p>
        </p:txBody>
      </p:sp>
      <p:sp>
        <p:nvSpPr>
          <p:cNvPr id="114702" name="圆角矩形 14"/>
          <p:cNvSpPr>
            <a:spLocks noChangeArrowheads="1"/>
          </p:cNvSpPr>
          <p:nvPr/>
        </p:nvSpPr>
        <p:spPr bwMode="auto">
          <a:xfrm>
            <a:off x="4857750" y="4968875"/>
            <a:ext cx="1428750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保险</a:t>
            </a:r>
          </a:p>
        </p:txBody>
      </p:sp>
      <p:sp>
        <p:nvSpPr>
          <p:cNvPr id="114703" name="圆角矩形 15"/>
          <p:cNvSpPr>
            <a:spLocks noChangeArrowheads="1"/>
          </p:cNvSpPr>
          <p:nvPr/>
        </p:nvSpPr>
        <p:spPr bwMode="auto">
          <a:xfrm>
            <a:off x="4857750" y="5611813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分散化</a:t>
            </a:r>
          </a:p>
        </p:txBody>
      </p:sp>
      <p:sp>
        <p:nvSpPr>
          <p:cNvPr id="114704" name="圆角矩形 16"/>
          <p:cNvSpPr>
            <a:spLocks noChangeArrowheads="1"/>
          </p:cNvSpPr>
          <p:nvPr/>
        </p:nvSpPr>
        <p:spPr bwMode="auto">
          <a:xfrm>
            <a:off x="2732088" y="5607050"/>
            <a:ext cx="1714500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prstDash val="dash"/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资产组合理论</a:t>
            </a:r>
          </a:p>
        </p:txBody>
      </p:sp>
      <p:sp>
        <p:nvSpPr>
          <p:cNvPr id="114705" name="圆角矩形 17"/>
          <p:cNvSpPr>
            <a:spLocks noChangeArrowheads="1"/>
          </p:cNvSpPr>
          <p:nvPr/>
        </p:nvSpPr>
        <p:spPr bwMode="auto">
          <a:xfrm>
            <a:off x="946150" y="5605463"/>
            <a:ext cx="1428750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prstDash val="dash"/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en-US" altLang="zh-CN" sz="2000">
                <a:ea typeface="宋体" pitchFamily="2" charset="-122"/>
              </a:rPr>
              <a:t>CAPM</a:t>
            </a:r>
            <a:r>
              <a:rPr lang="zh-CN" altLang="en-US" sz="2000">
                <a:ea typeface="宋体" pitchFamily="2" charset="-122"/>
              </a:rPr>
              <a:t>模型</a:t>
            </a:r>
          </a:p>
        </p:txBody>
      </p:sp>
      <p:cxnSp>
        <p:nvCxnSpPr>
          <p:cNvPr id="114706" name="直接箭头连接符 19"/>
          <p:cNvCxnSpPr>
            <a:cxnSpLocks noChangeShapeType="1"/>
            <a:stCxn id="114691" idx="3"/>
            <a:endCxn id="114693" idx="1"/>
          </p:cNvCxnSpPr>
          <p:nvPr/>
        </p:nvCxnSpPr>
        <p:spPr bwMode="auto">
          <a:xfrm>
            <a:off x="1643063" y="3249613"/>
            <a:ext cx="285750" cy="158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114707" name="直接箭头连接符 20"/>
          <p:cNvCxnSpPr>
            <a:cxnSpLocks noChangeShapeType="1"/>
          </p:cNvCxnSpPr>
          <p:nvPr/>
        </p:nvCxnSpPr>
        <p:spPr bwMode="auto">
          <a:xfrm flipV="1">
            <a:off x="3357563" y="3265488"/>
            <a:ext cx="214312" cy="3492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114708" name="左大括号 21"/>
          <p:cNvSpPr>
            <a:spLocks/>
          </p:cNvSpPr>
          <p:nvPr/>
        </p:nvSpPr>
        <p:spPr bwMode="auto">
          <a:xfrm>
            <a:off x="5000625" y="2571750"/>
            <a:ext cx="142875" cy="1143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4709" name="左大括号 22"/>
          <p:cNvSpPr>
            <a:spLocks/>
          </p:cNvSpPr>
          <p:nvPr/>
        </p:nvSpPr>
        <p:spPr bwMode="auto">
          <a:xfrm>
            <a:off x="6643688" y="2571750"/>
            <a:ext cx="214312" cy="2000250"/>
          </a:xfrm>
          <a:prstGeom prst="leftBrace">
            <a:avLst>
              <a:gd name="adj1" fmla="val 8340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4710" name="右大括号 23"/>
          <p:cNvSpPr>
            <a:spLocks/>
          </p:cNvSpPr>
          <p:nvPr/>
        </p:nvSpPr>
        <p:spPr bwMode="auto">
          <a:xfrm>
            <a:off x="6357938" y="4572000"/>
            <a:ext cx="357187" cy="1571625"/>
          </a:xfrm>
          <a:prstGeom prst="rightBrace">
            <a:avLst>
              <a:gd name="adj1" fmla="val 8331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114711" name="形状 29"/>
          <p:cNvCxnSpPr>
            <a:cxnSpLocks noChangeShapeType="1"/>
            <a:stCxn id="114700" idx="2"/>
          </p:cNvCxnSpPr>
          <p:nvPr/>
        </p:nvCxnSpPr>
        <p:spPr bwMode="auto">
          <a:xfrm rot="5400000">
            <a:off x="6883400" y="4597400"/>
            <a:ext cx="592138" cy="928688"/>
          </a:xfrm>
          <a:prstGeom prst="bentConnector2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4712" name="直接箭头连接符 40"/>
          <p:cNvCxnSpPr>
            <a:cxnSpLocks noChangeShapeType="1"/>
            <a:stCxn id="114703" idx="1"/>
            <a:endCxn id="114704" idx="3"/>
          </p:cNvCxnSpPr>
          <p:nvPr/>
        </p:nvCxnSpPr>
        <p:spPr bwMode="auto">
          <a:xfrm rot="10800000">
            <a:off x="4446588" y="5927725"/>
            <a:ext cx="411162" cy="4763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713" name="直接箭头连接符 42"/>
          <p:cNvCxnSpPr>
            <a:cxnSpLocks noChangeShapeType="1"/>
            <a:stCxn id="114704" idx="1"/>
            <a:endCxn id="114705" idx="3"/>
          </p:cNvCxnSpPr>
          <p:nvPr/>
        </p:nvCxnSpPr>
        <p:spPr bwMode="auto">
          <a:xfrm rot="10800000">
            <a:off x="2374900" y="5927725"/>
            <a:ext cx="357188" cy="0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14714" name="直接箭头连接符 44"/>
          <p:cNvCxnSpPr>
            <a:cxnSpLocks noChangeShapeType="1"/>
            <a:stCxn id="114692" idx="2"/>
            <a:endCxn id="114693" idx="0"/>
          </p:cNvCxnSpPr>
          <p:nvPr/>
        </p:nvCxnSpPr>
        <p:spPr bwMode="auto">
          <a:xfrm rot="5400000">
            <a:off x="2358232" y="2642394"/>
            <a:ext cx="571500" cy="1587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V:</a:t>
            </a:r>
            <a:r>
              <a:rPr lang="zh-CN" altLang="en-US" dirty="0">
                <a:ea typeface="宋体" pitchFamily="2" charset="-122"/>
              </a:rPr>
              <a:t>投资组合理论与</a:t>
            </a:r>
            <a:r>
              <a:rPr lang="en-US" altLang="zh-CN" dirty="0">
                <a:ea typeface="宋体" pitchFamily="2" charset="-122"/>
              </a:rPr>
              <a:t>CAPM</a:t>
            </a:r>
            <a:r>
              <a:rPr lang="zh-CN" altLang="en-US" dirty="0">
                <a:ea typeface="宋体" pitchFamily="2" charset="-122"/>
              </a:rPr>
              <a:t>模型</a:t>
            </a:r>
          </a:p>
        </p:txBody>
      </p:sp>
      <p:sp>
        <p:nvSpPr>
          <p:cNvPr id="84995" name="圆角矩形 3"/>
          <p:cNvSpPr>
            <a:spLocks noChangeArrowheads="1"/>
          </p:cNvSpPr>
          <p:nvPr/>
        </p:nvSpPr>
        <p:spPr bwMode="auto">
          <a:xfrm>
            <a:off x="428625" y="2090738"/>
            <a:ext cx="1928813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投资组合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选择理论</a:t>
            </a:r>
          </a:p>
        </p:txBody>
      </p:sp>
      <p:sp>
        <p:nvSpPr>
          <p:cNvPr id="84996" name="圆角矩形 4"/>
          <p:cNvSpPr>
            <a:spLocks noChangeArrowheads="1"/>
          </p:cNvSpPr>
          <p:nvPr/>
        </p:nvSpPr>
        <p:spPr bwMode="auto">
          <a:xfrm>
            <a:off x="2571750" y="1314450"/>
            <a:ext cx="1928813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一无风险</a:t>
            </a:r>
            <a:r>
              <a:rPr lang="en-US" altLang="zh-CN" sz="2000">
                <a:ea typeface="宋体" pitchFamily="2" charset="-122"/>
              </a:rPr>
              <a:t>+</a:t>
            </a:r>
          </a:p>
          <a:p>
            <a:r>
              <a:rPr lang="zh-CN" altLang="en-US" sz="2000">
                <a:ea typeface="宋体" pitchFamily="2" charset="-122"/>
              </a:rPr>
              <a:t>一有风险</a:t>
            </a:r>
          </a:p>
        </p:txBody>
      </p:sp>
      <p:sp>
        <p:nvSpPr>
          <p:cNvPr id="84997" name="圆角矩形 5"/>
          <p:cNvSpPr>
            <a:spLocks noChangeArrowheads="1"/>
          </p:cNvSpPr>
          <p:nvPr/>
        </p:nvSpPr>
        <p:spPr bwMode="auto">
          <a:xfrm>
            <a:off x="2571750" y="1957388"/>
            <a:ext cx="1928813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两有风险</a:t>
            </a:r>
          </a:p>
        </p:txBody>
      </p:sp>
      <p:sp>
        <p:nvSpPr>
          <p:cNvPr id="84998" name="圆角矩形 6"/>
          <p:cNvSpPr>
            <a:spLocks noChangeArrowheads="1"/>
          </p:cNvSpPr>
          <p:nvPr/>
        </p:nvSpPr>
        <p:spPr bwMode="auto">
          <a:xfrm>
            <a:off x="2571750" y="2600325"/>
            <a:ext cx="1928813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一无风险</a:t>
            </a:r>
            <a:r>
              <a:rPr lang="en-US" altLang="zh-CN" sz="2000">
                <a:ea typeface="宋体" pitchFamily="2" charset="-122"/>
              </a:rPr>
              <a:t>+</a:t>
            </a:r>
          </a:p>
          <a:p>
            <a:r>
              <a:rPr lang="en-US" altLang="zh-CN" sz="2000">
                <a:ea typeface="宋体" pitchFamily="2" charset="-122"/>
              </a:rPr>
              <a:t>N</a:t>
            </a:r>
            <a:r>
              <a:rPr lang="zh-CN" altLang="en-US" sz="2000">
                <a:ea typeface="宋体" pitchFamily="2" charset="-122"/>
              </a:rPr>
              <a:t>个有风险</a:t>
            </a:r>
          </a:p>
        </p:txBody>
      </p:sp>
      <p:sp>
        <p:nvSpPr>
          <p:cNvPr id="84999" name="圆角矩形 8"/>
          <p:cNvSpPr>
            <a:spLocks noChangeArrowheads="1"/>
          </p:cNvSpPr>
          <p:nvPr/>
        </p:nvSpPr>
        <p:spPr bwMode="auto">
          <a:xfrm>
            <a:off x="4786313" y="1889125"/>
            <a:ext cx="1785937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可行组合</a:t>
            </a:r>
          </a:p>
        </p:txBody>
      </p:sp>
      <p:sp>
        <p:nvSpPr>
          <p:cNvPr id="85000" name="圆角矩形 9"/>
          <p:cNvSpPr>
            <a:spLocks noChangeArrowheads="1"/>
          </p:cNvSpPr>
          <p:nvPr/>
        </p:nvSpPr>
        <p:spPr bwMode="auto">
          <a:xfrm>
            <a:off x="4786313" y="2532063"/>
            <a:ext cx="1785937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有效组合</a:t>
            </a:r>
          </a:p>
        </p:txBody>
      </p:sp>
      <p:sp>
        <p:nvSpPr>
          <p:cNvPr id="85001" name="圆角矩形 10"/>
          <p:cNvSpPr>
            <a:spLocks noChangeArrowheads="1"/>
          </p:cNvSpPr>
          <p:nvPr/>
        </p:nvSpPr>
        <p:spPr bwMode="auto">
          <a:xfrm>
            <a:off x="4786313" y="3175000"/>
            <a:ext cx="1785937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基金分离定理</a:t>
            </a:r>
          </a:p>
        </p:txBody>
      </p:sp>
      <p:sp>
        <p:nvSpPr>
          <p:cNvPr id="85002" name="圆角矩形 11"/>
          <p:cNvSpPr>
            <a:spLocks noChangeArrowheads="1"/>
          </p:cNvSpPr>
          <p:nvPr/>
        </p:nvSpPr>
        <p:spPr bwMode="auto">
          <a:xfrm>
            <a:off x="6956425" y="2282825"/>
            <a:ext cx="1785938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资本市场线</a:t>
            </a: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CML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85003" name="圆角矩形 12"/>
          <p:cNvSpPr>
            <a:spLocks noChangeArrowheads="1"/>
          </p:cNvSpPr>
          <p:nvPr/>
        </p:nvSpPr>
        <p:spPr bwMode="auto">
          <a:xfrm>
            <a:off x="6956425" y="2949575"/>
            <a:ext cx="1785938" cy="6429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证券市场线</a:t>
            </a: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SML</a:t>
            </a:r>
            <a:endParaRPr lang="zh-CN" altLang="en-US" sz="2000">
              <a:ea typeface="宋体" pitchFamily="2" charset="-122"/>
            </a:endParaRPr>
          </a:p>
        </p:txBody>
      </p:sp>
      <p:sp>
        <p:nvSpPr>
          <p:cNvPr id="85004" name="圆角矩形 14"/>
          <p:cNvSpPr>
            <a:spLocks noChangeArrowheads="1"/>
          </p:cNvSpPr>
          <p:nvPr/>
        </p:nvSpPr>
        <p:spPr bwMode="auto">
          <a:xfrm>
            <a:off x="4854575" y="4405313"/>
            <a:ext cx="1785938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业绩评价</a:t>
            </a:r>
          </a:p>
        </p:txBody>
      </p:sp>
      <p:sp>
        <p:nvSpPr>
          <p:cNvPr id="85005" name="圆角矩形 15"/>
          <p:cNvSpPr>
            <a:spLocks noChangeArrowheads="1"/>
          </p:cNvSpPr>
          <p:nvPr/>
        </p:nvSpPr>
        <p:spPr bwMode="auto">
          <a:xfrm>
            <a:off x="4854575" y="5072063"/>
            <a:ext cx="1785938" cy="6429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r>
              <a:rPr lang="zh-CN" altLang="en-US" sz="2000">
                <a:ea typeface="宋体" pitchFamily="2" charset="-122"/>
              </a:rPr>
              <a:t>资本成本计算</a:t>
            </a:r>
          </a:p>
        </p:txBody>
      </p:sp>
      <p:sp>
        <p:nvSpPr>
          <p:cNvPr id="85006" name="左大括号 16"/>
          <p:cNvSpPr>
            <a:spLocks/>
          </p:cNvSpPr>
          <p:nvPr/>
        </p:nvSpPr>
        <p:spPr bwMode="auto">
          <a:xfrm>
            <a:off x="2357438" y="1785938"/>
            <a:ext cx="214312" cy="1285875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5007" name="左大括号 18"/>
          <p:cNvSpPr>
            <a:spLocks/>
          </p:cNvSpPr>
          <p:nvPr/>
        </p:nvSpPr>
        <p:spPr bwMode="auto">
          <a:xfrm>
            <a:off x="4500563" y="2286000"/>
            <a:ext cx="214312" cy="142875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5008" name="右大括号 19"/>
          <p:cNvSpPr>
            <a:spLocks/>
          </p:cNvSpPr>
          <p:nvPr/>
        </p:nvSpPr>
        <p:spPr bwMode="auto">
          <a:xfrm>
            <a:off x="6572250" y="2214563"/>
            <a:ext cx="428625" cy="142875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5009" name="右大括号 20"/>
          <p:cNvSpPr>
            <a:spLocks/>
          </p:cNvSpPr>
          <p:nvPr/>
        </p:nvSpPr>
        <p:spPr bwMode="auto">
          <a:xfrm>
            <a:off x="6715125" y="4643438"/>
            <a:ext cx="214313" cy="928687"/>
          </a:xfrm>
          <a:prstGeom prst="rightBrace">
            <a:avLst>
              <a:gd name="adj1" fmla="val 8326"/>
              <a:gd name="adj2" fmla="val 50000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85010" name="肘形连接符 22"/>
          <p:cNvCxnSpPr>
            <a:cxnSpLocks noChangeShapeType="1"/>
            <a:stCxn id="85003" idx="2"/>
          </p:cNvCxnSpPr>
          <p:nvPr/>
        </p:nvCxnSpPr>
        <p:spPr bwMode="auto">
          <a:xfrm rot="5400000">
            <a:off x="6649244" y="3944144"/>
            <a:ext cx="1550987" cy="847725"/>
          </a:xfrm>
          <a:prstGeom prst="bentConnector3">
            <a:avLst>
              <a:gd name="adj1" fmla="val 97741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85011" name="TextBox 24"/>
          <p:cNvSpPr txBox="1">
            <a:spLocks noChangeArrowheads="1"/>
          </p:cNvSpPr>
          <p:nvPr/>
        </p:nvSpPr>
        <p:spPr bwMode="auto">
          <a:xfrm>
            <a:off x="7500938" y="5143500"/>
            <a:ext cx="1000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ea typeface="宋体" pitchFamily="2" charset="-122"/>
              </a:rPr>
              <a:t>应用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VI: </a:t>
            </a:r>
            <a:r>
              <a:rPr lang="zh-CN" altLang="en-US" dirty="0">
                <a:ea typeface="宋体" pitchFamily="2" charset="-122"/>
              </a:rPr>
              <a:t>期货期权定价</a:t>
            </a:r>
          </a:p>
        </p:txBody>
      </p:sp>
      <p:sp>
        <p:nvSpPr>
          <p:cNvPr id="79875" name="圆角矩形 3"/>
          <p:cNvSpPr>
            <a:spLocks noChangeArrowheads="1"/>
          </p:cNvSpPr>
          <p:nvPr/>
        </p:nvSpPr>
        <p:spPr bwMode="auto">
          <a:xfrm>
            <a:off x="474253" y="2879874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一价定律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无套利均衡</a:t>
            </a:r>
          </a:p>
        </p:txBody>
      </p:sp>
      <p:sp>
        <p:nvSpPr>
          <p:cNvPr id="79876" name="圆角矩形 4"/>
          <p:cNvSpPr>
            <a:spLocks noChangeArrowheads="1"/>
          </p:cNvSpPr>
          <p:nvPr/>
        </p:nvSpPr>
        <p:spPr bwMode="auto">
          <a:xfrm>
            <a:off x="2396715" y="1844824"/>
            <a:ext cx="1500188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期货定价</a:t>
            </a:r>
          </a:p>
        </p:txBody>
      </p:sp>
      <p:sp>
        <p:nvSpPr>
          <p:cNvPr id="79877" name="圆角矩形 5"/>
          <p:cNvSpPr>
            <a:spLocks noChangeArrowheads="1"/>
          </p:cNvSpPr>
          <p:nvPr/>
        </p:nvSpPr>
        <p:spPr bwMode="auto">
          <a:xfrm>
            <a:off x="2325278" y="3805387"/>
            <a:ext cx="1643062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期权定价</a:t>
            </a:r>
          </a:p>
        </p:txBody>
      </p:sp>
      <p:sp>
        <p:nvSpPr>
          <p:cNvPr id="79878" name="圆角矩形 6"/>
          <p:cNvSpPr>
            <a:spLocks noChangeArrowheads="1"/>
          </p:cNvSpPr>
          <p:nvPr/>
        </p:nvSpPr>
        <p:spPr bwMode="auto">
          <a:xfrm>
            <a:off x="4254090" y="1281262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定价模型</a:t>
            </a:r>
          </a:p>
        </p:txBody>
      </p:sp>
      <p:sp>
        <p:nvSpPr>
          <p:cNvPr id="79879" name="圆角矩形 7"/>
          <p:cNvSpPr>
            <a:spLocks noChangeArrowheads="1"/>
          </p:cNvSpPr>
          <p:nvPr/>
        </p:nvSpPr>
        <p:spPr bwMode="auto">
          <a:xfrm>
            <a:off x="4254090" y="2013099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信息获取</a:t>
            </a:r>
          </a:p>
        </p:txBody>
      </p:sp>
      <p:sp>
        <p:nvSpPr>
          <p:cNvPr id="79880" name="圆角矩形 8"/>
          <p:cNvSpPr>
            <a:spLocks noChangeArrowheads="1"/>
          </p:cNvSpPr>
          <p:nvPr/>
        </p:nvSpPr>
        <p:spPr bwMode="auto">
          <a:xfrm>
            <a:off x="4325528" y="2978299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定价模型</a:t>
            </a:r>
          </a:p>
        </p:txBody>
      </p:sp>
      <p:sp>
        <p:nvSpPr>
          <p:cNvPr id="79881" name="圆角矩形 9"/>
          <p:cNvSpPr>
            <a:spLocks noChangeArrowheads="1"/>
          </p:cNvSpPr>
          <p:nvPr/>
        </p:nvSpPr>
        <p:spPr bwMode="auto">
          <a:xfrm>
            <a:off x="4325528" y="3710137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信息获取</a:t>
            </a:r>
          </a:p>
        </p:txBody>
      </p:sp>
      <p:sp>
        <p:nvSpPr>
          <p:cNvPr id="79882" name="圆角矩形 10"/>
          <p:cNvSpPr>
            <a:spLocks noChangeArrowheads="1"/>
          </p:cNvSpPr>
          <p:nvPr/>
        </p:nvSpPr>
        <p:spPr bwMode="auto">
          <a:xfrm>
            <a:off x="4325528" y="4451499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期权思想</a:t>
            </a:r>
            <a:endParaRPr lang="en-US" altLang="zh-CN" sz="2000">
              <a:ea typeface="宋体" pitchFamily="2" charset="-122"/>
            </a:endParaRPr>
          </a:p>
          <a:p>
            <a:r>
              <a:rPr lang="zh-CN" altLang="en-US" sz="2000">
                <a:ea typeface="宋体" pitchFamily="2" charset="-122"/>
              </a:rPr>
              <a:t>其他应用</a:t>
            </a:r>
          </a:p>
        </p:txBody>
      </p:sp>
      <p:sp>
        <p:nvSpPr>
          <p:cNvPr id="79883" name="圆角矩形 11"/>
          <p:cNvSpPr>
            <a:spLocks noChangeArrowheads="1"/>
          </p:cNvSpPr>
          <p:nvPr/>
        </p:nvSpPr>
        <p:spPr bwMode="auto">
          <a:xfrm>
            <a:off x="6182903" y="2638574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zh-CN" altLang="en-US" sz="2000">
                <a:ea typeface="宋体" pitchFamily="2" charset="-122"/>
              </a:rPr>
              <a:t>二叉树模型</a:t>
            </a:r>
          </a:p>
        </p:txBody>
      </p:sp>
      <p:sp>
        <p:nvSpPr>
          <p:cNvPr id="79884" name="圆角矩形 12"/>
          <p:cNvSpPr>
            <a:spLocks noChangeArrowheads="1"/>
          </p:cNvSpPr>
          <p:nvPr/>
        </p:nvSpPr>
        <p:spPr bwMode="auto">
          <a:xfrm>
            <a:off x="6182903" y="3424387"/>
            <a:ext cx="1571625" cy="714375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12700" algn="ctr">
            <a:noFill/>
            <a:round/>
            <a:headEnd type="none" w="sm" len="sm"/>
            <a:tailEnd type="none" w="sm" len="sm"/>
          </a:ln>
        </p:spPr>
        <p:txBody>
          <a:bodyPr wrap="none"/>
          <a:lstStyle/>
          <a:p>
            <a:r>
              <a:rPr lang="en-US" altLang="zh-CN" sz="2000">
                <a:ea typeface="宋体" pitchFamily="2" charset="-122"/>
              </a:rPr>
              <a:t>BS</a:t>
            </a:r>
            <a:r>
              <a:rPr lang="zh-CN" altLang="en-US" sz="2000">
                <a:ea typeface="宋体" pitchFamily="2" charset="-122"/>
              </a:rPr>
              <a:t>模型</a:t>
            </a:r>
          </a:p>
        </p:txBody>
      </p:sp>
      <p:sp>
        <p:nvSpPr>
          <p:cNvPr id="79885" name="左大括号 13"/>
          <p:cNvSpPr>
            <a:spLocks/>
          </p:cNvSpPr>
          <p:nvPr/>
        </p:nvSpPr>
        <p:spPr bwMode="auto">
          <a:xfrm>
            <a:off x="2039528" y="2281387"/>
            <a:ext cx="285750" cy="1928812"/>
          </a:xfrm>
          <a:prstGeom prst="leftBrace">
            <a:avLst>
              <a:gd name="adj1" fmla="val 8344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9886" name="左大括号 14"/>
          <p:cNvSpPr>
            <a:spLocks/>
          </p:cNvSpPr>
          <p:nvPr/>
        </p:nvSpPr>
        <p:spPr bwMode="auto">
          <a:xfrm>
            <a:off x="3896903" y="1709887"/>
            <a:ext cx="285750" cy="1000125"/>
          </a:xfrm>
          <a:prstGeom prst="leftBrace">
            <a:avLst>
              <a:gd name="adj1" fmla="val 8329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9887" name="左大括号 15"/>
          <p:cNvSpPr>
            <a:spLocks/>
          </p:cNvSpPr>
          <p:nvPr/>
        </p:nvSpPr>
        <p:spPr bwMode="auto">
          <a:xfrm>
            <a:off x="3968340" y="3424387"/>
            <a:ext cx="285750" cy="1500187"/>
          </a:xfrm>
          <a:prstGeom prst="leftBrace">
            <a:avLst>
              <a:gd name="adj1" fmla="val 8337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9888" name="左大括号 16"/>
          <p:cNvSpPr>
            <a:spLocks/>
          </p:cNvSpPr>
          <p:nvPr/>
        </p:nvSpPr>
        <p:spPr bwMode="auto">
          <a:xfrm>
            <a:off x="5825715" y="2924324"/>
            <a:ext cx="357188" cy="1000125"/>
          </a:xfrm>
          <a:prstGeom prst="leftBrace">
            <a:avLst>
              <a:gd name="adj1" fmla="val 8335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86276C-2BD3-1A66-DD5D-F525B555C73F}"/>
              </a:ext>
            </a:extLst>
          </p:cNvPr>
          <p:cNvSpPr txBox="1"/>
          <p:nvPr/>
        </p:nvSpPr>
        <p:spPr>
          <a:xfrm>
            <a:off x="2045878" y="5085184"/>
            <a:ext cx="86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（完）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715</TotalTime>
  <Words>747</Words>
  <Application>Microsoft Office PowerPoint</Application>
  <PresentationFormat>全屏显示(4:3)</PresentationFormat>
  <Paragraphs>130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方正粗黑宋简体</vt:lpstr>
      <vt:lpstr>华文宋体</vt:lpstr>
      <vt:lpstr>宋体</vt:lpstr>
      <vt:lpstr>微软雅黑</vt:lpstr>
      <vt:lpstr>Arial</vt:lpstr>
      <vt:lpstr>Calibri</vt:lpstr>
      <vt:lpstr>Cambria Math</vt:lpstr>
      <vt:lpstr>Candara</vt:lpstr>
      <vt:lpstr>Impact</vt:lpstr>
      <vt:lpstr>Symbol</vt:lpstr>
      <vt:lpstr>波形</vt:lpstr>
      <vt:lpstr>Office 主题​​</vt:lpstr>
      <vt:lpstr>公式</vt:lpstr>
      <vt:lpstr>《金融学基础》期末 考试安排及复习/答疑    2024.12</vt:lpstr>
      <vt:lpstr>期末考试安排</vt:lpstr>
      <vt:lpstr>内容（重点掌握1,2,4,5,6,8,9,10,11,12,15章）</vt:lpstr>
      <vt:lpstr>I:金融系统</vt:lpstr>
      <vt:lpstr>II: 跨期资源配置</vt:lpstr>
      <vt:lpstr>III: 估值模型</vt:lpstr>
      <vt:lpstr>IV: 风险管理</vt:lpstr>
      <vt:lpstr>V:投资组合理论与CAPM模型</vt:lpstr>
      <vt:lpstr>VI: 期货期权定价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I:Financial system</dc:title>
  <dc:creator>admin</dc:creator>
  <cp:lastModifiedBy>Lenovo</cp:lastModifiedBy>
  <cp:revision>42</cp:revision>
  <dcterms:created xsi:type="dcterms:W3CDTF">2016-05-27T01:18:38Z</dcterms:created>
  <dcterms:modified xsi:type="dcterms:W3CDTF">2024-12-12T16:47:50Z</dcterms:modified>
</cp:coreProperties>
</file>