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55"/>
  </p:notesMasterIdLst>
  <p:handoutMasterIdLst>
    <p:handoutMasterId r:id="rId56"/>
  </p:handoutMasterIdLst>
  <p:sldIdLst>
    <p:sldId id="263" r:id="rId2"/>
    <p:sldId id="275" r:id="rId3"/>
    <p:sldId id="267" r:id="rId4"/>
    <p:sldId id="277" r:id="rId5"/>
    <p:sldId id="289" r:id="rId6"/>
    <p:sldId id="276" r:id="rId7"/>
    <p:sldId id="278" r:id="rId8"/>
    <p:sldId id="296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325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326" r:id="rId28"/>
    <p:sldId id="327" r:id="rId29"/>
    <p:sldId id="298" r:id="rId30"/>
    <p:sldId id="299" r:id="rId31"/>
    <p:sldId id="300" r:id="rId32"/>
    <p:sldId id="301" r:id="rId33"/>
    <p:sldId id="303" r:id="rId34"/>
    <p:sldId id="302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2" r:id="rId43"/>
    <p:sldId id="313" r:id="rId44"/>
    <p:sldId id="314" r:id="rId45"/>
    <p:sldId id="315" r:id="rId46"/>
    <p:sldId id="316" r:id="rId47"/>
    <p:sldId id="317" r:id="rId48"/>
    <p:sldId id="319" r:id="rId49"/>
    <p:sldId id="320" r:id="rId50"/>
    <p:sldId id="321" r:id="rId51"/>
    <p:sldId id="322" r:id="rId52"/>
    <p:sldId id="323" r:id="rId53"/>
    <p:sldId id="324" r:id="rId54"/>
  </p:sldIdLst>
  <p:sldSz cx="12192000" cy="6858000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990033"/>
    <a:srgbClr val="660033"/>
    <a:srgbClr val="006600"/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>
      <p:cViewPr varScale="1">
        <p:scale>
          <a:sx n="85" d="100"/>
          <a:sy n="85" d="100"/>
        </p:scale>
        <p:origin x="542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39" d="100"/>
          <a:sy n="39" d="100"/>
        </p:scale>
        <p:origin x="2386" y="62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38F26BC-7BC4-4E81-856A-C803AC3A2F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66C85D-8214-4E69-93B1-C7927D703D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62400" y="0"/>
            <a:ext cx="303212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6664E-1BF0-46AE-AAC0-8104A4986E05}" type="datetimeFigureOut">
              <a:rPr lang="zh-CN" altLang="en-US" smtClean="0"/>
              <a:t>2022/3/17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825ABF-C6A2-43A4-994B-70B5FF6833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813771-266C-4568-83F5-7D86B4D52A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62400" y="8818563"/>
            <a:ext cx="3032125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C5DD2-4AED-427E-8312-F2C1EDAA2E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27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6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33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u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•"/>
              <a:defRPr sz="2800" b="1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3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6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u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0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  <a:defRPr lang="en-US" sz="32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u"/>
              <a:defRPr lang="en-US" sz="32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4165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 bldLvl="2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defRPr>
                <a:solidFill>
                  <a:srgbClr val="000066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39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9900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+mn-ea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1FFD2-C759-4331-B2C5-BD27D3F87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第三章  栈和队列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18536A-F4C9-408B-A1C2-8B253B477A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  学</a:t>
            </a:r>
            <a:endParaRPr lang="en-US" altLang="zh-CN" dirty="0"/>
          </a:p>
          <a:p>
            <a:r>
              <a:rPr lang="en-US" altLang="zh-CN" dirty="0"/>
              <a:t>zhangxue@uestc.edu.cn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7816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求栈的长度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LengthOfSimpleStack</a:t>
            </a:r>
            <a:r>
              <a:rPr lang="en-US" altLang="zh-CN" b="0" dirty="0"/>
              <a:t>(</a:t>
            </a:r>
            <a:r>
              <a:rPr lang="en-US" altLang="zh-CN" b="0" dirty="0" err="1"/>
              <a:t>SimpleStack</a:t>
            </a:r>
            <a:r>
              <a:rPr lang="en-US" altLang="zh-CN" b="0" dirty="0"/>
              <a:t>* </a:t>
            </a:r>
            <a:r>
              <a:rPr lang="en-US" altLang="zh-CN" b="0" dirty="0" err="1"/>
              <a:t>pStack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-&gt;top;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4188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清空栈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void </a:t>
            </a:r>
            <a:r>
              <a:rPr lang="en-US" altLang="zh-CN" b="0" dirty="0" err="1"/>
              <a:t>ClearSimpleStack</a:t>
            </a:r>
            <a:r>
              <a:rPr lang="en-US" altLang="zh-CN" b="0" dirty="0"/>
              <a:t>(</a:t>
            </a:r>
            <a:r>
              <a:rPr lang="en-US" altLang="zh-CN" b="0" dirty="0" err="1"/>
              <a:t>SimpleStack</a:t>
            </a:r>
            <a:r>
              <a:rPr lang="en-US" altLang="zh-CN" b="0" dirty="0"/>
              <a:t>* </a:t>
            </a:r>
            <a:r>
              <a:rPr lang="en-US" altLang="zh-CN" b="0" dirty="0" err="1"/>
              <a:t>pStack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-&gt;top=0;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994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判断栈是否空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/>
              <a:t>YesNo</a:t>
            </a:r>
            <a:r>
              <a:rPr lang="en-US" altLang="zh-CN" b="0" dirty="0"/>
              <a:t> </a:t>
            </a:r>
            <a:r>
              <a:rPr lang="en-US" altLang="zh-CN" b="0" dirty="0" err="1"/>
              <a:t>IsSimpleStackEmpty</a:t>
            </a:r>
            <a:r>
              <a:rPr lang="en-US" altLang="zh-CN" b="0" dirty="0"/>
              <a:t>(</a:t>
            </a:r>
            <a:r>
              <a:rPr lang="en-US" altLang="zh-CN" b="0" dirty="0" err="1"/>
              <a:t>SimpleStack</a:t>
            </a:r>
            <a:r>
              <a:rPr lang="en-US" altLang="zh-CN" b="0" dirty="0"/>
              <a:t>* </a:t>
            </a:r>
            <a:r>
              <a:rPr lang="en-US" altLang="zh-CN" b="0" dirty="0" err="1"/>
              <a:t>pStack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-&gt;top==0){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YES;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else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NO;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572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PushIntoSimpleStack</a:t>
            </a:r>
            <a:r>
              <a:rPr lang="en-US" altLang="zh-CN" b="0" dirty="0"/>
              <a:t>(</a:t>
            </a:r>
            <a:r>
              <a:rPr lang="en-US" altLang="zh-CN" b="0" dirty="0" err="1"/>
              <a:t>SimpleStack</a:t>
            </a:r>
            <a:r>
              <a:rPr lang="en-US" altLang="zh-CN" b="0" dirty="0"/>
              <a:t>* </a:t>
            </a:r>
            <a:r>
              <a:rPr lang="en-US" altLang="zh-CN" b="0" dirty="0" err="1"/>
              <a:t>pStack</a:t>
            </a:r>
            <a:r>
              <a:rPr lang="en-US" altLang="zh-CN" b="0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       </a:t>
            </a:r>
            <a:r>
              <a:rPr lang="en-US" altLang="zh-CN" b="0" dirty="0" err="1"/>
              <a:t>StackElem</a:t>
            </a:r>
            <a:r>
              <a:rPr lang="en-US" altLang="zh-CN" b="0" dirty="0"/>
              <a:t> </a:t>
            </a:r>
            <a:r>
              <a:rPr lang="en-US" altLang="zh-CN" b="0" dirty="0" err="1"/>
              <a:t>elem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LengthOfSimpleStack</a:t>
            </a:r>
            <a:r>
              <a:rPr lang="en-US" altLang="zh-CN" b="0" dirty="0"/>
              <a:t>(</a:t>
            </a:r>
            <a:r>
              <a:rPr lang="en-US" altLang="zh-CN" b="0" dirty="0" err="1"/>
              <a:t>pStack</a:t>
            </a:r>
            <a:r>
              <a:rPr lang="en-US" altLang="zh-CN" b="0" dirty="0"/>
              <a:t>)&gt;=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-&gt;size){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elemArray</a:t>
            </a:r>
            <a:r>
              <a:rPr lang="en-US" altLang="zh-CN" b="0" dirty="0"/>
              <a:t>[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-&gt;top]=</a:t>
            </a:r>
            <a:r>
              <a:rPr lang="en-US" altLang="zh-CN" b="0" dirty="0" err="1"/>
              <a:t>elem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-&gt;top++;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0900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PopFromSimpleStack</a:t>
            </a:r>
            <a:r>
              <a:rPr lang="en-US" altLang="zh-CN" b="0" dirty="0"/>
              <a:t>(</a:t>
            </a:r>
            <a:r>
              <a:rPr lang="en-US" altLang="zh-CN" b="0" dirty="0" err="1"/>
              <a:t>SimpleStack</a:t>
            </a:r>
            <a:r>
              <a:rPr lang="en-US" altLang="zh-CN" b="0" dirty="0"/>
              <a:t>* </a:t>
            </a:r>
            <a:r>
              <a:rPr lang="en-US" altLang="zh-CN" b="0" dirty="0" err="1"/>
              <a:t>pStack</a:t>
            </a:r>
            <a:r>
              <a:rPr lang="en-US" altLang="zh-CN" b="0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        </a:t>
            </a:r>
            <a:r>
              <a:rPr lang="en-US" altLang="zh-CN" b="0" dirty="0" err="1"/>
              <a:t>StackElem</a:t>
            </a:r>
            <a:r>
              <a:rPr lang="en-US" altLang="zh-CN" b="0" dirty="0"/>
              <a:t>* </a:t>
            </a:r>
            <a:r>
              <a:rPr lang="en-US" altLang="zh-CN" b="0" dirty="0" err="1"/>
              <a:t>pElem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IsSimpleStackEmpty</a:t>
            </a:r>
            <a:r>
              <a:rPr lang="en-US" altLang="zh-CN" b="0" dirty="0"/>
              <a:t>(</a:t>
            </a:r>
            <a:r>
              <a:rPr lang="en-US" altLang="zh-CN" b="0" dirty="0" err="1"/>
              <a:t>pStack</a:t>
            </a:r>
            <a:r>
              <a:rPr lang="en-US" altLang="zh-CN" b="0" dirty="0"/>
              <a:t>)==YES){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-&gt;top--;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*</a:t>
            </a:r>
            <a:r>
              <a:rPr lang="en-US" altLang="zh-CN" b="0" dirty="0" err="1"/>
              <a:t>pElem</a:t>
            </a:r>
            <a:r>
              <a:rPr lang="en-US" altLang="zh-CN" b="0" dirty="0"/>
              <a:t>=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elemArray</a:t>
            </a:r>
            <a:r>
              <a:rPr lang="en-US" altLang="zh-CN" b="0" dirty="0"/>
              <a:t>[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-&gt;top];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7143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TraverseSimpleStack</a:t>
            </a:r>
            <a:r>
              <a:rPr lang="en-US" altLang="zh-CN" b="0" dirty="0"/>
              <a:t>(</a:t>
            </a:r>
            <a:r>
              <a:rPr lang="en-US" altLang="zh-CN" b="0" dirty="0" err="1"/>
              <a:t>SimpleStack</a:t>
            </a:r>
            <a:r>
              <a:rPr lang="en-US" altLang="zh-CN" b="0" dirty="0"/>
              <a:t>* </a:t>
            </a:r>
            <a:r>
              <a:rPr lang="en-US" altLang="zh-CN" b="0" dirty="0" err="1"/>
              <a:t>pStack</a:t>
            </a:r>
            <a:r>
              <a:rPr lang="en-US" altLang="zh-CN" b="0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       Status (*visit)())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i</a:t>
            </a:r>
            <a:r>
              <a:rPr lang="en-US" altLang="zh-CN" b="0" dirty="0"/>
              <a:t>, 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n=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-&gt;top;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=0; </a:t>
            </a:r>
            <a:r>
              <a:rPr lang="en-US" altLang="zh-CN" b="0" dirty="0" err="1"/>
              <a:t>i</a:t>
            </a:r>
            <a:r>
              <a:rPr lang="en-US" altLang="zh-CN" b="0" dirty="0"/>
              <a:t>&lt;n; </a:t>
            </a:r>
            <a:r>
              <a:rPr lang="en-US" altLang="zh-CN" b="0" dirty="0" err="1"/>
              <a:t>i</a:t>
            </a:r>
            <a:r>
              <a:rPr lang="en-US" altLang="zh-CN" b="0" dirty="0"/>
              <a:t>++){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 (visit(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elemArray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])==ERROR){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5652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用动态数组实现通用栈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typedef struct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GenericPointer</a:t>
            </a:r>
            <a:r>
              <a:rPr lang="en-US" altLang="zh-CN" b="0" dirty="0"/>
              <a:t>*  </a:t>
            </a:r>
            <a:r>
              <a:rPr lang="en-US" altLang="zh-CN" b="0" dirty="0" err="1"/>
              <a:t>pBase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GenericPointer</a:t>
            </a:r>
            <a:r>
              <a:rPr lang="en-US" altLang="zh-CN" b="0" dirty="0"/>
              <a:t>*  </a:t>
            </a:r>
            <a:r>
              <a:rPr lang="en-US" altLang="zh-CN" b="0" dirty="0" err="1"/>
              <a:t>pTop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int size;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} Stack;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89452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InitStack</a:t>
            </a:r>
            <a:r>
              <a:rPr lang="en-US" altLang="zh-CN" b="0" dirty="0"/>
              <a:t>(Stack* </a:t>
            </a:r>
            <a:r>
              <a:rPr lang="en-US" altLang="zh-CN" b="0" dirty="0" err="1"/>
              <a:t>pStack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pBase</a:t>
            </a:r>
            <a:r>
              <a:rPr lang="en-US" altLang="zh-CN" b="0" dirty="0"/>
              <a:t>=(</a:t>
            </a:r>
            <a:r>
              <a:rPr lang="en-US" altLang="zh-CN" b="0" dirty="0" err="1"/>
              <a:t>GenericPointer</a:t>
            </a:r>
            <a:r>
              <a:rPr lang="en-US" altLang="zh-CN" b="0" dirty="0"/>
              <a:t>*)malloc(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STACK_INIT_SIZE*</a:t>
            </a:r>
            <a:r>
              <a:rPr lang="en-US" altLang="zh-CN" b="0" dirty="0" err="1"/>
              <a:t>sizeof</a:t>
            </a:r>
            <a:r>
              <a:rPr lang="en-US" altLang="zh-CN" b="0" dirty="0"/>
              <a:t>(</a:t>
            </a:r>
            <a:r>
              <a:rPr lang="en-US" altLang="zh-CN" b="0" dirty="0" err="1"/>
              <a:t>GenericPointer</a:t>
            </a:r>
            <a:r>
              <a:rPr lang="en-US" altLang="zh-CN" b="0" dirty="0"/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pBase</a:t>
            </a:r>
            <a:r>
              <a:rPr lang="en-US" altLang="zh-CN" b="0" dirty="0"/>
              <a:t>==NULL){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pTop</a:t>
            </a:r>
            <a:r>
              <a:rPr lang="en-US" altLang="zh-CN" b="0" dirty="0"/>
              <a:t>=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pBase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-&gt;size=STACK_INIT_SIZE;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193936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释放栈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FreeStack</a:t>
            </a:r>
            <a:r>
              <a:rPr lang="en-US" altLang="zh-CN" b="0" dirty="0"/>
              <a:t>(Stack* </a:t>
            </a:r>
            <a:r>
              <a:rPr lang="en-US" altLang="zh-CN" b="0" dirty="0" err="1"/>
              <a:t>pStack</a:t>
            </a:r>
            <a:r>
              <a:rPr lang="en-US" altLang="zh-CN" b="0" dirty="0"/>
              <a:t>, Status (*</a:t>
            </a:r>
            <a:r>
              <a:rPr lang="en-US" altLang="zh-CN" b="0" dirty="0" err="1"/>
              <a:t>freeData</a:t>
            </a:r>
            <a:r>
              <a:rPr lang="en-US" altLang="zh-CN" b="0" dirty="0"/>
              <a:t>)())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i</a:t>
            </a:r>
            <a:r>
              <a:rPr lang="en-US" altLang="zh-CN" b="0" dirty="0"/>
              <a:t>, n;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n=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pTop-pStack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pBase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=0; </a:t>
            </a:r>
            <a:r>
              <a:rPr lang="en-US" altLang="zh-CN" b="0" dirty="0" err="1"/>
              <a:t>i</a:t>
            </a:r>
            <a:r>
              <a:rPr lang="en-US" altLang="zh-CN" b="0" dirty="0"/>
              <a:t>&lt;n; </a:t>
            </a:r>
            <a:r>
              <a:rPr lang="en-US" altLang="zh-CN" b="0" dirty="0" err="1"/>
              <a:t>i</a:t>
            </a:r>
            <a:r>
              <a:rPr lang="en-US" altLang="zh-CN" b="0" dirty="0"/>
              <a:t>++)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freeData</a:t>
            </a:r>
            <a:r>
              <a:rPr lang="en-US" altLang="zh-CN" b="0" dirty="0"/>
              <a:t>(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pBase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free(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pBase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pBase</a:t>
            </a:r>
            <a:r>
              <a:rPr lang="en-US" altLang="zh-CN" b="0" dirty="0"/>
              <a:t>=NULL;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pTop</a:t>
            </a:r>
            <a:r>
              <a:rPr lang="en-US" altLang="zh-CN" b="0" dirty="0"/>
              <a:t>=NULL;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-&gt;size=0;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762108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清空栈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ClearStack</a:t>
            </a:r>
            <a:r>
              <a:rPr lang="en-US" altLang="zh-CN" b="0" dirty="0"/>
              <a:t>(Stack* </a:t>
            </a:r>
            <a:r>
              <a:rPr lang="en-US" altLang="zh-CN" b="0" dirty="0" err="1"/>
              <a:t>pStack</a:t>
            </a:r>
            <a:r>
              <a:rPr lang="en-US" altLang="zh-CN" b="0" dirty="0"/>
              <a:t>, Status (*</a:t>
            </a:r>
            <a:r>
              <a:rPr lang="en-US" altLang="zh-CN" b="0" dirty="0" err="1"/>
              <a:t>freeData</a:t>
            </a:r>
            <a:r>
              <a:rPr lang="en-US" altLang="zh-CN" b="0" dirty="0"/>
              <a:t>)())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i</a:t>
            </a:r>
            <a:r>
              <a:rPr lang="en-US" altLang="zh-CN" b="0" dirty="0"/>
              <a:t>, n;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n=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pTop-pStack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pBase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=0; </a:t>
            </a:r>
            <a:r>
              <a:rPr lang="en-US" altLang="zh-CN" b="0" dirty="0" err="1"/>
              <a:t>i</a:t>
            </a:r>
            <a:r>
              <a:rPr lang="en-US" altLang="zh-CN" b="0" dirty="0"/>
              <a:t>&lt;n; </a:t>
            </a:r>
            <a:r>
              <a:rPr lang="en-US" altLang="zh-CN" b="0" dirty="0" err="1"/>
              <a:t>i</a:t>
            </a:r>
            <a:r>
              <a:rPr lang="en-US" altLang="zh-CN" b="0" dirty="0"/>
              <a:t>++)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freeData</a:t>
            </a:r>
            <a:r>
              <a:rPr lang="en-US" altLang="zh-CN" b="0" dirty="0"/>
              <a:t>(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pBase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pTop</a:t>
            </a:r>
            <a:r>
              <a:rPr lang="en-US" altLang="zh-CN" b="0" dirty="0"/>
              <a:t>=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pBase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93586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634B8D-11F3-48A6-BD17-674966CA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D16D830-0C02-427E-A192-FC3DF82763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599"/>
            <a:ext cx="5471161" cy="4953001"/>
          </a:xfrm>
        </p:spPr>
      </p:pic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F50D07-1C38-4C45-BEEA-BA5171CBFA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栈的结构描述</a:t>
            </a:r>
            <a:endParaRPr lang="en-US" altLang="zh-CN" dirty="0"/>
          </a:p>
          <a:p>
            <a:pPr lvl="1"/>
            <a:r>
              <a:rPr lang="zh-CN" altLang="en-US" dirty="0"/>
              <a:t>栈底</a:t>
            </a:r>
            <a:endParaRPr lang="en-US" altLang="zh-CN" dirty="0"/>
          </a:p>
          <a:p>
            <a:pPr lvl="1"/>
            <a:r>
              <a:rPr lang="zh-CN" altLang="en-US" dirty="0"/>
              <a:t>栈顶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对栈的各种操作</a:t>
            </a:r>
            <a:endParaRPr lang="en-US" altLang="zh-CN" dirty="0"/>
          </a:p>
          <a:p>
            <a:pPr lvl="1"/>
            <a:r>
              <a:rPr lang="zh-CN" altLang="en-US" dirty="0"/>
              <a:t>进栈</a:t>
            </a:r>
            <a:endParaRPr lang="en-US" altLang="zh-CN" dirty="0"/>
          </a:p>
          <a:p>
            <a:pPr lvl="1"/>
            <a:r>
              <a:rPr lang="zh-CN" altLang="en-US" dirty="0"/>
              <a:t>出栈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7537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判断栈是否为空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/>
              <a:t>YesNo</a:t>
            </a:r>
            <a:r>
              <a:rPr lang="en-US" altLang="zh-CN" b="0" dirty="0"/>
              <a:t>  </a:t>
            </a:r>
            <a:r>
              <a:rPr lang="en-US" altLang="zh-CN" b="0" dirty="0" err="1"/>
              <a:t>IsStackEmpty</a:t>
            </a:r>
            <a:r>
              <a:rPr lang="en-US" altLang="zh-CN" b="0" dirty="0"/>
              <a:t>(Stack* </a:t>
            </a:r>
            <a:r>
              <a:rPr lang="en-US" altLang="zh-CN" b="0" dirty="0" err="1"/>
              <a:t>pStack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pTop</a:t>
            </a:r>
            <a:r>
              <a:rPr lang="en-US" altLang="zh-CN" b="0" dirty="0"/>
              <a:t>==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pBase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return YES;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else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return NO;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543322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求栈的长度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int  </a:t>
            </a:r>
            <a:r>
              <a:rPr lang="en-US" altLang="zh-CN" b="0" dirty="0" err="1"/>
              <a:t>LengthOfStack</a:t>
            </a:r>
            <a:r>
              <a:rPr lang="en-US" altLang="zh-CN" b="0" dirty="0"/>
              <a:t>(Stack* </a:t>
            </a:r>
            <a:r>
              <a:rPr lang="en-US" altLang="zh-CN" b="0" dirty="0" err="1"/>
              <a:t>pStack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return 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pTop-pStack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pBase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3065800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取栈顶元素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GetTop</a:t>
            </a:r>
            <a:r>
              <a:rPr lang="en-US" altLang="zh-CN" b="0" dirty="0"/>
              <a:t>(Stack* </a:t>
            </a:r>
            <a:r>
              <a:rPr lang="en-US" altLang="zh-CN" b="0" dirty="0" err="1"/>
              <a:t>pStack</a:t>
            </a:r>
            <a:r>
              <a:rPr lang="en-US" altLang="zh-CN" b="0" dirty="0"/>
              <a:t>, </a:t>
            </a:r>
            <a:r>
              <a:rPr lang="en-US" altLang="zh-CN" b="0" dirty="0" err="1"/>
              <a:t>GenericPointer</a:t>
            </a:r>
            <a:r>
              <a:rPr lang="en-US" altLang="zh-CN" b="0" dirty="0"/>
              <a:t>* </a:t>
            </a:r>
            <a:r>
              <a:rPr lang="en-US" altLang="zh-CN" b="0" dirty="0" err="1"/>
              <a:t>ppData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IsStackEmpty</a:t>
            </a:r>
            <a:r>
              <a:rPr lang="en-US" altLang="zh-CN" b="0" dirty="0"/>
              <a:t>(</a:t>
            </a:r>
            <a:r>
              <a:rPr lang="en-US" altLang="zh-CN" b="0" dirty="0" err="1"/>
              <a:t>pStack</a:t>
            </a:r>
            <a:r>
              <a:rPr lang="en-US" altLang="zh-CN" b="0" dirty="0"/>
              <a:t>)==YES)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*</a:t>
            </a:r>
            <a:r>
              <a:rPr lang="en-US" altLang="zh-CN" b="0" dirty="0" err="1"/>
              <a:t>ppData</a:t>
            </a:r>
            <a:r>
              <a:rPr lang="en-US" altLang="zh-CN" b="0" dirty="0"/>
              <a:t>=*(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-&gt;pTop-1);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515197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Push(Stack* </a:t>
            </a:r>
            <a:r>
              <a:rPr lang="en-US" altLang="zh-CN" b="0" dirty="0" err="1"/>
              <a:t>pStack</a:t>
            </a:r>
            <a:r>
              <a:rPr lang="en-US" altLang="zh-CN" b="0" dirty="0"/>
              <a:t>, </a:t>
            </a:r>
            <a:r>
              <a:rPr lang="en-US" altLang="zh-CN" b="0" dirty="0" err="1"/>
              <a:t>GenericPointer</a:t>
            </a:r>
            <a:r>
              <a:rPr lang="en-US" altLang="zh-CN" b="0" dirty="0"/>
              <a:t> </a:t>
            </a:r>
            <a:r>
              <a:rPr lang="en-US" altLang="zh-CN" b="0" dirty="0" err="1"/>
              <a:t>pData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GenericPointer</a:t>
            </a:r>
            <a:r>
              <a:rPr lang="en-US" altLang="zh-CN" b="0" dirty="0"/>
              <a:t>* </a:t>
            </a:r>
            <a:r>
              <a:rPr lang="en-US" altLang="zh-CN" b="0" dirty="0" err="1"/>
              <a:t>pBase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LengthOfStack</a:t>
            </a:r>
            <a:r>
              <a:rPr lang="en-US" altLang="zh-CN" b="0" dirty="0"/>
              <a:t>(</a:t>
            </a:r>
            <a:r>
              <a:rPr lang="en-US" altLang="zh-CN" b="0" dirty="0" err="1"/>
              <a:t>pStack</a:t>
            </a:r>
            <a:r>
              <a:rPr lang="en-US" altLang="zh-CN" b="0" dirty="0"/>
              <a:t>)&gt;=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-&gt;size)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pBase</a:t>
            </a:r>
            <a:r>
              <a:rPr lang="en-US" altLang="zh-CN" b="0" dirty="0"/>
              <a:t>=(</a:t>
            </a:r>
            <a:r>
              <a:rPr lang="en-US" altLang="zh-CN" b="0" dirty="0" err="1"/>
              <a:t>GenericPointer</a:t>
            </a:r>
            <a:r>
              <a:rPr lang="en-US" altLang="zh-CN" b="0" dirty="0"/>
              <a:t>*)</a:t>
            </a:r>
            <a:r>
              <a:rPr lang="en-US" altLang="zh-CN" b="0" dirty="0" err="1"/>
              <a:t>realloc</a:t>
            </a:r>
            <a:r>
              <a:rPr lang="en-US" altLang="zh-CN" b="0" dirty="0"/>
              <a:t>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pBase</a:t>
            </a:r>
            <a:r>
              <a:rPr lang="en-US" altLang="zh-CN" b="0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(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size+STACK_INCREMENT</a:t>
            </a:r>
            <a:r>
              <a:rPr lang="en-US" altLang="zh-CN" b="0" dirty="0"/>
              <a:t>)*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        </a:t>
            </a:r>
            <a:r>
              <a:rPr lang="en-US" altLang="zh-CN" b="0" dirty="0" err="1"/>
              <a:t>sizeof</a:t>
            </a:r>
            <a:r>
              <a:rPr lang="en-US" altLang="zh-CN" b="0" dirty="0"/>
              <a:t>(</a:t>
            </a:r>
            <a:r>
              <a:rPr lang="en-US" altLang="zh-CN" b="0" dirty="0" err="1"/>
              <a:t>GenericPointer</a:t>
            </a:r>
            <a:r>
              <a:rPr lang="en-US" altLang="zh-CN" b="0" dirty="0"/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if(</a:t>
            </a:r>
            <a:r>
              <a:rPr lang="en-US" altLang="zh-CN" b="0" dirty="0" err="1"/>
              <a:t>pBase</a:t>
            </a:r>
            <a:r>
              <a:rPr lang="en-US" altLang="zh-CN" b="0" dirty="0"/>
              <a:t>==NULL){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else {</a:t>
            </a:r>
          </a:p>
        </p:txBody>
      </p:sp>
    </p:spTree>
    <p:extLst>
      <p:ext uri="{BB962C8B-B14F-4D97-AF65-F5344CB8AC3E}">
        <p14:creationId xmlns:p14="http://schemas.microsoft.com/office/powerpoint/2010/main" val="43226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入栈（续）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pBase</a:t>
            </a:r>
            <a:r>
              <a:rPr lang="en-US" altLang="zh-CN" b="0" dirty="0"/>
              <a:t>=</a:t>
            </a:r>
            <a:r>
              <a:rPr lang="en-US" altLang="zh-CN" b="0" dirty="0" err="1"/>
              <a:t>pBase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pTop</a:t>
            </a:r>
            <a:r>
              <a:rPr lang="en-US" altLang="zh-CN" b="0"/>
              <a:t>=pBase</a:t>
            </a:r>
            <a:r>
              <a:rPr lang="en-US" altLang="zh-CN" b="0" dirty="0" err="1"/>
              <a:t>+pStack</a:t>
            </a:r>
            <a:r>
              <a:rPr lang="en-US" altLang="zh-CN" b="0" dirty="0"/>
              <a:t>-&gt;size;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-&gt;size+=STACK_INCREMENT;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*(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pTop</a:t>
            </a:r>
            <a:r>
              <a:rPr lang="en-US" altLang="zh-CN" b="0" dirty="0"/>
              <a:t>)=</a:t>
            </a:r>
            <a:r>
              <a:rPr lang="en-US" altLang="zh-CN" b="0" dirty="0" err="1"/>
              <a:t>pData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pTop</a:t>
            </a:r>
            <a:r>
              <a:rPr lang="en-US" altLang="zh-CN" b="0" dirty="0"/>
              <a:t>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3213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Pop(Stack* </a:t>
            </a:r>
            <a:r>
              <a:rPr lang="en-US" altLang="zh-CN" b="0" dirty="0" err="1"/>
              <a:t>pStack</a:t>
            </a:r>
            <a:r>
              <a:rPr lang="en-US" altLang="zh-CN" b="0" dirty="0"/>
              <a:t>, </a:t>
            </a:r>
            <a:r>
              <a:rPr lang="en-US" altLang="zh-CN" b="0" dirty="0" err="1"/>
              <a:t>GenericPointer</a:t>
            </a:r>
            <a:r>
              <a:rPr lang="en-US" altLang="zh-CN" b="0" dirty="0"/>
              <a:t>* </a:t>
            </a:r>
            <a:r>
              <a:rPr lang="en-US" altLang="zh-CN" b="0" dirty="0" err="1"/>
              <a:t>ppData</a:t>
            </a:r>
            <a:r>
              <a:rPr lang="en-US" altLang="zh-CN" b="0" dirty="0"/>
              <a:t>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IsStackEmpty</a:t>
            </a:r>
            <a:r>
              <a:rPr lang="en-US" altLang="zh-CN" b="0" dirty="0"/>
              <a:t>(</a:t>
            </a:r>
            <a:r>
              <a:rPr lang="en-US" altLang="zh-CN" b="0" dirty="0" err="1"/>
              <a:t>pStack</a:t>
            </a:r>
            <a:r>
              <a:rPr lang="en-US" altLang="zh-CN" b="0" dirty="0"/>
              <a:t>)==YES)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else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pTop</a:t>
            </a:r>
            <a:r>
              <a:rPr lang="en-US" altLang="zh-CN" b="0" dirty="0"/>
              <a:t>--;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*</a:t>
            </a:r>
            <a:r>
              <a:rPr lang="en-US" altLang="zh-CN" b="0" dirty="0" err="1"/>
              <a:t>ppData</a:t>
            </a:r>
            <a:r>
              <a:rPr lang="en-US" altLang="zh-CN" b="0" dirty="0"/>
              <a:t>=*(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pTop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9122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TraverseStack</a:t>
            </a:r>
            <a:r>
              <a:rPr lang="en-US" altLang="zh-CN" b="0" dirty="0"/>
              <a:t>(Stack* </a:t>
            </a:r>
            <a:r>
              <a:rPr lang="en-US" altLang="zh-CN" b="0" dirty="0" err="1"/>
              <a:t>pStack</a:t>
            </a:r>
            <a:r>
              <a:rPr lang="en-US" altLang="zh-CN" b="0" dirty="0"/>
              <a:t>, Status (*visit)()){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i</a:t>
            </a:r>
            <a:r>
              <a:rPr lang="en-US" altLang="zh-CN" b="0" dirty="0"/>
              <a:t>, 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n=</a:t>
            </a:r>
            <a:r>
              <a:rPr lang="en-US" altLang="zh-CN" b="0" dirty="0" err="1"/>
              <a:t>LengthOfStack</a:t>
            </a:r>
            <a:r>
              <a:rPr lang="en-US" altLang="zh-CN" b="0" dirty="0"/>
              <a:t>(</a:t>
            </a:r>
            <a:r>
              <a:rPr lang="en-US" altLang="zh-CN" b="0" dirty="0" err="1"/>
              <a:t>pStack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=0; </a:t>
            </a:r>
            <a:r>
              <a:rPr lang="en-US" altLang="zh-CN" b="0" dirty="0" err="1"/>
              <a:t>i</a:t>
            </a:r>
            <a:r>
              <a:rPr lang="en-US" altLang="zh-CN" b="0" dirty="0"/>
              <a:t>&lt;n; </a:t>
            </a:r>
            <a:r>
              <a:rPr lang="en-US" altLang="zh-CN" b="0" dirty="0" err="1"/>
              <a:t>i</a:t>
            </a:r>
            <a:r>
              <a:rPr lang="en-US" altLang="zh-CN" b="0" dirty="0"/>
              <a:t>++){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 (visit(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</a:t>
            </a:r>
            <a:r>
              <a:rPr lang="en-US" altLang="zh-CN" b="0" dirty="0" err="1"/>
              <a:t>pBase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])==ERROR){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7605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用链表实现栈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typedef LinkedList </a:t>
            </a:r>
            <a:r>
              <a:rPr lang="en-US" altLang="zh-CN" b="0" dirty="0" err="1"/>
              <a:t>LinkedStack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b="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0" dirty="0"/>
              <a:t>进栈操作就是把数据插入到链表的头部。</a:t>
            </a:r>
            <a:endParaRPr lang="en-US" altLang="zh-CN" b="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0" dirty="0"/>
              <a:t>出栈操作就是把链表中的第一个节点删除。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191529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以进栈为例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PushIntoLinkedStack</a:t>
            </a:r>
            <a:r>
              <a:rPr lang="en-US" altLang="zh-CN" b="0" dirty="0"/>
              <a:t>(</a:t>
            </a:r>
            <a:r>
              <a:rPr lang="en-US" altLang="zh-CN" b="0" dirty="0" err="1"/>
              <a:t>LinkedStack</a:t>
            </a:r>
            <a:r>
              <a:rPr lang="en-US" altLang="zh-CN" b="0" dirty="0"/>
              <a:t>* </a:t>
            </a:r>
            <a:r>
              <a:rPr lang="en-US" altLang="zh-CN" b="0" dirty="0" err="1"/>
              <a:t>pStack</a:t>
            </a:r>
            <a:r>
              <a:rPr lang="en-US" altLang="zh-CN" b="0" dirty="0"/>
              <a:t>,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                                         </a:t>
            </a:r>
            <a:r>
              <a:rPr lang="en-US" altLang="zh-CN" b="0" dirty="0" err="1"/>
              <a:t>GenericPointer</a:t>
            </a:r>
            <a:r>
              <a:rPr lang="en-US" altLang="zh-CN" b="0" dirty="0"/>
              <a:t> </a:t>
            </a:r>
            <a:r>
              <a:rPr lang="en-US" altLang="zh-CN" b="0" dirty="0" err="1"/>
              <a:t>pData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 return </a:t>
            </a:r>
            <a:r>
              <a:rPr lang="en-US" altLang="zh-CN" b="0" dirty="0" err="1"/>
              <a:t>InsertIntoLinkedList</a:t>
            </a:r>
            <a:r>
              <a:rPr lang="en-US" altLang="zh-CN" b="0" dirty="0"/>
              <a:t>((LinkedList*)</a:t>
            </a:r>
            <a:r>
              <a:rPr lang="en-US" altLang="zh-CN" b="0" dirty="0" err="1"/>
              <a:t>pStack</a:t>
            </a:r>
            <a:r>
              <a:rPr lang="en-US" altLang="zh-CN" b="0" dirty="0"/>
              <a:t>, </a:t>
            </a:r>
            <a:r>
              <a:rPr lang="en-US" altLang="zh-CN" b="0" dirty="0" err="1"/>
              <a:t>pData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7928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F265A-E6B1-4D21-B386-DF044DA7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A7B3F8-9BF0-4586-9A3C-990E0D146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队列是一种先进先出的数据结构。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AF96DC-5E31-47D1-8AA8-6855A8181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05100"/>
            <a:ext cx="8686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84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栈的定义（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0" dirty="0"/>
              <a:t>用静态数组定义栈</a:t>
            </a:r>
            <a:endParaRPr lang="en-US" altLang="zh-CN" b="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typedef struct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StackElem</a:t>
            </a:r>
            <a:r>
              <a:rPr lang="en-US" altLang="zh-CN" b="0" dirty="0"/>
              <a:t>  </a:t>
            </a:r>
            <a:r>
              <a:rPr lang="en-US" altLang="zh-CN" b="0" dirty="0" err="1"/>
              <a:t>elemArray</a:t>
            </a:r>
            <a:r>
              <a:rPr lang="en-US" altLang="zh-CN" b="0" dirty="0"/>
              <a:t>[STACK_SIZE];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int top;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int size;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StaticStack</a:t>
            </a:r>
            <a:r>
              <a:rPr lang="en-US" altLang="zh-CN" b="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81466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C6C3D-6965-4B8E-AC0C-0FCBA336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队列的存储结构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CD3A9-6560-4B00-AEFD-B8E16AC24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顺序结构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链式结构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A7469D-7FCC-4CD0-9180-5FC1D0F88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0" y="1881187"/>
            <a:ext cx="6800850" cy="17002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9E5E65-9867-4D34-9DDC-47F7B3AC4A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4095750"/>
            <a:ext cx="6225833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99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用静态数组实现队列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typedef struct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QueueElem</a:t>
            </a:r>
            <a:r>
              <a:rPr lang="zh-CN" altLang="en-US" b="0" dirty="0"/>
              <a:t> </a:t>
            </a:r>
            <a:r>
              <a:rPr lang="en-US" altLang="zh-CN" b="0" dirty="0"/>
              <a:t> </a:t>
            </a:r>
            <a:r>
              <a:rPr lang="en-US" altLang="zh-CN" b="0" dirty="0" err="1"/>
              <a:t>elemArray</a:t>
            </a:r>
            <a:r>
              <a:rPr lang="en-US" altLang="zh-CN" b="0" dirty="0"/>
              <a:t>[QUEUE_SIZE];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front;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rear;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SeqQueue</a:t>
            </a:r>
            <a:r>
              <a:rPr lang="en-US" altLang="zh-CN" b="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276478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队列的初始化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void </a:t>
            </a:r>
            <a:r>
              <a:rPr lang="en-US" altLang="zh-CN" b="0" dirty="0" err="1"/>
              <a:t>InitSeqQueue</a:t>
            </a:r>
            <a:r>
              <a:rPr lang="en-US" altLang="zh-CN" b="0" dirty="0"/>
              <a:t>(</a:t>
            </a:r>
            <a:r>
              <a:rPr lang="en-US" altLang="zh-CN" b="0" dirty="0" err="1"/>
              <a:t>SeqQueue</a:t>
            </a:r>
            <a:r>
              <a:rPr lang="en-US" altLang="zh-CN" b="0" dirty="0"/>
              <a:t>* </a:t>
            </a:r>
            <a:r>
              <a:rPr lang="en-US" altLang="zh-CN" b="0" dirty="0" err="1"/>
              <a:t>pQueue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-&gt;front=0;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-&gt;rear=0;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26960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E3745-174D-4269-8520-E00A550E1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循环队列长度的计算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82AB94-06F4-4EA7-A543-034ED54AF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47800"/>
            <a:ext cx="7315200" cy="2380770"/>
          </a:xfr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E4EB874-8E19-4B05-9792-B322AF0270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990975"/>
            <a:ext cx="76200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84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求队列的长度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LengthOfSeqQueue</a:t>
            </a:r>
            <a:r>
              <a:rPr lang="en-US" altLang="zh-CN" b="0" dirty="0"/>
              <a:t>(</a:t>
            </a:r>
            <a:r>
              <a:rPr lang="en-US" altLang="zh-CN" b="0" dirty="0" err="1"/>
              <a:t>SeqQueue</a:t>
            </a:r>
            <a:r>
              <a:rPr lang="en-US" altLang="zh-CN" b="0" dirty="0"/>
              <a:t>* </a:t>
            </a:r>
            <a:r>
              <a:rPr lang="en-US" altLang="zh-CN" b="0" dirty="0" err="1"/>
              <a:t>pQueue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(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-&gt;rear-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</a:t>
            </a:r>
            <a:r>
              <a:rPr lang="en-US" altLang="zh-CN" b="0" dirty="0" err="1"/>
              <a:t>front+QUEUE_SIZE</a:t>
            </a:r>
            <a:r>
              <a:rPr lang="en-US" altLang="zh-CN" b="0" dirty="0"/>
              <a:t>)%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QUEUE_SIZE;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8A0F0DE-CB0F-44E1-894B-7BEA7C800A66}"/>
                  </a:ext>
                </a:extLst>
              </p:cNvPr>
              <p:cNvSpPr txBox="1"/>
              <p:nvPr/>
            </p:nvSpPr>
            <p:spPr>
              <a:xfrm>
                <a:off x="1447800" y="3727847"/>
                <a:ext cx="937260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sz="4000" dirty="0"/>
                  <a:t>长度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𝑟𝑒𝑎𝑟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𝑓𝑟𝑜𝑛𝑡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  <m:t>𝑠𝑖𝑧𝑒</m:t>
                        </m:r>
                      </m:e>
                    </m:d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 % 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𝑠𝑖𝑧𝑒</m:t>
                    </m:r>
                  </m:oMath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8A0F0DE-CB0F-44E1-894B-7BEA7C800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727847"/>
                <a:ext cx="9372600" cy="615553"/>
              </a:xfrm>
              <a:prstGeom prst="rect">
                <a:avLst/>
              </a:prstGeom>
              <a:blipFill>
                <a:blip r:embed="rId2"/>
                <a:stretch>
                  <a:fillRect l="-3318" t="-30693" b="-43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584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判断队列是否为空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/>
              <a:t>YesNo</a:t>
            </a:r>
            <a:r>
              <a:rPr lang="en-US" altLang="zh-CN" b="0" dirty="0"/>
              <a:t> </a:t>
            </a:r>
            <a:r>
              <a:rPr lang="en-US" altLang="zh-CN" b="0" dirty="0" err="1"/>
              <a:t>IsSeqQueueEmpty</a:t>
            </a:r>
            <a:r>
              <a:rPr lang="en-US" altLang="zh-CN" b="0" dirty="0"/>
              <a:t>(</a:t>
            </a:r>
            <a:r>
              <a:rPr lang="en-US" altLang="zh-CN" b="0" dirty="0" err="1"/>
              <a:t>SeqQueue</a:t>
            </a:r>
            <a:r>
              <a:rPr lang="en-US" altLang="zh-CN" b="0" dirty="0"/>
              <a:t>* </a:t>
            </a:r>
            <a:r>
              <a:rPr lang="en-US" altLang="zh-CN" b="0" dirty="0" err="1"/>
              <a:t>pQueue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-&gt;rear==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-&gt;front)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YES;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else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NO;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4574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判断队列是否已满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/>
              <a:t>YesNo</a:t>
            </a:r>
            <a:r>
              <a:rPr lang="en-US" altLang="zh-CN" b="0" dirty="0"/>
              <a:t> </a:t>
            </a:r>
            <a:r>
              <a:rPr lang="en-US" altLang="zh-CN" b="0" dirty="0" err="1"/>
              <a:t>IsSeqQueueFull</a:t>
            </a:r>
            <a:r>
              <a:rPr lang="en-US" altLang="zh-CN" b="0" dirty="0"/>
              <a:t>(</a:t>
            </a:r>
            <a:r>
              <a:rPr lang="en-US" altLang="zh-CN" b="0" dirty="0" err="1"/>
              <a:t>SeqQueue</a:t>
            </a:r>
            <a:r>
              <a:rPr lang="en-US" altLang="zh-CN" b="0" dirty="0"/>
              <a:t>* </a:t>
            </a:r>
            <a:r>
              <a:rPr lang="en-US" altLang="zh-CN" b="0" dirty="0" err="1"/>
              <a:t>pQueue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((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-&gt;rear+1)%QUEUE_SIZE==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-&gt;front)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YES;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else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NO;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6747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进入队列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EnterSeqQueue</a:t>
            </a:r>
            <a:r>
              <a:rPr lang="en-US" altLang="zh-CN" b="0" dirty="0"/>
              <a:t>(</a:t>
            </a:r>
            <a:r>
              <a:rPr lang="en-US" altLang="zh-CN" b="0" dirty="0" err="1"/>
              <a:t>SeqQueue</a:t>
            </a:r>
            <a:r>
              <a:rPr lang="en-US" altLang="zh-CN" b="0" dirty="0"/>
              <a:t>* </a:t>
            </a:r>
            <a:r>
              <a:rPr lang="en-US" altLang="zh-CN" b="0" dirty="0" err="1"/>
              <a:t>pQueue</a:t>
            </a:r>
            <a:r>
              <a:rPr lang="en-US" altLang="zh-CN" b="0" dirty="0"/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</a:t>
            </a:r>
            <a:r>
              <a:rPr lang="en-US" altLang="zh-CN" b="0" dirty="0" err="1"/>
              <a:t>QueueElem</a:t>
            </a:r>
            <a:r>
              <a:rPr lang="en-US" altLang="zh-CN" b="0" dirty="0"/>
              <a:t>* </a:t>
            </a:r>
            <a:r>
              <a:rPr lang="en-US" altLang="zh-CN" b="0" dirty="0" err="1"/>
              <a:t>pElem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IsSeqQueueFull</a:t>
            </a:r>
            <a:r>
              <a:rPr lang="en-US" altLang="zh-CN" b="0" dirty="0"/>
              <a:t>(</a:t>
            </a:r>
            <a:r>
              <a:rPr lang="en-US" altLang="zh-CN" b="0" dirty="0" err="1"/>
              <a:t>pQueue</a:t>
            </a:r>
            <a:r>
              <a:rPr lang="en-US" altLang="zh-CN" b="0" dirty="0"/>
              <a:t>)==YES)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</a:t>
            </a:r>
            <a:r>
              <a:rPr lang="en-US" altLang="zh-CN" b="0" dirty="0" err="1"/>
              <a:t>elemArray</a:t>
            </a:r>
            <a:r>
              <a:rPr lang="en-US" altLang="zh-CN" b="0" dirty="0"/>
              <a:t>[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-&gt;rear]=*</a:t>
            </a:r>
            <a:r>
              <a:rPr lang="en-US" altLang="zh-CN" b="0" dirty="0" err="1"/>
              <a:t>pElem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-&gt;rear=(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-&gt;rear+1)%QUEUE_SIZE;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00793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离开队列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LeaveSeqQueue</a:t>
            </a:r>
            <a:r>
              <a:rPr lang="en-US" altLang="zh-CN" b="0" dirty="0"/>
              <a:t>(</a:t>
            </a:r>
            <a:r>
              <a:rPr lang="en-US" altLang="zh-CN" b="0" dirty="0" err="1"/>
              <a:t>SeqQueue</a:t>
            </a:r>
            <a:r>
              <a:rPr lang="en-US" altLang="zh-CN" b="0" dirty="0"/>
              <a:t>* </a:t>
            </a:r>
            <a:r>
              <a:rPr lang="en-US" altLang="zh-CN" b="0" dirty="0" err="1"/>
              <a:t>pQueue</a:t>
            </a:r>
            <a:r>
              <a:rPr lang="en-US" altLang="zh-CN" b="0" dirty="0"/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</a:t>
            </a:r>
            <a:r>
              <a:rPr lang="en-US" altLang="zh-CN" b="0" dirty="0" err="1"/>
              <a:t>QueueElem</a:t>
            </a:r>
            <a:r>
              <a:rPr lang="en-US" altLang="zh-CN" b="0" dirty="0"/>
              <a:t>* </a:t>
            </a:r>
            <a:r>
              <a:rPr lang="en-US" altLang="zh-CN" b="0" dirty="0" err="1"/>
              <a:t>pElem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IsSeqQueueEmpty</a:t>
            </a:r>
            <a:r>
              <a:rPr lang="en-US" altLang="zh-CN" b="0" dirty="0"/>
              <a:t>(</a:t>
            </a:r>
            <a:r>
              <a:rPr lang="en-US" altLang="zh-CN" b="0" dirty="0" err="1"/>
              <a:t>pQueue</a:t>
            </a:r>
            <a:r>
              <a:rPr lang="en-US" altLang="zh-CN" b="0" dirty="0"/>
              <a:t>)==YES)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*</a:t>
            </a:r>
            <a:r>
              <a:rPr lang="en-US" altLang="zh-CN" b="0" dirty="0" err="1"/>
              <a:t>pElem</a:t>
            </a:r>
            <a:r>
              <a:rPr lang="en-US" altLang="zh-CN" b="0" dirty="0"/>
              <a:t>=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</a:t>
            </a:r>
            <a:r>
              <a:rPr lang="en-US" altLang="zh-CN" b="0" dirty="0" err="1"/>
              <a:t>elemArray</a:t>
            </a:r>
            <a:r>
              <a:rPr lang="en-US" altLang="zh-CN" b="0" dirty="0"/>
              <a:t>[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-&gt;front];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-&gt;front=(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-&gt;front+1)%QUEUE_SIZE;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1985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用动态数组实现队列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typedef struct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QueueElem</a:t>
            </a:r>
            <a:r>
              <a:rPr lang="en-US" altLang="zh-CN" b="0" dirty="0"/>
              <a:t>* </a:t>
            </a:r>
            <a:r>
              <a:rPr lang="en-US" altLang="zh-CN" b="0" dirty="0" err="1"/>
              <a:t>pElemArray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front;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rear;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SeqQueue</a:t>
            </a:r>
            <a:r>
              <a:rPr lang="en-US" altLang="zh-CN" b="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4161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栈的定义（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0" dirty="0"/>
              <a:t>用动态数组定义栈</a:t>
            </a:r>
            <a:endParaRPr lang="en-US" altLang="zh-CN" b="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typedef struct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StackElem</a:t>
            </a:r>
            <a:r>
              <a:rPr lang="zh-CN" altLang="en-US" b="0" dirty="0"/>
              <a:t>*  </a:t>
            </a:r>
            <a:r>
              <a:rPr lang="en-US" altLang="zh-CN" b="0" dirty="0" err="1"/>
              <a:t>pBase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StackElem</a:t>
            </a:r>
            <a:r>
              <a:rPr lang="en-US" altLang="zh-CN" b="0" dirty="0"/>
              <a:t>*  </a:t>
            </a:r>
            <a:r>
              <a:rPr lang="en-US" altLang="zh-CN" b="0" dirty="0" err="1"/>
              <a:t>pTop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int size;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DynamicStack</a:t>
            </a:r>
            <a:r>
              <a:rPr lang="en-US" altLang="zh-CN" b="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87208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InitSeqQueue</a:t>
            </a:r>
            <a:r>
              <a:rPr lang="en-US" altLang="zh-CN" b="0" dirty="0"/>
              <a:t>(</a:t>
            </a:r>
            <a:r>
              <a:rPr lang="en-US" altLang="zh-CN" b="0" dirty="0" err="1"/>
              <a:t>SeqQueue</a:t>
            </a:r>
            <a:r>
              <a:rPr lang="en-US" altLang="zh-CN" b="0" dirty="0"/>
              <a:t>* </a:t>
            </a:r>
            <a:r>
              <a:rPr lang="en-US" altLang="zh-CN" b="0" dirty="0" err="1"/>
              <a:t>pQueue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</a:t>
            </a:r>
            <a:r>
              <a:rPr lang="en-US" altLang="zh-CN" b="0" dirty="0" err="1"/>
              <a:t>pElemArray</a:t>
            </a:r>
            <a:r>
              <a:rPr lang="en-US" altLang="zh-CN" b="0" dirty="0"/>
              <a:t>=(</a:t>
            </a:r>
            <a:r>
              <a:rPr lang="en-US" altLang="zh-CN" b="0" dirty="0" err="1"/>
              <a:t>QueueElem</a:t>
            </a:r>
            <a:r>
              <a:rPr lang="en-US" altLang="zh-CN" b="0" dirty="0"/>
              <a:t>*)malloc(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QUEUE_SIZE*</a:t>
            </a:r>
            <a:r>
              <a:rPr lang="en-US" altLang="zh-CN" b="0" dirty="0" err="1"/>
              <a:t>sizeof</a:t>
            </a:r>
            <a:r>
              <a:rPr lang="en-US" altLang="zh-CN" b="0" dirty="0"/>
              <a:t>(</a:t>
            </a:r>
            <a:r>
              <a:rPr lang="en-US" altLang="zh-CN" b="0" dirty="0" err="1"/>
              <a:t>QueueElem</a:t>
            </a:r>
            <a:r>
              <a:rPr lang="en-US" altLang="zh-CN" b="0" dirty="0"/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</a:t>
            </a:r>
            <a:r>
              <a:rPr lang="en-US" altLang="zh-CN" b="0" dirty="0" err="1"/>
              <a:t>pElemArray</a:t>
            </a:r>
            <a:r>
              <a:rPr lang="en-US" altLang="zh-CN" b="0" dirty="0"/>
              <a:t>==NULL)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-&gt;front=0;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-&gt;rear=0;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7357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释放队列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FreeSeqQueue</a:t>
            </a:r>
            <a:r>
              <a:rPr lang="en-US" altLang="zh-CN" b="0" dirty="0"/>
              <a:t>(</a:t>
            </a:r>
            <a:r>
              <a:rPr lang="en-US" altLang="zh-CN" b="0" dirty="0" err="1"/>
              <a:t>SeqQueue</a:t>
            </a:r>
            <a:r>
              <a:rPr lang="en-US" altLang="zh-CN" b="0" dirty="0"/>
              <a:t>* </a:t>
            </a:r>
            <a:r>
              <a:rPr lang="en-US" altLang="zh-CN" b="0" dirty="0" err="1"/>
              <a:t>pQueue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free(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</a:t>
            </a:r>
            <a:r>
              <a:rPr lang="en-US" altLang="zh-CN" b="0" dirty="0" err="1"/>
              <a:t>pElemArray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</a:t>
            </a:r>
            <a:r>
              <a:rPr lang="en-US" altLang="zh-CN" b="0" dirty="0" err="1"/>
              <a:t>pElemArray</a:t>
            </a:r>
            <a:r>
              <a:rPr lang="en-US" altLang="zh-CN" b="0" dirty="0"/>
              <a:t>=NULL;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-&gt;front=0;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-&gt;rear=0;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9593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LengthOfSeqQueue</a:t>
            </a:r>
            <a:r>
              <a:rPr lang="en-US" altLang="zh-CN" b="0" dirty="0"/>
              <a:t>(</a:t>
            </a:r>
            <a:r>
              <a:rPr lang="en-US" altLang="zh-CN" b="0" dirty="0" err="1"/>
              <a:t>SeqQueue</a:t>
            </a:r>
            <a:r>
              <a:rPr lang="en-US" altLang="zh-CN" b="0" dirty="0"/>
              <a:t>* </a:t>
            </a:r>
            <a:r>
              <a:rPr lang="en-US" altLang="zh-CN" b="0" dirty="0" err="1"/>
              <a:t>pQueue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/>
              <a:t>YesNo</a:t>
            </a:r>
            <a:r>
              <a:rPr lang="en-US" altLang="zh-CN" b="0" dirty="0"/>
              <a:t> </a:t>
            </a:r>
            <a:r>
              <a:rPr lang="en-US" altLang="zh-CN" b="0" dirty="0" err="1"/>
              <a:t>IsSeqQueueEmpty</a:t>
            </a:r>
            <a:r>
              <a:rPr lang="en-US" altLang="zh-CN" b="0" dirty="0"/>
              <a:t>(</a:t>
            </a:r>
            <a:r>
              <a:rPr lang="en-US" altLang="zh-CN" b="0" dirty="0" err="1"/>
              <a:t>SeqQueue</a:t>
            </a:r>
            <a:r>
              <a:rPr lang="en-US" altLang="zh-CN" b="0" dirty="0"/>
              <a:t>* </a:t>
            </a:r>
            <a:r>
              <a:rPr lang="en-US" altLang="zh-CN" b="0" dirty="0" err="1"/>
              <a:t>pQueue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/>
              <a:t>YesNo</a:t>
            </a:r>
            <a:r>
              <a:rPr lang="en-US" altLang="zh-CN" b="0" dirty="0"/>
              <a:t> </a:t>
            </a:r>
            <a:r>
              <a:rPr lang="en-US" altLang="zh-CN" b="0" dirty="0" err="1"/>
              <a:t>IsSeqQueueFull</a:t>
            </a:r>
            <a:r>
              <a:rPr lang="en-US" altLang="zh-CN" b="0" dirty="0"/>
              <a:t>(</a:t>
            </a:r>
            <a:r>
              <a:rPr lang="en-US" altLang="zh-CN" b="0" dirty="0" err="1"/>
              <a:t>SeqQueue</a:t>
            </a:r>
            <a:r>
              <a:rPr lang="en-US" altLang="zh-CN" b="0" dirty="0"/>
              <a:t>* </a:t>
            </a:r>
            <a:r>
              <a:rPr lang="en-US" altLang="zh-CN" b="0" dirty="0" err="1"/>
              <a:t>pQueue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EnterSeqQueue</a:t>
            </a:r>
            <a:r>
              <a:rPr lang="en-US" altLang="zh-CN" b="0" dirty="0"/>
              <a:t>(</a:t>
            </a:r>
            <a:r>
              <a:rPr lang="en-US" altLang="zh-CN" b="0" dirty="0" err="1"/>
              <a:t>SeqQueue</a:t>
            </a:r>
            <a:r>
              <a:rPr lang="en-US" altLang="zh-CN" b="0" dirty="0"/>
              <a:t>* </a:t>
            </a:r>
            <a:r>
              <a:rPr lang="en-US" altLang="zh-CN" b="0" dirty="0" err="1"/>
              <a:t>pQueue</a:t>
            </a:r>
            <a:r>
              <a:rPr lang="en-US" altLang="zh-CN" b="0" dirty="0"/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</a:t>
            </a:r>
            <a:r>
              <a:rPr lang="en-US" altLang="zh-CN" b="0" dirty="0" err="1"/>
              <a:t>QueueElem</a:t>
            </a:r>
            <a:r>
              <a:rPr lang="en-US" altLang="zh-CN" b="0" dirty="0"/>
              <a:t>* </a:t>
            </a:r>
            <a:r>
              <a:rPr lang="en-US" altLang="zh-CN" b="0" dirty="0" err="1"/>
              <a:t>pElem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LeaveSeqQueue</a:t>
            </a:r>
            <a:r>
              <a:rPr lang="en-US" altLang="zh-CN" b="0" dirty="0"/>
              <a:t>(</a:t>
            </a:r>
            <a:r>
              <a:rPr lang="en-US" altLang="zh-CN" b="0" dirty="0" err="1"/>
              <a:t>SeqQueue</a:t>
            </a:r>
            <a:r>
              <a:rPr lang="en-US" altLang="zh-CN" b="0" dirty="0"/>
              <a:t>* </a:t>
            </a:r>
            <a:r>
              <a:rPr lang="en-US" altLang="zh-CN" b="0" dirty="0" err="1"/>
              <a:t>pQueue</a:t>
            </a:r>
            <a:r>
              <a:rPr lang="en-US" altLang="zh-CN" b="0" dirty="0"/>
              <a:t>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</a:t>
            </a:r>
            <a:r>
              <a:rPr lang="en-US" altLang="zh-CN" b="0" dirty="0" err="1"/>
              <a:t>QueueElem</a:t>
            </a:r>
            <a:r>
              <a:rPr lang="en-US" altLang="zh-CN" b="0" dirty="0"/>
              <a:t>* </a:t>
            </a:r>
            <a:r>
              <a:rPr lang="en-US" altLang="zh-CN" b="0" dirty="0" err="1"/>
              <a:t>pElem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0" dirty="0"/>
              <a:t>这些操作的实现从略。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504889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队列的链式实现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typedef struct </a:t>
            </a:r>
            <a:r>
              <a:rPr lang="en-US" altLang="zh-CN" b="0" dirty="0" err="1"/>
              <a:t>QueueNode</a:t>
            </a:r>
            <a:r>
              <a:rPr lang="en-US" altLang="zh-CN" b="0" dirty="0"/>
              <a:t> </a:t>
            </a:r>
            <a:r>
              <a:rPr lang="en-US" altLang="zh-CN" b="0" dirty="0" err="1"/>
              <a:t>QueueNode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struct </a:t>
            </a:r>
            <a:r>
              <a:rPr lang="en-US" altLang="zh-CN" b="0" dirty="0" err="1"/>
              <a:t>QueueNode</a:t>
            </a:r>
            <a:r>
              <a:rPr lang="en-US" altLang="zh-CN" b="0" dirty="0"/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GenericPointer</a:t>
            </a:r>
            <a:r>
              <a:rPr lang="en-US" altLang="zh-CN" b="0" dirty="0"/>
              <a:t> </a:t>
            </a:r>
            <a:r>
              <a:rPr lang="en-US" altLang="zh-CN" b="0" dirty="0" err="1"/>
              <a:t>pData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QueueNode</a:t>
            </a:r>
            <a:r>
              <a:rPr lang="en-US" altLang="zh-CN" b="0" dirty="0"/>
              <a:t>* </a:t>
            </a:r>
            <a:r>
              <a:rPr lang="en-US" altLang="zh-CN" b="0" dirty="0" err="1"/>
              <a:t>pNext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typedef struct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QueueNode</a:t>
            </a:r>
            <a:r>
              <a:rPr lang="en-US" altLang="zh-CN" b="0" dirty="0"/>
              <a:t>* </a:t>
            </a:r>
            <a:r>
              <a:rPr lang="en-US" altLang="zh-CN" b="0" dirty="0" err="1"/>
              <a:t>pFront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QueueNode</a:t>
            </a:r>
            <a:r>
              <a:rPr lang="en-US" altLang="zh-CN" b="0" dirty="0"/>
              <a:t>* </a:t>
            </a:r>
            <a:r>
              <a:rPr lang="en-US" altLang="zh-CN" b="0" dirty="0" err="1"/>
              <a:t>pRear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length;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 Queue;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12108307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void </a:t>
            </a:r>
            <a:r>
              <a:rPr lang="en-US" altLang="zh-CN" b="0" dirty="0" err="1"/>
              <a:t>InitQueue</a:t>
            </a:r>
            <a:r>
              <a:rPr lang="en-US" altLang="zh-CN" b="0" dirty="0"/>
              <a:t>(Queue* </a:t>
            </a:r>
            <a:r>
              <a:rPr lang="en-US" altLang="zh-CN" b="0" dirty="0" err="1"/>
              <a:t>pQueue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</a:t>
            </a:r>
            <a:r>
              <a:rPr lang="en-US" altLang="zh-CN" b="0" dirty="0" err="1"/>
              <a:t>pFront</a:t>
            </a:r>
            <a:r>
              <a:rPr lang="en-US" altLang="zh-CN" b="0" dirty="0"/>
              <a:t>=NULL;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</a:t>
            </a:r>
            <a:r>
              <a:rPr lang="en-US" altLang="zh-CN" b="0" dirty="0" err="1"/>
              <a:t>pRear</a:t>
            </a:r>
            <a:r>
              <a:rPr lang="en-US" altLang="zh-CN" b="0" dirty="0"/>
              <a:t>=NULL;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-&gt;length=0;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11079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判断队列是否为空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/>
              <a:t>YesNo</a:t>
            </a:r>
            <a:r>
              <a:rPr lang="en-US" altLang="zh-CN" b="0" dirty="0"/>
              <a:t> </a:t>
            </a:r>
            <a:r>
              <a:rPr lang="en-US" altLang="zh-CN" b="0" dirty="0" err="1"/>
              <a:t>IsQueueEmpty</a:t>
            </a:r>
            <a:r>
              <a:rPr lang="en-US" altLang="zh-CN" b="0" dirty="0"/>
              <a:t>(Queue* </a:t>
            </a:r>
            <a:r>
              <a:rPr lang="en-US" altLang="zh-CN" b="0" dirty="0" err="1"/>
              <a:t>pQueue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-&gt;length==0)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YES;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else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NO;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17380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求队列的长度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LengthOfQueue</a:t>
            </a:r>
            <a:r>
              <a:rPr lang="en-US" altLang="zh-CN" b="0" dirty="0"/>
              <a:t>(Queue* </a:t>
            </a:r>
            <a:r>
              <a:rPr lang="en-US" altLang="zh-CN" b="0" dirty="0" err="1"/>
              <a:t>pQueue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-&gt;length;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972904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进入队列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EnterQueue</a:t>
            </a:r>
            <a:r>
              <a:rPr lang="en-US" altLang="zh-CN" b="0" dirty="0"/>
              <a:t>(Queue* </a:t>
            </a:r>
            <a:r>
              <a:rPr lang="en-US" altLang="zh-CN" b="0" dirty="0" err="1"/>
              <a:t>pQueue</a:t>
            </a:r>
            <a:r>
              <a:rPr lang="en-US" altLang="zh-CN" b="0" dirty="0"/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</a:t>
            </a:r>
            <a:r>
              <a:rPr lang="en-US" altLang="zh-CN" b="0" dirty="0" err="1"/>
              <a:t>GenericPointer</a:t>
            </a:r>
            <a:r>
              <a:rPr lang="en-US" altLang="zh-CN" b="0" dirty="0"/>
              <a:t> </a:t>
            </a:r>
            <a:r>
              <a:rPr lang="en-US" altLang="zh-CN" b="0" dirty="0" err="1"/>
              <a:t>pData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QueueNode</a:t>
            </a:r>
            <a:r>
              <a:rPr lang="en-US" altLang="zh-CN" b="0" dirty="0"/>
              <a:t>* </a:t>
            </a:r>
            <a:r>
              <a:rPr lang="en-US" altLang="zh-CN" b="0" dirty="0" err="1"/>
              <a:t>pNode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pNode</a:t>
            </a:r>
            <a:r>
              <a:rPr lang="en-US" altLang="zh-CN" b="0" dirty="0"/>
              <a:t>=(</a:t>
            </a:r>
            <a:r>
              <a:rPr lang="en-US" altLang="zh-CN" b="0" dirty="0" err="1"/>
              <a:t>QueueNode</a:t>
            </a:r>
            <a:r>
              <a:rPr lang="en-US" altLang="zh-CN" b="0" dirty="0"/>
              <a:t>*)malloc(</a:t>
            </a:r>
            <a:r>
              <a:rPr lang="en-US" altLang="zh-CN" b="0" dirty="0" err="1"/>
              <a:t>sizeof</a:t>
            </a:r>
            <a:r>
              <a:rPr lang="en-US" altLang="zh-CN" b="0" dirty="0"/>
              <a:t>(</a:t>
            </a:r>
            <a:r>
              <a:rPr lang="en-US" altLang="zh-CN" b="0" dirty="0" err="1"/>
              <a:t>QueueNode</a:t>
            </a:r>
            <a:r>
              <a:rPr lang="en-US" altLang="zh-CN" b="0" dirty="0"/>
              <a:t>));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pNode</a:t>
            </a:r>
            <a:r>
              <a:rPr lang="en-US" altLang="zh-CN" b="0" dirty="0"/>
              <a:t>==NULL){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pNode</a:t>
            </a:r>
            <a:r>
              <a:rPr lang="en-US" altLang="zh-CN" b="0" dirty="0"/>
              <a:t>-&gt;</a:t>
            </a:r>
            <a:r>
              <a:rPr lang="en-US" altLang="zh-CN" b="0" dirty="0" err="1"/>
              <a:t>pData</a:t>
            </a:r>
            <a:r>
              <a:rPr lang="en-US" altLang="zh-CN" b="0" dirty="0"/>
              <a:t>=</a:t>
            </a:r>
            <a:r>
              <a:rPr lang="en-US" altLang="zh-CN" b="0" dirty="0" err="1"/>
              <a:t>pData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pNode</a:t>
            </a:r>
            <a:r>
              <a:rPr lang="en-US" altLang="zh-CN" b="0" dirty="0"/>
              <a:t>-&gt;</a:t>
            </a:r>
            <a:r>
              <a:rPr lang="en-US" altLang="zh-CN" b="0" dirty="0" err="1"/>
              <a:t>pNext</a:t>
            </a:r>
            <a:r>
              <a:rPr lang="en-US" altLang="zh-CN" b="0" dirty="0"/>
              <a:t>=NULL;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IsQueueEmpty</a:t>
            </a:r>
            <a:r>
              <a:rPr lang="en-US" altLang="zh-CN" b="0" dirty="0"/>
              <a:t>(</a:t>
            </a:r>
            <a:r>
              <a:rPr lang="en-US" altLang="zh-CN" b="0" dirty="0" err="1"/>
              <a:t>pQueue</a:t>
            </a:r>
            <a:r>
              <a:rPr lang="en-US" altLang="zh-CN" b="0" dirty="0"/>
              <a:t>)==YES) {</a:t>
            </a:r>
          </a:p>
        </p:txBody>
      </p:sp>
    </p:spTree>
    <p:extLst>
      <p:ext uri="{BB962C8B-B14F-4D97-AF65-F5344CB8AC3E}">
        <p14:creationId xmlns:p14="http://schemas.microsoft.com/office/powerpoint/2010/main" val="499257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进入队列</a:t>
            </a:r>
            <a:r>
              <a:rPr lang="en-US" altLang="zh-CN" dirty="0"/>
              <a:t>(</a:t>
            </a:r>
            <a:r>
              <a:rPr lang="zh-CN" altLang="en-US" dirty="0"/>
              <a:t>接上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</a:t>
            </a:r>
            <a:r>
              <a:rPr lang="en-US" altLang="zh-CN" b="0" dirty="0" err="1"/>
              <a:t>pFront</a:t>
            </a:r>
            <a:r>
              <a:rPr lang="en-US" altLang="zh-CN" b="0" dirty="0"/>
              <a:t>=</a:t>
            </a:r>
            <a:r>
              <a:rPr lang="en-US" altLang="zh-CN" b="0" dirty="0" err="1"/>
              <a:t>pNode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</a:t>
            </a:r>
            <a:r>
              <a:rPr lang="en-US" altLang="zh-CN" b="0" dirty="0" err="1"/>
              <a:t>pRear</a:t>
            </a:r>
            <a:r>
              <a:rPr lang="en-US" altLang="zh-CN" b="0" dirty="0"/>
              <a:t>=</a:t>
            </a:r>
            <a:r>
              <a:rPr lang="en-US" altLang="zh-CN" b="0" dirty="0" err="1"/>
              <a:t>pNode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else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</a:t>
            </a:r>
            <a:r>
              <a:rPr lang="en-US" altLang="zh-CN" b="0" dirty="0" err="1"/>
              <a:t>pRear</a:t>
            </a:r>
            <a:r>
              <a:rPr lang="en-US" altLang="zh-CN" b="0" dirty="0"/>
              <a:t>-&gt;</a:t>
            </a:r>
            <a:r>
              <a:rPr lang="en-US" altLang="zh-CN" b="0" dirty="0" err="1"/>
              <a:t>pNext</a:t>
            </a:r>
            <a:r>
              <a:rPr lang="en-US" altLang="zh-CN" b="0" dirty="0"/>
              <a:t>=</a:t>
            </a:r>
            <a:r>
              <a:rPr lang="en-US" altLang="zh-CN" b="0" dirty="0" err="1"/>
              <a:t>pNode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</a:t>
            </a:r>
            <a:r>
              <a:rPr lang="en-US" altLang="zh-CN" b="0" dirty="0" err="1"/>
              <a:t>pRear</a:t>
            </a:r>
            <a:r>
              <a:rPr lang="en-US" altLang="zh-CN" b="0" dirty="0"/>
              <a:t>=</a:t>
            </a:r>
            <a:r>
              <a:rPr lang="en-US" altLang="zh-CN" b="0" dirty="0" err="1"/>
              <a:t>pNode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-&gt;length++;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4701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离开队列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LeaveQueue</a:t>
            </a:r>
            <a:r>
              <a:rPr lang="en-US" altLang="zh-CN" b="0" dirty="0"/>
              <a:t>(Queue* </a:t>
            </a:r>
            <a:r>
              <a:rPr lang="en-US" altLang="zh-CN" b="0" dirty="0" err="1"/>
              <a:t>pQueue</a:t>
            </a:r>
            <a:r>
              <a:rPr lang="en-US" altLang="zh-CN" b="0" dirty="0"/>
              <a:t>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</a:t>
            </a:r>
            <a:r>
              <a:rPr lang="en-US" altLang="zh-CN" b="0" dirty="0" err="1"/>
              <a:t>GenericPointer</a:t>
            </a:r>
            <a:r>
              <a:rPr lang="en-US" altLang="zh-CN" b="0" dirty="0"/>
              <a:t>* </a:t>
            </a:r>
            <a:r>
              <a:rPr lang="en-US" altLang="zh-CN" b="0" dirty="0" err="1"/>
              <a:t>ppData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QueueNode</a:t>
            </a:r>
            <a:r>
              <a:rPr lang="en-US" altLang="zh-CN" b="0" dirty="0"/>
              <a:t>* </a:t>
            </a:r>
            <a:r>
              <a:rPr lang="en-US" altLang="zh-CN" b="0" dirty="0" err="1"/>
              <a:t>pNode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IsQueueEmpty</a:t>
            </a:r>
            <a:r>
              <a:rPr lang="en-US" altLang="zh-CN" b="0" dirty="0"/>
              <a:t>(</a:t>
            </a:r>
            <a:r>
              <a:rPr lang="en-US" altLang="zh-CN" b="0" dirty="0" err="1"/>
              <a:t>pQueue</a:t>
            </a:r>
            <a:r>
              <a:rPr lang="en-US" altLang="zh-CN" b="0" dirty="0"/>
              <a:t>)==YES)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pNode</a:t>
            </a:r>
            <a:r>
              <a:rPr lang="en-US" altLang="zh-CN" b="0" dirty="0"/>
              <a:t>=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</a:t>
            </a:r>
            <a:r>
              <a:rPr lang="en-US" altLang="zh-CN" b="0" dirty="0" err="1"/>
              <a:t>pFront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-&gt;length==1)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</a:t>
            </a:r>
            <a:r>
              <a:rPr lang="en-US" altLang="zh-CN" b="0" dirty="0" err="1"/>
              <a:t>pFront</a:t>
            </a:r>
            <a:r>
              <a:rPr lang="en-US" altLang="zh-CN" b="0" dirty="0"/>
              <a:t>=NULL;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</a:t>
            </a:r>
            <a:r>
              <a:rPr lang="en-US" altLang="zh-CN" b="0" dirty="0" err="1"/>
              <a:t>pRear</a:t>
            </a:r>
            <a:r>
              <a:rPr lang="en-US" altLang="zh-CN" b="0" dirty="0"/>
              <a:t>=NULL;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13476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栈的定义（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typedef struct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GenericPointer</a:t>
            </a:r>
            <a:r>
              <a:rPr lang="en-US" altLang="zh-CN" b="0" dirty="0"/>
              <a:t>*  </a:t>
            </a:r>
            <a:r>
              <a:rPr lang="en-US" altLang="zh-CN" b="0" dirty="0" err="1"/>
              <a:t>pBase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GenericPointer</a:t>
            </a:r>
            <a:r>
              <a:rPr lang="en-US" altLang="zh-CN" b="0" dirty="0"/>
              <a:t>*  </a:t>
            </a:r>
            <a:r>
              <a:rPr lang="en-US" altLang="zh-CN" b="0" dirty="0" err="1"/>
              <a:t>pTop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int size;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} Stack;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23564880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离开队列</a:t>
            </a:r>
            <a:r>
              <a:rPr lang="en-US" altLang="zh-CN" dirty="0"/>
              <a:t>(</a:t>
            </a:r>
            <a:r>
              <a:rPr lang="zh-CN" altLang="en-US" dirty="0"/>
              <a:t>接上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else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</a:t>
            </a:r>
            <a:r>
              <a:rPr lang="en-US" altLang="zh-CN" b="0" dirty="0" err="1"/>
              <a:t>pFront</a:t>
            </a:r>
            <a:r>
              <a:rPr lang="en-US" altLang="zh-CN" b="0" dirty="0"/>
              <a:t>=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</a:t>
            </a:r>
            <a:r>
              <a:rPr lang="en-US" altLang="zh-CN" b="0" dirty="0" err="1"/>
              <a:t>pFront</a:t>
            </a:r>
            <a:r>
              <a:rPr lang="en-US" altLang="zh-CN" b="0" dirty="0"/>
              <a:t>-&gt;</a:t>
            </a:r>
            <a:r>
              <a:rPr lang="en-US" altLang="zh-CN" b="0" dirty="0" err="1"/>
              <a:t>pNext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-&gt;length--;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*</a:t>
            </a:r>
            <a:r>
              <a:rPr lang="en-US" altLang="zh-CN" b="0" dirty="0" err="1"/>
              <a:t>ppData</a:t>
            </a:r>
            <a:r>
              <a:rPr lang="en-US" altLang="zh-CN" b="0" dirty="0"/>
              <a:t>=</a:t>
            </a:r>
            <a:r>
              <a:rPr lang="en-US" altLang="zh-CN" b="0" dirty="0" err="1"/>
              <a:t>pNode</a:t>
            </a:r>
            <a:r>
              <a:rPr lang="en-US" altLang="zh-CN" b="0" dirty="0"/>
              <a:t>-&gt;</a:t>
            </a:r>
            <a:r>
              <a:rPr lang="en-US" altLang="zh-CN" b="0" dirty="0" err="1"/>
              <a:t>pData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free(</a:t>
            </a:r>
            <a:r>
              <a:rPr lang="en-US" altLang="zh-CN" b="0" dirty="0" err="1"/>
              <a:t>pNode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533821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释放队列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FreeQueue</a:t>
            </a:r>
            <a:r>
              <a:rPr lang="en-US" altLang="zh-CN" b="0" dirty="0"/>
              <a:t>(Queue* </a:t>
            </a:r>
            <a:r>
              <a:rPr lang="en-US" altLang="zh-CN" b="0" dirty="0" err="1"/>
              <a:t>pQueue</a:t>
            </a:r>
            <a:r>
              <a:rPr lang="en-US" altLang="zh-CN" b="0" dirty="0"/>
              <a:t>, Status (*</a:t>
            </a:r>
            <a:r>
              <a:rPr lang="en-US" altLang="zh-CN" b="0" dirty="0" err="1"/>
              <a:t>freeData</a:t>
            </a:r>
            <a:r>
              <a:rPr lang="en-US" altLang="zh-CN" b="0" dirty="0"/>
              <a:t>)()){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QueueNode</a:t>
            </a:r>
            <a:r>
              <a:rPr lang="en-US" altLang="zh-CN" b="0" dirty="0"/>
              <a:t>* </a:t>
            </a:r>
            <a:r>
              <a:rPr lang="en-US" altLang="zh-CN" b="0" dirty="0" err="1"/>
              <a:t>pNode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</a:t>
            </a:r>
            <a:r>
              <a:rPr lang="en-US" altLang="zh-CN" b="0" dirty="0" err="1"/>
              <a:t>pFront</a:t>
            </a:r>
            <a:r>
              <a:rPr lang="en-US" altLang="zh-CN" b="0" dirty="0"/>
              <a:t>==NULL){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else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pNode</a:t>
            </a:r>
            <a:r>
              <a:rPr lang="en-US" altLang="zh-CN" b="0" dirty="0"/>
              <a:t>=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</a:t>
            </a:r>
            <a:r>
              <a:rPr lang="en-US" altLang="zh-CN" b="0" dirty="0" err="1"/>
              <a:t>pFront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</a:t>
            </a:r>
            <a:r>
              <a:rPr lang="en-US" altLang="zh-CN" b="0" dirty="0" err="1"/>
              <a:t>pFront</a:t>
            </a:r>
            <a:r>
              <a:rPr lang="en-US" altLang="zh-CN" b="0" dirty="0"/>
              <a:t>=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</a:t>
            </a:r>
            <a:r>
              <a:rPr lang="en-US" altLang="zh-CN" b="0" dirty="0" err="1"/>
              <a:t>pFront</a:t>
            </a:r>
            <a:r>
              <a:rPr lang="en-US" altLang="zh-CN" b="0" dirty="0"/>
              <a:t>-&gt;</a:t>
            </a:r>
            <a:r>
              <a:rPr lang="en-US" altLang="zh-CN" b="0" dirty="0" err="1"/>
              <a:t>pNext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 (</a:t>
            </a:r>
            <a:r>
              <a:rPr lang="en-US" altLang="zh-CN" b="0" dirty="0" err="1"/>
              <a:t>freeData</a:t>
            </a:r>
            <a:r>
              <a:rPr lang="en-US" altLang="zh-CN" b="0" dirty="0"/>
              <a:t>(</a:t>
            </a:r>
            <a:r>
              <a:rPr lang="en-US" altLang="zh-CN" b="0" dirty="0" err="1"/>
              <a:t>pNode</a:t>
            </a:r>
            <a:r>
              <a:rPr lang="en-US" altLang="zh-CN" b="0" dirty="0"/>
              <a:t>-&gt;</a:t>
            </a:r>
            <a:r>
              <a:rPr lang="en-US" altLang="zh-CN" b="0" dirty="0" err="1"/>
              <a:t>pData</a:t>
            </a:r>
            <a:r>
              <a:rPr lang="en-US" altLang="zh-CN" b="0" dirty="0"/>
              <a:t>)==ERROR)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6588286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释放队列</a:t>
            </a:r>
            <a:r>
              <a:rPr lang="en-US" altLang="zh-CN" dirty="0"/>
              <a:t>(</a:t>
            </a:r>
            <a:r>
              <a:rPr lang="zh-CN" altLang="en-US" dirty="0"/>
              <a:t>接上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free(</a:t>
            </a:r>
            <a:r>
              <a:rPr lang="en-US" altLang="zh-CN" b="0" dirty="0" err="1"/>
              <a:t>pNode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-&gt;length--;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 (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-&gt;length==0)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</a:t>
            </a:r>
            <a:r>
              <a:rPr lang="en-US" altLang="zh-CN" b="0" dirty="0" err="1"/>
              <a:t>pRear</a:t>
            </a:r>
            <a:r>
              <a:rPr lang="en-US" altLang="zh-CN" b="0" dirty="0"/>
              <a:t>=NULL;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FreeQueue</a:t>
            </a:r>
            <a:r>
              <a:rPr lang="en-US" altLang="zh-CN" b="0" dirty="0"/>
              <a:t>(</a:t>
            </a:r>
            <a:r>
              <a:rPr lang="en-US" altLang="zh-CN" b="0" dirty="0" err="1"/>
              <a:t>pQueue</a:t>
            </a:r>
            <a:r>
              <a:rPr lang="en-US" altLang="zh-CN" b="0" dirty="0"/>
              <a:t>, </a:t>
            </a:r>
            <a:r>
              <a:rPr lang="en-US" altLang="zh-CN" b="0" dirty="0" err="1"/>
              <a:t>freeData</a:t>
            </a:r>
            <a:r>
              <a:rPr lang="en-US" altLang="zh-CN" b="0" dirty="0"/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744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遍历队列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TraverseQueue</a:t>
            </a:r>
            <a:r>
              <a:rPr lang="en-US" altLang="zh-CN" b="0" dirty="0"/>
              <a:t>(Queue* </a:t>
            </a:r>
            <a:r>
              <a:rPr lang="en-US" altLang="zh-CN" b="0" dirty="0" err="1"/>
              <a:t>pQueue</a:t>
            </a:r>
            <a:r>
              <a:rPr lang="en-US" altLang="zh-CN" b="0" dirty="0"/>
              <a:t>, Status (*visit)()){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QueueNode</a:t>
            </a:r>
            <a:r>
              <a:rPr lang="en-US" altLang="zh-CN" b="0" dirty="0"/>
              <a:t>* </a:t>
            </a:r>
            <a:r>
              <a:rPr lang="en-US" altLang="zh-CN" b="0" dirty="0" err="1"/>
              <a:t>pNode</a:t>
            </a:r>
            <a:r>
              <a:rPr lang="en-US" altLang="zh-CN" b="0" dirty="0"/>
              <a:t>=</a:t>
            </a:r>
            <a:r>
              <a:rPr lang="en-US" altLang="zh-CN" b="0" dirty="0" err="1"/>
              <a:t>pQueue</a:t>
            </a:r>
            <a:r>
              <a:rPr lang="en-US" altLang="zh-CN" b="0" dirty="0"/>
              <a:t>-&gt;</a:t>
            </a:r>
            <a:r>
              <a:rPr lang="en-US" altLang="zh-CN" b="0" dirty="0" err="1"/>
              <a:t>pFront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while(</a:t>
            </a:r>
            <a:r>
              <a:rPr lang="en-US" altLang="zh-CN" b="0" dirty="0" err="1"/>
              <a:t>pNode</a:t>
            </a:r>
            <a:r>
              <a:rPr lang="en-US" altLang="zh-CN" b="0" dirty="0"/>
              <a:t>!=NULL)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 (visit(</a:t>
            </a:r>
            <a:r>
              <a:rPr lang="en-US" altLang="zh-CN" b="0" dirty="0" err="1"/>
              <a:t>pNode</a:t>
            </a:r>
            <a:r>
              <a:rPr lang="en-US" altLang="zh-CN" b="0" dirty="0"/>
              <a:t>-&gt;</a:t>
            </a:r>
            <a:r>
              <a:rPr lang="en-US" altLang="zh-CN" b="0" dirty="0" err="1"/>
              <a:t>pData</a:t>
            </a:r>
            <a:r>
              <a:rPr lang="en-US" altLang="zh-CN" b="0" dirty="0"/>
              <a:t>)==ERROR){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return ERROR;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pNode</a:t>
            </a:r>
            <a:r>
              <a:rPr lang="en-US" altLang="zh-CN" b="0" dirty="0"/>
              <a:t>=</a:t>
            </a:r>
            <a:r>
              <a:rPr lang="en-US" altLang="zh-CN" b="0" dirty="0" err="1"/>
              <a:t>pNode</a:t>
            </a:r>
            <a:r>
              <a:rPr lang="en-US" altLang="zh-CN" b="0" dirty="0"/>
              <a:t>-&gt;</a:t>
            </a:r>
            <a:r>
              <a:rPr lang="en-US" altLang="zh-CN" b="0" dirty="0" err="1"/>
              <a:t>pNext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5858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栈的定义（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b="0" dirty="0"/>
              <a:t>用链表定义栈</a:t>
            </a:r>
            <a:endParaRPr lang="en-US" altLang="zh-CN" b="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typedef LinkedList </a:t>
            </a:r>
            <a:r>
              <a:rPr lang="en-US" altLang="zh-CN" b="0" dirty="0" err="1"/>
              <a:t>LinkedStack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b="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0" dirty="0"/>
              <a:t>进栈操作就是把数据插入到链表的头部。</a:t>
            </a:r>
            <a:endParaRPr lang="en-US" altLang="zh-CN" b="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0" dirty="0"/>
              <a:t>出栈操作就是把链表中的第一个节点删除。</a:t>
            </a: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3130071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用静态数组实现简单栈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typedef struct {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StackElem</a:t>
            </a:r>
            <a:r>
              <a:rPr lang="en-US" altLang="zh-CN" b="0" dirty="0"/>
              <a:t>  </a:t>
            </a:r>
            <a:r>
              <a:rPr lang="en-US" altLang="zh-CN" b="0" dirty="0" err="1"/>
              <a:t>elemArray</a:t>
            </a:r>
            <a:r>
              <a:rPr lang="en-US" altLang="zh-CN" b="0" dirty="0"/>
              <a:t>[STACK_SIZE];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int top;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int size;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SimpleStack</a:t>
            </a:r>
            <a:r>
              <a:rPr lang="en-US" altLang="zh-CN" b="0" dirty="0"/>
              <a:t>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199263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627EF-0226-41AB-8638-822CD800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分析对简单栈的各种操作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84B0499F-E4CB-4223-A951-E81D03CD00D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24000"/>
            <a:ext cx="5963936" cy="4800600"/>
          </a:xfrm>
        </p:spPr>
      </p:pic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C41FD9C-18F2-4CCD-901D-055BF2286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31000" y="1447800"/>
            <a:ext cx="5689600" cy="4800600"/>
          </a:xfrm>
        </p:spPr>
        <p:txBody>
          <a:bodyPr/>
          <a:lstStyle/>
          <a:p>
            <a:pPr lvl="1"/>
            <a:r>
              <a:rPr lang="zh-CN" altLang="en-US" dirty="0"/>
              <a:t>初始化</a:t>
            </a:r>
            <a:endParaRPr lang="en-US" altLang="zh-CN" dirty="0"/>
          </a:p>
          <a:p>
            <a:pPr lvl="1"/>
            <a:r>
              <a:rPr lang="zh-CN" altLang="en-US" dirty="0"/>
              <a:t>求栈的长度</a:t>
            </a:r>
            <a:endParaRPr lang="en-US" altLang="zh-CN" dirty="0"/>
          </a:p>
          <a:p>
            <a:pPr lvl="1"/>
            <a:r>
              <a:rPr lang="zh-CN" altLang="en-US" dirty="0"/>
              <a:t>清空栈</a:t>
            </a:r>
            <a:endParaRPr lang="en-US" altLang="zh-CN" dirty="0"/>
          </a:p>
          <a:p>
            <a:pPr lvl="1"/>
            <a:r>
              <a:rPr lang="zh-CN" altLang="en-US" dirty="0"/>
              <a:t>判断栈是否为空</a:t>
            </a:r>
            <a:endParaRPr lang="en-US" altLang="zh-CN" dirty="0"/>
          </a:p>
          <a:p>
            <a:pPr lvl="1"/>
            <a:r>
              <a:rPr lang="zh-CN" altLang="en-US" dirty="0"/>
              <a:t>进栈</a:t>
            </a:r>
            <a:endParaRPr lang="en-US" altLang="zh-CN" dirty="0"/>
          </a:p>
          <a:p>
            <a:pPr lvl="1"/>
            <a:r>
              <a:rPr lang="zh-CN" altLang="en-US" dirty="0"/>
              <a:t>出栈</a:t>
            </a:r>
            <a:endParaRPr lang="en-US" altLang="zh-CN" dirty="0"/>
          </a:p>
          <a:p>
            <a:pPr lvl="1"/>
            <a:r>
              <a:rPr lang="zh-CN" altLang="en-US" dirty="0"/>
              <a:t>遍历</a:t>
            </a:r>
            <a:endParaRPr lang="en-US" altLang="zh-CN" dirty="0"/>
          </a:p>
          <a:p>
            <a:pPr lvl="1"/>
            <a:r>
              <a:rPr lang="zh-CN" altLang="en-US" dirty="0"/>
              <a:t>构造栈、释放栈？</a:t>
            </a:r>
          </a:p>
        </p:txBody>
      </p:sp>
    </p:spTree>
    <p:extLst>
      <p:ext uri="{BB962C8B-B14F-4D97-AF65-F5344CB8AC3E}">
        <p14:creationId xmlns:p14="http://schemas.microsoft.com/office/powerpoint/2010/main" val="249613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86370-70E5-4F79-9B95-7C63C15EC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初始化栈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91A15-2966-4186-AE44-4F79F961E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void </a:t>
            </a:r>
            <a:r>
              <a:rPr lang="en-US" altLang="zh-CN" b="0" dirty="0" err="1"/>
              <a:t>InitSimpleStack</a:t>
            </a:r>
            <a:r>
              <a:rPr lang="en-US" altLang="zh-CN" b="0" dirty="0"/>
              <a:t>(</a:t>
            </a:r>
            <a:r>
              <a:rPr lang="en-US" altLang="zh-CN" b="0" dirty="0" err="1"/>
              <a:t>SimpleStack</a:t>
            </a:r>
            <a:r>
              <a:rPr lang="en-US" altLang="zh-CN" b="0" dirty="0"/>
              <a:t>* </a:t>
            </a:r>
            <a:r>
              <a:rPr lang="en-US" altLang="zh-CN" b="0" dirty="0" err="1"/>
              <a:t>pStack</a:t>
            </a:r>
            <a:r>
              <a:rPr lang="en-US" altLang="zh-CN" b="0" dirty="0"/>
              <a:t>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-&gt;top=0;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pStack</a:t>
            </a:r>
            <a:r>
              <a:rPr lang="en-US" altLang="zh-CN" b="0" dirty="0"/>
              <a:t>-&gt;size=STACK_SIZE;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1243039"/>
      </p:ext>
    </p:extLst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6528</TotalTime>
  <Words>2217</Words>
  <Application>Microsoft Office PowerPoint</Application>
  <PresentationFormat>宽屏</PresentationFormat>
  <Paragraphs>427</Paragraphs>
  <Slides>53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0" baseType="lpstr">
      <vt:lpstr>等线</vt:lpstr>
      <vt:lpstr>微软雅黑</vt:lpstr>
      <vt:lpstr>Arial</vt:lpstr>
      <vt:lpstr>Cambria Math</vt:lpstr>
      <vt:lpstr>Times New Roman</vt:lpstr>
      <vt:lpstr>Wingdings</vt:lpstr>
      <vt:lpstr>tm2</vt:lpstr>
      <vt:lpstr>第三章  栈和队列</vt:lpstr>
      <vt:lpstr>栈</vt:lpstr>
      <vt:lpstr>栈的定义（1）</vt:lpstr>
      <vt:lpstr>栈的定义（2）</vt:lpstr>
      <vt:lpstr>栈的定义（3）</vt:lpstr>
      <vt:lpstr>栈的定义（4）</vt:lpstr>
      <vt:lpstr>用静态数组实现简单栈</vt:lpstr>
      <vt:lpstr>分析对简单栈的各种操作</vt:lpstr>
      <vt:lpstr>初始化栈</vt:lpstr>
      <vt:lpstr>求栈的长度</vt:lpstr>
      <vt:lpstr>清空栈</vt:lpstr>
      <vt:lpstr>判断栈是否空</vt:lpstr>
      <vt:lpstr>入栈</vt:lpstr>
      <vt:lpstr>出栈</vt:lpstr>
      <vt:lpstr>遍历栈</vt:lpstr>
      <vt:lpstr>用动态数组实现通用栈</vt:lpstr>
      <vt:lpstr>初始化栈</vt:lpstr>
      <vt:lpstr>释放栈</vt:lpstr>
      <vt:lpstr>清空栈</vt:lpstr>
      <vt:lpstr>判断栈是否为空</vt:lpstr>
      <vt:lpstr>求栈的长度</vt:lpstr>
      <vt:lpstr>取栈顶元素</vt:lpstr>
      <vt:lpstr>入栈</vt:lpstr>
      <vt:lpstr>入栈（续）</vt:lpstr>
      <vt:lpstr>出栈</vt:lpstr>
      <vt:lpstr>遍历栈</vt:lpstr>
      <vt:lpstr>用链表实现栈</vt:lpstr>
      <vt:lpstr>以进栈为例</vt:lpstr>
      <vt:lpstr>队列</vt:lpstr>
      <vt:lpstr>队列的存储结构</vt:lpstr>
      <vt:lpstr>用静态数组实现队列</vt:lpstr>
      <vt:lpstr>队列的初始化</vt:lpstr>
      <vt:lpstr>循环队列长度的计算</vt:lpstr>
      <vt:lpstr>求队列的长度</vt:lpstr>
      <vt:lpstr>判断队列是否为空</vt:lpstr>
      <vt:lpstr>判断队列是否已满</vt:lpstr>
      <vt:lpstr>进入队列</vt:lpstr>
      <vt:lpstr>离开队列</vt:lpstr>
      <vt:lpstr>用动态数组实现队列</vt:lpstr>
      <vt:lpstr>初始化队列</vt:lpstr>
      <vt:lpstr>释放队列</vt:lpstr>
      <vt:lpstr>其他操作</vt:lpstr>
      <vt:lpstr>队列的链式实现</vt:lpstr>
      <vt:lpstr>初始化队列</vt:lpstr>
      <vt:lpstr>判断队列是否为空</vt:lpstr>
      <vt:lpstr>求队列的长度</vt:lpstr>
      <vt:lpstr>进入队列</vt:lpstr>
      <vt:lpstr>进入队列(接上)</vt:lpstr>
      <vt:lpstr>离开队列</vt:lpstr>
      <vt:lpstr>离开队列(接上)</vt:lpstr>
      <vt:lpstr>释放队列</vt:lpstr>
      <vt:lpstr>释放队列(接上)</vt:lpstr>
      <vt:lpstr>遍历队列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zhangxue@uestc.edu.cn</cp:lastModifiedBy>
  <cp:revision>1146</cp:revision>
  <cp:lastPrinted>1999-11-08T20:52:53Z</cp:lastPrinted>
  <dcterms:created xsi:type="dcterms:W3CDTF">1999-08-24T18:39:05Z</dcterms:created>
  <dcterms:modified xsi:type="dcterms:W3CDTF">2022-03-17T02:37:06Z</dcterms:modified>
</cp:coreProperties>
</file>