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85" r:id="rId5"/>
    <p:sldId id="286" r:id="rId6"/>
    <p:sldId id="256" r:id="rId7"/>
    <p:sldId id="257" r:id="rId8"/>
    <p:sldId id="258" r:id="rId9"/>
    <p:sldId id="315" r:id="rId10"/>
    <p:sldId id="259" r:id="rId11"/>
    <p:sldId id="260" r:id="rId12"/>
    <p:sldId id="261" r:id="rId13"/>
    <p:sldId id="262" r:id="rId14"/>
    <p:sldId id="263" r:id="rId15"/>
    <p:sldId id="266" r:id="rId16"/>
    <p:sldId id="267" r:id="rId17"/>
    <p:sldId id="277" r:id="rId18"/>
    <p:sldId id="270" r:id="rId19"/>
    <p:sldId id="272" r:id="rId20"/>
    <p:sldId id="273" r:id="rId21"/>
    <p:sldId id="274" r:id="rId22"/>
    <p:sldId id="287" r:id="rId23"/>
    <p:sldId id="309" r:id="rId24"/>
    <p:sldId id="275" r:id="rId25"/>
    <p:sldId id="276" r:id="rId26"/>
    <p:sldId id="289" r:id="rId27"/>
    <p:sldId id="308" r:id="rId28"/>
    <p:sldId id="290" r:id="rId29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accent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accent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accent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accent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accent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accent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accent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accent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accent2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3300"/>
    <a:srgbClr val="FFFF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8"/>
  </p:normalViewPr>
  <p:slideViewPr>
    <p:cSldViewPr showGuides="1">
      <p:cViewPr varScale="1">
        <p:scale>
          <a:sx n="114" d="100"/>
          <a:sy n="114" d="100"/>
        </p:scale>
        <p:origin x="-2286" y="-96"/>
      </p:cViewPr>
      <p:guideLst>
        <p:guide orient="horz" pos="2128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gs" Target="tags/tag34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0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png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image" Target="../media/image85.wmf"/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5" Type="http://schemas.openxmlformats.org/officeDocument/2006/relationships/image" Target="../media/image92.wmf"/><Relationship Id="rId14" Type="http://schemas.openxmlformats.org/officeDocument/2006/relationships/image" Target="../media/image91.wmf"/><Relationship Id="rId13" Type="http://schemas.openxmlformats.org/officeDocument/2006/relationships/image" Target="../media/image90.wmf"/><Relationship Id="rId12" Type="http://schemas.openxmlformats.org/officeDocument/2006/relationships/image" Target="../media/image89.wmf"/><Relationship Id="rId11" Type="http://schemas.openxmlformats.org/officeDocument/2006/relationships/image" Target="../media/image88.wmf"/><Relationship Id="rId10" Type="http://schemas.openxmlformats.org/officeDocument/2006/relationships/image" Target="../media/image87.wmf"/><Relationship Id="rId1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wmf"/><Relationship Id="rId8" Type="http://schemas.openxmlformats.org/officeDocument/2006/relationships/image" Target="../media/image112.wmf"/><Relationship Id="rId7" Type="http://schemas.openxmlformats.org/officeDocument/2006/relationships/image" Target="../media/image111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6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1.bin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vmlDrawing" Target="../drawings/vmlDrawing2.vml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2.bin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vmlDrawing" Target="../drawings/vmlDrawing3.vml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3.bin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 dirty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 dirty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graphicFrame>
        <p:nvGraphicFramePr>
          <p:cNvPr id="2" name="对象 1030"/>
          <p:cNvGraphicFramePr/>
          <p:nvPr userDrawn="1"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190500" imgH="419100" progId="Equation.3">
                  <p:embed/>
                </p:oleObj>
              </mc:Choice>
              <mc:Fallback>
                <p:oleObj name="" r:id="rId13" imgW="1905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 dirty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 dirty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graphicFrame>
        <p:nvGraphicFramePr>
          <p:cNvPr id="2053" name="对象 1030"/>
          <p:cNvGraphicFramePr/>
          <p:nvPr userDrawn="1"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3" imgW="190500" imgH="419100" progId="Equation.3">
                  <p:embed/>
                </p:oleObj>
              </mc:Choice>
              <mc:Fallback>
                <p:oleObj name="" r:id="rId13" imgW="1905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 dirty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 dirty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graphicFrame>
        <p:nvGraphicFramePr>
          <p:cNvPr id="3077" name="对象 1030"/>
          <p:cNvGraphicFramePr/>
          <p:nvPr userDrawn="1"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3" imgW="190500" imgH="419100" progId="Equation.3">
                  <p:embed/>
                </p:oleObj>
              </mc:Choice>
              <mc:Fallback>
                <p:oleObj name="" r:id="rId13" imgW="190500" imgH="419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1" i="0" u="none" kern="1200" baseline="0">
          <a:solidFill>
            <a:schemeClr val="accent2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4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1.wmf"/><Relationship Id="rId2" Type="http://schemas.openxmlformats.org/officeDocument/2006/relationships/image" Target="../media/image3.png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3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52.bin"/><Relationship Id="rId20" Type="http://schemas.openxmlformats.org/officeDocument/2006/relationships/image" Target="../media/image50.wmf"/><Relationship Id="rId2" Type="http://schemas.openxmlformats.org/officeDocument/2006/relationships/image" Target="../media/image3.png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5.wmf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3.png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3.png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4.wmf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tags" Target="../tags/tag21.xml"/><Relationship Id="rId7" Type="http://schemas.openxmlformats.org/officeDocument/2006/relationships/image" Target="../media/image66.wmf"/><Relationship Id="rId6" Type="http://schemas.openxmlformats.org/officeDocument/2006/relationships/oleObject" Target="../embeddings/oleObject67.bin"/><Relationship Id="rId5" Type="http://schemas.openxmlformats.org/officeDocument/2006/relationships/tags" Target="../tags/tag20.xml"/><Relationship Id="rId4" Type="http://schemas.openxmlformats.org/officeDocument/2006/relationships/image" Target="../media/image65.png"/><Relationship Id="rId3" Type="http://schemas.openxmlformats.org/officeDocument/2006/relationships/oleObject" Target="../embeddings/oleObject66.bin"/><Relationship Id="rId2" Type="http://schemas.openxmlformats.org/officeDocument/2006/relationships/image" Target="../media/image3.png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70.bin"/><Relationship Id="rId14" Type="http://schemas.openxmlformats.org/officeDocument/2006/relationships/tags" Target="../tags/tag23.xml"/><Relationship Id="rId13" Type="http://schemas.openxmlformats.org/officeDocument/2006/relationships/image" Target="../media/image68.wmf"/><Relationship Id="rId12" Type="http://schemas.openxmlformats.org/officeDocument/2006/relationships/oleObject" Target="../embeddings/oleObject69.bin"/><Relationship Id="rId11" Type="http://schemas.openxmlformats.org/officeDocument/2006/relationships/tags" Target="../tags/tag22.xml"/><Relationship Id="rId10" Type="http://schemas.openxmlformats.org/officeDocument/2006/relationships/image" Target="../media/image67.wmf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71.bin"/><Relationship Id="rId20" Type="http://schemas.openxmlformats.org/officeDocument/2006/relationships/vmlDrawing" Target="../drawings/vmlDrawing17.vml"/><Relationship Id="rId2" Type="http://schemas.openxmlformats.org/officeDocument/2006/relationships/image" Target="../media/image3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7.wmf"/><Relationship Id="rId17" Type="http://schemas.openxmlformats.org/officeDocument/2006/relationships/oleObject" Target="../embeddings/oleObject78.bin"/><Relationship Id="rId16" Type="http://schemas.openxmlformats.org/officeDocument/2006/relationships/image" Target="../media/image76.w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73.wmf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8.wmf"/><Relationship Id="rId34" Type="http://schemas.openxmlformats.org/officeDocument/2006/relationships/vmlDrawing" Target="../drawings/vmlDrawing18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92.wmf"/><Relationship Id="rId31" Type="http://schemas.openxmlformats.org/officeDocument/2006/relationships/oleObject" Target="../embeddings/oleObject93.bin"/><Relationship Id="rId30" Type="http://schemas.openxmlformats.org/officeDocument/2006/relationships/image" Target="../media/image91.wmf"/><Relationship Id="rId3" Type="http://schemas.openxmlformats.org/officeDocument/2006/relationships/oleObject" Target="../embeddings/oleObject79.bin"/><Relationship Id="rId29" Type="http://schemas.openxmlformats.org/officeDocument/2006/relationships/oleObject" Target="../embeddings/oleObject92.bin"/><Relationship Id="rId28" Type="http://schemas.openxmlformats.org/officeDocument/2006/relationships/image" Target="../media/image90.wmf"/><Relationship Id="rId27" Type="http://schemas.openxmlformats.org/officeDocument/2006/relationships/oleObject" Target="../embeddings/oleObject91.bin"/><Relationship Id="rId26" Type="http://schemas.openxmlformats.org/officeDocument/2006/relationships/image" Target="../media/image89.wmf"/><Relationship Id="rId25" Type="http://schemas.openxmlformats.org/officeDocument/2006/relationships/oleObject" Target="../embeddings/oleObject90.bin"/><Relationship Id="rId24" Type="http://schemas.openxmlformats.org/officeDocument/2006/relationships/image" Target="../media/image88.wmf"/><Relationship Id="rId23" Type="http://schemas.openxmlformats.org/officeDocument/2006/relationships/oleObject" Target="../embeddings/oleObject89.bin"/><Relationship Id="rId22" Type="http://schemas.openxmlformats.org/officeDocument/2006/relationships/image" Target="../media/image87.wmf"/><Relationship Id="rId21" Type="http://schemas.openxmlformats.org/officeDocument/2006/relationships/oleObject" Target="../embeddings/oleObject88.bin"/><Relationship Id="rId20" Type="http://schemas.openxmlformats.org/officeDocument/2006/relationships/image" Target="../media/image86.wmf"/><Relationship Id="rId2" Type="http://schemas.openxmlformats.org/officeDocument/2006/relationships/image" Target="../media/image3.png"/><Relationship Id="rId19" Type="http://schemas.openxmlformats.org/officeDocument/2006/relationships/oleObject" Target="../embeddings/oleObject87.bin"/><Relationship Id="rId18" Type="http://schemas.openxmlformats.org/officeDocument/2006/relationships/image" Target="../media/image85.wmf"/><Relationship Id="rId17" Type="http://schemas.openxmlformats.org/officeDocument/2006/relationships/oleObject" Target="../embeddings/oleObject86.bin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81.wmf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3.png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6.wmf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3.png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103.wmf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6.bin"/><Relationship Id="rId22" Type="http://schemas.openxmlformats.org/officeDocument/2006/relationships/vmlDrawing" Target="../drawings/vmlDrawing2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13.wmf"/><Relationship Id="rId2" Type="http://schemas.openxmlformats.org/officeDocument/2006/relationships/image" Target="../media/image3.png"/><Relationship Id="rId19" Type="http://schemas.openxmlformats.org/officeDocument/2006/relationships/oleObject" Target="../embeddings/oleObject114.bin"/><Relationship Id="rId18" Type="http://schemas.openxmlformats.org/officeDocument/2006/relationships/image" Target="../media/image112.wmf"/><Relationship Id="rId17" Type="http://schemas.openxmlformats.org/officeDocument/2006/relationships/oleObject" Target="../embeddings/oleObject113.bin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108.wmf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3.png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17.bin"/><Relationship Id="rId21" Type="http://schemas.openxmlformats.org/officeDocument/2006/relationships/vmlDrawing" Target="../drawings/vmlDrawing23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9" Type="http://schemas.openxmlformats.org/officeDocument/2006/relationships/image" Target="../media/image123.wmf"/><Relationship Id="rId18" Type="http://schemas.openxmlformats.org/officeDocument/2006/relationships/oleObject" Target="../embeddings/oleObject125.bin"/><Relationship Id="rId17" Type="http://schemas.openxmlformats.org/officeDocument/2006/relationships/oleObject" Target="../embeddings/oleObject124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23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19.wmf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3.png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3.png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76.wmf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3.png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2.wmf"/><Relationship Id="rId2" Type="http://schemas.openxmlformats.org/officeDocument/2006/relationships/image" Target="../media/image3.png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tags" Target="../tags/tag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29.xml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18.bin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.png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1.xml"/><Relationship Id="rId10" Type="http://schemas.openxmlformats.org/officeDocument/2006/relationships/image" Target="../media/image24.wmf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23" Type="http://schemas.openxmlformats.org/officeDocument/2006/relationships/vmlDrawing" Target="../drawings/vmlDrawing10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3.xml"/><Relationship Id="rId20" Type="http://schemas.openxmlformats.org/officeDocument/2006/relationships/image" Target="../media/image33.wmf"/><Relationship Id="rId2" Type="http://schemas.openxmlformats.org/officeDocument/2006/relationships/image" Target="../media/image3.png"/><Relationship Id="rId19" Type="http://schemas.openxmlformats.org/officeDocument/2006/relationships/oleObject" Target="../embeddings/oleObject33.bin"/><Relationship Id="rId18" Type="http://schemas.openxmlformats.org/officeDocument/2006/relationships/image" Target="../media/image32.w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文本框 2050"/>
          <p:cNvSpPr txBox="1"/>
          <p:nvPr/>
        </p:nvSpPr>
        <p:spPr>
          <a:xfrm>
            <a:off x="2409825" y="398463"/>
            <a:ext cx="3810000" cy="644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5.2  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偏导数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100" name="文本框 9"/>
          <p:cNvSpPr txBox="1"/>
          <p:nvPr/>
        </p:nvSpPr>
        <p:spPr>
          <a:xfrm>
            <a:off x="974725" y="2198688"/>
            <a:ext cx="7505700" cy="2460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一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.  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偏导数的概念</a:t>
            </a:r>
            <a:endParaRPr lang="zh-CN" altLang="en-US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宋体" panose="02010600030101010101" pitchFamily="2" charset="-122"/>
              </a:rPr>
              <a:t>二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.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函数的偏导数与函数连续性的关系</a:t>
            </a:r>
            <a:endParaRPr lang="zh-CN" altLang="en-US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宋体" panose="02010600030101010101" pitchFamily="2" charset="-122"/>
              </a:rPr>
              <a:t>三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宋体" panose="02010600030101010101" pitchFamily="2" charset="-122"/>
              </a:rPr>
              <a:t>.  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偏导数的几何意义</a:t>
            </a:r>
            <a:endParaRPr lang="zh-CN" altLang="en-US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宋体" panose="02010600030101010101" pitchFamily="2" charset="-122"/>
              </a:rPr>
              <a:t>四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sym typeface="宋体" panose="02010600030101010101" pitchFamily="2" charset="-122"/>
              </a:rPr>
              <a:t>.  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高阶偏导数</a:t>
            </a:r>
            <a:endParaRPr lang="zh-CN" altLang="en-US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314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8194"/>
          <p:cNvSpPr txBox="1"/>
          <p:nvPr/>
        </p:nvSpPr>
        <p:spPr>
          <a:xfrm>
            <a:off x="990600" y="251460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67" name="对象 8195"/>
          <p:cNvGraphicFramePr/>
          <p:nvPr/>
        </p:nvGraphicFramePr>
        <p:xfrm>
          <a:off x="1841500" y="2376488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761365" imgH="888365" progId="Equation.3">
                  <p:embed/>
                </p:oleObj>
              </mc:Choice>
              <mc:Fallback>
                <p:oleObj name="" r:id="rId3" imgW="761365" imgH="88836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1500" y="2376488"/>
                        <a:ext cx="762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8196"/>
          <p:cNvGraphicFramePr/>
          <p:nvPr/>
        </p:nvGraphicFramePr>
        <p:xfrm>
          <a:off x="2641600" y="2540000"/>
          <a:ext cx="101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1015365" imgH="520700" progId="Equation.DSMT4">
                  <p:embed/>
                </p:oleObj>
              </mc:Choice>
              <mc:Fallback>
                <p:oleObj name="" r:id="rId5" imgW="1015365" imgH="5207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1600" y="2540000"/>
                        <a:ext cx="1016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8197"/>
          <p:cNvGraphicFramePr/>
          <p:nvPr/>
        </p:nvGraphicFramePr>
        <p:xfrm>
          <a:off x="4381500" y="2376488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736600" imgH="965200" progId="Equation.3">
                  <p:embed/>
                </p:oleObj>
              </mc:Choice>
              <mc:Fallback>
                <p:oleObj name="" r:id="rId7" imgW="736600" imgH="965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81500" y="2376488"/>
                        <a:ext cx="736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8198"/>
          <p:cNvGraphicFramePr/>
          <p:nvPr/>
        </p:nvGraphicFramePr>
        <p:xfrm>
          <a:off x="5156200" y="2554288"/>
          <a:ext cx="1143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1142365" imgH="495300" progId="Equation.DSMT4">
                  <p:embed/>
                </p:oleObj>
              </mc:Choice>
              <mc:Fallback>
                <p:oleObj name="" r:id="rId9" imgW="1142365" imgH="4953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56200" y="2554288"/>
                        <a:ext cx="114300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8199"/>
          <p:cNvGraphicFramePr/>
          <p:nvPr/>
        </p:nvGraphicFramePr>
        <p:xfrm>
          <a:off x="1600200" y="3581400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2159000" imgH="965200" progId="Equation.3">
                  <p:embed/>
                </p:oleObj>
              </mc:Choice>
              <mc:Fallback>
                <p:oleObj name="" r:id="rId11" imgW="2159000" imgH="965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3581400"/>
                        <a:ext cx="2159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8200"/>
          <p:cNvGraphicFramePr/>
          <p:nvPr/>
        </p:nvGraphicFramePr>
        <p:xfrm>
          <a:off x="3905250" y="3606800"/>
          <a:ext cx="353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3530600" imgH="914400" progId="Equation.DSMT4">
                  <p:embed/>
                </p:oleObj>
              </mc:Choice>
              <mc:Fallback>
                <p:oleObj name="" r:id="rId13" imgW="3530600" imgH="9144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5250" y="3606800"/>
                        <a:ext cx="3530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8201"/>
          <p:cNvGraphicFramePr/>
          <p:nvPr/>
        </p:nvGraphicFramePr>
        <p:xfrm>
          <a:off x="3924300" y="5003800"/>
          <a:ext cx="1866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5" imgW="1485265" imgH="444500" progId="Equation.DSMT4">
                  <p:embed/>
                </p:oleObj>
              </mc:Choice>
              <mc:Fallback>
                <p:oleObj name="" r:id="rId15" imgW="1485265" imgH="4445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24300" y="5003800"/>
                        <a:ext cx="18669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对象 8202"/>
          <p:cNvGraphicFramePr/>
          <p:nvPr/>
        </p:nvGraphicFramePr>
        <p:xfrm>
          <a:off x="5791200" y="5100638"/>
          <a:ext cx="914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7" imgW="761365" imgH="342900" progId="Equation.3">
                  <p:embed/>
                </p:oleObj>
              </mc:Choice>
              <mc:Fallback>
                <p:oleObj name="" r:id="rId17" imgW="761365" imgH="342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91200" y="5100638"/>
                        <a:ext cx="91440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对象 8204"/>
          <p:cNvGraphicFramePr/>
          <p:nvPr/>
        </p:nvGraphicFramePr>
        <p:xfrm>
          <a:off x="1066800" y="749300"/>
          <a:ext cx="4953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9" imgW="4953000" imgH="1536700" progId="Equation.DSMT4">
                  <p:embed/>
                </p:oleObj>
              </mc:Choice>
              <mc:Fallback>
                <p:oleObj name="" r:id="rId19" imgW="4953000" imgH="15367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66800" y="749300"/>
                        <a:ext cx="49530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33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39" name="对象 9241"/>
          <p:cNvGraphicFramePr/>
          <p:nvPr/>
        </p:nvGraphicFramePr>
        <p:xfrm>
          <a:off x="1016000" y="503238"/>
          <a:ext cx="4686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4686300" imgH="1371600" progId="Equation.DSMT4">
                  <p:embed/>
                </p:oleObj>
              </mc:Choice>
              <mc:Fallback>
                <p:oleObj name="" r:id="rId3" imgW="4686300" imgH="1371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503238"/>
                        <a:ext cx="46863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9242"/>
          <p:cNvGraphicFramePr/>
          <p:nvPr/>
        </p:nvGraphicFramePr>
        <p:xfrm>
          <a:off x="1035050" y="1606550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018665" imgH="431800" progId="Equation.DSMT4">
                  <p:embed/>
                </p:oleObj>
              </mc:Choice>
              <mc:Fallback>
                <p:oleObj name="" r:id="rId5" imgW="2018665" imgH="431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5050" y="1606550"/>
                        <a:ext cx="2019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9243"/>
          <p:cNvGraphicFramePr/>
          <p:nvPr/>
        </p:nvGraphicFramePr>
        <p:xfrm>
          <a:off x="1676400" y="2413000"/>
          <a:ext cx="1295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295400" imgH="1371600" progId="Equation.DSMT4">
                  <p:embed/>
                </p:oleObj>
              </mc:Choice>
              <mc:Fallback>
                <p:oleObj name="" r:id="rId7" imgW="1295400" imgH="1371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2413000"/>
                        <a:ext cx="1295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9244"/>
          <p:cNvGraphicFramePr/>
          <p:nvPr/>
        </p:nvGraphicFramePr>
        <p:xfrm>
          <a:off x="1676400" y="3479800"/>
          <a:ext cx="1282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1282065" imgH="850265" progId="Equation.DSMT4">
                  <p:embed/>
                </p:oleObj>
              </mc:Choice>
              <mc:Fallback>
                <p:oleObj name="" r:id="rId9" imgW="1282065" imgH="8502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3479800"/>
                        <a:ext cx="1282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9245"/>
          <p:cNvGraphicFramePr/>
          <p:nvPr/>
        </p:nvGraphicFramePr>
        <p:xfrm>
          <a:off x="1028700" y="4673600"/>
          <a:ext cx="72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1" imgW="723900" imgH="888365" progId="Equation.DSMT4">
                  <p:embed/>
                </p:oleObj>
              </mc:Choice>
              <mc:Fallback>
                <p:oleObj name="" r:id="rId11" imgW="723900" imgH="8883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8700" y="4673600"/>
                        <a:ext cx="723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9246"/>
          <p:cNvGraphicFramePr/>
          <p:nvPr/>
        </p:nvGraphicFramePr>
        <p:xfrm>
          <a:off x="1892300" y="4425950"/>
          <a:ext cx="3987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3" imgW="3985895" imgH="1002665" progId="Equation.DSMT4">
                  <p:embed/>
                </p:oleObj>
              </mc:Choice>
              <mc:Fallback>
                <p:oleObj name="" r:id="rId13" imgW="3985895" imgH="1002665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92300" y="4425950"/>
                        <a:ext cx="39878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9247"/>
          <p:cNvGraphicFramePr/>
          <p:nvPr/>
        </p:nvGraphicFramePr>
        <p:xfrm>
          <a:off x="3429000" y="1409700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5" imgW="1523365" imgH="850265" progId="Equation.DSMT4">
                  <p:embed/>
                </p:oleObj>
              </mc:Choice>
              <mc:Fallback>
                <p:oleObj name="" r:id="rId15" imgW="1523365" imgH="8502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29000" y="1409700"/>
                        <a:ext cx="1524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9248"/>
          <p:cNvGraphicFramePr/>
          <p:nvPr/>
        </p:nvGraphicFramePr>
        <p:xfrm>
          <a:off x="3429000" y="2413000"/>
          <a:ext cx="200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7" imgW="2006600" imgH="914400" progId="Equation.DSMT4">
                  <p:embed/>
                </p:oleObj>
              </mc:Choice>
              <mc:Fallback>
                <p:oleObj name="" r:id="rId17" imgW="2006600" imgH="914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2413000"/>
                        <a:ext cx="2006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对象 9249"/>
          <p:cNvGraphicFramePr/>
          <p:nvPr/>
        </p:nvGraphicFramePr>
        <p:xfrm>
          <a:off x="3429000" y="3517900"/>
          <a:ext cx="1587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9" imgW="1587500" imgH="876300" progId="Equation.DSMT4">
                  <p:embed/>
                </p:oleObj>
              </mc:Choice>
              <mc:Fallback>
                <p:oleObj name="" r:id="rId19" imgW="1587500" imgH="876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29000" y="3517900"/>
                        <a:ext cx="15875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对象 9250"/>
          <p:cNvGraphicFramePr/>
          <p:nvPr/>
        </p:nvGraphicFramePr>
        <p:xfrm>
          <a:off x="5892800" y="4514850"/>
          <a:ext cx="182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1" imgW="1828800" imgH="914400" progId="Equation.DSMT4">
                  <p:embed/>
                </p:oleObj>
              </mc:Choice>
              <mc:Fallback>
                <p:oleObj name="" r:id="rId21" imgW="1828800" imgH="9144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892800" y="4514850"/>
                        <a:ext cx="1828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文本框 6153"/>
          <p:cNvSpPr txBox="1"/>
          <p:nvPr/>
        </p:nvSpPr>
        <p:spPr>
          <a:xfrm>
            <a:off x="531813" y="5637213"/>
            <a:ext cx="7869237" cy="952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多元函数的偏导数记号是一个整体，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像一元函数一样看成微分的商。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/>
      <p:bldP spid="1230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5362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12289"/>
          <p:cNvSpPr txBox="1"/>
          <p:nvPr/>
        </p:nvSpPr>
        <p:spPr>
          <a:xfrm>
            <a:off x="304800" y="609600"/>
            <a:ext cx="9448800" cy="579438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二、函数的偏导数与函数连续性的关系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2290"/>
          <p:cNvSpPr txBox="1"/>
          <p:nvPr/>
        </p:nvSpPr>
        <p:spPr>
          <a:xfrm>
            <a:off x="522288" y="1584325"/>
            <a:ext cx="7585075" cy="952500"/>
          </a:xfrm>
          <a:prstGeom prst="rect">
            <a:avLst/>
          </a:prstGeom>
          <a:noFill/>
          <a:ln w="31750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一元函数可导时，函数必连续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多元函数怎么样呢？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316" name="对象 12339"/>
          <p:cNvGraphicFramePr/>
          <p:nvPr/>
        </p:nvGraphicFramePr>
        <p:xfrm>
          <a:off x="609600" y="2514600"/>
          <a:ext cx="812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8128000" imgH="2044700" progId="Equation.DSMT4">
                  <p:embed/>
                </p:oleObj>
              </mc:Choice>
              <mc:Fallback>
                <p:oleObj name="" r:id="rId3" imgW="8128000" imgH="2044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514600"/>
                        <a:ext cx="81280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2340"/>
          <p:cNvGraphicFramePr/>
          <p:nvPr/>
        </p:nvGraphicFramePr>
        <p:xfrm>
          <a:off x="673100" y="4305300"/>
          <a:ext cx="777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7769225" imgH="495300" progId="Equation.DSMT4">
                  <p:embed/>
                </p:oleObj>
              </mc:Choice>
              <mc:Fallback>
                <p:oleObj name="" r:id="rId5" imgW="7769225" imgH="495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100" y="4305300"/>
                        <a:ext cx="7772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矩形 12341"/>
          <p:cNvSpPr/>
          <p:nvPr/>
        </p:nvSpPr>
        <p:spPr>
          <a:xfrm>
            <a:off x="-554037" y="1016000"/>
            <a:ext cx="184150" cy="701675"/>
          </a:xfrm>
          <a:prstGeom prst="rect">
            <a:avLst/>
          </a:prstGeom>
          <a:noFill/>
          <a:ln w="31750">
            <a:noFill/>
          </a:ln>
        </p:spPr>
        <p:txBody>
          <a:bodyPr wrap="none" anchor="t" anchorCtr="0">
            <a:spAutoFit/>
          </a:bodyPr>
          <a:p>
            <a:endParaRPr lang="zh-CN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638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3313"/>
          <p:cNvGraphicFramePr/>
          <p:nvPr/>
        </p:nvGraphicFramePr>
        <p:xfrm>
          <a:off x="0" y="3197225"/>
          <a:ext cx="16859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854200" imgH="1485900" progId="Equation.DSMT4">
                  <p:embed/>
                </p:oleObj>
              </mc:Choice>
              <mc:Fallback>
                <p:oleObj name="" r:id="rId3" imgW="1854200" imgH="1485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197225"/>
                        <a:ext cx="1685925" cy="145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对象 13314"/>
          <p:cNvGraphicFramePr/>
          <p:nvPr/>
        </p:nvGraphicFramePr>
        <p:xfrm>
          <a:off x="5249863" y="2455863"/>
          <a:ext cx="33115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3708400" imgH="1409700" progId="Equation.DSMT4">
                  <p:embed/>
                </p:oleObj>
              </mc:Choice>
              <mc:Fallback>
                <p:oleObj name="" r:id="rId5" imgW="3708400" imgH="14097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9863" y="2455863"/>
                        <a:ext cx="3311525" cy="1352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3315"/>
          <p:cNvGraphicFramePr/>
          <p:nvPr/>
        </p:nvGraphicFramePr>
        <p:xfrm>
          <a:off x="314325" y="5130800"/>
          <a:ext cx="13144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1498600" imgH="965200" progId="Equation.DSMT4">
                  <p:embed/>
                </p:oleObj>
              </mc:Choice>
              <mc:Fallback>
                <p:oleObj name="" r:id="rId7" imgW="1498600" imgH="965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325" y="5130800"/>
                        <a:ext cx="131445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3316"/>
          <p:cNvGraphicFramePr/>
          <p:nvPr/>
        </p:nvGraphicFramePr>
        <p:xfrm>
          <a:off x="5175250" y="4381500"/>
          <a:ext cx="32162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3670300" imgH="1485900" progId="Equation.DSMT4">
                  <p:embed/>
                </p:oleObj>
              </mc:Choice>
              <mc:Fallback>
                <p:oleObj name="" r:id="rId9" imgW="3670300" imgH="14859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75250" y="4381500"/>
                        <a:ext cx="3216275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13317"/>
          <p:cNvGraphicFramePr/>
          <p:nvPr/>
        </p:nvGraphicFramePr>
        <p:xfrm>
          <a:off x="1219200" y="609600"/>
          <a:ext cx="58801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1" imgW="5880100" imgH="1574800" progId="Equation.DSMT4">
                  <p:embed/>
                </p:oleObj>
              </mc:Choice>
              <mc:Fallback>
                <p:oleObj name="" r:id="rId11" imgW="5880100" imgH="1574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9200" y="609600"/>
                        <a:ext cx="58801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文本框 13318"/>
          <p:cNvSpPr txBox="1"/>
          <p:nvPr/>
        </p:nvSpPr>
        <p:spPr>
          <a:xfrm>
            <a:off x="457200" y="1081088"/>
            <a:ext cx="914400" cy="519112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13321"/>
          <p:cNvGraphicFramePr/>
          <p:nvPr/>
        </p:nvGraphicFramePr>
        <p:xfrm>
          <a:off x="1676400" y="2951163"/>
          <a:ext cx="35909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3935095" imgH="901065" progId="Equation.DSMT4">
                  <p:embed/>
                </p:oleObj>
              </mc:Choice>
              <mc:Fallback>
                <p:oleObj name="" r:id="rId13" imgW="3935095" imgH="90106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2951163"/>
                        <a:ext cx="3590925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3322"/>
          <p:cNvGraphicFramePr/>
          <p:nvPr/>
        </p:nvGraphicFramePr>
        <p:xfrm>
          <a:off x="1673225" y="4889500"/>
          <a:ext cx="3517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3898900" imgH="977900" progId="Equation.DSMT4">
                  <p:embed/>
                </p:oleObj>
              </mc:Choice>
              <mc:Fallback>
                <p:oleObj name="" r:id="rId15" imgW="3898900" imgH="977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73225" y="4889500"/>
                        <a:ext cx="3517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923925" y="5237163"/>
            <a:ext cx="7875588" cy="10318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17411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26644"/>
          <p:cNvSpPr txBox="1"/>
          <p:nvPr/>
        </p:nvSpPr>
        <p:spPr>
          <a:xfrm>
            <a:off x="968375" y="5335588"/>
            <a:ext cx="7464425" cy="946150"/>
          </a:xfrm>
          <a:prstGeom prst="rect">
            <a:avLst/>
          </a:prstGeom>
          <a:noFill/>
          <a:ln w="31750">
            <a:noFill/>
          </a:ln>
        </p:spPr>
        <p:txBody>
          <a:bodyPr anchor="t" anchorCtr="0"/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：对多元函数，偏导数存在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不一定能推出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函数连续。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13" name="对象 26626"/>
          <p:cNvGraphicFramePr/>
          <p:nvPr/>
        </p:nvGraphicFramePr>
        <p:xfrm>
          <a:off x="1601788" y="954088"/>
          <a:ext cx="5016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5016500" imgH="1612900" progId="Equation.DSMT4">
                  <p:embed/>
                </p:oleObj>
              </mc:Choice>
              <mc:Fallback>
                <p:oleObj name="" r:id="rId3" imgW="5016500" imgH="16129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1788" y="954088"/>
                        <a:ext cx="5016500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矩形 26627"/>
          <p:cNvSpPr/>
          <p:nvPr/>
        </p:nvSpPr>
        <p:spPr>
          <a:xfrm>
            <a:off x="1152525" y="512763"/>
            <a:ext cx="515937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讨论函数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(0,0)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的连续性．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368" name="对象 26631"/>
          <p:cNvGraphicFramePr/>
          <p:nvPr/>
        </p:nvGraphicFramePr>
        <p:xfrm>
          <a:off x="1173163" y="2784475"/>
          <a:ext cx="2044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2044065" imgH="1040765" progId="Equation.DSMT4">
                  <p:embed/>
                </p:oleObj>
              </mc:Choice>
              <mc:Fallback>
                <p:oleObj name="" r:id="rId5" imgW="2044065" imgH="104076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3163" y="2784475"/>
                        <a:ext cx="20447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6632"/>
          <p:cNvGraphicFramePr/>
          <p:nvPr/>
        </p:nvGraphicFramePr>
        <p:xfrm>
          <a:off x="3222625" y="2708275"/>
          <a:ext cx="234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2349500" imgH="889000" progId="Equation.DSMT4">
                  <p:embed/>
                </p:oleObj>
              </mc:Choice>
              <mc:Fallback>
                <p:oleObj name="" r:id="rId7" imgW="2349500" imgH="8890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22625" y="2708275"/>
                        <a:ext cx="2349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6633"/>
          <p:cNvGraphicFramePr/>
          <p:nvPr/>
        </p:nvGraphicFramePr>
        <p:xfrm>
          <a:off x="5605463" y="2708275"/>
          <a:ext cx="1257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1257300" imgH="889000" progId="Equation.3">
                  <p:embed/>
                </p:oleObj>
              </mc:Choice>
              <mc:Fallback>
                <p:oleObj name="" r:id="rId9" imgW="1257300" imgH="889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05463" y="2708275"/>
                        <a:ext cx="1257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文本框 26634"/>
          <p:cNvSpPr txBox="1"/>
          <p:nvPr/>
        </p:nvSpPr>
        <p:spPr>
          <a:xfrm>
            <a:off x="1062038" y="3968750"/>
            <a:ext cx="7178675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其值随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的不同而变化，极限不存在．故函数在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(0,0)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处不连续．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5371" grpId="0"/>
      <p:bldP spid="1537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843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文本框 16385"/>
          <p:cNvSpPr txBox="1"/>
          <p:nvPr/>
        </p:nvSpPr>
        <p:spPr>
          <a:xfrm>
            <a:off x="457200" y="533400"/>
            <a:ext cx="6019800" cy="579438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三、偏导数的几何意义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36" name="对象 16399"/>
          <p:cNvGraphicFramePr/>
          <p:nvPr/>
        </p:nvGraphicFramePr>
        <p:xfrm>
          <a:off x="5741988" y="4284663"/>
          <a:ext cx="3275012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3962400" imgH="3257550" progId="Paint.Picture">
                  <p:embed/>
                </p:oleObj>
              </mc:Choice>
              <mc:Fallback>
                <p:oleObj name="" r:id="rId3" imgW="3962400" imgH="3257550" progId="Paint.Picture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5B441D"/>
                          </a:clrFrom>
                          <a:clrTo>
                            <a:srgbClr val="5B441D">
                              <a:alpha val="0"/>
                            </a:srgbClr>
                          </a:clrTo>
                        </a:clrChange>
                        <a:lum bright="12000" contrast="58000"/>
                      </a:blip>
                      <a:stretch>
                        <a:fillRect/>
                      </a:stretch>
                    </p:blipFill>
                    <p:spPr>
                      <a:xfrm>
                        <a:off x="5741988" y="4284663"/>
                        <a:ext cx="3275012" cy="249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50177"/>
          <p:cNvGraphicFramePr/>
          <p:nvPr>
            <p:custDataLst>
              <p:tags r:id="rId5"/>
            </p:custDataLst>
          </p:nvPr>
        </p:nvGraphicFramePr>
        <p:xfrm>
          <a:off x="1981200" y="4548188"/>
          <a:ext cx="270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6" imgW="2705100" imgH="508000" progId="Equation.DSMT4">
                  <p:embed/>
                </p:oleObj>
              </mc:Choice>
              <mc:Fallback>
                <p:oleObj name="" r:id="rId6" imgW="2705100" imgH="5080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81200" y="4548188"/>
                        <a:ext cx="2705100" cy="508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5017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968500" y="2516188"/>
          <a:ext cx="26812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2679700" imgH="508000" progId="Equation.DSMT4">
                  <p:embed/>
                </p:oleObj>
              </mc:Choice>
              <mc:Fallback>
                <p:oleObj name="" r:id="rId9" imgW="2679700" imgH="5080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68500" y="2516188"/>
                        <a:ext cx="2681288" cy="508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50179"/>
          <p:cNvGraphicFramePr/>
          <p:nvPr>
            <p:custDataLst>
              <p:tags r:id="rId11"/>
            </p:custDataLst>
          </p:nvPr>
        </p:nvGraphicFramePr>
        <p:xfrm>
          <a:off x="762000" y="1271588"/>
          <a:ext cx="6908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2" imgW="6908800" imgH="1054100" progId="Equation.DSMT4">
                  <p:embed/>
                </p:oleObj>
              </mc:Choice>
              <mc:Fallback>
                <p:oleObj name="" r:id="rId12" imgW="6908800" imgH="10541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1271588"/>
                        <a:ext cx="69088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50180"/>
          <p:cNvGraphicFramePr/>
          <p:nvPr>
            <p:custDataLst>
              <p:tags r:id="rId14"/>
            </p:custDataLst>
          </p:nvPr>
        </p:nvGraphicFramePr>
        <p:xfrm>
          <a:off x="762000" y="3214688"/>
          <a:ext cx="6959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6959600" imgH="1104900" progId="Equation.DSMT4">
                  <p:embed/>
                </p:oleObj>
              </mc:Choice>
              <mc:Fallback>
                <p:oleObj name="" r:id="rId15" imgW="6959600" imgH="11049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2000" y="3214688"/>
                        <a:ext cx="69596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458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矩形 18448"/>
          <p:cNvSpPr/>
          <p:nvPr/>
        </p:nvSpPr>
        <p:spPr>
          <a:xfrm>
            <a:off x="304800" y="4906963"/>
            <a:ext cx="8610600" cy="990600"/>
          </a:xfrm>
          <a:prstGeom prst="rect">
            <a:avLst/>
          </a:prstGeom>
          <a:solidFill>
            <a:srgbClr val="FFFF99"/>
          </a:solidFill>
          <a:ln w="317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0" name="文本框 18433"/>
          <p:cNvSpPr txBox="1"/>
          <p:nvPr/>
        </p:nvSpPr>
        <p:spPr>
          <a:xfrm>
            <a:off x="457200" y="457200"/>
            <a:ext cx="4114800" cy="579438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四、高阶偏导数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36" name="对象 18435"/>
          <p:cNvGraphicFramePr/>
          <p:nvPr/>
        </p:nvGraphicFramePr>
        <p:xfrm>
          <a:off x="914400" y="1150938"/>
          <a:ext cx="5181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5179060" imgH="951865" progId="Equation.DSMT4">
                  <p:embed/>
                </p:oleObj>
              </mc:Choice>
              <mc:Fallback>
                <p:oleObj name="" r:id="rId3" imgW="5179060" imgH="951865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0938"/>
                        <a:ext cx="5181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18436"/>
          <p:cNvGraphicFramePr/>
          <p:nvPr/>
        </p:nvGraphicFramePr>
        <p:xfrm>
          <a:off x="1955800" y="1752600"/>
          <a:ext cx="4597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4597400" imgH="1371600" progId="Equation.DSMT4">
                  <p:embed/>
                </p:oleObj>
              </mc:Choice>
              <mc:Fallback>
                <p:oleObj name="" r:id="rId5" imgW="4597400" imgH="1371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5800" y="1752600"/>
                        <a:ext cx="4597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8"/>
          <p:cNvGraphicFramePr/>
          <p:nvPr/>
        </p:nvGraphicFramePr>
        <p:xfrm>
          <a:off x="266700" y="2762250"/>
          <a:ext cx="8267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8263890" imgH="901065" progId="Equation.DSMT4">
                  <p:embed/>
                </p:oleObj>
              </mc:Choice>
              <mc:Fallback>
                <p:oleObj name="" r:id="rId7" imgW="8263890" imgH="90106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00" y="2762250"/>
                        <a:ext cx="8267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8440"/>
          <p:cNvGraphicFramePr/>
          <p:nvPr/>
        </p:nvGraphicFramePr>
        <p:xfrm>
          <a:off x="533400" y="3925888"/>
          <a:ext cx="358933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3873500" imgH="927100" progId="Equation.3">
                  <p:embed/>
                </p:oleObj>
              </mc:Choice>
              <mc:Fallback>
                <p:oleObj name="" r:id="rId9" imgW="3873500" imgH="927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3925888"/>
                        <a:ext cx="3589338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8441"/>
          <p:cNvGraphicFramePr/>
          <p:nvPr/>
        </p:nvGraphicFramePr>
        <p:xfrm>
          <a:off x="4572000" y="3916363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3949700" imgH="1016000" progId="Equation.3">
                  <p:embed/>
                </p:oleObj>
              </mc:Choice>
              <mc:Fallback>
                <p:oleObj name="" r:id="rId11" imgW="3949700" imgH="1016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3916363"/>
                        <a:ext cx="35052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18442"/>
          <p:cNvGraphicFramePr/>
          <p:nvPr/>
        </p:nvGraphicFramePr>
        <p:xfrm>
          <a:off x="533400" y="4997450"/>
          <a:ext cx="37258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3" imgW="4023995" imgH="951865" progId="Equation.3">
                  <p:embed/>
                </p:oleObj>
              </mc:Choice>
              <mc:Fallback>
                <p:oleObj name="" r:id="rId13" imgW="4023995" imgH="95186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400" y="4997450"/>
                        <a:ext cx="3725863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对象 18443"/>
          <p:cNvGraphicFramePr/>
          <p:nvPr/>
        </p:nvGraphicFramePr>
        <p:xfrm>
          <a:off x="4575175" y="5016500"/>
          <a:ext cx="37306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5" imgW="4203700" imgH="1016000" progId="Equation.3">
                  <p:embed/>
                </p:oleObj>
              </mc:Choice>
              <mc:Fallback>
                <p:oleObj name="" r:id="rId15" imgW="4203700" imgH="10160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5175" y="5016500"/>
                        <a:ext cx="3730625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文本框 18445"/>
          <p:cNvSpPr txBox="1"/>
          <p:nvPr/>
        </p:nvSpPr>
        <p:spPr>
          <a:xfrm>
            <a:off x="3098800" y="5918200"/>
            <a:ext cx="2312988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混合偏导数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8446"/>
          <p:cNvGraphicFramePr/>
          <p:nvPr/>
        </p:nvGraphicFramePr>
        <p:xfrm>
          <a:off x="234950" y="3352800"/>
          <a:ext cx="8451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7" imgW="8835390" imgH="951865" progId="Equation.DSMT4">
                  <p:embed/>
                </p:oleObj>
              </mc:Choice>
              <mc:Fallback>
                <p:oleObj name="" r:id="rId17" imgW="8835390" imgH="95186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4950" y="3352800"/>
                        <a:ext cx="845185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/>
      <p:bldP spid="18434" grpId="1" animBg="1"/>
      <p:bldP spid="18443" grpId="0"/>
      <p:bldP spid="184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482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文本框 19458"/>
          <p:cNvSpPr txBox="1"/>
          <p:nvPr/>
        </p:nvSpPr>
        <p:spPr>
          <a:xfrm>
            <a:off x="609600" y="25146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59" name="对象 19459"/>
          <p:cNvGraphicFramePr/>
          <p:nvPr/>
        </p:nvGraphicFramePr>
        <p:xfrm>
          <a:off x="1371600" y="2362200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457200" imgH="889000" progId="Equation.3">
                  <p:embed/>
                </p:oleObj>
              </mc:Choice>
              <mc:Fallback>
                <p:oleObj name="" r:id="rId3" imgW="457200" imgH="8890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2362200"/>
                        <a:ext cx="457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19460"/>
          <p:cNvGraphicFramePr/>
          <p:nvPr/>
        </p:nvGraphicFramePr>
        <p:xfrm>
          <a:off x="1905000" y="2578100"/>
          <a:ext cx="275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2755900" imgH="469900" progId="Equation.3">
                  <p:embed/>
                </p:oleObj>
              </mc:Choice>
              <mc:Fallback>
                <p:oleObj name="" r:id="rId5" imgW="2755900" imgH="469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2578100"/>
                        <a:ext cx="2755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9461"/>
          <p:cNvGraphicFramePr/>
          <p:nvPr/>
        </p:nvGraphicFramePr>
        <p:xfrm>
          <a:off x="4876800" y="2362200"/>
          <a:ext cx="430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431800" imgH="964565" progId="Equation.3">
                  <p:embed/>
                </p:oleObj>
              </mc:Choice>
              <mc:Fallback>
                <p:oleObj name="" r:id="rId7" imgW="431800" imgH="9645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6800" y="2362200"/>
                        <a:ext cx="43021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9462"/>
          <p:cNvGraphicFramePr/>
          <p:nvPr/>
        </p:nvGraphicFramePr>
        <p:xfrm>
          <a:off x="5448300" y="2565400"/>
          <a:ext cx="276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2768600" imgH="469900" progId="Equation.3">
                  <p:embed/>
                </p:oleObj>
              </mc:Choice>
              <mc:Fallback>
                <p:oleObj name="" r:id="rId9" imgW="2768600" imgH="469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8300" y="2565400"/>
                        <a:ext cx="2768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9463"/>
          <p:cNvGraphicFramePr/>
          <p:nvPr/>
        </p:nvGraphicFramePr>
        <p:xfrm>
          <a:off x="876300" y="3429000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609600" imgH="927100" progId="Equation.3">
                  <p:embed/>
                </p:oleObj>
              </mc:Choice>
              <mc:Fallback>
                <p:oleObj name="" r:id="rId11" imgW="609600" imgH="927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6300" y="3429000"/>
                        <a:ext cx="609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9464"/>
          <p:cNvGraphicFramePr/>
          <p:nvPr/>
        </p:nvGraphicFramePr>
        <p:xfrm>
          <a:off x="1485900" y="3668713"/>
          <a:ext cx="111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3" imgW="1117600" imgH="469900" progId="Equation.3">
                  <p:embed/>
                </p:oleObj>
              </mc:Choice>
              <mc:Fallback>
                <p:oleObj name="" r:id="rId13" imgW="1117600" imgH="469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85900" y="3668713"/>
                        <a:ext cx="1117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19465"/>
          <p:cNvGraphicFramePr/>
          <p:nvPr/>
        </p:nvGraphicFramePr>
        <p:xfrm>
          <a:off x="5067300" y="3429000"/>
          <a:ext cx="5969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5" imgW="596900" imgH="1002665" progId="Equation.3">
                  <p:embed/>
                </p:oleObj>
              </mc:Choice>
              <mc:Fallback>
                <p:oleObj name="" r:id="rId15" imgW="596900" imgH="10026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67300" y="3429000"/>
                        <a:ext cx="596900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19466"/>
          <p:cNvGraphicFramePr/>
          <p:nvPr/>
        </p:nvGraphicFramePr>
        <p:xfrm>
          <a:off x="5664200" y="3668713"/>
          <a:ext cx="201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7" imgW="2019300" imgH="469900" progId="Equation.3">
                  <p:embed/>
                </p:oleObj>
              </mc:Choice>
              <mc:Fallback>
                <p:oleObj name="" r:id="rId17" imgW="2019300" imgH="4699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64200" y="3668713"/>
                        <a:ext cx="2019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19467"/>
          <p:cNvGraphicFramePr/>
          <p:nvPr/>
        </p:nvGraphicFramePr>
        <p:xfrm>
          <a:off x="3086100" y="3492500"/>
          <a:ext cx="60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9" imgW="609600" imgH="927100" progId="Equation.3">
                  <p:embed/>
                </p:oleObj>
              </mc:Choice>
              <mc:Fallback>
                <p:oleObj name="" r:id="rId19" imgW="609600" imgH="9271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86100" y="3492500"/>
                        <a:ext cx="609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对象 19468"/>
          <p:cNvGraphicFramePr/>
          <p:nvPr/>
        </p:nvGraphicFramePr>
        <p:xfrm>
          <a:off x="3733800" y="3744913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1" imgW="951865" imgH="469900" progId="Equation.3">
                  <p:embed/>
                </p:oleObj>
              </mc:Choice>
              <mc:Fallback>
                <p:oleObj name="" r:id="rId21" imgW="951865" imgH="469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33800" y="3744913"/>
                        <a:ext cx="952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对象 19469"/>
          <p:cNvGraphicFramePr/>
          <p:nvPr/>
        </p:nvGraphicFramePr>
        <p:xfrm>
          <a:off x="4457700" y="4572000"/>
          <a:ext cx="8112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3" imgW="812165" imgH="1002665" progId="Equation.3">
                  <p:embed/>
                </p:oleObj>
              </mc:Choice>
              <mc:Fallback>
                <p:oleObj name="" r:id="rId23" imgW="812165" imgH="100266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57700" y="4572000"/>
                        <a:ext cx="811213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对象 19470"/>
          <p:cNvGraphicFramePr/>
          <p:nvPr/>
        </p:nvGraphicFramePr>
        <p:xfrm>
          <a:off x="5321300" y="4864100"/>
          <a:ext cx="252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5" imgW="2527300" imgH="469900" progId="Equation.3">
                  <p:embed/>
                </p:oleObj>
              </mc:Choice>
              <mc:Fallback>
                <p:oleObj name="" r:id="rId25" imgW="2527300" imgH="469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21300" y="4864100"/>
                        <a:ext cx="2527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对象 19471"/>
          <p:cNvGraphicFramePr/>
          <p:nvPr/>
        </p:nvGraphicFramePr>
        <p:xfrm>
          <a:off x="723900" y="4495800"/>
          <a:ext cx="8112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7" imgW="812165" imgH="1002665" progId="Equation.3">
                  <p:embed/>
                </p:oleObj>
              </mc:Choice>
              <mc:Fallback>
                <p:oleObj name="" r:id="rId27" imgW="812165" imgH="100266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3900" y="4495800"/>
                        <a:ext cx="811213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对象 19472"/>
          <p:cNvGraphicFramePr/>
          <p:nvPr/>
        </p:nvGraphicFramePr>
        <p:xfrm>
          <a:off x="1593850" y="4811713"/>
          <a:ext cx="251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9" imgW="2514600" imgH="469900" progId="Equation.3">
                  <p:embed/>
                </p:oleObj>
              </mc:Choice>
              <mc:Fallback>
                <p:oleObj name="" r:id="rId29" imgW="2514600" imgH="469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93850" y="4811713"/>
                        <a:ext cx="2514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对象 19473"/>
          <p:cNvGraphicFramePr/>
          <p:nvPr/>
        </p:nvGraphicFramePr>
        <p:xfrm>
          <a:off x="1149350" y="685800"/>
          <a:ext cx="4838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1" imgW="4838700" imgH="1562100" progId="Equation.DSMT4">
                  <p:embed/>
                </p:oleObj>
              </mc:Choice>
              <mc:Fallback>
                <p:oleObj name="" r:id="rId31" imgW="4838700" imgH="15621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49350" y="685800"/>
                        <a:ext cx="48387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1506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文本框 20481"/>
          <p:cNvSpPr txBox="1"/>
          <p:nvPr/>
        </p:nvSpPr>
        <p:spPr>
          <a:xfrm>
            <a:off x="1981200" y="0"/>
            <a:ext cx="5181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文本框 20483"/>
          <p:cNvSpPr txBox="1"/>
          <p:nvPr/>
        </p:nvSpPr>
        <p:spPr>
          <a:xfrm>
            <a:off x="838200" y="1617663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4" name="对象 20484"/>
          <p:cNvGraphicFramePr/>
          <p:nvPr/>
        </p:nvGraphicFramePr>
        <p:xfrm>
          <a:off x="1631950" y="1552575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2374900" imgH="838200" progId="Equation.3">
                  <p:embed/>
                </p:oleObj>
              </mc:Choice>
              <mc:Fallback>
                <p:oleObj name="" r:id="rId3" imgW="2374900" imgH="8382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1950" y="1552575"/>
                        <a:ext cx="2374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20485"/>
          <p:cNvGraphicFramePr/>
          <p:nvPr/>
        </p:nvGraphicFramePr>
        <p:xfrm>
          <a:off x="4940300" y="1514475"/>
          <a:ext cx="256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" imgW="2565400" imgH="914400" progId="Equation.3">
                  <p:embed/>
                </p:oleObj>
              </mc:Choice>
              <mc:Fallback>
                <p:oleObj name="" r:id="rId5" imgW="2565400" imgH="9144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0300" y="1514475"/>
                        <a:ext cx="2565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0486"/>
          <p:cNvGraphicFramePr/>
          <p:nvPr/>
        </p:nvGraphicFramePr>
        <p:xfrm>
          <a:off x="1422400" y="2752725"/>
          <a:ext cx="2654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2654300" imgH="876300" progId="Equation.3">
                  <p:embed/>
                </p:oleObj>
              </mc:Choice>
              <mc:Fallback>
                <p:oleObj name="" r:id="rId7" imgW="2654300" imgH="8763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2400" y="2752725"/>
                        <a:ext cx="26543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0487"/>
          <p:cNvGraphicFramePr/>
          <p:nvPr/>
        </p:nvGraphicFramePr>
        <p:xfrm>
          <a:off x="4933950" y="2757488"/>
          <a:ext cx="2870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2868930" imgH="951865" progId="Equation.3">
                  <p:embed/>
                </p:oleObj>
              </mc:Choice>
              <mc:Fallback>
                <p:oleObj name="" r:id="rId9" imgW="2868930" imgH="95186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3950" y="2757488"/>
                        <a:ext cx="2870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20488"/>
          <p:cNvGraphicFramePr/>
          <p:nvPr/>
        </p:nvGraphicFramePr>
        <p:xfrm>
          <a:off x="1276350" y="4076700"/>
          <a:ext cx="3060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1" imgW="3059430" imgH="951865" progId="Equation.DSMT4">
                  <p:embed/>
                </p:oleObj>
              </mc:Choice>
              <mc:Fallback>
                <p:oleObj name="" r:id="rId11" imgW="3059430" imgH="951865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6350" y="4076700"/>
                        <a:ext cx="3060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对象 20489"/>
          <p:cNvGraphicFramePr/>
          <p:nvPr/>
        </p:nvGraphicFramePr>
        <p:xfrm>
          <a:off x="4806950" y="4052888"/>
          <a:ext cx="3060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3" imgW="3059430" imgH="951865" progId="Equation.3">
                  <p:embed/>
                </p:oleObj>
              </mc:Choice>
              <mc:Fallback>
                <p:oleObj name="" r:id="rId13" imgW="3059430" imgH="95186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06950" y="4052888"/>
                        <a:ext cx="3060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20490"/>
          <p:cNvGraphicFramePr/>
          <p:nvPr/>
        </p:nvGraphicFramePr>
        <p:xfrm>
          <a:off x="838200" y="914400"/>
          <a:ext cx="5772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5" imgW="5537200" imgH="469900" progId="Equation.DSMT4">
                  <p:embed/>
                </p:oleObj>
              </mc:Choice>
              <mc:Fallback>
                <p:oleObj name="" r:id="rId15" imgW="5537200" imgH="4699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200" y="914400"/>
                        <a:ext cx="577215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530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文本框 26625"/>
          <p:cNvSpPr txBox="1"/>
          <p:nvPr/>
        </p:nvSpPr>
        <p:spPr>
          <a:xfrm>
            <a:off x="931863" y="660400"/>
            <a:ext cx="7431087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：求函数在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(0,0)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的二阶混合偏导数．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2532" name="对象 26626"/>
          <p:cNvGraphicFramePr/>
          <p:nvPr/>
        </p:nvGraphicFramePr>
        <p:xfrm>
          <a:off x="1800225" y="1395413"/>
          <a:ext cx="484505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222500" imgH="711200" progId="Equation.DSMT4">
                  <p:embed/>
                </p:oleObj>
              </mc:Choice>
              <mc:Fallback>
                <p:oleObj name="" r:id="rId3" imgW="2222500" imgH="7112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0225" y="1395413"/>
                        <a:ext cx="4845050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"/>
          <p:cNvGrpSpPr/>
          <p:nvPr/>
        </p:nvGrpSpPr>
        <p:grpSpPr>
          <a:xfrm>
            <a:off x="595313" y="3316288"/>
            <a:ext cx="7062787" cy="522287"/>
            <a:chOff x="938" y="5222"/>
            <a:chExt cx="11120" cy="822"/>
          </a:xfrm>
        </p:grpSpPr>
        <p:sp>
          <p:nvSpPr>
            <p:cNvPr id="22534" name="文本框 3"/>
            <p:cNvSpPr txBox="1"/>
            <p:nvPr/>
          </p:nvSpPr>
          <p:spPr>
            <a:xfrm>
              <a:off x="938" y="5222"/>
              <a:ext cx="1112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解：当           时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 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535" name="Object 6"/>
            <p:cNvGraphicFramePr/>
            <p:nvPr/>
          </p:nvGraphicFramePr>
          <p:xfrm>
            <a:off x="2929" y="5269"/>
            <a:ext cx="2878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5" imgW="838200" imgH="203200" progId="Equation.DSMT4">
                    <p:embed/>
                  </p:oleObj>
                </mc:Choice>
                <mc:Fallback>
                  <p:oleObj name="" r:id="rId5" imgW="838200" imgH="2032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29" y="5269"/>
                          <a:ext cx="2878" cy="7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1" name="Object 7"/>
          <p:cNvGraphicFramePr/>
          <p:nvPr/>
        </p:nvGraphicFramePr>
        <p:xfrm>
          <a:off x="763588" y="3994150"/>
          <a:ext cx="5818187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3175000" imgH="571500" progId="Equation.DSMT4">
                  <p:embed/>
                </p:oleObj>
              </mc:Choice>
              <mc:Fallback>
                <p:oleObj name="" r:id="rId7" imgW="3175000" imgH="5715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3588" y="3994150"/>
                        <a:ext cx="5818187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7"/>
          <p:cNvGraphicFramePr/>
          <p:nvPr/>
        </p:nvGraphicFramePr>
        <p:xfrm>
          <a:off x="6645275" y="4065588"/>
          <a:ext cx="18383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2092325" imgH="1021715" progId="Equation.DSMT4">
                  <p:embed/>
                </p:oleObj>
              </mc:Choice>
              <mc:Fallback>
                <p:oleObj name="" r:id="rId9" imgW="2092325" imgH="1021715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5275" y="4065588"/>
                        <a:ext cx="1838325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/>
          <p:nvPr/>
        </p:nvGraphicFramePr>
        <p:xfrm>
          <a:off x="873125" y="5259388"/>
          <a:ext cx="35321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1803400" imgH="533400" progId="Equation.DSMT4">
                  <p:embed/>
                </p:oleObj>
              </mc:Choice>
              <mc:Fallback>
                <p:oleObj name="" r:id="rId11" imgW="1803400" imgH="5334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3125" y="5259388"/>
                        <a:ext cx="3532188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文本框 9"/>
          <p:cNvSpPr txBox="1"/>
          <p:nvPr/>
        </p:nvSpPr>
        <p:spPr>
          <a:xfrm>
            <a:off x="1020763" y="2514600"/>
            <a:ext cx="7505700" cy="2460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导数的定义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函数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的导数与连续性的关系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三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. 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导数的几何意义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四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. 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高阶导数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124" name="文本框 2050"/>
          <p:cNvSpPr txBox="1"/>
          <p:nvPr/>
        </p:nvSpPr>
        <p:spPr>
          <a:xfrm>
            <a:off x="1282700" y="1100138"/>
            <a:ext cx="5965825" cy="644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复习：一元函数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的导数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355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55" name="组合 4"/>
          <p:cNvGrpSpPr/>
          <p:nvPr/>
        </p:nvGrpSpPr>
        <p:grpSpPr>
          <a:xfrm>
            <a:off x="0" y="711200"/>
            <a:ext cx="4086225" cy="520700"/>
            <a:chOff x="938" y="5222"/>
            <a:chExt cx="6436" cy="822"/>
          </a:xfrm>
        </p:grpSpPr>
        <p:sp>
          <p:nvSpPr>
            <p:cNvPr id="23556" name="文本框 3"/>
            <p:cNvSpPr txBox="1"/>
            <p:nvPr/>
          </p:nvSpPr>
          <p:spPr>
            <a:xfrm>
              <a:off x="938" y="5222"/>
              <a:ext cx="6436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宋体" panose="02010600030101010101" pitchFamily="2" charset="-122"/>
                </a:rPr>
                <a:t>当                       时， 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23557" name="对象 26626"/>
            <p:cNvGraphicFramePr/>
            <p:nvPr/>
          </p:nvGraphicFramePr>
          <p:xfrm>
            <a:off x="2929" y="5270"/>
            <a:ext cx="2878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3" imgW="838200" imgH="203200" progId="Equation.DSMT4">
                    <p:embed/>
                  </p:oleObj>
                </mc:Choice>
                <mc:Fallback>
                  <p:oleObj name="" r:id="rId3" imgW="838200" imgH="203200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29" y="5270"/>
                          <a:ext cx="2878" cy="7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3" name="对象 13313"/>
          <p:cNvGraphicFramePr/>
          <p:nvPr/>
        </p:nvGraphicFramePr>
        <p:xfrm>
          <a:off x="803275" y="1344613"/>
          <a:ext cx="41068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5448300" imgH="901700" progId="Equation.DSMT4">
                  <p:embed/>
                </p:oleObj>
              </mc:Choice>
              <mc:Fallback>
                <p:oleObj name="" r:id="rId5" imgW="5448300" imgH="9017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3275" y="1344613"/>
                        <a:ext cx="4106863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13314"/>
          <p:cNvGraphicFramePr/>
          <p:nvPr/>
        </p:nvGraphicFramePr>
        <p:xfrm>
          <a:off x="5045075" y="765175"/>
          <a:ext cx="344487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4648200" imgH="1548765" progId="Equation.DSMT4">
                  <p:embed/>
                </p:oleObj>
              </mc:Choice>
              <mc:Fallback>
                <p:oleObj name="" r:id="rId7" imgW="4648200" imgH="1548765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5075" y="765175"/>
                        <a:ext cx="3444875" cy="1287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13315"/>
          <p:cNvGraphicFramePr/>
          <p:nvPr/>
        </p:nvGraphicFramePr>
        <p:xfrm>
          <a:off x="803275" y="2336800"/>
          <a:ext cx="45910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5943600" imgH="977900" progId="Equation.DSMT4">
                  <p:embed/>
                </p:oleObj>
              </mc:Choice>
              <mc:Fallback>
                <p:oleObj name="" r:id="rId9" imgW="5943600" imgH="9779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3275" y="2336800"/>
                        <a:ext cx="4591050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文本框 18445"/>
          <p:cNvSpPr txBox="1"/>
          <p:nvPr/>
        </p:nvSpPr>
        <p:spPr>
          <a:xfrm>
            <a:off x="758825" y="3403600"/>
            <a:ext cx="3662363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二阶混合偏导数：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7" name="Object 9"/>
          <p:cNvGraphicFramePr/>
          <p:nvPr/>
        </p:nvGraphicFramePr>
        <p:xfrm>
          <a:off x="708025" y="4048125"/>
          <a:ext cx="42989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5702300" imgH="977900" progId="Equation.DSMT4">
                  <p:embed/>
                </p:oleObj>
              </mc:Choice>
              <mc:Fallback>
                <p:oleObj name="" r:id="rId11" imgW="5702300" imgH="9779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8025" y="4048125"/>
                        <a:ext cx="429895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/>
          <p:nvPr/>
        </p:nvGraphicFramePr>
        <p:xfrm>
          <a:off x="5095875" y="4056063"/>
          <a:ext cx="21558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3" imgW="2908300" imgH="914400" progId="Equation.DSMT4">
                  <p:embed/>
                </p:oleObj>
              </mc:Choice>
              <mc:Fallback>
                <p:oleObj name="" r:id="rId13" imgW="2908300" imgH="9144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95875" y="4056063"/>
                        <a:ext cx="2155825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/>
          <p:nvPr/>
        </p:nvGraphicFramePr>
        <p:xfrm>
          <a:off x="687388" y="4905375"/>
          <a:ext cx="43291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5" imgW="5740400" imgH="927100" progId="Equation.DSMT4">
                  <p:embed/>
                </p:oleObj>
              </mc:Choice>
              <mc:Fallback>
                <p:oleObj name="" r:id="rId15" imgW="5740400" imgH="9271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7388" y="4905375"/>
                        <a:ext cx="4329112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/>
          <p:nvPr/>
        </p:nvGraphicFramePr>
        <p:xfrm>
          <a:off x="5240338" y="4926013"/>
          <a:ext cx="185578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7" imgW="2501900" imgH="838200" progId="Equation.DSMT4">
                  <p:embed/>
                </p:oleObj>
              </mc:Choice>
              <mc:Fallback>
                <p:oleObj name="" r:id="rId17" imgW="2501900" imgH="8382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40338" y="4926013"/>
                        <a:ext cx="1855787" cy="696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/>
          <p:nvPr/>
        </p:nvGraphicFramePr>
        <p:xfrm>
          <a:off x="758825" y="6065838"/>
          <a:ext cx="22113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9" imgW="2933700" imgH="520700" progId="Equation.DSMT4">
                  <p:embed/>
                </p:oleObj>
              </mc:Choice>
              <mc:Fallback>
                <p:oleObj name="" r:id="rId19" imgW="2933700" imgH="5207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8825" y="6065838"/>
                        <a:ext cx="2211388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53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457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4579" name="对象 21510"/>
          <p:cNvGraphicFramePr/>
          <p:nvPr/>
        </p:nvGraphicFramePr>
        <p:xfrm>
          <a:off x="3625850" y="3370263"/>
          <a:ext cx="33639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3263900" imgH="508000" progId="Equation.DSMT4">
                  <p:embed/>
                </p:oleObj>
              </mc:Choice>
              <mc:Fallback>
                <p:oleObj name="" r:id="rId3" imgW="3263900" imgH="5080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5850" y="3370263"/>
                        <a:ext cx="3363913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文本框 21512"/>
          <p:cNvSpPr txBox="1"/>
          <p:nvPr/>
        </p:nvSpPr>
        <p:spPr>
          <a:xfrm>
            <a:off x="793750" y="4451350"/>
            <a:ext cx="8077200" cy="954088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注：高于二阶的混合偏导数结论完全类似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（证明超出本书的范围，故省略）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581" name="对象 21514"/>
          <p:cNvGraphicFramePr/>
          <p:nvPr/>
        </p:nvGraphicFramePr>
        <p:xfrm>
          <a:off x="857250" y="876300"/>
          <a:ext cx="72898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7289800" imgH="3213100" progId="Equation.DSMT4">
                  <p:embed/>
                </p:oleObj>
              </mc:Choice>
              <mc:Fallback>
                <p:oleObj name="" r:id="rId5" imgW="7289800" imgH="32131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7250" y="876300"/>
                        <a:ext cx="7289800" cy="321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5602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8" name="文本框 22529"/>
          <p:cNvSpPr txBox="1"/>
          <p:nvPr/>
        </p:nvSpPr>
        <p:spPr>
          <a:xfrm>
            <a:off x="685800" y="11430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579" name="对象 22530"/>
          <p:cNvGraphicFramePr/>
          <p:nvPr/>
        </p:nvGraphicFramePr>
        <p:xfrm>
          <a:off x="1651000" y="977900"/>
          <a:ext cx="467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4673600" imgH="838200" progId="Equation.DSMT4">
                  <p:embed/>
                </p:oleObj>
              </mc:Choice>
              <mc:Fallback>
                <p:oleObj name="" r:id="rId3" imgW="4673600" imgH="8382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000" y="977900"/>
                        <a:ext cx="4673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22531"/>
          <p:cNvGraphicFramePr/>
          <p:nvPr/>
        </p:nvGraphicFramePr>
        <p:xfrm>
          <a:off x="1708150" y="4095750"/>
          <a:ext cx="220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2209800" imgH="914400" progId="Equation.DSMT4">
                  <p:embed/>
                </p:oleObj>
              </mc:Choice>
              <mc:Fallback>
                <p:oleObj name="" r:id="rId5" imgW="2209800" imgH="9144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8150" y="4095750"/>
                        <a:ext cx="2209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对象 22532"/>
          <p:cNvGraphicFramePr/>
          <p:nvPr/>
        </p:nvGraphicFramePr>
        <p:xfrm>
          <a:off x="4368800" y="4108450"/>
          <a:ext cx="203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2032000" imgH="914400" progId="Equation.3">
                  <p:embed/>
                </p:oleObj>
              </mc:Choice>
              <mc:Fallback>
                <p:oleObj name="" r:id="rId7" imgW="2032000" imgH="9144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8800" y="4108450"/>
                        <a:ext cx="2032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22537"/>
          <p:cNvGraphicFramePr/>
          <p:nvPr/>
        </p:nvGraphicFramePr>
        <p:xfrm>
          <a:off x="1219200" y="1847850"/>
          <a:ext cx="612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6118860" imgH="431800" progId="Equation.DSMT4">
                  <p:embed/>
                </p:oleObj>
              </mc:Choice>
              <mc:Fallback>
                <p:oleObj name="" r:id="rId9" imgW="6118860" imgH="4318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1847850"/>
                        <a:ext cx="6121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22538"/>
          <p:cNvGraphicFramePr/>
          <p:nvPr/>
        </p:nvGraphicFramePr>
        <p:xfrm>
          <a:off x="1819275" y="2432050"/>
          <a:ext cx="516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1" imgW="5166360" imgH="393700" progId="Equation.DSMT4">
                  <p:embed/>
                </p:oleObj>
              </mc:Choice>
              <mc:Fallback>
                <p:oleObj name="" r:id="rId11" imgW="5166360" imgH="3937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19275" y="2432050"/>
                        <a:ext cx="5168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22540"/>
          <p:cNvGraphicFramePr/>
          <p:nvPr/>
        </p:nvGraphicFramePr>
        <p:xfrm>
          <a:off x="1295400" y="5124450"/>
          <a:ext cx="2489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3" imgW="2489200" imgH="965200" progId="Equation.DSMT4">
                  <p:embed/>
                </p:oleObj>
              </mc:Choice>
              <mc:Fallback>
                <p:oleObj name="" r:id="rId13" imgW="2489200" imgH="9652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95400" y="5124450"/>
                        <a:ext cx="24892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22541"/>
          <p:cNvGraphicFramePr/>
          <p:nvPr/>
        </p:nvGraphicFramePr>
        <p:xfrm>
          <a:off x="3810000" y="5175250"/>
          <a:ext cx="2159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5" imgW="2158365" imgH="1129665" progId="Equation.DSMT4">
                  <p:embed/>
                </p:oleObj>
              </mc:Choice>
              <mc:Fallback>
                <p:oleObj name="" r:id="rId15" imgW="2158365" imgH="1129665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0" y="5175250"/>
                        <a:ext cx="21590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22542"/>
          <p:cNvGraphicFramePr/>
          <p:nvPr/>
        </p:nvGraphicFramePr>
        <p:xfrm>
          <a:off x="1244600" y="3041650"/>
          <a:ext cx="2489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7" imgW="2489200" imgH="965200" progId="Equation.DSMT4">
                  <p:embed/>
                </p:oleObj>
              </mc:Choice>
              <mc:Fallback>
                <p:oleObj name="" r:id="rId17" imgW="2489200" imgH="9652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44600" y="3041650"/>
                        <a:ext cx="24892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对象 21513"/>
          <p:cNvGraphicFramePr/>
          <p:nvPr/>
        </p:nvGraphicFramePr>
        <p:xfrm>
          <a:off x="690563" y="276225"/>
          <a:ext cx="66452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8" imgW="6642100" imgH="571500" progId="Equation.DSMT4">
                  <p:embed/>
                </p:oleObj>
              </mc:Choice>
              <mc:Fallback>
                <p:oleObj name="" r:id="rId18" imgW="6642100" imgH="5715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0563" y="276225"/>
                        <a:ext cx="66452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662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矩形 33793"/>
          <p:cNvSpPr/>
          <p:nvPr/>
        </p:nvSpPr>
        <p:spPr>
          <a:xfrm>
            <a:off x="512763" y="360363"/>
            <a:ext cx="8001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小结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628" name="对象 3676"/>
          <p:cNvGraphicFramePr/>
          <p:nvPr/>
        </p:nvGraphicFramePr>
        <p:xfrm>
          <a:off x="1184275" y="1089025"/>
          <a:ext cx="51403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6031865" imgH="1181100" progId="Equation.DSMT4">
                  <p:embed/>
                </p:oleObj>
              </mc:Choice>
              <mc:Fallback>
                <p:oleObj name="" r:id="rId3" imgW="6031865" imgH="11811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4275" y="1089025"/>
                        <a:ext cx="5140325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4215"/>
          <p:cNvGraphicFramePr/>
          <p:nvPr/>
        </p:nvGraphicFramePr>
        <p:xfrm>
          <a:off x="1282700" y="2154238"/>
          <a:ext cx="49403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5969000" imgH="1206500" progId="Equation.DSMT4">
                  <p:embed/>
                </p:oleObj>
              </mc:Choice>
              <mc:Fallback>
                <p:oleObj name="" r:id="rId5" imgW="5969000" imgH="12065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2700" y="2154238"/>
                        <a:ext cx="4940300" cy="91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文本框 26644"/>
          <p:cNvSpPr txBox="1"/>
          <p:nvPr/>
        </p:nvSpPr>
        <p:spPr>
          <a:xfrm>
            <a:off x="1049338" y="4302125"/>
            <a:ext cx="7464425" cy="954088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对多元函数，偏导数存在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不一定能推出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函数连续。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31" name="文本框 6153"/>
          <p:cNvSpPr txBox="1"/>
          <p:nvPr/>
        </p:nvSpPr>
        <p:spPr>
          <a:xfrm>
            <a:off x="969963" y="3241675"/>
            <a:ext cx="7086600" cy="952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求偏导数的方法与一元函数一样，只需把另外的变量看成常数即可。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7650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7651" name="对象 18440"/>
          <p:cNvGraphicFramePr/>
          <p:nvPr/>
        </p:nvGraphicFramePr>
        <p:xfrm>
          <a:off x="533400" y="884238"/>
          <a:ext cx="358933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873500" imgH="927100" progId="Equation.3">
                  <p:embed/>
                </p:oleObj>
              </mc:Choice>
              <mc:Fallback>
                <p:oleObj name="" r:id="rId3" imgW="3873500" imgH="9271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884238"/>
                        <a:ext cx="3589338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对象 18441"/>
          <p:cNvGraphicFramePr/>
          <p:nvPr/>
        </p:nvGraphicFramePr>
        <p:xfrm>
          <a:off x="4572000" y="874713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3949700" imgH="1016000" progId="Equation.3">
                  <p:embed/>
                </p:oleObj>
              </mc:Choice>
              <mc:Fallback>
                <p:oleObj name="" r:id="rId5" imgW="3949700" imgH="10160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874713"/>
                        <a:ext cx="35052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18442"/>
          <p:cNvGraphicFramePr/>
          <p:nvPr/>
        </p:nvGraphicFramePr>
        <p:xfrm>
          <a:off x="533400" y="2301875"/>
          <a:ext cx="37258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7" imgW="4023995" imgH="951865" progId="Equation.3">
                  <p:embed/>
                </p:oleObj>
              </mc:Choice>
              <mc:Fallback>
                <p:oleObj name="" r:id="rId7" imgW="4023995" imgH="95186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2301875"/>
                        <a:ext cx="3725863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18443"/>
          <p:cNvGraphicFramePr/>
          <p:nvPr/>
        </p:nvGraphicFramePr>
        <p:xfrm>
          <a:off x="4572000" y="2301875"/>
          <a:ext cx="37306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9" imgW="4203700" imgH="1016000" progId="Equation.3">
                  <p:embed/>
                </p:oleObj>
              </mc:Choice>
              <mc:Fallback>
                <p:oleObj name="" r:id="rId9" imgW="4203700" imgH="10160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2301875"/>
                        <a:ext cx="3730625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21514"/>
          <p:cNvGraphicFramePr/>
          <p:nvPr/>
        </p:nvGraphicFramePr>
        <p:xfrm>
          <a:off x="681038" y="3940175"/>
          <a:ext cx="521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1" imgW="5219700" imgH="965200" progId="Equation.DSMT4">
                  <p:embed/>
                </p:oleObj>
              </mc:Choice>
              <mc:Fallback>
                <p:oleObj name="" r:id="rId11" imgW="5219700" imgH="9652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1038" y="3940175"/>
                        <a:ext cx="5219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86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文本框 26635"/>
          <p:cNvSpPr txBox="1"/>
          <p:nvPr/>
        </p:nvSpPr>
        <p:spPr>
          <a:xfrm>
            <a:off x="815975" y="319088"/>
            <a:ext cx="70104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练习：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676" name="文本框 2"/>
          <p:cNvSpPr txBox="1"/>
          <p:nvPr/>
        </p:nvSpPr>
        <p:spPr>
          <a:xfrm>
            <a:off x="815975" y="3932238"/>
            <a:ext cx="5846763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求函数的所有一阶和二阶偏导数：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8677" name="对象 3"/>
          <p:cNvGraphicFramePr/>
          <p:nvPr/>
        </p:nvGraphicFramePr>
        <p:xfrm>
          <a:off x="2511425" y="4827588"/>
          <a:ext cx="2165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2082800" imgH="584200" progId="Equation.DSMT4">
                  <p:embed/>
                </p:oleObj>
              </mc:Choice>
              <mc:Fallback>
                <p:oleObj name="" r:id="rId3" imgW="2082800" imgH="5842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1425" y="4827588"/>
                        <a:ext cx="216535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文本框 7"/>
          <p:cNvSpPr txBox="1"/>
          <p:nvPr/>
        </p:nvSpPr>
        <p:spPr>
          <a:xfrm>
            <a:off x="889000" y="1195388"/>
            <a:ext cx="7896225" cy="952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讨论函数在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(0,0)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点的连续性，并用定义求函数在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(0,0)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点的偏导数。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8679" name="对象 26626"/>
          <p:cNvGraphicFramePr/>
          <p:nvPr/>
        </p:nvGraphicFramePr>
        <p:xfrm>
          <a:off x="1804988" y="2147888"/>
          <a:ext cx="4762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2184400" imgH="711200" progId="Equation.DSMT4">
                  <p:embed/>
                </p:oleObj>
              </mc:Choice>
              <mc:Fallback>
                <p:oleObj name="" r:id="rId5" imgW="2184400" imgH="7112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4988" y="2147888"/>
                        <a:ext cx="4762500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146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2079"/>
          <p:cNvGraphicFramePr/>
          <p:nvPr/>
        </p:nvGraphicFramePr>
        <p:xfrm>
          <a:off x="796925" y="1384300"/>
          <a:ext cx="7150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7150100" imgH="520700" progId="Equation.DSMT4">
                  <p:embed/>
                </p:oleObj>
              </mc:Choice>
              <mc:Fallback>
                <p:oleObj name="" r:id="rId3" imgW="7150100" imgH="520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925" y="1384300"/>
                        <a:ext cx="7150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对象 2080"/>
          <p:cNvGraphicFramePr/>
          <p:nvPr/>
        </p:nvGraphicFramePr>
        <p:xfrm>
          <a:off x="323850" y="2011363"/>
          <a:ext cx="45497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4546600" imgH="495300" progId="Equation.DSMT4">
                  <p:embed/>
                </p:oleObj>
              </mc:Choice>
              <mc:Fallback>
                <p:oleObj name="" r:id="rId5" imgW="4546600" imgH="495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2011363"/>
                        <a:ext cx="4549775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2081"/>
          <p:cNvGraphicFramePr/>
          <p:nvPr/>
        </p:nvGraphicFramePr>
        <p:xfrm>
          <a:off x="323850" y="2622550"/>
          <a:ext cx="5016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5016500" imgH="495300" progId="Equation.DSMT4">
                  <p:embed/>
                </p:oleObj>
              </mc:Choice>
              <mc:Fallback>
                <p:oleObj name="" r:id="rId7" imgW="5016500" imgH="495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2622550"/>
                        <a:ext cx="50165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对象 2083"/>
          <p:cNvGraphicFramePr/>
          <p:nvPr/>
        </p:nvGraphicFramePr>
        <p:xfrm>
          <a:off x="279400" y="3290888"/>
          <a:ext cx="4165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4165600" imgH="405765" progId="Equation.DSMT4">
                  <p:embed/>
                </p:oleObj>
              </mc:Choice>
              <mc:Fallback>
                <p:oleObj name="" r:id="rId9" imgW="4165600" imgH="4057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400" y="3290888"/>
                        <a:ext cx="41656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2084"/>
          <p:cNvGraphicFramePr/>
          <p:nvPr/>
        </p:nvGraphicFramePr>
        <p:xfrm>
          <a:off x="260350" y="5080000"/>
          <a:ext cx="429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4291965" imgH="444500" progId="Equation.DSMT4">
                  <p:embed/>
                </p:oleObj>
              </mc:Choice>
              <mc:Fallback>
                <p:oleObj name="" r:id="rId11" imgW="4291965" imgH="444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0350" y="5080000"/>
                        <a:ext cx="429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2085"/>
          <p:cNvGraphicFramePr>
            <a:graphicFrameLocks noChangeAspect="1"/>
          </p:cNvGraphicFramePr>
          <p:nvPr/>
        </p:nvGraphicFramePr>
        <p:xfrm>
          <a:off x="425450" y="5607050"/>
          <a:ext cx="448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3" imgW="4483100" imgH="508000" progId="Equation.DSMT4">
                  <p:embed/>
                </p:oleObj>
              </mc:Choice>
              <mc:Fallback>
                <p:oleObj name="" r:id="rId13" imgW="4483100" imgH="5080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5450" y="5607050"/>
                        <a:ext cx="4483100" cy="508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2086"/>
          <p:cNvGraphicFramePr/>
          <p:nvPr/>
        </p:nvGraphicFramePr>
        <p:xfrm>
          <a:off x="273050" y="3886200"/>
          <a:ext cx="321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5" imgW="3211830" imgH="393700" progId="Equation.DSMT4">
                  <p:embed/>
                </p:oleObj>
              </mc:Choice>
              <mc:Fallback>
                <p:oleObj name="" r:id="rId15" imgW="3211830" imgH="393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3050" y="3886200"/>
                        <a:ext cx="3213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对象 2087"/>
          <p:cNvGraphicFramePr>
            <a:graphicFrameLocks noChangeAspect="1"/>
          </p:cNvGraphicFramePr>
          <p:nvPr/>
        </p:nvGraphicFramePr>
        <p:xfrm>
          <a:off x="419100" y="4418013"/>
          <a:ext cx="430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7" imgW="4303395" imgH="495300" progId="Equation.DSMT4">
                  <p:embed/>
                </p:oleObj>
              </mc:Choice>
              <mc:Fallback>
                <p:oleObj name="" r:id="rId17" imgW="4303395" imgH="4953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9100" y="4418013"/>
                        <a:ext cx="4305300" cy="495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997450" y="1905000"/>
            <a:ext cx="4324350" cy="3962400"/>
            <a:chOff x="7730" y="3000"/>
            <a:chExt cx="6810" cy="6240"/>
          </a:xfrm>
        </p:grpSpPr>
        <p:grpSp>
          <p:nvGrpSpPr>
            <p:cNvPr id="6156" name="组合 2104"/>
            <p:cNvGrpSpPr/>
            <p:nvPr/>
          </p:nvGrpSpPr>
          <p:grpSpPr>
            <a:xfrm>
              <a:off x="9720" y="6142"/>
              <a:ext cx="4560" cy="937"/>
              <a:chOff x="3936" y="2409"/>
              <a:chExt cx="1824" cy="375"/>
            </a:xfrm>
          </p:grpSpPr>
          <p:sp>
            <p:nvSpPr>
              <p:cNvPr id="6157" name="直接连接符 2091"/>
              <p:cNvSpPr/>
              <p:nvPr/>
            </p:nvSpPr>
            <p:spPr>
              <a:xfrm>
                <a:off x="3936" y="2457"/>
                <a:ext cx="1728" cy="1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58" name="椭圆 2093"/>
              <p:cNvSpPr/>
              <p:nvPr/>
            </p:nvSpPr>
            <p:spPr>
              <a:xfrm>
                <a:off x="4848" y="2409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317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159" name="文本框 2099"/>
              <p:cNvSpPr txBox="1"/>
              <p:nvPr/>
            </p:nvSpPr>
            <p:spPr>
              <a:xfrm>
                <a:off x="4608" y="2457"/>
                <a:ext cx="1152" cy="32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x+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Math1" pitchFamily="2" charset="2"/>
                  </a:rPr>
                  <a:t>Δ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Math1" pitchFamily="2" charset="2"/>
                  </a:rPr>
                  <a:t>x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,y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6160" name="组合 1"/>
            <p:cNvGrpSpPr/>
            <p:nvPr/>
          </p:nvGrpSpPr>
          <p:grpSpPr>
            <a:xfrm>
              <a:off x="7730" y="3000"/>
              <a:ext cx="6810" cy="6240"/>
              <a:chOff x="7590" y="3000"/>
              <a:chExt cx="6810" cy="6240"/>
            </a:xfrm>
          </p:grpSpPr>
          <p:grpSp>
            <p:nvGrpSpPr>
              <p:cNvPr id="6161" name="组合 2105"/>
              <p:cNvGrpSpPr/>
              <p:nvPr/>
            </p:nvGrpSpPr>
            <p:grpSpPr>
              <a:xfrm>
                <a:off x="9635" y="4200"/>
                <a:ext cx="2580" cy="2040"/>
                <a:chOff x="3840" y="-48"/>
                <a:chExt cx="1032" cy="816"/>
              </a:xfrm>
            </p:grpSpPr>
            <p:sp>
              <p:nvSpPr>
                <p:cNvPr id="6162" name="直接连接符 2092"/>
                <p:cNvSpPr/>
                <p:nvPr/>
              </p:nvSpPr>
              <p:spPr>
                <a:xfrm>
                  <a:off x="3888" y="-48"/>
                  <a:ext cx="0" cy="816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163" name="椭圆 2094"/>
                <p:cNvSpPr/>
                <p:nvPr/>
              </p:nvSpPr>
              <p:spPr>
                <a:xfrm>
                  <a:off x="3862" y="96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17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164" name="矩形 2100"/>
                <p:cNvSpPr/>
                <p:nvPr/>
              </p:nvSpPr>
              <p:spPr>
                <a:xfrm>
                  <a:off x="3840" y="-39"/>
                  <a:ext cx="1032" cy="32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x,y +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Math1" pitchFamily="2" charset="2"/>
                    </a:rPr>
                    <a:t>Δ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sym typeface="Math1" pitchFamily="2" charset="2"/>
                    </a:rPr>
                    <a:t>y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)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6165" name="组合 2103"/>
              <p:cNvGrpSpPr/>
              <p:nvPr/>
            </p:nvGrpSpPr>
            <p:grpSpPr>
              <a:xfrm>
                <a:off x="7590" y="3000"/>
                <a:ext cx="6810" cy="6240"/>
                <a:chOff x="3036" y="1200"/>
                <a:chExt cx="2724" cy="2496"/>
              </a:xfrm>
            </p:grpSpPr>
            <p:sp>
              <p:nvSpPr>
                <p:cNvPr id="6166" name="直接连接符 2089"/>
                <p:cNvSpPr/>
                <p:nvPr/>
              </p:nvSpPr>
              <p:spPr>
                <a:xfrm>
                  <a:off x="3036" y="3312"/>
                  <a:ext cx="2544" cy="1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6167" name="直接连接符 2090"/>
                <p:cNvSpPr/>
                <p:nvPr/>
              </p:nvSpPr>
              <p:spPr>
                <a:xfrm>
                  <a:off x="3504" y="1344"/>
                  <a:ext cx="1" cy="2352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sp>
            <p:sp>
              <p:nvSpPr>
                <p:cNvPr id="6168" name="文本框 2095"/>
                <p:cNvSpPr txBox="1"/>
                <p:nvPr/>
              </p:nvSpPr>
              <p:spPr>
                <a:xfrm>
                  <a:off x="5424" y="3264"/>
                  <a:ext cx="336" cy="32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anchor="t" anchorCtr="0">
                  <a:spAutoFit/>
                </a:bodyPr>
                <a:p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x</a:t>
                  </a:r>
                  <a:endPara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169" name="文本框 2096"/>
                <p:cNvSpPr txBox="1"/>
                <p:nvPr/>
              </p:nvSpPr>
              <p:spPr>
                <a:xfrm>
                  <a:off x="3600" y="1200"/>
                  <a:ext cx="432" cy="32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anchor="t" anchorCtr="0">
                  <a:spAutoFit/>
                </a:bodyPr>
                <a:p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y</a:t>
                  </a:r>
                  <a:endPara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170" name="文本框 2097"/>
                <p:cNvSpPr txBox="1"/>
                <p:nvPr/>
              </p:nvSpPr>
              <p:spPr>
                <a:xfrm>
                  <a:off x="3264" y="3216"/>
                  <a:ext cx="672" cy="327"/>
                </a:xfrm>
                <a:prstGeom prst="rect">
                  <a:avLst/>
                </a:prstGeom>
                <a:noFill/>
                <a:ln w="31750">
                  <a:noFill/>
                </a:ln>
              </p:spPr>
              <p:txBody>
                <a:bodyPr anchor="t" anchorCtr="0">
                  <a:spAutoFit/>
                </a:bodyPr>
                <a:p>
                  <a:r>
                    <a:rPr lang="en-US" altLang="zh-CN" i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o</a:t>
                  </a:r>
                  <a:endParaRPr lang="en-US" altLang="zh-CN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171" name="椭圆 2101"/>
                <p:cNvSpPr/>
                <p:nvPr/>
              </p:nvSpPr>
              <p:spPr>
                <a:xfrm>
                  <a:off x="3888" y="2448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17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graphicFrame>
              <p:nvGraphicFramePr>
                <p:cNvPr id="6172" name="对象 2102"/>
                <p:cNvGraphicFramePr/>
                <p:nvPr/>
              </p:nvGraphicFramePr>
              <p:xfrm>
                <a:off x="3568" y="2592"/>
                <a:ext cx="752" cy="3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7" name="" r:id="rId19" imgW="1193165" imgH="495300" progId="Equation.DSMT4">
                        <p:embed/>
                      </p:oleObj>
                    </mc:Choice>
                    <mc:Fallback>
                      <p:oleObj name="" r:id="rId19" imgW="1193165" imgH="495300" progId="Equation.DSMT4">
                        <p:embed/>
                        <p:pic>
                          <p:nvPicPr>
                            <p:cNvPr id="0" name="图片 3086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68" y="2592"/>
                              <a:ext cx="752" cy="31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6173" name="矩形 3553"/>
          <p:cNvSpPr/>
          <p:nvPr/>
        </p:nvSpPr>
        <p:spPr>
          <a:xfrm>
            <a:off x="381000" y="280988"/>
            <a:ext cx="4572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一、偏导数的概念</a:t>
            </a: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170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171" name="对象 3676"/>
          <p:cNvGraphicFramePr/>
          <p:nvPr/>
        </p:nvGraphicFramePr>
        <p:xfrm>
          <a:off x="723900" y="508000"/>
          <a:ext cx="785018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7112000" imgH="4419600" progId="Equation.DSMT4">
                  <p:embed/>
                </p:oleObj>
              </mc:Choice>
              <mc:Fallback>
                <p:oleObj name="" r:id="rId3" imgW="7112000" imgH="4419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" y="508000"/>
                        <a:ext cx="7850188" cy="441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4213"/>
          <p:cNvGraphicFramePr/>
          <p:nvPr/>
        </p:nvGraphicFramePr>
        <p:xfrm>
          <a:off x="1979613" y="5364163"/>
          <a:ext cx="5765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5765800" imgH="1143000" progId="Equation.DSMT4">
                  <p:embed/>
                </p:oleObj>
              </mc:Choice>
              <mc:Fallback>
                <p:oleObj name="" r:id="rId5" imgW="5765800" imgH="1143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5364163"/>
                        <a:ext cx="57658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文本框 1"/>
          <p:cNvSpPr txBox="1"/>
          <p:nvPr/>
        </p:nvSpPr>
        <p:spPr>
          <a:xfrm>
            <a:off x="723900" y="5575300"/>
            <a:ext cx="1255713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记为：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19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195" name="对象 4215"/>
          <p:cNvGraphicFramePr/>
          <p:nvPr/>
        </p:nvGraphicFramePr>
        <p:xfrm>
          <a:off x="792163" y="638175"/>
          <a:ext cx="7634287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7543800" imgH="3479800" progId="Equation.DSMT4">
                  <p:embed/>
                </p:oleObj>
              </mc:Choice>
              <mc:Fallback>
                <p:oleObj name="" r:id="rId3" imgW="7543800" imgH="3479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638175"/>
                        <a:ext cx="7634287" cy="347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21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219" name="对象 4215"/>
          <p:cNvGraphicFramePr/>
          <p:nvPr>
            <p:custDataLst>
              <p:tags r:id="rId3"/>
            </p:custDataLst>
          </p:nvPr>
        </p:nvGraphicFramePr>
        <p:xfrm>
          <a:off x="1736725" y="2019300"/>
          <a:ext cx="601503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4" imgW="5943600" imgH="1181100" progId="Equation.DSMT4">
                  <p:embed/>
                </p:oleObj>
              </mc:Choice>
              <mc:Fallback>
                <p:oleObj name="" r:id="rId4" imgW="5943600" imgH="11811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6725" y="2019300"/>
                        <a:ext cx="6015038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4215"/>
          <p:cNvGraphicFramePr/>
          <p:nvPr>
            <p:custDataLst>
              <p:tags r:id="rId6"/>
            </p:custDataLst>
          </p:nvPr>
        </p:nvGraphicFramePr>
        <p:xfrm>
          <a:off x="1690688" y="3384550"/>
          <a:ext cx="595153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5880100" imgH="1206500" progId="Equation.DSMT4">
                  <p:embed/>
                </p:oleObj>
              </mc:Choice>
              <mc:Fallback>
                <p:oleObj name="" r:id="rId7" imgW="5880100" imgH="12065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0688" y="3384550"/>
                        <a:ext cx="5951537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4215"/>
          <p:cNvGraphicFramePr/>
          <p:nvPr>
            <p:custDataLst>
              <p:tags r:id="rId9"/>
            </p:custDataLst>
          </p:nvPr>
        </p:nvGraphicFramePr>
        <p:xfrm>
          <a:off x="1196975" y="1268413"/>
          <a:ext cx="6915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0" imgW="6832600" imgH="520700" progId="Equation.DSMT4">
                  <p:embed/>
                </p:oleObj>
              </mc:Choice>
              <mc:Fallback>
                <p:oleObj name="" r:id="rId10" imgW="6832600" imgH="5207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6975" y="1268413"/>
                        <a:ext cx="691515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>
          <a:xfrm>
            <a:off x="836613" y="908050"/>
            <a:ext cx="7696200" cy="418623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4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43" name="对象 5489"/>
          <p:cNvGraphicFramePr/>
          <p:nvPr/>
        </p:nvGraphicFramePr>
        <p:xfrm>
          <a:off x="768033" y="831850"/>
          <a:ext cx="7950835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7949565" imgH="2628900" progId="Equation.DSMT4">
                  <p:embed/>
                </p:oleObj>
              </mc:Choice>
              <mc:Fallback>
                <p:oleObj name="" r:id="rId3" imgW="7949565" imgH="2628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033" y="831850"/>
                        <a:ext cx="7950835" cy="262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5490"/>
          <p:cNvGraphicFramePr/>
          <p:nvPr/>
        </p:nvGraphicFramePr>
        <p:xfrm>
          <a:off x="800100" y="3657600"/>
          <a:ext cx="6972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6972300" imgH="1536700" progId="Equation.DSMT4">
                  <p:embed/>
                </p:oleObj>
              </mc:Choice>
              <mc:Fallback>
                <p:oleObj name="" r:id="rId5" imgW="6972300" imgH="15367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100" y="3657600"/>
                        <a:ext cx="69723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文本框 1"/>
          <p:cNvSpPr txBox="1"/>
          <p:nvPr/>
        </p:nvSpPr>
        <p:spPr>
          <a:xfrm>
            <a:off x="719138" y="5718175"/>
            <a:ext cx="80479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在不引起混淆的情况下，偏导函数也称为偏导数。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26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6153"/>
          <p:cNvSpPr txBox="1"/>
          <p:nvPr/>
        </p:nvSpPr>
        <p:spPr>
          <a:xfrm>
            <a:off x="1028700" y="919163"/>
            <a:ext cx="70866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偏导数的概念可以推广到二元以上函数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268" name="对象 6156"/>
          <p:cNvGraphicFramePr/>
          <p:nvPr/>
        </p:nvGraphicFramePr>
        <p:xfrm>
          <a:off x="1219200" y="1703388"/>
          <a:ext cx="4152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4150995" imgH="431800" progId="Equation.DSMT4">
                  <p:embed/>
                </p:oleObj>
              </mc:Choice>
              <mc:Fallback>
                <p:oleObj name="" r:id="rId3" imgW="4150995" imgH="431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703388"/>
                        <a:ext cx="415290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6158"/>
          <p:cNvGraphicFramePr/>
          <p:nvPr/>
        </p:nvGraphicFramePr>
        <p:xfrm>
          <a:off x="1376363" y="2286000"/>
          <a:ext cx="64785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6477000" imgH="838200" progId="Equation.DSMT4">
                  <p:embed/>
                </p:oleObj>
              </mc:Choice>
              <mc:Fallback>
                <p:oleObj name="" r:id="rId5" imgW="6477000" imgH="838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6363" y="2286000"/>
                        <a:ext cx="6478587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6159"/>
          <p:cNvGraphicFramePr/>
          <p:nvPr/>
        </p:nvGraphicFramePr>
        <p:xfrm>
          <a:off x="1320800" y="3416300"/>
          <a:ext cx="6440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6438900" imgH="914400" progId="Equation.3">
                  <p:embed/>
                </p:oleObj>
              </mc:Choice>
              <mc:Fallback>
                <p:oleObj name="" r:id="rId7" imgW="6438900" imgH="914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0800" y="3416300"/>
                        <a:ext cx="64404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6160"/>
          <p:cNvGraphicFramePr/>
          <p:nvPr/>
        </p:nvGraphicFramePr>
        <p:xfrm>
          <a:off x="1343025" y="4622800"/>
          <a:ext cx="63896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6385560" imgH="862965" progId="Equation.3">
                  <p:embed/>
                </p:oleObj>
              </mc:Choice>
              <mc:Fallback>
                <p:oleObj name="" r:id="rId9" imgW="6385560" imgH="8629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3025" y="4622800"/>
                        <a:ext cx="6389688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>
            <p:custDataLst>
              <p:tags r:id="rId11"/>
            </p:custDataLst>
          </p:nvPr>
        </p:nvSpPr>
        <p:spPr>
          <a:xfrm>
            <a:off x="836613" y="739775"/>
            <a:ext cx="7724775" cy="5141913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290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179"/>
          <p:cNvGrpSpPr/>
          <p:nvPr/>
        </p:nvGrpSpPr>
        <p:grpSpPr>
          <a:xfrm>
            <a:off x="1905000" y="2565400"/>
            <a:ext cx="2235200" cy="889000"/>
            <a:chOff x="1200" y="1168"/>
            <a:chExt cx="1408" cy="560"/>
          </a:xfrm>
        </p:grpSpPr>
        <p:graphicFrame>
          <p:nvGraphicFramePr>
            <p:cNvPr id="12292" name="对象 7171"/>
            <p:cNvGraphicFramePr/>
            <p:nvPr/>
          </p:nvGraphicFramePr>
          <p:xfrm>
            <a:off x="1200" y="1168"/>
            <a:ext cx="48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3" imgW="761365" imgH="888365" progId="Equation.3">
                    <p:embed/>
                  </p:oleObj>
                </mc:Choice>
                <mc:Fallback>
                  <p:oleObj name="" r:id="rId3" imgW="761365" imgH="88836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0" y="1168"/>
                          <a:ext cx="480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对象 7172"/>
            <p:cNvGraphicFramePr/>
            <p:nvPr/>
          </p:nvGraphicFramePr>
          <p:xfrm>
            <a:off x="1776" y="1360"/>
            <a:ext cx="8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5" imgW="1320165" imgH="368300" progId="Equation.3">
                    <p:embed/>
                  </p:oleObj>
                </mc:Choice>
                <mc:Fallback>
                  <p:oleObj name="" r:id="rId5" imgW="1320165" imgH="3683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76" y="1360"/>
                          <a:ext cx="832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7180"/>
          <p:cNvGrpSpPr/>
          <p:nvPr/>
        </p:nvGrpSpPr>
        <p:grpSpPr>
          <a:xfrm>
            <a:off x="4724400" y="2616200"/>
            <a:ext cx="2114550" cy="914400"/>
            <a:chOff x="2976" y="1200"/>
            <a:chExt cx="1332" cy="576"/>
          </a:xfrm>
        </p:grpSpPr>
        <p:graphicFrame>
          <p:nvGraphicFramePr>
            <p:cNvPr id="12295" name="对象 7173"/>
            <p:cNvGraphicFramePr/>
            <p:nvPr/>
          </p:nvGraphicFramePr>
          <p:xfrm>
            <a:off x="2976" y="1200"/>
            <a:ext cx="43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7" imgW="685800" imgH="914400" progId="Equation.3">
                    <p:embed/>
                  </p:oleObj>
                </mc:Choice>
                <mc:Fallback>
                  <p:oleObj name="" r:id="rId7" imgW="685800" imgH="9144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76" y="1200"/>
                          <a:ext cx="432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对象 7174"/>
            <p:cNvGraphicFramePr/>
            <p:nvPr/>
          </p:nvGraphicFramePr>
          <p:xfrm>
            <a:off x="3484" y="1400"/>
            <a:ext cx="8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9" imgW="1308100" imgH="368300" progId="Equation.3">
                    <p:embed/>
                  </p:oleObj>
                </mc:Choice>
                <mc:Fallback>
                  <p:oleObj name="" r:id="rId9" imgW="1308100" imgH="3683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84" y="1400"/>
                          <a:ext cx="824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7181"/>
          <p:cNvGrpSpPr/>
          <p:nvPr/>
        </p:nvGrpSpPr>
        <p:grpSpPr>
          <a:xfrm>
            <a:off x="1371600" y="3733800"/>
            <a:ext cx="4152900" cy="965200"/>
            <a:chOff x="864" y="1904"/>
            <a:chExt cx="2616" cy="608"/>
          </a:xfrm>
        </p:grpSpPr>
        <p:graphicFrame>
          <p:nvGraphicFramePr>
            <p:cNvPr id="12298" name="对象 7175"/>
            <p:cNvGraphicFramePr/>
            <p:nvPr/>
          </p:nvGraphicFramePr>
          <p:xfrm>
            <a:off x="864" y="1904"/>
            <a:ext cx="112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1" imgW="1790700" imgH="965200" progId="Equation.3">
                    <p:embed/>
                  </p:oleObj>
                </mc:Choice>
                <mc:Fallback>
                  <p:oleObj name="" r:id="rId11" imgW="1790700" imgH="9652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64" y="1904"/>
                          <a:ext cx="1128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对象 7176"/>
            <p:cNvGraphicFramePr/>
            <p:nvPr/>
          </p:nvGraphicFramePr>
          <p:xfrm>
            <a:off x="2000" y="2118"/>
            <a:ext cx="14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3" imgW="2349500" imgH="368300" progId="Equation.3">
                    <p:embed/>
                  </p:oleObj>
                </mc:Choice>
                <mc:Fallback>
                  <p:oleObj name="" r:id="rId13" imgW="2349500" imgH="3683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00" y="2118"/>
                          <a:ext cx="1480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7177"/>
          <p:cNvGraphicFramePr/>
          <p:nvPr/>
        </p:nvGraphicFramePr>
        <p:xfrm>
          <a:off x="1933575" y="4927600"/>
          <a:ext cx="120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5" imgW="1206500" imgH="965200" progId="Equation.3">
                  <p:embed/>
                </p:oleObj>
              </mc:Choice>
              <mc:Fallback>
                <p:oleObj name="" r:id="rId15" imgW="1206500" imgH="965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33575" y="4927600"/>
                        <a:ext cx="1206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对象 7178"/>
          <p:cNvGraphicFramePr/>
          <p:nvPr/>
        </p:nvGraphicFramePr>
        <p:xfrm>
          <a:off x="3181350" y="5232400"/>
          <a:ext cx="233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7" imgW="2336800" imgH="368300" progId="Equation.3">
                  <p:embed/>
                </p:oleObj>
              </mc:Choice>
              <mc:Fallback>
                <p:oleObj name="" r:id="rId17" imgW="2336800" imgH="368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81350" y="5232400"/>
                        <a:ext cx="2336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对象 7183"/>
          <p:cNvGraphicFramePr/>
          <p:nvPr/>
        </p:nvGraphicFramePr>
        <p:xfrm>
          <a:off x="1009650" y="1955800"/>
          <a:ext cx="690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9" imgW="6908800" imgH="508000" progId="Equation.DSMT4">
                  <p:embed/>
                </p:oleObj>
              </mc:Choice>
              <mc:Fallback>
                <p:oleObj name="" r:id="rId19" imgW="6908800" imgH="5080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09650" y="1955800"/>
                        <a:ext cx="6908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文本框 6153"/>
          <p:cNvSpPr txBox="1"/>
          <p:nvPr/>
        </p:nvSpPr>
        <p:spPr>
          <a:xfrm>
            <a:off x="914400" y="619125"/>
            <a:ext cx="7086600" cy="952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求偏导数的方法与一元函数求导一样，只需把另外的自变量看成常数即可。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914400" y="27193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21"/>
            </p:custDataLst>
          </p:nvPr>
        </p:nvSpPr>
        <p:spPr>
          <a:xfrm>
            <a:off x="836613" y="638175"/>
            <a:ext cx="7696200" cy="98583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commondata" val="eyJoZGlkIjoiNGI1OTc3NjIwNTU4MzNmNTlkYTllNGQyYmZlOGU2ZjM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演示</Application>
  <PresentationFormat>全屏显示(4:3)</PresentationFormat>
  <Paragraphs>86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134</vt:i4>
      </vt:variant>
      <vt:variant>
        <vt:lpstr>幻灯片标题</vt:lpstr>
      </vt:variant>
      <vt:variant>
        <vt:i4>25</vt:i4>
      </vt:variant>
    </vt:vector>
  </HeadingPairs>
  <TitlesOfParts>
    <vt:vector size="173" baseType="lpstr">
      <vt:lpstr>Arial</vt:lpstr>
      <vt:lpstr>宋体</vt:lpstr>
      <vt:lpstr>Wingdings</vt:lpstr>
      <vt:lpstr>黑体</vt:lpstr>
      <vt:lpstr>Times New Roman</vt:lpstr>
      <vt:lpstr>华文新魏</vt:lpstr>
      <vt:lpstr>Math1</vt:lpstr>
      <vt:lpstr>Segoe Print</vt:lpstr>
      <vt:lpstr>微软雅黑</vt:lpstr>
      <vt:lpstr>Arial Unicode MS</vt:lpstr>
      <vt:lpstr>Calibri</vt:lpstr>
      <vt:lpstr>默认设计模板</vt:lpstr>
      <vt:lpstr>1_默认设计模板</vt:lpstr>
      <vt:lpstr>2_默认设计模板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傅英定</dc:creator>
  <cp:lastModifiedBy>想你</cp:lastModifiedBy>
  <cp:revision>96</cp:revision>
  <dcterms:created xsi:type="dcterms:W3CDTF">2001-03-07T08:41:00Z</dcterms:created>
  <dcterms:modified xsi:type="dcterms:W3CDTF">2024-02-25T13:01:46Z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971F36C1616F4E6A9940653614DA55FB_13</vt:lpwstr>
  </property>
</Properties>
</file>