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3"/>
    <p:sldId id="315" r:id="rId4"/>
    <p:sldId id="293" r:id="rId5"/>
    <p:sldId id="294" r:id="rId6"/>
    <p:sldId id="316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86" r:id="rId15"/>
    <p:sldId id="287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78" r:id="rId25"/>
    <p:sldId id="279" r:id="rId26"/>
    <p:sldId id="317" r:id="rId27"/>
    <p:sldId id="366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88470"/>
  </p:normalViewPr>
  <p:slideViewPr>
    <p:cSldViewPr showGuides="1">
      <p:cViewPr varScale="1">
        <p:scale>
          <a:sx n="114" d="100"/>
          <a:sy n="114" d="100"/>
        </p:scale>
        <p:origin x="-2286" y="-96"/>
      </p:cViewPr>
      <p:guideLst>
        <p:guide orient="horz" pos="2188"/>
        <p:guide pos="2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0" Type="http://schemas.openxmlformats.org/officeDocument/2006/relationships/image" Target="../media/image138.wmf"/><Relationship Id="rId1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17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4" Type="http://schemas.openxmlformats.org/officeDocument/2006/relationships/image" Target="../media/image65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34" Type="http://schemas.openxmlformats.org/officeDocument/2006/relationships/vmlDrawing" Target="../drawings/vmlDrawing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65.wmf"/><Relationship Id="rId31" Type="http://schemas.openxmlformats.org/officeDocument/2006/relationships/oleObject" Target="../embeddings/oleObject79.bin"/><Relationship Id="rId30" Type="http://schemas.openxmlformats.org/officeDocument/2006/relationships/tags" Target="../tags/tag11.xml"/><Relationship Id="rId3" Type="http://schemas.openxmlformats.org/officeDocument/2006/relationships/oleObject" Target="../embeddings/oleObject65.bin"/><Relationship Id="rId29" Type="http://schemas.openxmlformats.org/officeDocument/2006/relationships/image" Target="../media/image19.wmf"/><Relationship Id="rId28" Type="http://schemas.openxmlformats.org/officeDocument/2006/relationships/oleObject" Target="../embeddings/oleObject78.bin"/><Relationship Id="rId27" Type="http://schemas.openxmlformats.org/officeDocument/2006/relationships/image" Target="../media/image18.wmf"/><Relationship Id="rId26" Type="http://schemas.openxmlformats.org/officeDocument/2006/relationships/oleObject" Target="../embeddings/oleObject77.bin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15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wmf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4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3.wmf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1.wmf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88.wmf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2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08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2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97.wmf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05.wmf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7.v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6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9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14.wmf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9.v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26.wmf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44.bin"/><Relationship Id="rId24" Type="http://schemas.openxmlformats.org/officeDocument/2006/relationships/vmlDrawing" Target="../drawings/vmlDrawing2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8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37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36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35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33.e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32.emf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2.wmf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8.bin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1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66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49.e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48.e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47.e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46.wmf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55.wmf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0.wmf"/><Relationship Id="rId26" Type="http://schemas.openxmlformats.org/officeDocument/2006/relationships/oleObject" Target="../embeddings/oleObject19.bin"/><Relationship Id="rId25" Type="http://schemas.openxmlformats.org/officeDocument/2006/relationships/image" Target="../media/image19.wmf"/><Relationship Id="rId24" Type="http://schemas.openxmlformats.org/officeDocument/2006/relationships/oleObject" Target="../embeddings/oleObject18.bin"/><Relationship Id="rId23" Type="http://schemas.openxmlformats.org/officeDocument/2006/relationships/image" Target="../media/image18.wmf"/><Relationship Id="rId22" Type="http://schemas.openxmlformats.org/officeDocument/2006/relationships/oleObject" Target="../embeddings/oleObject17.bin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7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7.bin"/><Relationship Id="rId20" Type="http://schemas.openxmlformats.org/officeDocument/2006/relationships/image" Target="../media/image36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31" Type="http://schemas.openxmlformats.org/officeDocument/2006/relationships/vmlDrawing" Target="../drawings/vmlDrawing5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38.bin"/><Relationship Id="rId29" Type="http://schemas.openxmlformats.org/officeDocument/2006/relationships/oleObject" Target="../embeddings/oleObject52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51.bin"/><Relationship Id="rId26" Type="http://schemas.openxmlformats.org/officeDocument/2006/relationships/oleObject" Target="../embeddings/oleObject50.bin"/><Relationship Id="rId25" Type="http://schemas.openxmlformats.org/officeDocument/2006/relationships/image" Target="../media/image44.wmf"/><Relationship Id="rId24" Type="http://schemas.openxmlformats.org/officeDocument/2006/relationships/oleObject" Target="../embeddings/oleObject49.bin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16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6.v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7.v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5.wmf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文本框 49153"/>
          <p:cNvSpPr txBox="1"/>
          <p:nvPr/>
        </p:nvSpPr>
        <p:spPr>
          <a:xfrm>
            <a:off x="791845" y="728980"/>
            <a:ext cx="83820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</a:rPr>
              <a:t>5.4   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</a:rPr>
              <a:t>多元复合函数的求导法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文本框 49157"/>
          <p:cNvSpPr txBox="1"/>
          <p:nvPr/>
        </p:nvSpPr>
        <p:spPr>
          <a:xfrm>
            <a:off x="1106170" y="2393950"/>
            <a:ext cx="6613525" cy="3538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一、复合函数求导的链式法则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二、一阶全微分形式的不变性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三、复合函数的高阶偏导数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2" name="文本框 12290"/>
          <p:cNvSpPr txBox="1"/>
          <p:nvPr/>
        </p:nvSpPr>
        <p:spPr>
          <a:xfrm>
            <a:off x="762000" y="1905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对象 12292"/>
          <p:cNvGraphicFramePr/>
          <p:nvPr/>
        </p:nvGraphicFramePr>
        <p:xfrm>
          <a:off x="1679575" y="17526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61365" imgH="888365" progId="Equation.3">
                  <p:embed/>
                </p:oleObj>
              </mc:Choice>
              <mc:Fallback>
                <p:oleObj name="" r:id="rId3" imgW="761365" imgH="8883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575" y="1752600"/>
                        <a:ext cx="762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2293"/>
          <p:cNvGraphicFramePr/>
          <p:nvPr/>
        </p:nvGraphicFramePr>
        <p:xfrm>
          <a:off x="2503170" y="1778000"/>
          <a:ext cx="243586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438400" imgH="838200" progId="Equation.DSMT4">
                  <p:embed/>
                </p:oleObj>
              </mc:Choice>
              <mc:Fallback>
                <p:oleObj name="" r:id="rId5" imgW="2438400" imgH="838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3170" y="1778000"/>
                        <a:ext cx="243586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2297"/>
          <p:cNvGraphicFramePr/>
          <p:nvPr/>
        </p:nvGraphicFramePr>
        <p:xfrm>
          <a:off x="2209800" y="2805113"/>
          <a:ext cx="3810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3503930" imgH="520700" progId="Equation.DSMT4">
                  <p:embed/>
                </p:oleObj>
              </mc:Choice>
              <mc:Fallback>
                <p:oleObj name="" r:id="rId7" imgW="3503930" imgH="520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805113"/>
                        <a:ext cx="38100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2298"/>
          <p:cNvGraphicFramePr/>
          <p:nvPr/>
        </p:nvGraphicFramePr>
        <p:xfrm>
          <a:off x="2209800" y="3429000"/>
          <a:ext cx="30368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919730" imgH="520700" progId="Equation.DSMT4">
                  <p:embed/>
                </p:oleObj>
              </mc:Choice>
              <mc:Fallback>
                <p:oleObj name="" r:id="rId9" imgW="2919730" imgH="520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3429000"/>
                        <a:ext cx="3036888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对象 12305"/>
          <p:cNvGraphicFramePr/>
          <p:nvPr/>
        </p:nvGraphicFramePr>
        <p:xfrm>
          <a:off x="2147888" y="5272088"/>
          <a:ext cx="35671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3516630" imgH="444500" progId="Equation.DSMT4">
                  <p:embed/>
                </p:oleObj>
              </mc:Choice>
              <mc:Fallback>
                <p:oleObj name="" r:id="rId11" imgW="3516630" imgH="444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7888" y="5272088"/>
                        <a:ext cx="356711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2306"/>
          <p:cNvGraphicFramePr/>
          <p:nvPr/>
        </p:nvGraphicFramePr>
        <p:xfrm>
          <a:off x="2209800" y="6026150"/>
          <a:ext cx="29606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2919730" imgH="520700" progId="Equation.DSMT4">
                  <p:embed/>
                </p:oleObj>
              </mc:Choice>
              <mc:Fallback>
                <p:oleObj name="" r:id="rId13" imgW="2919730" imgH="520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9800" y="6026150"/>
                        <a:ext cx="296068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2308"/>
          <p:cNvGraphicFramePr/>
          <p:nvPr/>
        </p:nvGraphicFramePr>
        <p:xfrm>
          <a:off x="84455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7302500" imgH="914400" progId="Equation.DSMT4">
                  <p:embed/>
                </p:oleObj>
              </mc:Choice>
              <mc:Fallback>
                <p:oleObj name="" r:id="rId15" imgW="7302500" imgH="914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4550" y="685800"/>
                        <a:ext cx="7302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9"/>
          <p:cNvGrpSpPr/>
          <p:nvPr/>
        </p:nvGrpSpPr>
        <p:grpSpPr>
          <a:xfrm>
            <a:off x="6324600" y="1517650"/>
            <a:ext cx="2371725" cy="2400300"/>
            <a:chOff x="2389" y="7080"/>
            <a:chExt cx="3733" cy="3780"/>
          </a:xfrm>
        </p:grpSpPr>
        <p:graphicFrame>
          <p:nvGraphicFramePr>
            <p:cNvPr id="10249" name="对象 1"/>
            <p:cNvGraphicFramePr/>
            <p:nvPr/>
          </p:nvGraphicFramePr>
          <p:xfrm>
            <a:off x="2389" y="8715"/>
            <a:ext cx="32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7" imgW="203200" imgH="254000" progId="Equation.DSMT4">
                    <p:embed/>
                  </p:oleObj>
                </mc:Choice>
                <mc:Fallback>
                  <p:oleObj name="" r:id="rId17" imgW="2032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89" y="8715"/>
                          <a:ext cx="321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/>
            <p:cNvCxnSpPr>
              <a:endCxn id="0" idx="1"/>
            </p:cNvCxnSpPr>
            <p:nvPr/>
          </p:nvCxnSpPr>
          <p:spPr>
            <a:xfrm flipV="1">
              <a:off x="2806" y="7918"/>
              <a:ext cx="1034" cy="89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10250" name="对象 4"/>
            <p:cNvGraphicFramePr/>
            <p:nvPr/>
          </p:nvGraphicFramePr>
          <p:xfrm>
            <a:off x="3840" y="7727"/>
            <a:ext cx="36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9" imgW="228600" imgH="241300" progId="Equation.DSMT4">
                    <p:embed/>
                  </p:oleObj>
                </mc:Choice>
                <mc:Fallback>
                  <p:oleObj name="" r:id="rId19" imgW="228600" imgH="2413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40" y="7727"/>
                          <a:ext cx="36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箭头连接符 8"/>
            <p:cNvCxnSpPr>
              <a:endCxn id="0" idx="1"/>
            </p:cNvCxnSpPr>
            <p:nvPr/>
          </p:nvCxnSpPr>
          <p:spPr>
            <a:xfrm>
              <a:off x="2806" y="8950"/>
              <a:ext cx="1062" cy="845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267" name="组合 12"/>
            <p:cNvGrpSpPr/>
            <p:nvPr/>
          </p:nvGrpSpPr>
          <p:grpSpPr>
            <a:xfrm>
              <a:off x="4381" y="7323"/>
              <a:ext cx="1189" cy="1276"/>
              <a:chOff x="4381" y="8093"/>
              <a:chExt cx="1189" cy="1276"/>
            </a:xfrm>
          </p:grpSpPr>
          <p:cxnSp>
            <p:nvCxnSpPr>
              <p:cNvPr id="10" name="直接箭头连接符 9"/>
              <p:cNvCxnSpPr>
                <a:endCxn id="0" idx="1"/>
              </p:cNvCxnSpPr>
              <p:nvPr/>
            </p:nvCxnSpPr>
            <p:spPr>
              <a:xfrm flipV="1">
                <a:off x="4380" y="8093"/>
                <a:ext cx="1189" cy="575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endCxn id="0" idx="1"/>
              </p:cNvCxnSpPr>
              <p:nvPr/>
            </p:nvCxnSpPr>
            <p:spPr>
              <a:xfrm>
                <a:off x="4380" y="8710"/>
                <a:ext cx="1189" cy="658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251" name="对象 17"/>
            <p:cNvGraphicFramePr/>
            <p:nvPr/>
          </p:nvGraphicFramePr>
          <p:xfrm>
            <a:off x="3910" y="9667"/>
            <a:ext cx="32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1" imgW="203200" imgH="241300" progId="Equation.DSMT4">
                    <p:embed/>
                  </p:oleObj>
                </mc:Choice>
                <mc:Fallback>
                  <p:oleObj name="" r:id="rId21" imgW="203200" imgH="2413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10" y="9667"/>
                          <a:ext cx="32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对象 23"/>
            <p:cNvGraphicFramePr/>
            <p:nvPr/>
          </p:nvGraphicFramePr>
          <p:xfrm>
            <a:off x="5719" y="7080"/>
            <a:ext cx="4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3" imgW="254000" imgH="241300" progId="Equation.DSMT4">
                    <p:embed/>
                  </p:oleObj>
                </mc:Choice>
                <mc:Fallback>
                  <p:oleObj name="" r:id="rId23" imgW="254000" imgH="2413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719" y="7080"/>
                          <a:ext cx="4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对象 25"/>
            <p:cNvGraphicFramePr/>
            <p:nvPr/>
          </p:nvGraphicFramePr>
          <p:xfrm>
            <a:off x="5719" y="9115"/>
            <a:ext cx="4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5" imgW="254000" imgH="241300" progId="Equation.DSMT4">
                    <p:embed/>
                  </p:oleObj>
                </mc:Choice>
                <mc:Fallback>
                  <p:oleObj name="" r:id="rId25" imgW="254000" imgH="2413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719" y="9115"/>
                          <a:ext cx="4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对象 31"/>
            <p:cNvGraphicFramePr/>
            <p:nvPr/>
          </p:nvGraphicFramePr>
          <p:xfrm>
            <a:off x="5719" y="8308"/>
            <a:ext cx="40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6" imgW="254000" imgH="316865" progId="Equation.DSMT4">
                    <p:embed/>
                  </p:oleObj>
                </mc:Choice>
                <mc:Fallback>
                  <p:oleObj name="" r:id="rId26" imgW="254000" imgH="316865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719" y="8308"/>
                          <a:ext cx="403" cy="499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对象 33"/>
            <p:cNvGraphicFramePr/>
            <p:nvPr/>
          </p:nvGraphicFramePr>
          <p:xfrm>
            <a:off x="5699" y="10361"/>
            <a:ext cx="40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8" imgW="254000" imgH="316865" progId="Equation.DSMT4">
                    <p:embed/>
                  </p:oleObj>
                </mc:Choice>
                <mc:Fallback>
                  <p:oleObj name="" r:id="rId28" imgW="254000" imgH="31686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699" y="10361"/>
                          <a:ext cx="403" cy="499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8" name="组合 35"/>
            <p:cNvGrpSpPr/>
            <p:nvPr/>
          </p:nvGrpSpPr>
          <p:grpSpPr>
            <a:xfrm>
              <a:off x="4346" y="9267"/>
              <a:ext cx="1189" cy="1276"/>
              <a:chOff x="4381" y="8093"/>
              <a:chExt cx="1189" cy="1276"/>
            </a:xfrm>
          </p:grpSpPr>
          <p:cxnSp>
            <p:nvCxnSpPr>
              <p:cNvPr id="37" name="直接箭头连接符 36"/>
              <p:cNvCxnSpPr>
                <a:endCxn id="0" idx="1"/>
              </p:cNvCxnSpPr>
              <p:nvPr/>
            </p:nvCxnSpPr>
            <p:spPr>
              <a:xfrm flipV="1">
                <a:off x="4380" y="8094"/>
                <a:ext cx="1189" cy="572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endCxn id="0" idx="1"/>
              </p:cNvCxnSpPr>
              <p:nvPr/>
            </p:nvCxnSpPr>
            <p:spPr>
              <a:xfrm>
                <a:off x="4380" y="8711"/>
                <a:ext cx="1189" cy="658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121" name="对象 6"/>
          <p:cNvGraphicFramePr/>
          <p:nvPr>
            <p:custDataLst>
              <p:tags r:id="rId30"/>
            </p:custDataLst>
          </p:nvPr>
        </p:nvGraphicFramePr>
        <p:xfrm>
          <a:off x="1826895" y="4229577"/>
          <a:ext cx="296291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1" imgW="2984500" imgH="914400" progId="Equation.DSMT4">
                  <p:embed/>
                </p:oleObj>
              </mc:Choice>
              <mc:Fallback>
                <p:oleObj name="" r:id="rId31" imgW="2984500" imgH="914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826895" y="4229577"/>
                        <a:ext cx="2962910" cy="887095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1" name="文本框 13314"/>
          <p:cNvSpPr txBox="1"/>
          <p:nvPr/>
        </p:nvSpPr>
        <p:spPr>
          <a:xfrm>
            <a:off x="990600" y="19288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1" name="对象 13315"/>
          <p:cNvGraphicFramePr/>
          <p:nvPr/>
        </p:nvGraphicFramePr>
        <p:xfrm>
          <a:off x="2033588" y="1879600"/>
          <a:ext cx="41386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937000" imgH="838200" progId="Equation.DSMT4">
                  <p:embed/>
                </p:oleObj>
              </mc:Choice>
              <mc:Fallback>
                <p:oleObj name="" r:id="rId3" imgW="3937000" imgH="838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588" y="1879600"/>
                        <a:ext cx="4138612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3316"/>
          <p:cNvGraphicFramePr/>
          <p:nvPr/>
        </p:nvGraphicFramePr>
        <p:xfrm>
          <a:off x="2459038" y="3008313"/>
          <a:ext cx="32591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009900" imgH="457200" progId="Equation.DSMT4">
                  <p:embed/>
                </p:oleObj>
              </mc:Choice>
              <mc:Fallback>
                <p:oleObj name="" r:id="rId5" imgW="3009900" imgH="457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9038" y="3008313"/>
                        <a:ext cx="3259137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3317"/>
          <p:cNvGraphicFramePr/>
          <p:nvPr/>
        </p:nvGraphicFramePr>
        <p:xfrm>
          <a:off x="2438400" y="3789363"/>
          <a:ext cx="3794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3644900" imgH="457200" progId="Equation.DSMT4">
                  <p:embed/>
                </p:oleObj>
              </mc:Choice>
              <mc:Fallback>
                <p:oleObj name="" r:id="rId7" imgW="364490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789363"/>
                        <a:ext cx="37941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3325"/>
          <p:cNvGraphicFramePr/>
          <p:nvPr/>
        </p:nvGraphicFramePr>
        <p:xfrm>
          <a:off x="1009650" y="838200"/>
          <a:ext cx="664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6642100" imgH="838200" progId="Equation.DSMT4">
                  <p:embed/>
                </p:oleObj>
              </mc:Choice>
              <mc:Fallback>
                <p:oleObj name="" r:id="rId9" imgW="6642100" imgH="838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9650" y="838200"/>
                        <a:ext cx="6642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0" name="对象 16385"/>
          <p:cNvGraphicFramePr/>
          <p:nvPr/>
        </p:nvGraphicFramePr>
        <p:xfrm>
          <a:off x="889000" y="838200"/>
          <a:ext cx="6134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6134100" imgH="1371600" progId="Equation.DSMT4">
                  <p:embed/>
                </p:oleObj>
              </mc:Choice>
              <mc:Fallback>
                <p:oleObj name="" r:id="rId3" imgW="6134100" imgH="1371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838200"/>
                        <a:ext cx="61341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6386"/>
          <p:cNvGraphicFramePr/>
          <p:nvPr/>
        </p:nvGraphicFramePr>
        <p:xfrm>
          <a:off x="984250" y="1911350"/>
          <a:ext cx="511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5116195" imgH="951865" progId="Equation.DSMT4">
                  <p:embed/>
                </p:oleObj>
              </mc:Choice>
              <mc:Fallback>
                <p:oleObj name="" r:id="rId5" imgW="5116195" imgH="95186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0" y="1911350"/>
                        <a:ext cx="5118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6387"/>
          <p:cNvGraphicFramePr/>
          <p:nvPr/>
        </p:nvGraphicFramePr>
        <p:xfrm>
          <a:off x="1600200" y="2743200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727200" imgH="838200" progId="Equation.DSMT4">
                  <p:embed/>
                </p:oleObj>
              </mc:Choice>
              <mc:Fallback>
                <p:oleObj name="" r:id="rId7" imgW="1727200" imgH="838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2743200"/>
                        <a:ext cx="172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6388"/>
          <p:cNvGraphicFramePr/>
          <p:nvPr/>
        </p:nvGraphicFramePr>
        <p:xfrm>
          <a:off x="1651000" y="3886200"/>
          <a:ext cx="170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701800" imgH="914400" progId="Equation.DSMT4">
                  <p:embed/>
                </p:oleObj>
              </mc:Choice>
              <mc:Fallback>
                <p:oleObj name="" r:id="rId9" imgW="1701800" imgH="914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1000" y="3886200"/>
                        <a:ext cx="170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6389"/>
          <p:cNvGraphicFramePr/>
          <p:nvPr/>
        </p:nvGraphicFramePr>
        <p:xfrm>
          <a:off x="3454400" y="4902200"/>
          <a:ext cx="271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2716530" imgH="584200" progId="Equation.DSMT4">
                  <p:embed/>
                </p:oleObj>
              </mc:Choice>
              <mc:Fallback>
                <p:oleObj name="" r:id="rId11" imgW="2716530" imgH="584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54400" y="4902200"/>
                        <a:ext cx="2717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6390"/>
          <p:cNvGraphicFramePr/>
          <p:nvPr/>
        </p:nvGraphicFramePr>
        <p:xfrm>
          <a:off x="3429000" y="2940050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1218565" imgH="495300" progId="Equation.DSMT4">
                  <p:embed/>
                </p:oleObj>
              </mc:Choice>
              <mc:Fallback>
                <p:oleObj name="" r:id="rId13" imgW="1218565" imgH="495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9000" y="2940050"/>
                        <a:ext cx="1219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6391"/>
          <p:cNvGraphicFramePr/>
          <p:nvPr/>
        </p:nvGraphicFramePr>
        <p:xfrm>
          <a:off x="4699000" y="2895600"/>
          <a:ext cx="223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5" imgW="2233930" imgH="584200" progId="Equation.DSMT4">
                  <p:embed/>
                </p:oleObj>
              </mc:Choice>
              <mc:Fallback>
                <p:oleObj name="" r:id="rId15" imgW="2233930" imgH="584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99000" y="2895600"/>
                        <a:ext cx="22352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6392"/>
          <p:cNvGraphicFramePr/>
          <p:nvPr/>
        </p:nvGraphicFramePr>
        <p:xfrm>
          <a:off x="3429000" y="4076700"/>
          <a:ext cx="172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1726565" imgH="495300" progId="Equation.DSMT4">
                  <p:embed/>
                </p:oleObj>
              </mc:Choice>
              <mc:Fallback>
                <p:oleObj name="" r:id="rId17" imgW="1726565" imgH="495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4076700"/>
                        <a:ext cx="1727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314" name="对象 40961"/>
          <p:cNvGraphicFramePr/>
          <p:nvPr/>
        </p:nvGraphicFramePr>
        <p:xfrm>
          <a:off x="569913" y="609600"/>
          <a:ext cx="62642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6260465" imgH="952500" progId="Equation.DSMT4">
                  <p:embed/>
                </p:oleObj>
              </mc:Choice>
              <mc:Fallback>
                <p:oleObj name="" r:id="rId3" imgW="6260465" imgH="952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913" y="609600"/>
                        <a:ext cx="62642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40962"/>
          <p:cNvGraphicFramePr/>
          <p:nvPr/>
        </p:nvGraphicFramePr>
        <p:xfrm>
          <a:off x="3441700" y="1219200"/>
          <a:ext cx="2400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400300" imgH="1536700" progId="Equation.DSMT4">
                  <p:embed/>
                </p:oleObj>
              </mc:Choice>
              <mc:Fallback>
                <p:oleObj name="" r:id="rId5" imgW="2400300" imgH="1536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1700" y="1219200"/>
                        <a:ext cx="24003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40963"/>
          <p:cNvGraphicFramePr/>
          <p:nvPr/>
        </p:nvGraphicFramePr>
        <p:xfrm>
          <a:off x="1479550" y="2374900"/>
          <a:ext cx="444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4445000" imgH="381000" progId="Equation.DSMT4">
                  <p:embed/>
                </p:oleObj>
              </mc:Choice>
              <mc:Fallback>
                <p:oleObj name="" r:id="rId7" imgW="4445000" imgH="381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550" y="2374900"/>
                        <a:ext cx="4445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40964"/>
          <p:cNvGraphicFramePr/>
          <p:nvPr/>
        </p:nvGraphicFramePr>
        <p:xfrm>
          <a:off x="933450" y="3048000"/>
          <a:ext cx="589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5892800" imgH="876300" progId="Equation.DSMT4">
                  <p:embed/>
                </p:oleObj>
              </mc:Choice>
              <mc:Fallback>
                <p:oleObj name="" r:id="rId9" imgW="5892800" imgH="876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048000"/>
                        <a:ext cx="5892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40965"/>
          <p:cNvGraphicFramePr/>
          <p:nvPr/>
        </p:nvGraphicFramePr>
        <p:xfrm>
          <a:off x="3022600" y="3657600"/>
          <a:ext cx="1828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1828165" imgH="1459865" progId="Equation.DSMT4">
                  <p:embed/>
                </p:oleObj>
              </mc:Choice>
              <mc:Fallback>
                <p:oleObj name="" r:id="rId11" imgW="1828165" imgH="14598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2600" y="3657600"/>
                        <a:ext cx="18288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40966"/>
          <p:cNvGraphicFramePr/>
          <p:nvPr/>
        </p:nvGraphicFramePr>
        <p:xfrm>
          <a:off x="1117600" y="4876800"/>
          <a:ext cx="7035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7032625" imgH="901065" progId="Equation.DSMT4">
                  <p:embed/>
                </p:oleObj>
              </mc:Choice>
              <mc:Fallback>
                <p:oleObj name="" r:id="rId13" imgW="7032625" imgH="90106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7600" y="4876800"/>
                        <a:ext cx="7035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40967"/>
          <p:cNvGraphicFramePr/>
          <p:nvPr/>
        </p:nvGraphicFramePr>
        <p:xfrm>
          <a:off x="1117600" y="5448300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2514600" imgH="876300" progId="Equation.DSMT4">
                  <p:embed/>
                </p:oleObj>
              </mc:Choice>
              <mc:Fallback>
                <p:oleObj name="" r:id="rId15" imgW="2514600" imgH="876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7600" y="5448300"/>
                        <a:ext cx="2514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2" name="对象 41987"/>
          <p:cNvGraphicFramePr/>
          <p:nvPr/>
        </p:nvGraphicFramePr>
        <p:xfrm>
          <a:off x="1143000" y="2438400"/>
          <a:ext cx="245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2451100" imgH="876300" progId="Equation.DSMT4">
                  <p:embed/>
                </p:oleObj>
              </mc:Choice>
              <mc:Fallback>
                <p:oleObj name="" r:id="rId3" imgW="2451100" imgH="876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451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41988"/>
          <p:cNvGraphicFramePr/>
          <p:nvPr/>
        </p:nvGraphicFramePr>
        <p:xfrm>
          <a:off x="1181100" y="3124200"/>
          <a:ext cx="293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2933700" imgH="914400" progId="Equation.DSMT4">
                  <p:embed/>
                </p:oleObj>
              </mc:Choice>
              <mc:Fallback>
                <p:oleObj name="" r:id="rId5" imgW="2933700" imgH="914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1100" y="3124200"/>
                        <a:ext cx="293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41989"/>
          <p:cNvGraphicFramePr/>
          <p:nvPr/>
        </p:nvGraphicFramePr>
        <p:xfrm>
          <a:off x="3422650" y="1447800"/>
          <a:ext cx="3962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3962400" imgH="545465" progId="Equation.DSMT4">
                  <p:embed/>
                </p:oleObj>
              </mc:Choice>
              <mc:Fallback>
                <p:oleObj name="" r:id="rId7" imgW="3962400" imgH="5454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2650" y="1447800"/>
                        <a:ext cx="3962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41990"/>
          <p:cNvGraphicFramePr/>
          <p:nvPr/>
        </p:nvGraphicFramePr>
        <p:xfrm>
          <a:off x="4216400" y="3124200"/>
          <a:ext cx="308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3086100" imgH="914400" progId="Equation.DSMT4">
                  <p:embed/>
                </p:oleObj>
              </mc:Choice>
              <mc:Fallback>
                <p:oleObj name="" r:id="rId9" imgW="3086100" imgH="914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6400" y="3124200"/>
                        <a:ext cx="3086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41991"/>
          <p:cNvGraphicFramePr/>
          <p:nvPr/>
        </p:nvGraphicFramePr>
        <p:xfrm>
          <a:off x="1143000" y="4419600"/>
          <a:ext cx="311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3111500" imgH="914400" progId="Equation.DSMT4">
                  <p:embed/>
                </p:oleObj>
              </mc:Choice>
              <mc:Fallback>
                <p:oleObj name="" r:id="rId11" imgW="3111500" imgH="9144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11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41992"/>
          <p:cNvGraphicFramePr/>
          <p:nvPr/>
        </p:nvGraphicFramePr>
        <p:xfrm>
          <a:off x="4279900" y="4419600"/>
          <a:ext cx="369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3695700" imgH="914400" progId="Equation.DSMT4">
                  <p:embed/>
                </p:oleObj>
              </mc:Choice>
              <mc:Fallback>
                <p:oleObj name="" r:id="rId13" imgW="3695700" imgH="914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79900" y="4419600"/>
                        <a:ext cx="3695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41993"/>
          <p:cNvGraphicFramePr/>
          <p:nvPr/>
        </p:nvGraphicFramePr>
        <p:xfrm>
          <a:off x="1377950" y="1219200"/>
          <a:ext cx="1816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1816100" imgH="1002665" progId="Equation.DSMT4">
                  <p:embed/>
                </p:oleObj>
              </mc:Choice>
              <mc:Fallback>
                <p:oleObj name="" r:id="rId15" imgW="1816100" imgH="10026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7950" y="1219200"/>
                        <a:ext cx="18161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2" name="对象 43009"/>
          <p:cNvGraphicFramePr/>
          <p:nvPr/>
        </p:nvGraphicFramePr>
        <p:xfrm>
          <a:off x="1250950" y="1000125"/>
          <a:ext cx="450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4508500" imgH="1943100" progId="Equation.DSMT4">
                  <p:embed/>
                </p:oleObj>
              </mc:Choice>
              <mc:Fallback>
                <p:oleObj name="" r:id="rId3" imgW="4508500" imgH="1943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1000125"/>
                        <a:ext cx="450850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43010"/>
          <p:cNvGraphicFramePr/>
          <p:nvPr/>
        </p:nvGraphicFramePr>
        <p:xfrm>
          <a:off x="1250950" y="3263900"/>
          <a:ext cx="5842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5842000" imgH="1536700" progId="Equation.DSMT4">
                  <p:embed/>
                </p:oleObj>
              </mc:Choice>
              <mc:Fallback>
                <p:oleObj name="" r:id="rId5" imgW="5842000" imgH="15367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950" y="3263900"/>
                        <a:ext cx="58420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6" name="文本框 18433"/>
          <p:cNvSpPr txBox="1"/>
          <p:nvPr/>
        </p:nvSpPr>
        <p:spPr>
          <a:xfrm>
            <a:off x="457200" y="457200"/>
            <a:ext cx="80010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二、一阶全微分形式的不变性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6" name="对象 18434"/>
          <p:cNvGraphicFramePr/>
          <p:nvPr/>
        </p:nvGraphicFramePr>
        <p:xfrm>
          <a:off x="393700" y="1219200"/>
          <a:ext cx="657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6576060" imgH="951865" progId="Equation.DSMT4">
                  <p:embed/>
                </p:oleObj>
              </mc:Choice>
              <mc:Fallback>
                <p:oleObj name="" r:id="rId3" imgW="6576060" imgH="95186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1219200"/>
                        <a:ext cx="657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8435"/>
          <p:cNvGraphicFramePr>
            <a:graphicFrameLocks noChangeAspect="1"/>
          </p:cNvGraphicFramePr>
          <p:nvPr/>
        </p:nvGraphicFramePr>
        <p:xfrm>
          <a:off x="2055813" y="1905000"/>
          <a:ext cx="31257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3124200" imgH="914400" progId="Equation.DSMT4">
                  <p:embed/>
                </p:oleObj>
              </mc:Choice>
              <mc:Fallback>
                <p:oleObj name="" r:id="rId5" imgW="3124200" imgH="9144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5813" y="1905000"/>
                        <a:ext cx="3125787" cy="762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8436"/>
          <p:cNvGraphicFramePr/>
          <p:nvPr/>
        </p:nvGraphicFramePr>
        <p:xfrm>
          <a:off x="431800" y="2838450"/>
          <a:ext cx="86153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8610600" imgH="495300" progId="Equation.DSMT4">
                  <p:embed/>
                </p:oleObj>
              </mc:Choice>
              <mc:Fallback>
                <p:oleObj name="" r:id="rId7" imgW="8610600" imgH="495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800" y="2838450"/>
                        <a:ext cx="861536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8440"/>
          <p:cNvGraphicFramePr/>
          <p:nvPr/>
        </p:nvGraphicFramePr>
        <p:xfrm>
          <a:off x="1358900" y="4527550"/>
          <a:ext cx="303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3035300" imgH="914400" progId="Equation.DSMT4">
                  <p:embed/>
                </p:oleObj>
              </mc:Choice>
              <mc:Fallback>
                <p:oleObj name="" r:id="rId9" imgW="3035300" imgH="9144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8900" y="4527550"/>
                        <a:ext cx="3035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8441"/>
          <p:cNvGraphicFramePr/>
          <p:nvPr/>
        </p:nvGraphicFramePr>
        <p:xfrm>
          <a:off x="4768850" y="4572000"/>
          <a:ext cx="298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2984500" imgH="914400" progId="Equation.DSMT4">
                  <p:embed/>
                </p:oleObj>
              </mc:Choice>
              <mc:Fallback>
                <p:oleObj name="" r:id="rId11" imgW="2984500" imgH="9144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68850" y="4572000"/>
                        <a:ext cx="2984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8442"/>
          <p:cNvGraphicFramePr/>
          <p:nvPr/>
        </p:nvGraphicFramePr>
        <p:xfrm>
          <a:off x="457200" y="3473450"/>
          <a:ext cx="425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4254500" imgH="838200" progId="Equation.DSMT4">
                  <p:embed/>
                </p:oleObj>
              </mc:Choice>
              <mc:Fallback>
                <p:oleObj name="" r:id="rId13" imgW="4254500" imgH="838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" y="3473450"/>
                        <a:ext cx="4254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文本框 18444"/>
          <p:cNvSpPr txBox="1"/>
          <p:nvPr/>
        </p:nvSpPr>
        <p:spPr>
          <a:xfrm>
            <a:off x="304800" y="4673600"/>
            <a:ext cx="1143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9457"/>
          <p:cNvGraphicFramePr/>
          <p:nvPr/>
        </p:nvGraphicFramePr>
        <p:xfrm>
          <a:off x="996950" y="59626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660400" imgH="342900" progId="Equation.DSMT4">
                  <p:embed/>
                </p:oleObj>
              </mc:Choice>
              <mc:Fallback>
                <p:oleObj name="" r:id="rId15" imgW="660400" imgH="3429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6950" y="5962650"/>
                        <a:ext cx="6604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9463"/>
          <p:cNvGraphicFramePr/>
          <p:nvPr/>
        </p:nvGraphicFramePr>
        <p:xfrm>
          <a:off x="1733550" y="5708650"/>
          <a:ext cx="289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2895600" imgH="1002665" progId="Equation.DSMT4">
                  <p:embed/>
                </p:oleObj>
              </mc:Choice>
              <mc:Fallback>
                <p:oleObj name="" r:id="rId17" imgW="2895600" imgH="10026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33550" y="5708650"/>
                        <a:ext cx="28956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9464"/>
          <p:cNvGraphicFramePr/>
          <p:nvPr/>
        </p:nvGraphicFramePr>
        <p:xfrm>
          <a:off x="4667250" y="5695950"/>
          <a:ext cx="309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9" imgW="3098800" imgH="1002665" progId="Equation.DSMT4">
                  <p:embed/>
                </p:oleObj>
              </mc:Choice>
              <mc:Fallback>
                <p:oleObj name="" r:id="rId19" imgW="3098800" imgH="10026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67250" y="5695950"/>
                        <a:ext cx="3098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74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0" name="对象 19457"/>
          <p:cNvGraphicFramePr/>
          <p:nvPr/>
        </p:nvGraphicFramePr>
        <p:xfrm>
          <a:off x="996950" y="76200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660400" imgH="342900" progId="Equation.DSMT4">
                  <p:embed/>
                </p:oleObj>
              </mc:Choice>
              <mc:Fallback>
                <p:oleObj name="" r:id="rId3" imgW="660400" imgH="3429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0" y="762000"/>
                        <a:ext cx="6604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9458"/>
          <p:cNvGraphicFramePr/>
          <p:nvPr/>
        </p:nvGraphicFramePr>
        <p:xfrm>
          <a:off x="1384300" y="2667000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2349500" imgH="914400" progId="Equation.DSMT4">
                  <p:embed/>
                </p:oleObj>
              </mc:Choice>
              <mc:Fallback>
                <p:oleObj name="" r:id="rId5" imgW="2349500" imgH="9144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4300" y="2667000"/>
                        <a:ext cx="2349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文本框 19459"/>
          <p:cNvSpPr txBox="1"/>
          <p:nvPr/>
        </p:nvSpPr>
        <p:spPr>
          <a:xfrm>
            <a:off x="609600" y="3716338"/>
            <a:ext cx="80010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由此可见：不论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是自变量还是中间变量，都有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对象 19460"/>
          <p:cNvGraphicFramePr/>
          <p:nvPr/>
        </p:nvGraphicFramePr>
        <p:xfrm>
          <a:off x="2222500" y="4554538"/>
          <a:ext cx="302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3022600" imgH="914400" progId="Equation.DSMT4">
                  <p:embed/>
                </p:oleObj>
              </mc:Choice>
              <mc:Fallback>
                <p:oleObj name="" r:id="rId7" imgW="3022600" imgH="9144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2500" y="4554538"/>
                        <a:ext cx="3022600" cy="914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文本框 19461"/>
          <p:cNvSpPr txBox="1"/>
          <p:nvPr/>
        </p:nvSpPr>
        <p:spPr>
          <a:xfrm>
            <a:off x="495300" y="5697538"/>
            <a:ext cx="82296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这一性质称为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一阶全微分形式不变性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3" name="对象 19462"/>
          <p:cNvGraphicFramePr/>
          <p:nvPr/>
        </p:nvGraphicFramePr>
        <p:xfrm>
          <a:off x="1371600" y="1638300"/>
          <a:ext cx="626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6258560" imgH="951865" progId="Equation.DSMT4">
                  <p:embed/>
                </p:oleObj>
              </mc:Choice>
              <mc:Fallback>
                <p:oleObj name="" r:id="rId9" imgW="6258560" imgH="951865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1638300"/>
                        <a:ext cx="6261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9463"/>
          <p:cNvGraphicFramePr/>
          <p:nvPr/>
        </p:nvGraphicFramePr>
        <p:xfrm>
          <a:off x="1727200" y="412750"/>
          <a:ext cx="2908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2907030" imgH="1459865" progId="Equation.DSMT4">
                  <p:embed/>
                </p:oleObj>
              </mc:Choice>
              <mc:Fallback>
                <p:oleObj name="" r:id="rId11" imgW="2907030" imgH="145986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7200" y="412750"/>
                        <a:ext cx="29083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9464"/>
          <p:cNvGraphicFramePr/>
          <p:nvPr/>
        </p:nvGraphicFramePr>
        <p:xfrm>
          <a:off x="4660900" y="444500"/>
          <a:ext cx="3111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3110230" imgH="1459865" progId="Equation.DSMT4">
                  <p:embed/>
                </p:oleObj>
              </mc:Choice>
              <mc:Fallback>
                <p:oleObj name="" r:id="rId13" imgW="3110230" imgH="145986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60900" y="444500"/>
                        <a:ext cx="31115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文本框 20481"/>
          <p:cNvSpPr txBox="1"/>
          <p:nvPr/>
        </p:nvSpPr>
        <p:spPr>
          <a:xfrm>
            <a:off x="457200" y="992188"/>
            <a:ext cx="28956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全微分运算公式：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4" name="对象 20483"/>
          <p:cNvGraphicFramePr/>
          <p:nvPr/>
        </p:nvGraphicFramePr>
        <p:xfrm>
          <a:off x="1752600" y="1778000"/>
          <a:ext cx="279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792730" imgH="951865" progId="Equation.DSMT4">
                  <p:embed/>
                </p:oleObj>
              </mc:Choice>
              <mc:Fallback>
                <p:oleObj name="" r:id="rId3" imgW="2792730" imgH="95186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778000"/>
                        <a:ext cx="2794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20484"/>
          <p:cNvGraphicFramePr/>
          <p:nvPr/>
        </p:nvGraphicFramePr>
        <p:xfrm>
          <a:off x="1752600" y="2705100"/>
          <a:ext cx="2819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2818130" imgH="951865" progId="Equation.DSMT4">
                  <p:embed/>
                </p:oleObj>
              </mc:Choice>
              <mc:Fallback>
                <p:oleObj name="" r:id="rId5" imgW="2818130" imgH="951865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705100"/>
                        <a:ext cx="2819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20485"/>
          <p:cNvGraphicFramePr/>
          <p:nvPr/>
        </p:nvGraphicFramePr>
        <p:xfrm>
          <a:off x="1752600" y="3556000"/>
          <a:ext cx="419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4191000" imgH="939800" progId="Equation.DSMT4">
                  <p:embed/>
                </p:oleObj>
              </mc:Choice>
              <mc:Fallback>
                <p:oleObj name="" r:id="rId7" imgW="4191000" imgH="939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556000"/>
                        <a:ext cx="4191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文本框 21506"/>
          <p:cNvSpPr txBox="1"/>
          <p:nvPr/>
        </p:nvSpPr>
        <p:spPr>
          <a:xfrm>
            <a:off x="900113" y="175895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对象 21507"/>
          <p:cNvGraphicFramePr/>
          <p:nvPr/>
        </p:nvGraphicFramePr>
        <p:xfrm>
          <a:off x="1803400" y="1752600"/>
          <a:ext cx="347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3478530" imgH="520700" progId="Equation.DSMT4">
                  <p:embed/>
                </p:oleObj>
              </mc:Choice>
              <mc:Fallback>
                <p:oleObj name="" r:id="rId3" imgW="3478530" imgH="5207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400" y="1752600"/>
                        <a:ext cx="3479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1508"/>
          <p:cNvGraphicFramePr/>
          <p:nvPr/>
        </p:nvGraphicFramePr>
        <p:xfrm>
          <a:off x="1765300" y="2459038"/>
          <a:ext cx="452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4519295" imgH="520700" progId="Equation.DSMT4">
                  <p:embed/>
                </p:oleObj>
              </mc:Choice>
              <mc:Fallback>
                <p:oleObj name="" r:id="rId5" imgW="4519295" imgH="520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5300" y="2459038"/>
                        <a:ext cx="4521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1509"/>
          <p:cNvGraphicFramePr/>
          <p:nvPr/>
        </p:nvGraphicFramePr>
        <p:xfrm>
          <a:off x="1971675" y="3125788"/>
          <a:ext cx="40560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4214495" imgH="520700" progId="Equation.DSMT4">
                  <p:embed/>
                </p:oleObj>
              </mc:Choice>
              <mc:Fallback>
                <p:oleObj name="" r:id="rId7" imgW="4214495" imgH="5207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675" y="3125788"/>
                        <a:ext cx="405606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1510"/>
          <p:cNvGraphicFramePr/>
          <p:nvPr/>
        </p:nvGraphicFramePr>
        <p:xfrm>
          <a:off x="1878013" y="3751263"/>
          <a:ext cx="40655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4140200" imgH="1066800" progId="Equation.DSMT4">
                  <p:embed/>
                </p:oleObj>
              </mc:Choice>
              <mc:Fallback>
                <p:oleObj name="" r:id="rId9" imgW="4140200" imgH="1066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8013" y="3751263"/>
                        <a:ext cx="4065587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1511"/>
          <p:cNvGraphicFramePr/>
          <p:nvPr/>
        </p:nvGraphicFramePr>
        <p:xfrm>
          <a:off x="1828800" y="49022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457200" imgH="889000" progId="Equation.3">
                  <p:embed/>
                </p:oleObj>
              </mc:Choice>
              <mc:Fallback>
                <p:oleObj name="" r:id="rId11" imgW="457200" imgH="889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4902200"/>
                        <a:ext cx="457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1512"/>
          <p:cNvGraphicFramePr/>
          <p:nvPr/>
        </p:nvGraphicFramePr>
        <p:xfrm>
          <a:off x="2292350" y="4830763"/>
          <a:ext cx="138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1383665" imgH="989965" progId="Equation.DSMT4">
                  <p:embed/>
                </p:oleObj>
              </mc:Choice>
              <mc:Fallback>
                <p:oleObj name="" r:id="rId13" imgW="1383665" imgH="989965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2350" y="4830763"/>
                        <a:ext cx="13843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1513"/>
          <p:cNvGraphicFramePr/>
          <p:nvPr/>
        </p:nvGraphicFramePr>
        <p:xfrm>
          <a:off x="4648200" y="49022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431800" imgH="964565" progId="Equation.3">
                  <p:embed/>
                </p:oleObj>
              </mc:Choice>
              <mc:Fallback>
                <p:oleObj name="" r:id="rId15" imgW="431800" imgH="9645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200" y="4902200"/>
                        <a:ext cx="4302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1514"/>
          <p:cNvGraphicFramePr/>
          <p:nvPr/>
        </p:nvGraphicFramePr>
        <p:xfrm>
          <a:off x="5078413" y="4845050"/>
          <a:ext cx="138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1383665" imgH="989965" progId="Equation.DSMT4">
                  <p:embed/>
                </p:oleObj>
              </mc:Choice>
              <mc:Fallback>
                <p:oleObj name="" r:id="rId17" imgW="1383665" imgH="989965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78413" y="4845050"/>
                        <a:ext cx="13843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21580"/>
          <p:cNvGraphicFramePr/>
          <p:nvPr/>
        </p:nvGraphicFramePr>
        <p:xfrm>
          <a:off x="990600" y="685800"/>
          <a:ext cx="647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9" imgW="6477000" imgH="914400" progId="Equation.DSMT4">
                  <p:embed/>
                </p:oleObj>
              </mc:Choice>
              <mc:Fallback>
                <p:oleObj name="" r:id="rId19" imgW="6477000" imgH="9144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647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文本框 1"/>
          <p:cNvSpPr txBox="1"/>
          <p:nvPr/>
        </p:nvSpPr>
        <p:spPr>
          <a:xfrm>
            <a:off x="635000" y="317500"/>
            <a:ext cx="10160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复习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8" name="文本框 1"/>
          <p:cNvSpPr txBox="1"/>
          <p:nvPr/>
        </p:nvSpPr>
        <p:spPr>
          <a:xfrm>
            <a:off x="635000" y="952500"/>
            <a:ext cx="44704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复合函数求导的链式法则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对象 49158"/>
          <p:cNvGraphicFramePr/>
          <p:nvPr/>
        </p:nvGraphicFramePr>
        <p:xfrm>
          <a:off x="890588" y="1473200"/>
          <a:ext cx="497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977765" imgH="838200" progId="Equation.DSMT4">
                  <p:embed/>
                </p:oleObj>
              </mc:Choice>
              <mc:Fallback>
                <p:oleObj name="" r:id="rId3" imgW="4977765" imgH="838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588" y="1473200"/>
                        <a:ext cx="497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文本框 2"/>
          <p:cNvSpPr txBox="1"/>
          <p:nvPr/>
        </p:nvSpPr>
        <p:spPr>
          <a:xfrm>
            <a:off x="671513" y="2459038"/>
            <a:ext cx="33988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微分形式的不变性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1" name="Object 6"/>
          <p:cNvGraphicFramePr/>
          <p:nvPr/>
        </p:nvGraphicFramePr>
        <p:xfrm>
          <a:off x="781050" y="3135313"/>
          <a:ext cx="3289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3288665" imgH="495300" progId="Equation.DSMT4">
                  <p:embed/>
                </p:oleObj>
              </mc:Choice>
              <mc:Fallback>
                <p:oleObj name="" r:id="rId5" imgW="3288665" imgH="495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050" y="3135313"/>
                        <a:ext cx="3289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/>
          <p:nvPr/>
        </p:nvGraphicFramePr>
        <p:xfrm>
          <a:off x="4368800" y="3090863"/>
          <a:ext cx="226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260600" imgH="495300" progId="Equation.DSMT4">
                  <p:embed/>
                </p:oleObj>
              </mc:Choice>
              <mc:Fallback>
                <p:oleObj name="" r:id="rId7" imgW="2260600" imgH="495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8800" y="3090863"/>
                        <a:ext cx="226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/>
          <p:nvPr/>
        </p:nvGraphicFramePr>
        <p:xfrm>
          <a:off x="801688" y="3840163"/>
          <a:ext cx="472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4724400" imgH="495300" progId="Equation.DSMT4">
                  <p:embed/>
                </p:oleObj>
              </mc:Choice>
              <mc:Fallback>
                <p:oleObj name="" r:id="rId9" imgW="4724400" imgH="495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1688" y="3840163"/>
                        <a:ext cx="4724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9"/>
          <p:cNvGraphicFramePr/>
          <p:nvPr/>
        </p:nvGraphicFramePr>
        <p:xfrm>
          <a:off x="5632450" y="3840163"/>
          <a:ext cx="226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260600" imgH="495300" progId="Equation.DSMT4">
                  <p:embed/>
                </p:oleObj>
              </mc:Choice>
              <mc:Fallback>
                <p:oleObj name="" r:id="rId11" imgW="2260600" imgH="495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2450" y="3840163"/>
                        <a:ext cx="226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文本框 11"/>
          <p:cNvSpPr txBox="1"/>
          <p:nvPr/>
        </p:nvSpPr>
        <p:spPr>
          <a:xfrm>
            <a:off x="725488" y="4403725"/>
            <a:ext cx="37560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复合函数的高阶导数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5" name="Object 11"/>
          <p:cNvGraphicFramePr/>
          <p:nvPr/>
        </p:nvGraphicFramePr>
        <p:xfrm>
          <a:off x="781050" y="5121275"/>
          <a:ext cx="665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6654800" imgH="1511300" progId="Equation.DSMT4">
                  <p:embed/>
                </p:oleObj>
              </mc:Choice>
              <mc:Fallback>
                <p:oleObj name="" r:id="rId13" imgW="6654800" imgH="151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1050" y="5121275"/>
                        <a:ext cx="665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文本框 22529"/>
          <p:cNvSpPr txBox="1"/>
          <p:nvPr/>
        </p:nvSpPr>
        <p:spPr>
          <a:xfrm>
            <a:off x="533400" y="609600"/>
            <a:ext cx="72390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三、复合函数的高阶偏导数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矩形 22532"/>
          <p:cNvSpPr/>
          <p:nvPr/>
        </p:nvSpPr>
        <p:spPr>
          <a:xfrm>
            <a:off x="533400" y="1358900"/>
            <a:ext cx="8001000" cy="116046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复合函数的高阶偏导数是学习时的一个难点，下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8" name="文本框 22533"/>
          <p:cNvSpPr txBox="1"/>
          <p:nvPr/>
        </p:nvSpPr>
        <p:spPr>
          <a:xfrm>
            <a:off x="533400" y="1968500"/>
            <a:ext cx="51054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面以例题形式进行分析和研究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对象 22534"/>
          <p:cNvGraphicFramePr/>
          <p:nvPr/>
        </p:nvGraphicFramePr>
        <p:xfrm>
          <a:off x="811213" y="2667000"/>
          <a:ext cx="7178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7174865" imgH="952500" progId="Equation.DSMT4">
                  <p:embed/>
                </p:oleObj>
              </mc:Choice>
              <mc:Fallback>
                <p:oleObj name="" r:id="rId3" imgW="7174865" imgH="9525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13" y="2667000"/>
                        <a:ext cx="71786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2535"/>
          <p:cNvGraphicFramePr/>
          <p:nvPr/>
        </p:nvGraphicFramePr>
        <p:xfrm>
          <a:off x="800100" y="4616450"/>
          <a:ext cx="6045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6045200" imgH="1308100" progId="Equation.DSMT4">
                  <p:embed/>
                </p:oleObj>
              </mc:Choice>
              <mc:Fallback>
                <p:oleObj name="" r:id="rId5" imgW="6045200" imgH="1308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" y="4616450"/>
                        <a:ext cx="60452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2537"/>
          <p:cNvGraphicFramePr/>
          <p:nvPr/>
        </p:nvGraphicFramePr>
        <p:xfrm>
          <a:off x="1758950" y="3613150"/>
          <a:ext cx="257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2578100" imgH="965200" progId="Equation.DSMT4">
                  <p:embed/>
                </p:oleObj>
              </mc:Choice>
              <mc:Fallback>
                <p:oleObj name="" r:id="rId7" imgW="2578100" imgH="965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8950" y="3613150"/>
                        <a:ext cx="2578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0" name="对象 23554"/>
          <p:cNvGraphicFramePr/>
          <p:nvPr/>
        </p:nvGraphicFramePr>
        <p:xfrm>
          <a:off x="673100" y="2006600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1917700" imgH="889000" progId="Equation.DSMT4">
                  <p:embed/>
                </p:oleObj>
              </mc:Choice>
              <mc:Fallback>
                <p:oleObj name="" r:id="rId3" imgW="1917700" imgH="8890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2006600"/>
                        <a:ext cx="1917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3555"/>
          <p:cNvGraphicFramePr/>
          <p:nvPr/>
        </p:nvGraphicFramePr>
        <p:xfrm>
          <a:off x="1752600" y="2667000"/>
          <a:ext cx="295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2959100" imgH="838200" progId="Equation.DSMT4">
                  <p:embed/>
                </p:oleObj>
              </mc:Choice>
              <mc:Fallback>
                <p:oleObj name="" r:id="rId5" imgW="2959100" imgH="838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667000"/>
                        <a:ext cx="2959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3567"/>
          <p:cNvGraphicFramePr/>
          <p:nvPr/>
        </p:nvGraphicFramePr>
        <p:xfrm>
          <a:off x="4762500" y="266700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" imgW="2705100" imgH="838200" progId="Equation.DSMT4">
                  <p:embed/>
                </p:oleObj>
              </mc:Choice>
              <mc:Fallback>
                <p:oleObj name="" r:id="rId7" imgW="2705100" imgH="838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0" y="2667000"/>
                        <a:ext cx="2705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3569"/>
          <p:cNvGraphicFramePr/>
          <p:nvPr/>
        </p:nvGraphicFramePr>
        <p:xfrm>
          <a:off x="1828800" y="825500"/>
          <a:ext cx="4648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4648200" imgH="1308100" progId="Equation.DSMT4">
                  <p:embed/>
                </p:oleObj>
              </mc:Choice>
              <mc:Fallback>
                <p:oleObj name="" r:id="rId9" imgW="4648200" imgH="13081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825500"/>
                        <a:ext cx="46482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3576"/>
          <p:cNvGraphicFramePr/>
          <p:nvPr/>
        </p:nvGraphicFramePr>
        <p:xfrm>
          <a:off x="2222500" y="4799013"/>
          <a:ext cx="2489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2489200" imgH="1308100" progId="Equation.DSMT4">
                  <p:embed/>
                </p:oleObj>
              </mc:Choice>
              <mc:Fallback>
                <p:oleObj name="" r:id="rId11" imgW="2489200" imgH="13081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2500" y="4799013"/>
                        <a:ext cx="2489200" cy="13081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1"/>
          <p:cNvGraphicFramePr/>
          <p:nvPr/>
        </p:nvGraphicFramePr>
        <p:xfrm>
          <a:off x="2260600" y="3651250"/>
          <a:ext cx="2501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3" imgW="2501900" imgH="1308100" progId="Equation.DSMT4">
                  <p:embed/>
                </p:oleObj>
              </mc:Choice>
              <mc:Fallback>
                <p:oleObj name="" r:id="rId13" imgW="2501900" imgH="13081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0600" y="3651250"/>
                        <a:ext cx="25019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3"/>
          <p:cNvSpPr txBox="1"/>
          <p:nvPr/>
        </p:nvSpPr>
        <p:spPr>
          <a:xfrm>
            <a:off x="1182688" y="5041900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或者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3554" name="对象 48129"/>
          <p:cNvGraphicFramePr/>
          <p:nvPr/>
        </p:nvGraphicFramePr>
        <p:xfrm>
          <a:off x="762000" y="2432050"/>
          <a:ext cx="901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901065" imgH="1332865" progId="Equation.DSMT4">
                  <p:embed/>
                </p:oleObj>
              </mc:Choice>
              <mc:Fallback>
                <p:oleObj name="" r:id="rId3" imgW="901065" imgH="13328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432050"/>
                        <a:ext cx="9017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48130"/>
          <p:cNvGraphicFramePr/>
          <p:nvPr/>
        </p:nvGraphicFramePr>
        <p:xfrm>
          <a:off x="1371600" y="3670300"/>
          <a:ext cx="1193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1193800" imgH="1308100" progId="Equation.DSMT4">
                  <p:embed/>
                </p:oleObj>
              </mc:Choice>
              <mc:Fallback>
                <p:oleObj name="" r:id="rId5" imgW="1193800" imgH="13081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3670300"/>
                        <a:ext cx="11938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48131"/>
          <p:cNvGraphicFramePr/>
          <p:nvPr/>
        </p:nvGraphicFramePr>
        <p:xfrm>
          <a:off x="1714500" y="4876800"/>
          <a:ext cx="3784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3784600" imgH="1485900" progId="Equation.DSMT4">
                  <p:embed/>
                </p:oleObj>
              </mc:Choice>
              <mc:Fallback>
                <p:oleObj name="" r:id="rId7" imgW="3784600" imgH="14859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4500" y="4876800"/>
                        <a:ext cx="37846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48132"/>
          <p:cNvGraphicFramePr/>
          <p:nvPr/>
        </p:nvGraphicFramePr>
        <p:xfrm>
          <a:off x="990600" y="1219200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457200" imgH="838200" progId="Equation.DSMT4">
                  <p:embed/>
                </p:oleObj>
              </mc:Choice>
              <mc:Fallback>
                <p:oleObj name="" r:id="rId9" imgW="457200" imgH="838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45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48134"/>
          <p:cNvGraphicFramePr/>
          <p:nvPr/>
        </p:nvGraphicFramePr>
        <p:xfrm>
          <a:off x="3984625" y="1168400"/>
          <a:ext cx="447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4467225" imgH="885825" progId="Equation.DSMT4">
                  <p:embed/>
                </p:oleObj>
              </mc:Choice>
              <mc:Fallback>
                <p:oleObj name="" r:id="rId11" imgW="4467225" imgH="885825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84625" y="1168400"/>
                        <a:ext cx="4470400" cy="8890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48135"/>
          <p:cNvGraphicFramePr/>
          <p:nvPr/>
        </p:nvGraphicFramePr>
        <p:xfrm>
          <a:off x="1714500" y="2444750"/>
          <a:ext cx="499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4991100" imgH="889000" progId="Equation.DSMT4">
                  <p:embed/>
                </p:oleObj>
              </mc:Choice>
              <mc:Fallback>
                <p:oleObj name="" r:id="rId13" imgW="4991100" imgH="8890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14500" y="2444750"/>
                        <a:ext cx="4991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48142"/>
          <p:cNvGraphicFramePr/>
          <p:nvPr/>
        </p:nvGraphicFramePr>
        <p:xfrm>
          <a:off x="2597150" y="3613150"/>
          <a:ext cx="3873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5" imgW="3873500" imgH="1028700" progId="Equation.DSMT4">
                  <p:embed/>
                </p:oleObj>
              </mc:Choice>
              <mc:Fallback>
                <p:oleObj name="" r:id="rId15" imgW="3873500" imgH="1028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97150" y="3613150"/>
                        <a:ext cx="38735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48143"/>
          <p:cNvGraphicFramePr/>
          <p:nvPr/>
        </p:nvGraphicFramePr>
        <p:xfrm>
          <a:off x="6540500" y="368935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7" imgW="1231265" imgH="837565" progId="Equation.DSMT4">
                  <p:embed/>
                </p:oleObj>
              </mc:Choice>
              <mc:Fallback>
                <p:oleObj name="" r:id="rId17" imgW="1231265" imgH="837565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0500" y="3689350"/>
                        <a:ext cx="123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1"/>
          <p:cNvGraphicFramePr/>
          <p:nvPr/>
        </p:nvGraphicFramePr>
        <p:xfrm>
          <a:off x="1549400" y="1174750"/>
          <a:ext cx="2387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9" imgW="2387600" imgH="1308100" progId="Equation.DSMT4">
                  <p:embed/>
                </p:oleObj>
              </mc:Choice>
              <mc:Fallback>
                <p:oleObj name="" r:id="rId19" imgW="2387600" imgH="13081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9400" y="1174750"/>
                        <a:ext cx="23876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3569"/>
          <p:cNvGraphicFramePr/>
          <p:nvPr/>
        </p:nvGraphicFramePr>
        <p:xfrm>
          <a:off x="990600" y="231775"/>
          <a:ext cx="461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1" imgW="4610100" imgH="838200" progId="Equation.DSMT4">
                  <p:embed/>
                </p:oleObj>
              </mc:Choice>
              <mc:Fallback>
                <p:oleObj name="" r:id="rId21" imgW="4610100" imgH="838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0600" y="231775"/>
                        <a:ext cx="4610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3554" name="对象 24577"/>
          <p:cNvGraphicFramePr/>
          <p:nvPr/>
        </p:nvGraphicFramePr>
        <p:xfrm>
          <a:off x="1066800" y="533400"/>
          <a:ext cx="6248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6858000" imgH="1473200" progId="Equation.DSMT4">
                  <p:embed/>
                </p:oleObj>
              </mc:Choice>
              <mc:Fallback>
                <p:oleObj name="" r:id="rId3" imgW="6858000" imgH="147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533400"/>
                        <a:ext cx="62484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4578"/>
          <p:cNvGraphicFramePr/>
          <p:nvPr/>
        </p:nvGraphicFramePr>
        <p:xfrm>
          <a:off x="1358900" y="1676400"/>
          <a:ext cx="4203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4203700" imgH="1473200" progId="Equation.DSMT4">
                  <p:embed/>
                </p:oleObj>
              </mc:Choice>
              <mc:Fallback>
                <p:oleObj name="" r:id="rId5" imgW="4203700" imgH="147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8900" y="1676400"/>
                        <a:ext cx="42037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24582"/>
          <p:cNvGraphicFramePr/>
          <p:nvPr/>
        </p:nvGraphicFramePr>
        <p:xfrm>
          <a:off x="1073150" y="3130550"/>
          <a:ext cx="721201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7632700" imgH="1333500" progId="Equation.DSMT4">
                  <p:embed/>
                </p:oleObj>
              </mc:Choice>
              <mc:Fallback>
                <p:oleObj name="" r:id="rId7" imgW="7632700" imgH="13335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3150" y="3130550"/>
                        <a:ext cx="7212013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4586"/>
          <p:cNvGraphicFramePr/>
          <p:nvPr/>
        </p:nvGraphicFramePr>
        <p:xfrm>
          <a:off x="1143000" y="4554538"/>
          <a:ext cx="67056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6502400" imgH="1346200" progId="Equation.DSMT4">
                  <p:embed/>
                </p:oleObj>
              </mc:Choice>
              <mc:Fallback>
                <p:oleObj name="" r:id="rId9" imgW="6502400" imgH="1346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554538"/>
                        <a:ext cx="6705600" cy="138906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602" name="对象 25604"/>
          <p:cNvGraphicFramePr/>
          <p:nvPr/>
        </p:nvGraphicFramePr>
        <p:xfrm>
          <a:off x="1700213" y="1497013"/>
          <a:ext cx="499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4991100" imgH="927100" progId="Equation.DSMT4">
                  <p:embed/>
                </p:oleObj>
              </mc:Choice>
              <mc:Fallback>
                <p:oleObj name="" r:id="rId3" imgW="4991100" imgH="9271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213" y="1497013"/>
                        <a:ext cx="4991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5605"/>
          <p:cNvGraphicFramePr/>
          <p:nvPr/>
        </p:nvGraphicFramePr>
        <p:xfrm>
          <a:off x="1371600" y="2470150"/>
          <a:ext cx="6362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6362700" imgH="1485900" progId="Equation.DSMT4">
                  <p:embed/>
                </p:oleObj>
              </mc:Choice>
              <mc:Fallback>
                <p:oleObj name="" r:id="rId5" imgW="6362700" imgH="14859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470150"/>
                        <a:ext cx="63627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5606"/>
          <p:cNvGraphicFramePr/>
          <p:nvPr/>
        </p:nvGraphicFramePr>
        <p:xfrm>
          <a:off x="1758950" y="3454400"/>
          <a:ext cx="3759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3759200" imgH="1485900" progId="Equation.DSMT4">
                  <p:embed/>
                </p:oleObj>
              </mc:Choice>
              <mc:Fallback>
                <p:oleObj name="" r:id="rId7" imgW="3759200" imgH="14859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8950" y="3454400"/>
                        <a:ext cx="37592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7"/>
          <p:cNvGraphicFramePr/>
          <p:nvPr/>
        </p:nvGraphicFramePr>
        <p:xfrm>
          <a:off x="1371600" y="4521200"/>
          <a:ext cx="708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7086600" imgH="889000" progId="Equation.DSMT4">
                  <p:embed/>
                </p:oleObj>
              </mc:Choice>
              <mc:Fallback>
                <p:oleObj name="" r:id="rId9" imgW="7086600" imgH="8890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521200"/>
                        <a:ext cx="7086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5609"/>
          <p:cNvGraphicFramePr/>
          <p:nvPr/>
        </p:nvGraphicFramePr>
        <p:xfrm>
          <a:off x="685800" y="184150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1" imgW="457200" imgH="838200" progId="Equation.DSMT4">
                  <p:embed/>
                </p:oleObj>
              </mc:Choice>
              <mc:Fallback>
                <p:oleObj name="" r:id="rId11" imgW="457200" imgH="838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84150"/>
                        <a:ext cx="45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5610"/>
          <p:cNvGraphicFramePr/>
          <p:nvPr/>
        </p:nvGraphicFramePr>
        <p:xfrm>
          <a:off x="1219200" y="177800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3" imgW="2581275" imgH="838200" progId="Equation.DSMT4">
                  <p:embed/>
                </p:oleObj>
              </mc:Choice>
              <mc:Fallback>
                <p:oleObj name="" r:id="rId13" imgW="2581275" imgH="8382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77800"/>
                        <a:ext cx="2578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5611"/>
          <p:cNvGraphicFramePr/>
          <p:nvPr/>
        </p:nvGraphicFramePr>
        <p:xfrm>
          <a:off x="3778250" y="152400"/>
          <a:ext cx="447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5" imgW="4467225" imgH="885825" progId="Equation.DSMT4">
                  <p:embed/>
                </p:oleObj>
              </mc:Choice>
              <mc:Fallback>
                <p:oleObj name="" r:id="rId15" imgW="4467225" imgH="885825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8250" y="152400"/>
                        <a:ext cx="4470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5618"/>
          <p:cNvGraphicFramePr/>
          <p:nvPr/>
        </p:nvGraphicFramePr>
        <p:xfrm>
          <a:off x="1371600" y="5668963"/>
          <a:ext cx="59944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7" imgW="5763260" imgH="850265" progId="Equation.DSMT4">
                  <p:embed/>
                </p:oleObj>
              </mc:Choice>
              <mc:Fallback>
                <p:oleObj name="" r:id="rId17" imgW="5763260" imgH="85026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71600" y="5668963"/>
                        <a:ext cx="5994400" cy="884237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1"/>
          <p:cNvGraphicFramePr/>
          <p:nvPr/>
        </p:nvGraphicFramePr>
        <p:xfrm>
          <a:off x="574675" y="1438275"/>
          <a:ext cx="1054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1079500" imgH="1016000" progId="Equation.DSMT4">
                  <p:embed/>
                </p:oleObj>
              </mc:Choice>
              <mc:Fallback>
                <p:oleObj name="" r:id="rId19" imgW="1079500" imgH="10160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4675" y="1438275"/>
                        <a:ext cx="1054100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矩形 33793"/>
          <p:cNvSpPr/>
          <p:nvPr/>
        </p:nvSpPr>
        <p:spPr>
          <a:xfrm>
            <a:off x="512763" y="688975"/>
            <a:ext cx="8001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小结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651" name="文本框 2"/>
          <p:cNvSpPr txBox="1"/>
          <p:nvPr/>
        </p:nvSpPr>
        <p:spPr>
          <a:xfrm>
            <a:off x="874713" y="1965325"/>
            <a:ext cx="7277100" cy="224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多元复合函数的链式求导法则及其应用；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一阶全微分形式的不变性，全微分运算法则及其应用；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多元复合函数的高阶偏导数的计算。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9" name="文本框 26635"/>
          <p:cNvSpPr txBox="1"/>
          <p:nvPr/>
        </p:nvSpPr>
        <p:spPr>
          <a:xfrm>
            <a:off x="815975" y="749300"/>
            <a:ext cx="7783513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课堂作业：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2" name="对象 25607"/>
          <p:cNvGraphicFramePr/>
          <p:nvPr/>
        </p:nvGraphicFramePr>
        <p:xfrm>
          <a:off x="1240790" y="1608138"/>
          <a:ext cx="432244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4318000" imgH="914400" progId="Equation.DSMT4">
                  <p:embed/>
                </p:oleObj>
              </mc:Choice>
              <mc:Fallback>
                <p:oleObj name="" r:id="rId3" imgW="4318000" imgH="9144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0790" y="1608138"/>
                        <a:ext cx="432244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2"/>
          <p:cNvSpPr txBox="1"/>
          <p:nvPr/>
        </p:nvSpPr>
        <p:spPr>
          <a:xfrm>
            <a:off x="647700" y="1804988"/>
            <a:ext cx="4492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文本框 3"/>
          <p:cNvSpPr txBox="1"/>
          <p:nvPr/>
        </p:nvSpPr>
        <p:spPr>
          <a:xfrm>
            <a:off x="5606733" y="1778953"/>
            <a:ext cx="5413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宋体" panose="02010600030101010101" pitchFamily="2" charset="-122"/>
              </a:rPr>
              <a:t>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5603" name="对象 4"/>
          <p:cNvGraphicFramePr/>
          <p:nvPr/>
        </p:nvGraphicFramePr>
        <p:xfrm>
          <a:off x="6281738" y="1575753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571500" imgH="838200" progId="Equation.DSMT4">
                  <p:embed/>
                </p:oleObj>
              </mc:Choice>
              <mc:Fallback>
                <p:oleObj name="" r:id="rId5" imgW="571500" imgH="838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1738" y="1575753"/>
                        <a:ext cx="571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6"/>
          <p:cNvGraphicFramePr/>
          <p:nvPr/>
        </p:nvGraphicFramePr>
        <p:xfrm>
          <a:off x="1096963" y="2922588"/>
          <a:ext cx="490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4902200" imgH="584200" progId="Equation.DSMT4">
                  <p:embed/>
                </p:oleObj>
              </mc:Choice>
              <mc:Fallback>
                <p:oleObj name="" r:id="rId7" imgW="4902200" imgH="584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6963" y="2922588"/>
                        <a:ext cx="49022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文本框 8"/>
          <p:cNvSpPr txBox="1"/>
          <p:nvPr/>
        </p:nvSpPr>
        <p:spPr>
          <a:xfrm>
            <a:off x="641350" y="2954338"/>
            <a:ext cx="4492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2.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5613" name="文本框 9"/>
          <p:cNvSpPr txBox="1"/>
          <p:nvPr/>
        </p:nvSpPr>
        <p:spPr>
          <a:xfrm>
            <a:off x="6056313" y="2954338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宋体" panose="02010600030101010101" pitchFamily="2" charset="-122"/>
              </a:rPr>
              <a:t>可微，求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5605" name="对象 10"/>
          <p:cNvGraphicFramePr/>
          <p:nvPr/>
        </p:nvGraphicFramePr>
        <p:xfrm>
          <a:off x="7721918" y="2708593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571500" imgH="838200" progId="Equation.DSMT4">
                  <p:embed/>
                </p:oleObj>
              </mc:Choice>
              <mc:Fallback>
                <p:oleObj name="" r:id="rId9" imgW="571500" imgH="838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21918" y="2708593"/>
                        <a:ext cx="571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12"/>
          <p:cNvGraphicFramePr/>
          <p:nvPr/>
        </p:nvGraphicFramePr>
        <p:xfrm>
          <a:off x="1155700" y="4175125"/>
          <a:ext cx="318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1" imgW="3187700" imgH="495300" progId="Equation.DSMT4">
                  <p:embed/>
                </p:oleObj>
              </mc:Choice>
              <mc:Fallback>
                <p:oleObj name="" r:id="rId11" imgW="3187700" imgH="495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5700" y="4175125"/>
                        <a:ext cx="3187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文本框 14"/>
          <p:cNvSpPr txBox="1"/>
          <p:nvPr/>
        </p:nvSpPr>
        <p:spPr>
          <a:xfrm>
            <a:off x="635000" y="4148138"/>
            <a:ext cx="4492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3.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5615" name="文本框 15"/>
          <p:cNvSpPr txBox="1"/>
          <p:nvPr/>
        </p:nvSpPr>
        <p:spPr>
          <a:xfrm>
            <a:off x="4425950" y="4175125"/>
            <a:ext cx="41148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宋体" panose="02010600030101010101" pitchFamily="2" charset="-122"/>
              </a:rPr>
              <a:t>具有二阶连续偏导数，求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5607" name="对象 16"/>
          <p:cNvGraphicFramePr/>
          <p:nvPr/>
        </p:nvGraphicFramePr>
        <p:xfrm>
          <a:off x="1240790" y="4733608"/>
          <a:ext cx="163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3" imgW="1638300" imgH="965200" progId="Equation.DSMT4">
                  <p:embed/>
                </p:oleObj>
              </mc:Choice>
              <mc:Fallback>
                <p:oleObj name="" r:id="rId13" imgW="1638300" imgH="9652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0790" y="4733608"/>
                        <a:ext cx="1638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4" name="对象 49154"/>
          <p:cNvGraphicFramePr/>
          <p:nvPr/>
        </p:nvGraphicFramePr>
        <p:xfrm>
          <a:off x="381000" y="1749425"/>
          <a:ext cx="82851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80400" imgH="495300" progId="Equation.DSMT4">
                  <p:embed/>
                </p:oleObj>
              </mc:Choice>
              <mc:Fallback>
                <p:oleObj name="" r:id="rId3" imgW="8280400" imgH="4953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749425"/>
                        <a:ext cx="828516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对象 49155"/>
          <p:cNvGraphicFramePr/>
          <p:nvPr/>
        </p:nvGraphicFramePr>
        <p:xfrm>
          <a:off x="381000" y="2395538"/>
          <a:ext cx="826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8263890" imgH="951865" progId="Equation.DSMT4">
                  <p:embed/>
                </p:oleObj>
              </mc:Choice>
              <mc:Fallback>
                <p:oleObj name="" r:id="rId5" imgW="8263890" imgH="95186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395538"/>
                        <a:ext cx="8267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9156"/>
          <p:cNvGraphicFramePr>
            <a:graphicFrameLocks noChangeAspect="1"/>
          </p:cNvGraphicFramePr>
          <p:nvPr/>
        </p:nvGraphicFramePr>
        <p:xfrm>
          <a:off x="2994025" y="4613275"/>
          <a:ext cx="3059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060065" imgH="838200" progId="Equation.DSMT4">
                  <p:embed/>
                </p:oleObj>
              </mc:Choice>
              <mc:Fallback>
                <p:oleObj name="" r:id="rId7" imgW="3060065" imgH="838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4025" y="4613275"/>
                        <a:ext cx="3059113" cy="838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文本框 49157"/>
          <p:cNvSpPr txBox="1"/>
          <p:nvPr/>
        </p:nvSpPr>
        <p:spPr>
          <a:xfrm>
            <a:off x="285750" y="64135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一、复合函数求导的链式法则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7" name="对象 49158"/>
          <p:cNvGraphicFramePr/>
          <p:nvPr/>
        </p:nvGraphicFramePr>
        <p:xfrm>
          <a:off x="381000" y="2971800"/>
          <a:ext cx="8316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8317865" imgH="914400" progId="Equation.DSMT4">
                  <p:embed/>
                </p:oleObj>
              </mc:Choice>
              <mc:Fallback>
                <p:oleObj name="" r:id="rId9" imgW="8317865" imgH="914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2971800"/>
                        <a:ext cx="83169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49159"/>
          <p:cNvGraphicFramePr/>
          <p:nvPr/>
        </p:nvGraphicFramePr>
        <p:xfrm>
          <a:off x="393700" y="3810000"/>
          <a:ext cx="358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3580130" imgH="393700" progId="Equation.DSMT4">
                  <p:embed/>
                </p:oleObj>
              </mc:Choice>
              <mc:Fallback>
                <p:oleObj name="" r:id="rId11" imgW="3580130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700" y="3810000"/>
                        <a:ext cx="358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圆角矩形标注 49160"/>
          <p:cNvSpPr/>
          <p:nvPr/>
        </p:nvSpPr>
        <p:spPr>
          <a:xfrm>
            <a:off x="6926263" y="4370388"/>
            <a:ext cx="2095500" cy="558800"/>
          </a:xfrm>
          <a:prstGeom prst="wedgeRoundRectCallout">
            <a:avLst>
              <a:gd name="adj1" fmla="val -88481"/>
              <a:gd name="adj2" fmla="val 84722"/>
              <a:gd name="adj3" fmla="val 16667"/>
            </a:avLst>
          </a:prstGeom>
          <a:solidFill>
            <a:srgbClr val="FFFF66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记住此公式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141288" y="4276725"/>
            <a:ext cx="2370137" cy="2400300"/>
            <a:chOff x="2389" y="7080"/>
            <a:chExt cx="3733" cy="3780"/>
          </a:xfrm>
        </p:grpSpPr>
        <p:graphicFrame>
          <p:nvGraphicFramePr>
            <p:cNvPr id="3080" name="对象 1"/>
            <p:cNvGraphicFramePr/>
            <p:nvPr/>
          </p:nvGraphicFramePr>
          <p:xfrm>
            <a:off x="2389" y="8715"/>
            <a:ext cx="32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3" imgW="203200" imgH="254000" progId="Equation.DSMT4">
                    <p:embed/>
                  </p:oleObj>
                </mc:Choice>
                <mc:Fallback>
                  <p:oleObj name="" r:id="rId13" imgW="203200" imgH="254000" progId="Equation.DSMT4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89" y="8715"/>
                          <a:ext cx="321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/>
            <p:cNvCxnSpPr>
              <a:endCxn id="0" idx="1"/>
            </p:cNvCxnSpPr>
            <p:nvPr/>
          </p:nvCxnSpPr>
          <p:spPr>
            <a:xfrm flipV="1">
              <a:off x="2807" y="7918"/>
              <a:ext cx="1033" cy="89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3081" name="对象 4"/>
            <p:cNvGraphicFramePr/>
            <p:nvPr/>
          </p:nvGraphicFramePr>
          <p:xfrm>
            <a:off x="3840" y="7727"/>
            <a:ext cx="36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5" imgW="228600" imgH="241300" progId="Equation.DSMT4">
                    <p:embed/>
                  </p:oleObj>
                </mc:Choice>
                <mc:Fallback>
                  <p:oleObj name="" r:id="rId15" imgW="228600" imgH="241300" progId="Equation.DSMT4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40" y="7727"/>
                          <a:ext cx="36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箭头连接符 8"/>
            <p:cNvCxnSpPr>
              <a:endCxn id="0" idx="1"/>
            </p:cNvCxnSpPr>
            <p:nvPr/>
          </p:nvCxnSpPr>
          <p:spPr>
            <a:xfrm>
              <a:off x="2807" y="8950"/>
              <a:ext cx="1063" cy="845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093" name="组合 12"/>
            <p:cNvGrpSpPr/>
            <p:nvPr/>
          </p:nvGrpSpPr>
          <p:grpSpPr>
            <a:xfrm>
              <a:off x="4381" y="7323"/>
              <a:ext cx="1189" cy="1276"/>
              <a:chOff x="4381" y="8093"/>
              <a:chExt cx="1189" cy="1276"/>
            </a:xfrm>
          </p:grpSpPr>
          <p:cxnSp>
            <p:nvCxnSpPr>
              <p:cNvPr id="10" name="直接箭头连接符 9"/>
              <p:cNvCxnSpPr>
                <a:endCxn id="0" idx="1"/>
              </p:cNvCxnSpPr>
              <p:nvPr/>
            </p:nvCxnSpPr>
            <p:spPr>
              <a:xfrm flipV="1">
                <a:off x="4377" y="8093"/>
                <a:ext cx="1193" cy="575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endCxn id="0" idx="1"/>
              </p:cNvCxnSpPr>
              <p:nvPr/>
            </p:nvCxnSpPr>
            <p:spPr>
              <a:xfrm>
                <a:off x="4377" y="8710"/>
                <a:ext cx="1193" cy="658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82" name="对象 17"/>
            <p:cNvGraphicFramePr/>
            <p:nvPr/>
          </p:nvGraphicFramePr>
          <p:xfrm>
            <a:off x="3910" y="9667"/>
            <a:ext cx="32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7" imgW="203200" imgH="241300" progId="Equation.DSMT4">
                    <p:embed/>
                  </p:oleObj>
                </mc:Choice>
                <mc:Fallback>
                  <p:oleObj name="" r:id="rId17" imgW="203200" imgH="2413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10" y="9667"/>
                          <a:ext cx="32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对象 23"/>
            <p:cNvGraphicFramePr/>
            <p:nvPr/>
          </p:nvGraphicFramePr>
          <p:xfrm>
            <a:off x="5719" y="7080"/>
            <a:ext cx="4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9" imgW="254000" imgH="241300" progId="Equation.DSMT4">
                    <p:embed/>
                  </p:oleObj>
                </mc:Choice>
                <mc:Fallback>
                  <p:oleObj name="" r:id="rId19" imgW="254000" imgH="2413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19" y="7080"/>
                          <a:ext cx="4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对象 25"/>
            <p:cNvGraphicFramePr/>
            <p:nvPr/>
          </p:nvGraphicFramePr>
          <p:xfrm>
            <a:off x="5719" y="9115"/>
            <a:ext cx="4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1" imgW="254000" imgH="241300" progId="Equation.DSMT4">
                    <p:embed/>
                  </p:oleObj>
                </mc:Choice>
                <mc:Fallback>
                  <p:oleObj name="" r:id="rId21" imgW="254000" imgH="2413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19" y="9115"/>
                          <a:ext cx="4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31"/>
            <p:cNvGraphicFramePr/>
            <p:nvPr/>
          </p:nvGraphicFramePr>
          <p:xfrm>
            <a:off x="5719" y="8308"/>
            <a:ext cx="40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2" imgW="254000" imgH="316865" progId="Equation.DSMT4">
                    <p:embed/>
                  </p:oleObj>
                </mc:Choice>
                <mc:Fallback>
                  <p:oleObj name="" r:id="rId22" imgW="254000" imgH="316865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719" y="8308"/>
                          <a:ext cx="403" cy="499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对象 33"/>
            <p:cNvGraphicFramePr/>
            <p:nvPr/>
          </p:nvGraphicFramePr>
          <p:xfrm>
            <a:off x="5699" y="10361"/>
            <a:ext cx="40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4" imgW="254000" imgH="316865" progId="Equation.DSMT4">
                    <p:embed/>
                  </p:oleObj>
                </mc:Choice>
                <mc:Fallback>
                  <p:oleObj name="" r:id="rId24" imgW="254000" imgH="316865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699" y="10361"/>
                          <a:ext cx="403" cy="499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4" name="组合 35"/>
            <p:cNvGrpSpPr/>
            <p:nvPr/>
          </p:nvGrpSpPr>
          <p:grpSpPr>
            <a:xfrm>
              <a:off x="4346" y="9267"/>
              <a:ext cx="1189" cy="1276"/>
              <a:chOff x="4381" y="8093"/>
              <a:chExt cx="1189" cy="1276"/>
            </a:xfrm>
          </p:grpSpPr>
          <p:cxnSp>
            <p:nvCxnSpPr>
              <p:cNvPr id="37" name="直接箭头连接符 36"/>
              <p:cNvCxnSpPr>
                <a:endCxn id="0" idx="1"/>
              </p:cNvCxnSpPr>
              <p:nvPr/>
            </p:nvCxnSpPr>
            <p:spPr>
              <a:xfrm flipV="1">
                <a:off x="4377" y="8094"/>
                <a:ext cx="1193" cy="572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endCxn id="0" idx="1"/>
              </p:cNvCxnSpPr>
              <p:nvPr/>
            </p:nvCxnSpPr>
            <p:spPr>
              <a:xfrm>
                <a:off x="4377" y="8711"/>
                <a:ext cx="1193" cy="658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121" name="对象 6"/>
          <p:cNvGraphicFramePr/>
          <p:nvPr/>
        </p:nvGraphicFramePr>
        <p:xfrm>
          <a:off x="3021013" y="5665788"/>
          <a:ext cx="29876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6" imgW="3009900" imgH="914400" progId="Equation.DSMT4">
                  <p:embed/>
                </p:oleObj>
              </mc:Choice>
              <mc:Fallback>
                <p:oleObj name="" r:id="rId26" imgW="3009900" imgH="914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21013" y="5665788"/>
                        <a:ext cx="2987675" cy="887412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00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95234"/>
          <p:cNvSpPr txBox="1"/>
          <p:nvPr/>
        </p:nvSpPr>
        <p:spPr>
          <a:xfrm>
            <a:off x="590550" y="1035050"/>
            <a:ext cx="4343400" cy="52228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证：给定增量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3" name="对象 95238"/>
          <p:cNvGraphicFramePr/>
          <p:nvPr/>
        </p:nvGraphicFramePr>
        <p:xfrm>
          <a:off x="469900" y="2927350"/>
          <a:ext cx="440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4404995" imgH="495300" progId="Equation.DSMT4">
                  <p:embed/>
                </p:oleObj>
              </mc:Choice>
              <mc:Fallback>
                <p:oleObj name="" r:id="rId3" imgW="4404995" imgH="495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00" y="2927350"/>
                        <a:ext cx="4406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95239"/>
          <p:cNvGraphicFramePr/>
          <p:nvPr/>
        </p:nvGraphicFramePr>
        <p:xfrm>
          <a:off x="284163" y="3594100"/>
          <a:ext cx="4892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4888865" imgH="508000" progId="Equation.DSMT4">
                  <p:embed/>
                </p:oleObj>
              </mc:Choice>
              <mc:Fallback>
                <p:oleObj name="" r:id="rId5" imgW="4888865" imgH="508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3" y="3594100"/>
                        <a:ext cx="48926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95240"/>
          <p:cNvGraphicFramePr/>
          <p:nvPr/>
        </p:nvGraphicFramePr>
        <p:xfrm>
          <a:off x="381000" y="4279900"/>
          <a:ext cx="4054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4051300" imgH="685800" progId="Equation.DSMT4">
                  <p:embed/>
                </p:oleObj>
              </mc:Choice>
              <mc:Fallback>
                <p:oleObj name="" r:id="rId7" imgW="4051300" imgH="685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4279900"/>
                        <a:ext cx="40544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95241"/>
          <p:cNvGraphicFramePr/>
          <p:nvPr/>
        </p:nvGraphicFramePr>
        <p:xfrm>
          <a:off x="5265738" y="3384550"/>
          <a:ext cx="393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3937000" imgH="838200" progId="Equation.DSMT4">
                  <p:embed/>
                </p:oleObj>
              </mc:Choice>
              <mc:Fallback>
                <p:oleObj name="" r:id="rId9" imgW="3937000" imgH="838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5738" y="3384550"/>
                        <a:ext cx="393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95247"/>
          <p:cNvGraphicFramePr/>
          <p:nvPr/>
        </p:nvGraphicFramePr>
        <p:xfrm>
          <a:off x="546100" y="5060950"/>
          <a:ext cx="50609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5295900" imgH="901700" progId="Equation.DSMT4">
                  <p:embed/>
                </p:oleObj>
              </mc:Choice>
              <mc:Fallback>
                <p:oleObj name="" r:id="rId11" imgW="5295900" imgH="901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100" y="5060950"/>
                        <a:ext cx="5060950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1"/>
          <p:cNvGraphicFramePr/>
          <p:nvPr/>
        </p:nvGraphicFramePr>
        <p:xfrm>
          <a:off x="1379538" y="1636713"/>
          <a:ext cx="43481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4343400" imgH="1104900" progId="Equation.DSMT4">
                  <p:embed/>
                </p:oleObj>
              </mc:Choice>
              <mc:Fallback>
                <p:oleObj name="" r:id="rId13" imgW="4343400" imgH="1104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9538" y="1636713"/>
                        <a:ext cx="43481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本框 3"/>
          <p:cNvSpPr txBox="1"/>
          <p:nvPr/>
        </p:nvSpPr>
        <p:spPr>
          <a:xfrm>
            <a:off x="590550" y="1636713"/>
            <a:ext cx="1219200" cy="522287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令：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30" name="对象 7"/>
          <p:cNvGraphicFramePr/>
          <p:nvPr/>
        </p:nvGraphicFramePr>
        <p:xfrm>
          <a:off x="2949575" y="1136650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457200" imgH="304800" progId="Equation.DSMT4">
                  <p:embed/>
                </p:oleObj>
              </mc:Choice>
              <mc:Fallback>
                <p:oleObj name="" r:id="rId15" imgW="457200" imgH="304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9575" y="1136650"/>
                        <a:ext cx="431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49156"/>
          <p:cNvGraphicFramePr>
            <a:graphicFrameLocks noChangeAspect="1"/>
          </p:cNvGraphicFramePr>
          <p:nvPr/>
        </p:nvGraphicFramePr>
        <p:xfrm>
          <a:off x="5899150" y="298450"/>
          <a:ext cx="3059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3060065" imgH="838200" progId="Equation.DSMT4">
                  <p:embed/>
                </p:oleObj>
              </mc:Choice>
              <mc:Fallback>
                <p:oleObj name="" r:id="rId17" imgW="3060065" imgH="838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99150" y="298450"/>
                        <a:ext cx="3059113" cy="838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2" grpId="1"/>
      <p:bldP spid="5129" grpId="0"/>
      <p:bldP spid="5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6" name="对象 95253"/>
          <p:cNvGraphicFramePr>
            <a:graphicFrameLocks noChangeAspect="1"/>
          </p:cNvGraphicFramePr>
          <p:nvPr/>
        </p:nvGraphicFramePr>
        <p:xfrm>
          <a:off x="581025" y="5748338"/>
          <a:ext cx="2811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225800" imgH="838200" progId="Equation.DSMT4">
                  <p:embed/>
                </p:oleObj>
              </mc:Choice>
              <mc:Fallback>
                <p:oleObj name="" r:id="rId3" imgW="3225800" imgH="838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25" y="5748338"/>
                        <a:ext cx="2811463" cy="838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4"/>
          <p:cNvGraphicFramePr/>
          <p:nvPr/>
        </p:nvGraphicFramePr>
        <p:xfrm>
          <a:off x="371475" y="1263650"/>
          <a:ext cx="5187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5181600" imgH="508000" progId="Equation.DSMT4">
                  <p:embed/>
                </p:oleObj>
              </mc:Choice>
              <mc:Fallback>
                <p:oleObj name="" r:id="rId5" imgW="5181600" imgH="508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" y="1263650"/>
                        <a:ext cx="51879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95247"/>
          <p:cNvGraphicFramePr/>
          <p:nvPr/>
        </p:nvGraphicFramePr>
        <p:xfrm>
          <a:off x="365125" y="2894013"/>
          <a:ext cx="14795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548765" imgH="1066800" progId="Equation.DSMT4">
                  <p:embed/>
                </p:oleObj>
              </mc:Choice>
              <mc:Fallback>
                <p:oleObj name="" r:id="rId7" imgW="1548765" imgH="1066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125" y="2894013"/>
                        <a:ext cx="147955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1"/>
          <p:cNvGraphicFramePr/>
          <p:nvPr/>
        </p:nvGraphicFramePr>
        <p:xfrm>
          <a:off x="641350" y="179388"/>
          <a:ext cx="46482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4864100" imgH="901700" progId="Equation.DSMT4">
                  <p:embed/>
                </p:oleObj>
              </mc:Choice>
              <mc:Fallback>
                <p:oleObj name="" r:id="rId9" imgW="4864100" imgH="901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179388"/>
                        <a:ext cx="4648200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3"/>
          <p:cNvGraphicFramePr/>
          <p:nvPr/>
        </p:nvGraphicFramePr>
        <p:xfrm>
          <a:off x="5813425" y="5699125"/>
          <a:ext cx="28717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895600" imgH="914400" progId="Equation.DSMT4">
                  <p:embed/>
                </p:oleObj>
              </mc:Choice>
              <mc:Fallback>
                <p:oleObj name="" r:id="rId11" imgW="2895600" imgH="914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3425" y="5699125"/>
                        <a:ext cx="2871788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本框 7"/>
          <p:cNvSpPr txBox="1"/>
          <p:nvPr/>
        </p:nvSpPr>
        <p:spPr>
          <a:xfrm>
            <a:off x="4019550" y="5930900"/>
            <a:ext cx="1793875" cy="52228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同理可证：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8"/>
          <p:cNvGraphicFramePr/>
          <p:nvPr/>
        </p:nvGraphicFramePr>
        <p:xfrm>
          <a:off x="993775" y="1771650"/>
          <a:ext cx="79549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7975600" imgH="558800" progId="Equation.DSMT4">
                  <p:embed/>
                </p:oleObj>
              </mc:Choice>
              <mc:Fallback>
                <p:oleObj name="" r:id="rId13" imgW="7975600" imgH="558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3775" y="1771650"/>
                        <a:ext cx="795496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/>
          <p:nvPr/>
        </p:nvGraphicFramePr>
        <p:xfrm>
          <a:off x="993775" y="2316163"/>
          <a:ext cx="850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876300" imgH="431800" progId="Equation.DSMT4">
                  <p:embed/>
                </p:oleObj>
              </mc:Choice>
              <mc:Fallback>
                <p:oleObj name="" r:id="rId15" imgW="8763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3775" y="2316163"/>
                        <a:ext cx="8509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20675" y="4208463"/>
          <a:ext cx="5387975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5410200" imgH="1308100" progId="Equation.DSMT4">
                  <p:embed/>
                </p:oleObj>
              </mc:Choice>
              <mc:Fallback>
                <p:oleObj name="" r:id="rId17" imgW="5410200" imgH="13081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0675" y="4208463"/>
                        <a:ext cx="5387975" cy="1293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352925" y="2711450"/>
          <a:ext cx="46513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9" imgW="4673600" imgH="1435100" progId="Equation.DSMT4">
                  <p:embed/>
                </p:oleObj>
              </mc:Choice>
              <mc:Fallback>
                <p:oleObj name="" r:id="rId19" imgW="4673600" imgH="1435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52925" y="2711450"/>
                        <a:ext cx="4651375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1912938" y="2894013"/>
          <a:ext cx="24399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2463165" imgH="1066800" progId="Equation.DSMT4">
                  <p:embed/>
                </p:oleObj>
              </mc:Choice>
              <mc:Fallback>
                <p:oleObj name="" r:id="rId21" imgW="2463165" imgH="1066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2938" y="2894013"/>
                        <a:ext cx="2439987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6" name="对象 7169"/>
          <p:cNvGraphicFramePr/>
          <p:nvPr/>
        </p:nvGraphicFramePr>
        <p:xfrm>
          <a:off x="406400" y="527050"/>
          <a:ext cx="576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5763260" imgH="495300" progId="Equation.DSMT4">
                  <p:embed/>
                </p:oleObj>
              </mc:Choice>
              <mc:Fallback>
                <p:oleObj name="" r:id="rId3" imgW="5763260" imgH="495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" y="527050"/>
                        <a:ext cx="5765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7170"/>
          <p:cNvGraphicFramePr/>
          <p:nvPr/>
        </p:nvGraphicFramePr>
        <p:xfrm>
          <a:off x="6261100" y="527050"/>
          <a:ext cx="166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663065" imgH="495300" progId="Equation.DSMT4">
                  <p:embed/>
                </p:oleObj>
              </mc:Choice>
              <mc:Fallback>
                <p:oleObj name="" r:id="rId5" imgW="1663065" imgH="495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100" y="527050"/>
                        <a:ext cx="1663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3"/>
          <p:cNvGraphicFramePr/>
          <p:nvPr/>
        </p:nvGraphicFramePr>
        <p:xfrm>
          <a:off x="1263650" y="2273300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657600" imgH="838200" progId="Equation.DSMT4">
                  <p:embed/>
                </p:oleObj>
              </mc:Choice>
              <mc:Fallback>
                <p:oleObj name="" r:id="rId7" imgW="3657600" imgH="838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3650" y="2273300"/>
                        <a:ext cx="3657600" cy="8382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7174"/>
          <p:cNvGraphicFramePr/>
          <p:nvPr/>
        </p:nvGraphicFramePr>
        <p:xfrm>
          <a:off x="476250" y="1549400"/>
          <a:ext cx="2324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2322830" imgH="901065" progId="Equation.DSMT4">
                  <p:embed/>
                </p:oleObj>
              </mc:Choice>
              <mc:Fallback>
                <p:oleObj name="" r:id="rId9" imgW="2322830" imgH="9010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250" y="1549400"/>
                        <a:ext cx="2324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5"/>
          <p:cNvGraphicFramePr/>
          <p:nvPr/>
        </p:nvGraphicFramePr>
        <p:xfrm>
          <a:off x="1250950" y="3386138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3657600" imgH="914400" progId="Equation.DSMT4">
                  <p:embed/>
                </p:oleObj>
              </mc:Choice>
              <mc:Fallback>
                <p:oleObj name="" r:id="rId11" imgW="3657600" imgH="9144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0950" y="3386138"/>
                        <a:ext cx="3657600" cy="9144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6"/>
          <p:cNvGraphicFramePr/>
          <p:nvPr/>
        </p:nvGraphicFramePr>
        <p:xfrm>
          <a:off x="1250950" y="4621213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3632200" imgH="838200" progId="Equation.DSMT4">
                  <p:embed/>
                </p:oleObj>
              </mc:Choice>
              <mc:Fallback>
                <p:oleObj name="" r:id="rId13" imgW="3632200" imgH="838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0950" y="4621213"/>
                        <a:ext cx="3632200" cy="8382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2" name="组合 39"/>
          <p:cNvGrpSpPr/>
          <p:nvPr/>
        </p:nvGrpSpPr>
        <p:grpSpPr>
          <a:xfrm>
            <a:off x="6043613" y="2054225"/>
            <a:ext cx="2370137" cy="2362200"/>
            <a:chOff x="2389" y="7080"/>
            <a:chExt cx="3732" cy="3720"/>
          </a:xfrm>
        </p:grpSpPr>
        <p:graphicFrame>
          <p:nvGraphicFramePr>
            <p:cNvPr id="6152" name="对象 1"/>
            <p:cNvGraphicFramePr/>
            <p:nvPr/>
          </p:nvGraphicFramePr>
          <p:xfrm>
            <a:off x="2388" y="8715"/>
            <a:ext cx="32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5" imgW="203200" imgH="254000" progId="Equation.DSMT4">
                    <p:embed/>
                  </p:oleObj>
                </mc:Choice>
                <mc:Fallback>
                  <p:oleObj name="" r:id="rId15" imgW="203200" imgH="2540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88" y="8715"/>
                          <a:ext cx="321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/>
            <p:cNvCxnSpPr>
              <a:endCxn id="0" idx="1"/>
            </p:cNvCxnSpPr>
            <p:nvPr/>
          </p:nvCxnSpPr>
          <p:spPr>
            <a:xfrm flipV="1">
              <a:off x="2806" y="7918"/>
              <a:ext cx="1032" cy="89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6153" name="对象 4"/>
            <p:cNvGraphicFramePr/>
            <p:nvPr/>
          </p:nvGraphicFramePr>
          <p:xfrm>
            <a:off x="3839" y="7727"/>
            <a:ext cx="36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7" imgW="228600" imgH="241300" progId="Equation.DSMT4">
                    <p:embed/>
                  </p:oleObj>
                </mc:Choice>
                <mc:Fallback>
                  <p:oleObj name="" r:id="rId17" imgW="228600" imgH="2413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39" y="7727"/>
                          <a:ext cx="36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箭头连接符 8"/>
            <p:cNvCxnSpPr>
              <a:endCxn id="0" idx="1"/>
            </p:cNvCxnSpPr>
            <p:nvPr/>
          </p:nvCxnSpPr>
          <p:spPr>
            <a:xfrm>
              <a:off x="2806" y="8950"/>
              <a:ext cx="1062" cy="845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165" name="组合 12"/>
            <p:cNvGrpSpPr/>
            <p:nvPr/>
          </p:nvGrpSpPr>
          <p:grpSpPr>
            <a:xfrm>
              <a:off x="4381" y="7323"/>
              <a:ext cx="1260" cy="1276"/>
              <a:chOff x="4381" y="8093"/>
              <a:chExt cx="1260" cy="1276"/>
            </a:xfrm>
          </p:grpSpPr>
          <p:cxnSp>
            <p:nvCxnSpPr>
              <p:cNvPr id="10" name="直接箭头连接符 9"/>
              <p:cNvCxnSpPr>
                <a:endCxn id="0" idx="1"/>
              </p:cNvCxnSpPr>
              <p:nvPr/>
            </p:nvCxnSpPr>
            <p:spPr>
              <a:xfrm flipV="1">
                <a:off x="4381" y="8093"/>
                <a:ext cx="1190" cy="575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endCxn id="0" idx="1"/>
              </p:cNvCxnSpPr>
              <p:nvPr/>
            </p:nvCxnSpPr>
            <p:spPr>
              <a:xfrm>
                <a:off x="4381" y="8710"/>
                <a:ext cx="1190" cy="658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endCxn id="0" idx="1"/>
              </p:cNvCxnSpPr>
              <p:nvPr/>
            </p:nvCxnSpPr>
            <p:spPr>
              <a:xfrm flipV="1">
                <a:off x="4381" y="8660"/>
                <a:ext cx="1260" cy="45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154" name="对象 17"/>
            <p:cNvGraphicFramePr/>
            <p:nvPr/>
          </p:nvGraphicFramePr>
          <p:xfrm>
            <a:off x="3909" y="9667"/>
            <a:ext cx="32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9" imgW="203200" imgH="241300" progId="Equation.DSMT4">
                    <p:embed/>
                  </p:oleObj>
                </mc:Choice>
                <mc:Fallback>
                  <p:oleObj name="" r:id="rId19" imgW="203200" imgH="2413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09" y="9667"/>
                          <a:ext cx="32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对象 23"/>
            <p:cNvGraphicFramePr/>
            <p:nvPr/>
          </p:nvGraphicFramePr>
          <p:xfrm>
            <a:off x="5719" y="7080"/>
            <a:ext cx="4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1" imgW="254000" imgH="241300" progId="Equation.DSMT4">
                    <p:embed/>
                  </p:oleObj>
                </mc:Choice>
                <mc:Fallback>
                  <p:oleObj name="" r:id="rId21" imgW="254000" imgH="2413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19" y="7080"/>
                          <a:ext cx="4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对象 25"/>
            <p:cNvGraphicFramePr/>
            <p:nvPr/>
          </p:nvGraphicFramePr>
          <p:xfrm>
            <a:off x="5719" y="9115"/>
            <a:ext cx="4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3" imgW="254000" imgH="241300" progId="Equation.DSMT4">
                    <p:embed/>
                  </p:oleObj>
                </mc:Choice>
                <mc:Fallback>
                  <p:oleObj name="" r:id="rId23" imgW="254000" imgH="2413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19" y="9115"/>
                          <a:ext cx="4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对象 27"/>
            <p:cNvGraphicFramePr/>
            <p:nvPr/>
          </p:nvGraphicFramePr>
          <p:xfrm>
            <a:off x="5719" y="7667"/>
            <a:ext cx="40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4" imgW="254000" imgH="316865" progId="Equation.DSMT4">
                    <p:embed/>
                  </p:oleObj>
                </mc:Choice>
                <mc:Fallback>
                  <p:oleObj name="" r:id="rId24" imgW="254000" imgH="316865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719" y="7667"/>
                          <a:ext cx="402" cy="499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对象 29"/>
            <p:cNvGraphicFramePr/>
            <p:nvPr/>
          </p:nvGraphicFramePr>
          <p:xfrm>
            <a:off x="5699" y="9606"/>
            <a:ext cx="40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6" imgW="254000" imgH="316865" progId="Equation.DSMT4">
                    <p:embed/>
                  </p:oleObj>
                </mc:Choice>
                <mc:Fallback>
                  <p:oleObj name="" r:id="rId26" imgW="254000" imgH="316865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699" y="9606"/>
                          <a:ext cx="402" cy="499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对象 31"/>
            <p:cNvGraphicFramePr/>
            <p:nvPr/>
          </p:nvGraphicFramePr>
          <p:xfrm>
            <a:off x="5769" y="8367"/>
            <a:ext cx="3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7" imgW="190500" imgH="241300" progId="Equation.DSMT4">
                    <p:embed/>
                  </p:oleObj>
                </mc:Choice>
                <mc:Fallback>
                  <p:oleObj name="" r:id="rId27" imgW="190500" imgH="2413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769" y="8367"/>
                          <a:ext cx="3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对象 33"/>
            <p:cNvGraphicFramePr/>
            <p:nvPr/>
          </p:nvGraphicFramePr>
          <p:xfrm>
            <a:off x="5749" y="10420"/>
            <a:ext cx="30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9" imgW="190500" imgH="241300" progId="Equation.DSMT4">
                    <p:embed/>
                  </p:oleObj>
                </mc:Choice>
                <mc:Fallback>
                  <p:oleObj name="" r:id="rId29" imgW="190500" imgH="2413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749" y="10420"/>
                          <a:ext cx="302" cy="380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6" name="组合 35"/>
            <p:cNvGrpSpPr/>
            <p:nvPr/>
          </p:nvGrpSpPr>
          <p:grpSpPr>
            <a:xfrm>
              <a:off x="4346" y="9267"/>
              <a:ext cx="1260" cy="1276"/>
              <a:chOff x="4381" y="8093"/>
              <a:chExt cx="1260" cy="1276"/>
            </a:xfrm>
          </p:grpSpPr>
          <p:cxnSp>
            <p:nvCxnSpPr>
              <p:cNvPr id="37" name="直接箭头连接符 36"/>
              <p:cNvCxnSpPr>
                <a:endCxn id="0" idx="1"/>
              </p:cNvCxnSpPr>
              <p:nvPr/>
            </p:nvCxnSpPr>
            <p:spPr>
              <a:xfrm flipV="1">
                <a:off x="4381" y="8094"/>
                <a:ext cx="1190" cy="572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endCxn id="0" idx="1"/>
              </p:cNvCxnSpPr>
              <p:nvPr/>
            </p:nvCxnSpPr>
            <p:spPr>
              <a:xfrm>
                <a:off x="4381" y="8711"/>
                <a:ext cx="1190" cy="658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endCxn id="0" idx="1"/>
              </p:cNvCxnSpPr>
              <p:nvPr/>
            </p:nvCxnSpPr>
            <p:spPr>
              <a:xfrm flipV="1">
                <a:off x="4381" y="8661"/>
                <a:ext cx="1260" cy="45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文本框 8193"/>
          <p:cNvSpPr txBox="1"/>
          <p:nvPr/>
        </p:nvSpPr>
        <p:spPr>
          <a:xfrm>
            <a:off x="304800" y="547688"/>
            <a:ext cx="31242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几种情况的分析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文本框 8194"/>
          <p:cNvSpPr txBox="1"/>
          <p:nvPr/>
        </p:nvSpPr>
        <p:spPr>
          <a:xfrm>
            <a:off x="381000" y="1219200"/>
            <a:ext cx="48768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中间变量多于两个时的情况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0" name="对象 8195"/>
          <p:cNvGraphicFramePr/>
          <p:nvPr/>
        </p:nvGraphicFramePr>
        <p:xfrm>
          <a:off x="457200" y="1930400"/>
          <a:ext cx="834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8343900" imgH="508000" progId="Equation.DSMT4">
                  <p:embed/>
                </p:oleObj>
              </mc:Choice>
              <mc:Fallback>
                <p:oleObj name="" r:id="rId3" imgW="8343900" imgH="5080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30400"/>
                        <a:ext cx="8343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8217"/>
          <p:cNvGraphicFramePr/>
          <p:nvPr/>
        </p:nvGraphicFramePr>
        <p:xfrm>
          <a:off x="1219200" y="2971800"/>
          <a:ext cx="4406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4410075" imgH="1295400" progId="Equation.DSMT4">
                  <p:embed/>
                </p:oleObj>
              </mc:Choice>
              <mc:Fallback>
                <p:oleObj name="" r:id="rId5" imgW="4410075" imgH="12954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44069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8218"/>
          <p:cNvGraphicFramePr/>
          <p:nvPr/>
        </p:nvGraphicFramePr>
        <p:xfrm>
          <a:off x="1219200" y="4419600"/>
          <a:ext cx="4241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4238625" imgH="1371600" progId="Equation.DSMT4">
                  <p:embed/>
                </p:oleObj>
              </mc:Choice>
              <mc:Fallback>
                <p:oleObj name="" r:id="rId7" imgW="4238625" imgH="1371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4419600"/>
                        <a:ext cx="42418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文本框 9217"/>
          <p:cNvSpPr txBox="1"/>
          <p:nvPr/>
        </p:nvSpPr>
        <p:spPr>
          <a:xfrm>
            <a:off x="1257300" y="1004888"/>
            <a:ext cx="45720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中间变量只有一个的情况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4" name="对象 9218"/>
          <p:cNvGraphicFramePr/>
          <p:nvPr/>
        </p:nvGraphicFramePr>
        <p:xfrm>
          <a:off x="1866900" y="1828800"/>
          <a:ext cx="398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3985895" imgH="951865" progId="Equation.DSMT4">
                  <p:embed/>
                </p:oleObj>
              </mc:Choice>
              <mc:Fallback>
                <p:oleObj name="" r:id="rId3" imgW="3985895" imgH="95186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6900" y="1828800"/>
                        <a:ext cx="3987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9219"/>
          <p:cNvGraphicFramePr/>
          <p:nvPr/>
        </p:nvGraphicFramePr>
        <p:xfrm>
          <a:off x="2476500" y="2628900"/>
          <a:ext cx="3543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3543300" imgH="1295400" progId="Equation.DSMT4">
                  <p:embed/>
                </p:oleObj>
              </mc:Choice>
              <mc:Fallback>
                <p:oleObj name="" r:id="rId5" imgW="3543300" imgH="12954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6500" y="2628900"/>
                        <a:ext cx="35433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9220"/>
          <p:cNvGraphicFramePr/>
          <p:nvPr/>
        </p:nvGraphicFramePr>
        <p:xfrm>
          <a:off x="2463800" y="4076700"/>
          <a:ext cx="351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3517900" imgH="914400" progId="Equation.DSMT4">
                  <p:embed/>
                </p:oleObj>
              </mc:Choice>
              <mc:Fallback>
                <p:oleObj name="" r:id="rId7" imgW="3517900" imgH="9144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3800" y="4076700"/>
                        <a:ext cx="3517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文本框 10241"/>
          <p:cNvSpPr txBox="1"/>
          <p:nvPr/>
        </p:nvSpPr>
        <p:spPr>
          <a:xfrm>
            <a:off x="685800" y="533400"/>
            <a:ext cx="86868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自变量只有一个时的情况：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8" name="对象 10242"/>
          <p:cNvGraphicFramePr/>
          <p:nvPr/>
        </p:nvGraphicFramePr>
        <p:xfrm>
          <a:off x="1270000" y="1268413"/>
          <a:ext cx="635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6347460" imgH="951865" progId="Equation.DSMT4">
                  <p:embed/>
                </p:oleObj>
              </mc:Choice>
              <mc:Fallback>
                <p:oleObj name="" r:id="rId3" imgW="6347460" imgH="95186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00" y="1268413"/>
                        <a:ext cx="6350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10243"/>
          <p:cNvGraphicFramePr/>
          <p:nvPr/>
        </p:nvGraphicFramePr>
        <p:xfrm>
          <a:off x="762000" y="1905000"/>
          <a:ext cx="684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6845300" imgH="889000" progId="Equation.DSMT4">
                  <p:embed/>
                </p:oleObj>
              </mc:Choice>
              <mc:Fallback>
                <p:oleObj name="" r:id="rId5" imgW="6845300" imgH="889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6845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10244"/>
          <p:cNvGraphicFramePr/>
          <p:nvPr/>
        </p:nvGraphicFramePr>
        <p:xfrm>
          <a:off x="2901950" y="250825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3048000" imgH="838200" progId="Equation.DSMT4">
                  <p:embed/>
                </p:oleObj>
              </mc:Choice>
              <mc:Fallback>
                <p:oleObj name="" r:id="rId7" imgW="3048000" imgH="838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1950" y="2508250"/>
                        <a:ext cx="304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6"/>
          <p:cNvGraphicFramePr/>
          <p:nvPr/>
        </p:nvGraphicFramePr>
        <p:xfrm>
          <a:off x="800100" y="3567113"/>
          <a:ext cx="643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6436360" imgH="951865" progId="Equation.DSMT4">
                  <p:embed/>
                </p:oleObj>
              </mc:Choice>
              <mc:Fallback>
                <p:oleObj name="" r:id="rId9" imgW="6436360" imgH="951865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0100" y="3567113"/>
                        <a:ext cx="6438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7"/>
          <p:cNvGraphicFramePr/>
          <p:nvPr/>
        </p:nvGraphicFramePr>
        <p:xfrm>
          <a:off x="2667000" y="4176713"/>
          <a:ext cx="2997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1" imgW="2997200" imgH="1371600" progId="Equation.DSMT4">
                  <p:embed/>
                </p:oleObj>
              </mc:Choice>
              <mc:Fallback>
                <p:oleObj name="" r:id="rId11" imgW="2997200" imgH="1371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7000" y="4176713"/>
                        <a:ext cx="29972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0248"/>
          <p:cNvGraphicFramePr/>
          <p:nvPr/>
        </p:nvGraphicFramePr>
        <p:xfrm>
          <a:off x="2679700" y="5334000"/>
          <a:ext cx="374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3" imgW="3746500" imgH="914400" progId="Equation.DSMT4">
                  <p:embed/>
                </p:oleObj>
              </mc:Choice>
              <mc:Fallback>
                <p:oleObj name="" r:id="rId13" imgW="3746500" imgH="9144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9700" y="5334000"/>
                        <a:ext cx="3746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ZmI2ZDI4MGRhZDQxMzRlMTNhYmNlODVhMjdlMWEyZm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全屏显示(4:3)</PresentationFormat>
  <Paragraphs>80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172</vt:i4>
      </vt:variant>
      <vt:variant>
        <vt:lpstr>幻灯片标题</vt:lpstr>
      </vt:variant>
      <vt:variant>
        <vt:i4>26</vt:i4>
      </vt:variant>
    </vt:vector>
  </HeadingPairs>
  <TitlesOfParts>
    <vt:vector size="207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100</cp:revision>
  <dcterms:created xsi:type="dcterms:W3CDTF">2001-03-10T16:36:00Z</dcterms:created>
  <dcterms:modified xsi:type="dcterms:W3CDTF">2024-01-06T12:19:25Z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610F51117FBD43D683C6F195DD4F0F72_13</vt:lpwstr>
  </property>
</Properties>
</file>