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9" r:id="rId13"/>
    <p:sldId id="280" r:id="rId14"/>
    <p:sldId id="270" r:id="rId15"/>
    <p:sldId id="271" r:id="rId16"/>
    <p:sldId id="272" r:id="rId17"/>
    <p:sldId id="273" r:id="rId18"/>
    <p:sldId id="276" r:id="rId19"/>
    <p:sldId id="283" r:id="rId20"/>
    <p:sldId id="275" r:id="rId21"/>
    <p:sldId id="288" r:id="rId22"/>
    <p:sldId id="289" r:id="rId23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00"/>
    <a:srgbClr val="FF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6629"/>
    <p:restoredTop sz="90928"/>
  </p:normalViewPr>
  <p:slideViewPr>
    <p:cSldViewPr showGuides="1">
      <p:cViewPr varScale="1">
        <p:scale>
          <a:sx n="114" d="100"/>
          <a:sy n="114" d="100"/>
        </p:scale>
        <p:origin x="-1626" y="-96"/>
      </p:cViewPr>
      <p:guideLst>
        <p:guide orient="horz" pos="2208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6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0" Type="http://schemas.openxmlformats.org/officeDocument/2006/relationships/image" Target="../media/image79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0" Type="http://schemas.openxmlformats.org/officeDocument/2006/relationships/image" Target="../media/image17.wmf"/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image" Target="../media/image5.wmf"/><Relationship Id="rId7" Type="http://schemas.openxmlformats.org/officeDocument/2006/relationships/image" Target="../media/image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4" Type="http://schemas.openxmlformats.org/officeDocument/2006/relationships/image" Target="../media/image44.wmf"/><Relationship Id="rId13" Type="http://schemas.openxmlformats.org/officeDocument/2006/relationships/image" Target="../media/image10.wmf"/><Relationship Id="rId12" Type="http://schemas.openxmlformats.org/officeDocument/2006/relationships/image" Target="../media/image9.wmf"/><Relationship Id="rId11" Type="http://schemas.openxmlformats.org/officeDocument/2006/relationships/image" Target="../media/image8.wmf"/><Relationship Id="rId10" Type="http://schemas.openxmlformats.org/officeDocument/2006/relationships/image" Target="../media/image7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2.bin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3.wmf"/><Relationship Id="rId39" Type="http://schemas.openxmlformats.org/officeDocument/2006/relationships/vmlDrawing" Target="../drawings/vmlDrawing1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4.wmf"/><Relationship Id="rId36" Type="http://schemas.openxmlformats.org/officeDocument/2006/relationships/oleObject" Target="../embeddings/oleObject12.bin"/><Relationship Id="rId35" Type="http://schemas.openxmlformats.org/officeDocument/2006/relationships/image" Target="../media/image13.wmf"/><Relationship Id="rId34" Type="http://schemas.openxmlformats.org/officeDocument/2006/relationships/oleObject" Target="../embeddings/oleObject11.bin"/><Relationship Id="rId33" Type="http://schemas.openxmlformats.org/officeDocument/2006/relationships/image" Target="../media/image12.wmf"/><Relationship Id="rId32" Type="http://schemas.openxmlformats.org/officeDocument/2006/relationships/oleObject" Target="../embeddings/oleObject10.bin"/><Relationship Id="rId31" Type="http://schemas.openxmlformats.org/officeDocument/2006/relationships/image" Target="../media/image11.wmf"/><Relationship Id="rId30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29" Type="http://schemas.openxmlformats.org/officeDocument/2006/relationships/image" Target="../media/image10.wmf"/><Relationship Id="rId28" Type="http://schemas.openxmlformats.org/officeDocument/2006/relationships/oleObject" Target="../embeddings/oleObject8.bin"/><Relationship Id="rId27" Type="http://schemas.openxmlformats.org/officeDocument/2006/relationships/tags" Target="../tags/tag12.xml"/><Relationship Id="rId26" Type="http://schemas.openxmlformats.org/officeDocument/2006/relationships/image" Target="../media/image9.wmf"/><Relationship Id="rId25" Type="http://schemas.openxmlformats.org/officeDocument/2006/relationships/oleObject" Target="../embeddings/oleObject7.bin"/><Relationship Id="rId24" Type="http://schemas.openxmlformats.org/officeDocument/2006/relationships/tags" Target="../tags/tag11.xml"/><Relationship Id="rId23" Type="http://schemas.openxmlformats.org/officeDocument/2006/relationships/image" Target="../media/image8.wmf"/><Relationship Id="rId22" Type="http://schemas.openxmlformats.org/officeDocument/2006/relationships/oleObject" Target="../embeddings/oleObject6.bin"/><Relationship Id="rId21" Type="http://schemas.openxmlformats.org/officeDocument/2006/relationships/tags" Target="../tags/tag10.xml"/><Relationship Id="rId20" Type="http://schemas.openxmlformats.org/officeDocument/2006/relationships/image" Target="../media/image7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5.bin"/><Relationship Id="rId18" Type="http://schemas.openxmlformats.org/officeDocument/2006/relationships/tags" Target="../tags/tag9.xml"/><Relationship Id="rId17" Type="http://schemas.openxmlformats.org/officeDocument/2006/relationships/image" Target="../media/image6.wmf"/><Relationship Id="rId16" Type="http://schemas.openxmlformats.org/officeDocument/2006/relationships/oleObject" Target="../embeddings/oleObject4.bin"/><Relationship Id="rId15" Type="http://schemas.openxmlformats.org/officeDocument/2006/relationships/tags" Target="../tags/tag8.xml"/><Relationship Id="rId14" Type="http://schemas.openxmlformats.org/officeDocument/2006/relationships/image" Target="../media/image5.wmf"/><Relationship Id="rId13" Type="http://schemas.openxmlformats.org/officeDocument/2006/relationships/oleObject" Target="../embeddings/oleObject3.bin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74.bin"/><Relationship Id="rId21" Type="http://schemas.openxmlformats.org/officeDocument/2006/relationships/vmlDrawing" Target="../drawings/vmlDrawing10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9" Type="http://schemas.openxmlformats.org/officeDocument/2006/relationships/image" Target="../media/image69.wmf"/><Relationship Id="rId18" Type="http://schemas.openxmlformats.org/officeDocument/2006/relationships/oleObject" Target="../embeddings/oleObject81.bin"/><Relationship Id="rId17" Type="http://schemas.openxmlformats.org/officeDocument/2006/relationships/tags" Target="../tags/tag50.xml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65.wmf"/><Relationship Id="rId1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2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9.wmf"/><Relationship Id="rId21" Type="http://schemas.openxmlformats.org/officeDocument/2006/relationships/oleObject" Target="../embeddings/oleObject91.bin"/><Relationship Id="rId20" Type="http://schemas.openxmlformats.org/officeDocument/2006/relationships/image" Target="../media/image78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90.bin"/><Relationship Id="rId18" Type="http://schemas.openxmlformats.org/officeDocument/2006/relationships/image" Target="../media/image77.wmf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73.wmf"/><Relationship Id="rId1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92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88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83.wmf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107.bin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106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92.wmf"/><Relationship Id="rId1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2.png"/><Relationship Id="rId10" Type="http://schemas.openxmlformats.org/officeDocument/2006/relationships/vmlDrawing" Target="../drawings/vmlDrawing14.vml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oleObject" Target="../embeddings/oleObject114.bin"/><Relationship Id="rId7" Type="http://schemas.openxmlformats.org/officeDocument/2006/relationships/image" Target="../media/image100.wmf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2.png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2.png"/><Relationship Id="rId1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07.wmf"/><Relationship Id="rId1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13.wmf"/><Relationship Id="rId1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30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4.wmf"/><Relationship Id="rId17" Type="http://schemas.openxmlformats.org/officeDocument/2006/relationships/oleObject" Target="../embeddings/oleObject137.bin"/><Relationship Id="rId16" Type="http://schemas.openxmlformats.org/officeDocument/2006/relationships/image" Target="../media/image123.wmf"/><Relationship Id="rId15" Type="http://schemas.openxmlformats.org/officeDocument/2006/relationships/oleObject" Target="../embeddings/oleObject136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35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20.wmf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wmf"/><Relationship Id="rId8" Type="http://schemas.openxmlformats.org/officeDocument/2006/relationships/oleObject" Target="../embeddings/oleObject14.bin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15.wmf"/><Relationship Id="rId37" Type="http://schemas.openxmlformats.org/officeDocument/2006/relationships/vmlDrawing" Target="../drawings/vmlDrawing2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7.wmf"/><Relationship Id="rId34" Type="http://schemas.openxmlformats.org/officeDocument/2006/relationships/oleObject" Target="../embeddings/oleObject22.bin"/><Relationship Id="rId33" Type="http://schemas.openxmlformats.org/officeDocument/2006/relationships/image" Target="../media/image16.wmf"/><Relationship Id="rId32" Type="http://schemas.openxmlformats.org/officeDocument/2006/relationships/oleObject" Target="../embeddings/oleObject21.bin"/><Relationship Id="rId31" Type="http://schemas.openxmlformats.org/officeDocument/2006/relationships/image" Target="../media/image10.wmf"/><Relationship Id="rId30" Type="http://schemas.openxmlformats.org/officeDocument/2006/relationships/oleObject" Target="../embeddings/oleObject20.bin"/><Relationship Id="rId3" Type="http://schemas.openxmlformats.org/officeDocument/2006/relationships/oleObject" Target="../embeddings/oleObject13.bin"/><Relationship Id="rId29" Type="http://schemas.openxmlformats.org/officeDocument/2006/relationships/tags" Target="../tags/tag26.xml"/><Relationship Id="rId28" Type="http://schemas.openxmlformats.org/officeDocument/2006/relationships/image" Target="../media/image9.wmf"/><Relationship Id="rId27" Type="http://schemas.openxmlformats.org/officeDocument/2006/relationships/oleObject" Target="../embeddings/oleObject19.bin"/><Relationship Id="rId26" Type="http://schemas.openxmlformats.org/officeDocument/2006/relationships/tags" Target="../tags/tag25.xml"/><Relationship Id="rId25" Type="http://schemas.openxmlformats.org/officeDocument/2006/relationships/image" Target="../media/image8.wmf"/><Relationship Id="rId24" Type="http://schemas.openxmlformats.org/officeDocument/2006/relationships/oleObject" Target="../embeddings/oleObject18.bin"/><Relationship Id="rId23" Type="http://schemas.openxmlformats.org/officeDocument/2006/relationships/tags" Target="../tags/tag24.xml"/><Relationship Id="rId22" Type="http://schemas.openxmlformats.org/officeDocument/2006/relationships/image" Target="../media/image7.wmf"/><Relationship Id="rId21" Type="http://schemas.openxmlformats.org/officeDocument/2006/relationships/oleObject" Target="../embeddings/oleObject17.bin"/><Relationship Id="rId20" Type="http://schemas.openxmlformats.org/officeDocument/2006/relationships/tags" Target="../tags/tag23.xml"/><Relationship Id="rId2" Type="http://schemas.openxmlformats.org/officeDocument/2006/relationships/image" Target="../media/image2.png"/><Relationship Id="rId19" Type="http://schemas.openxmlformats.org/officeDocument/2006/relationships/image" Target="../media/image6.wmf"/><Relationship Id="rId18" Type="http://schemas.openxmlformats.org/officeDocument/2006/relationships/oleObject" Target="../embeddings/oleObject16.bin"/><Relationship Id="rId17" Type="http://schemas.openxmlformats.org/officeDocument/2006/relationships/tags" Target="../tags/tag22.xml"/><Relationship Id="rId16" Type="http://schemas.openxmlformats.org/officeDocument/2006/relationships/image" Target="../media/image5.wmf"/><Relationship Id="rId15" Type="http://schemas.openxmlformats.org/officeDocument/2006/relationships/oleObject" Target="../embeddings/oleObject15.bin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2.png"/><Relationship Id="rId10" Type="http://schemas.openxmlformats.org/officeDocument/2006/relationships/vmlDrawing" Target="../drawings/vmlDrawing20.v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2.png"/><Relationship Id="rId1" Type="http://schemas.openxmlformats.org/officeDocument/2006/relationships/tags" Target="../tags/tag6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3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5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1.wmf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.png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29.wmf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2.png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6.wmf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46" Type="http://schemas.openxmlformats.org/officeDocument/2006/relationships/vmlDrawing" Target="../drawings/vmlDrawing6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44.wmf"/><Relationship Id="rId43" Type="http://schemas.openxmlformats.org/officeDocument/2006/relationships/oleObject" Target="../embeddings/oleObject56.bin"/><Relationship Id="rId42" Type="http://schemas.openxmlformats.org/officeDocument/2006/relationships/tags" Target="../tags/tag44.xml"/><Relationship Id="rId41" Type="http://schemas.openxmlformats.org/officeDocument/2006/relationships/image" Target="../media/image10.wmf"/><Relationship Id="rId40" Type="http://schemas.openxmlformats.org/officeDocument/2006/relationships/oleObject" Target="../embeddings/oleObject55.bin"/><Relationship Id="rId4" Type="http://schemas.openxmlformats.org/officeDocument/2006/relationships/image" Target="../media/image38.wmf"/><Relationship Id="rId39" Type="http://schemas.openxmlformats.org/officeDocument/2006/relationships/tags" Target="../tags/tag43.xml"/><Relationship Id="rId38" Type="http://schemas.openxmlformats.org/officeDocument/2006/relationships/image" Target="../media/image9.wmf"/><Relationship Id="rId37" Type="http://schemas.openxmlformats.org/officeDocument/2006/relationships/oleObject" Target="../embeddings/oleObject54.bin"/><Relationship Id="rId36" Type="http://schemas.openxmlformats.org/officeDocument/2006/relationships/tags" Target="../tags/tag42.xml"/><Relationship Id="rId35" Type="http://schemas.openxmlformats.org/officeDocument/2006/relationships/image" Target="../media/image8.wmf"/><Relationship Id="rId34" Type="http://schemas.openxmlformats.org/officeDocument/2006/relationships/oleObject" Target="../embeddings/oleObject53.bin"/><Relationship Id="rId33" Type="http://schemas.openxmlformats.org/officeDocument/2006/relationships/tags" Target="../tags/tag41.xml"/><Relationship Id="rId32" Type="http://schemas.openxmlformats.org/officeDocument/2006/relationships/image" Target="../media/image7.wmf"/><Relationship Id="rId31" Type="http://schemas.openxmlformats.org/officeDocument/2006/relationships/oleObject" Target="../embeddings/oleObject52.bin"/><Relationship Id="rId30" Type="http://schemas.openxmlformats.org/officeDocument/2006/relationships/tags" Target="../tags/tag40.xml"/><Relationship Id="rId3" Type="http://schemas.openxmlformats.org/officeDocument/2006/relationships/oleObject" Target="../embeddings/oleObject43.bin"/><Relationship Id="rId29" Type="http://schemas.openxmlformats.org/officeDocument/2006/relationships/image" Target="../media/image6.wmf"/><Relationship Id="rId28" Type="http://schemas.openxmlformats.org/officeDocument/2006/relationships/oleObject" Target="../embeddings/oleObject51.bin"/><Relationship Id="rId27" Type="http://schemas.openxmlformats.org/officeDocument/2006/relationships/tags" Target="../tags/tag39.xml"/><Relationship Id="rId26" Type="http://schemas.openxmlformats.org/officeDocument/2006/relationships/image" Target="../media/image5.wmf"/><Relationship Id="rId25" Type="http://schemas.openxmlformats.org/officeDocument/2006/relationships/oleObject" Target="../embeddings/oleObject50.bin"/><Relationship Id="rId24" Type="http://schemas.openxmlformats.org/officeDocument/2006/relationships/tags" Target="../tags/tag38.xml"/><Relationship Id="rId23" Type="http://schemas.openxmlformats.org/officeDocument/2006/relationships/tags" Target="../tags/tag37.xml"/><Relationship Id="rId22" Type="http://schemas.openxmlformats.org/officeDocument/2006/relationships/tags" Target="../tags/tag36.xml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image" Target="../media/image2.png"/><Relationship Id="rId19" Type="http://schemas.openxmlformats.org/officeDocument/2006/relationships/image" Target="../media/image4.wmf"/><Relationship Id="rId18" Type="http://schemas.openxmlformats.org/officeDocument/2006/relationships/oleObject" Target="../embeddings/oleObject49.bin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2.png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8.wmf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2.png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3.wmf"/><Relationship Id="rId12" Type="http://schemas.openxmlformats.org/officeDocument/2006/relationships/oleObject" Target="../embeddings/oleObject65.bin"/><Relationship Id="rId11" Type="http://schemas.openxmlformats.org/officeDocument/2006/relationships/tags" Target="../tags/tag47.xml"/><Relationship Id="rId10" Type="http://schemas.openxmlformats.org/officeDocument/2006/relationships/image" Target="../media/image52.wmf"/><Relationship Id="rId1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6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57.wmf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Text Box 2"/>
          <p:cNvSpPr txBox="1"/>
          <p:nvPr/>
        </p:nvSpPr>
        <p:spPr>
          <a:xfrm>
            <a:off x="1720850" y="476885"/>
            <a:ext cx="6248400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§5.7  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方向导数与梯度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" name="Text Box 3"/>
          <p:cNvSpPr txBox="1"/>
          <p:nvPr/>
        </p:nvSpPr>
        <p:spPr>
          <a:xfrm>
            <a:off x="467360" y="1477963"/>
            <a:ext cx="3886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一、方向导数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38913" name="Object 1025"/>
          <p:cNvGraphicFramePr/>
          <p:nvPr/>
        </p:nvGraphicFramePr>
        <p:xfrm>
          <a:off x="611505" y="3460115"/>
          <a:ext cx="767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7667625" imgH="495300" progId="Equation.DSMT4">
                  <p:embed/>
                </p:oleObj>
              </mc:Choice>
              <mc:Fallback>
                <p:oleObj name="" r:id="rId3" imgW="7667625" imgH="495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05" y="3460115"/>
                        <a:ext cx="7670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6452235" y="4420235"/>
            <a:ext cx="2324735" cy="1943735"/>
            <a:chOff x="10262" y="3246"/>
            <a:chExt cx="3661" cy="3061"/>
          </a:xfrm>
        </p:grpSpPr>
        <p:grpSp>
          <p:nvGrpSpPr>
            <p:cNvPr id="10" name="组合 9"/>
            <p:cNvGrpSpPr/>
            <p:nvPr/>
          </p:nvGrpSpPr>
          <p:grpSpPr>
            <a:xfrm>
              <a:off x="10262" y="3246"/>
              <a:ext cx="3661" cy="3061"/>
              <a:chOff x="10262" y="3246"/>
              <a:chExt cx="3661" cy="3061"/>
            </a:xfrm>
          </p:grpSpPr>
          <p:cxnSp>
            <p:nvCxnSpPr>
              <p:cNvPr id="3" name="直接箭头连接符 2"/>
              <p:cNvCxnSpPr/>
              <p:nvPr/>
            </p:nvCxnSpPr>
            <p:spPr>
              <a:xfrm flipV="1">
                <a:off x="10262" y="6107"/>
                <a:ext cx="3661" cy="26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" name="直接箭头连接符 3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10375" y="3246"/>
                <a:ext cx="28" cy="306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aphicFrame>
          <p:nvGraphicFramePr>
            <p:cNvPr id="11" name="Object 1027"/>
            <p:cNvGraphicFramePr/>
            <p:nvPr>
              <p:custDataLst>
                <p:tags r:id="rId6"/>
              </p:custDataLst>
            </p:nvPr>
          </p:nvGraphicFramePr>
          <p:xfrm>
            <a:off x="11550" y="5048"/>
            <a:ext cx="33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7" imgW="279400" imgH="241300" progId="Equation.DSMT4">
                    <p:embed/>
                  </p:oleObj>
                </mc:Choice>
                <mc:Fallback>
                  <p:oleObj name="" r:id="rId7" imgW="279400" imgH="2413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550" y="5048"/>
                          <a:ext cx="330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组合 16"/>
            <p:cNvGrpSpPr/>
            <p:nvPr/>
          </p:nvGrpSpPr>
          <p:grpSpPr>
            <a:xfrm>
              <a:off x="11212" y="3783"/>
              <a:ext cx="1814" cy="1502"/>
              <a:chOff x="11212" y="3783"/>
              <a:chExt cx="1814" cy="150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1212" y="3783"/>
                <a:ext cx="1814" cy="1503"/>
                <a:chOff x="11212" y="3783"/>
                <a:chExt cx="1814" cy="1503"/>
              </a:xfrm>
            </p:grpSpPr>
            <p:cxnSp>
              <p:nvCxnSpPr>
                <p:cNvPr id="5" name="直接箭头连接符 4"/>
                <p:cNvCxnSpPr/>
                <p:nvPr>
                  <p:custDataLst>
                    <p:tags r:id="rId9"/>
                  </p:custDataLst>
                </p:nvPr>
              </p:nvCxnSpPr>
              <p:spPr>
                <a:xfrm flipV="1">
                  <a:off x="11212" y="3783"/>
                  <a:ext cx="1815" cy="1499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11212" y="5282"/>
                  <a:ext cx="1318" cy="5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" name="直接连接符 7"/>
                <p:cNvCxnSpPr/>
                <p:nvPr>
                  <p:custDataLst>
                    <p:tags r:id="rId10"/>
                  </p:custDataLst>
                </p:nvPr>
              </p:nvCxnSpPr>
              <p:spPr>
                <a:xfrm flipH="1" flipV="1">
                  <a:off x="12514" y="4180"/>
                  <a:ext cx="16" cy="1102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" name="直接连接符 13"/>
              <p:cNvCxnSpPr/>
              <p:nvPr>
                <p:custDataLst>
                  <p:tags r:id="rId11"/>
                </p:custDataLst>
              </p:nvPr>
            </p:nvCxnSpPr>
            <p:spPr>
              <a:xfrm flipH="1" flipV="1">
                <a:off x="11212" y="4180"/>
                <a:ext cx="16" cy="1102"/>
              </a:xfrm>
              <a:prstGeom prst="lin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15" name="Object 1027"/>
              <p:cNvGraphicFramePr/>
              <p:nvPr>
                <p:custDataLst>
                  <p:tags r:id="rId12"/>
                </p:custDataLst>
              </p:nvPr>
            </p:nvGraphicFramePr>
            <p:xfrm>
              <a:off x="11303" y="4443"/>
              <a:ext cx="345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" name="" r:id="rId13" imgW="292100" imgH="381000" progId="Equation.DSMT4">
                      <p:embed/>
                    </p:oleObj>
                  </mc:Choice>
                  <mc:Fallback>
                    <p:oleObj name="" r:id="rId13" imgW="292100" imgH="381000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1303" y="4443"/>
                            <a:ext cx="345" cy="3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Object 1027"/>
            <p:cNvGraphicFramePr/>
            <p:nvPr>
              <p:custDataLst>
                <p:tags r:id="rId15"/>
              </p:custDataLst>
            </p:nvPr>
          </p:nvGraphicFramePr>
          <p:xfrm>
            <a:off x="11056" y="5400"/>
            <a:ext cx="34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16" imgW="292100" imgH="292100" progId="Equation.DSMT4">
                    <p:embed/>
                  </p:oleObj>
                </mc:Choice>
                <mc:Fallback>
                  <p:oleObj name="" r:id="rId16" imgW="292100" imgH="2921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1056" y="5400"/>
                          <a:ext cx="345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027"/>
            <p:cNvGraphicFramePr/>
            <p:nvPr>
              <p:custDataLst>
                <p:tags r:id="rId18"/>
              </p:custDataLst>
            </p:nvPr>
          </p:nvGraphicFramePr>
          <p:xfrm>
            <a:off x="12117" y="3888"/>
            <a:ext cx="48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19" imgW="405765" imgH="304800" progId="Equation.DSMT4">
                    <p:embed/>
                  </p:oleObj>
                </mc:Choice>
                <mc:Fallback>
                  <p:oleObj name="" r:id="rId19" imgW="405765" imgH="304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117" y="3888"/>
                          <a:ext cx="480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027"/>
            <p:cNvGraphicFramePr/>
            <p:nvPr>
              <p:custDataLst>
                <p:tags r:id="rId21"/>
              </p:custDataLst>
            </p:nvPr>
          </p:nvGraphicFramePr>
          <p:xfrm>
            <a:off x="13050" y="3473"/>
            <a:ext cx="19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22" imgW="165100" imgH="316865" progId="Equation.DSMT4">
                    <p:embed/>
                  </p:oleObj>
                </mc:Choice>
                <mc:Fallback>
                  <p:oleObj name="" r:id="rId22" imgW="165100" imgH="316865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3050" y="3473"/>
                          <a:ext cx="196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27"/>
            <p:cNvGraphicFramePr/>
            <p:nvPr>
              <p:custDataLst>
                <p:tags r:id="rId24"/>
              </p:custDataLst>
            </p:nvPr>
          </p:nvGraphicFramePr>
          <p:xfrm>
            <a:off x="11703" y="5348"/>
            <a:ext cx="54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25" imgW="457200" imgH="304800" progId="Equation.DSMT4">
                    <p:embed/>
                  </p:oleObj>
                </mc:Choice>
                <mc:Fallback>
                  <p:oleObj name="" r:id="rId25" imgW="457200" imgH="304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1703" y="5348"/>
                          <a:ext cx="540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027"/>
            <p:cNvGraphicFramePr/>
            <p:nvPr>
              <p:custDataLst>
                <p:tags r:id="rId27"/>
              </p:custDataLst>
            </p:nvPr>
          </p:nvGraphicFramePr>
          <p:xfrm>
            <a:off x="12630" y="4478"/>
            <a:ext cx="510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28" imgW="431800" imgH="381000" progId="Equation.DSMT4">
                    <p:embed/>
                  </p:oleObj>
                </mc:Choice>
                <mc:Fallback>
                  <p:oleObj name="" r:id="rId28" imgW="431800" imgH="3810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2630" y="4478"/>
                          <a:ext cx="510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9" name="Object 19"/>
          <p:cNvGraphicFramePr/>
          <p:nvPr/>
        </p:nvGraphicFramePr>
        <p:xfrm>
          <a:off x="518160" y="2229485"/>
          <a:ext cx="8115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0" imgW="8115300" imgH="1104900" progId="Equation.DSMT4">
                  <p:embed/>
                </p:oleObj>
              </mc:Choice>
              <mc:Fallback>
                <p:oleObj name="" r:id="rId30" imgW="8115300" imgH="1104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18160" y="2229485"/>
                        <a:ext cx="81153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029"/>
          <p:cNvGraphicFramePr/>
          <p:nvPr/>
        </p:nvGraphicFramePr>
        <p:xfrm>
          <a:off x="935990" y="4869180"/>
          <a:ext cx="467614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2" imgW="4673600" imgH="431800" progId="Equation.DSMT4">
                  <p:embed/>
                </p:oleObj>
              </mc:Choice>
              <mc:Fallback>
                <p:oleObj name="" r:id="rId32" imgW="4673600" imgH="4318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35990" y="4869180"/>
                        <a:ext cx="467614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对象 26625"/>
          <p:cNvGraphicFramePr/>
          <p:nvPr/>
        </p:nvGraphicFramePr>
        <p:xfrm>
          <a:off x="947262" y="4098926"/>
          <a:ext cx="4766945" cy="59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4" imgW="4584700" imgH="571500" progId="Equation.DSMT4">
                  <p:embed/>
                </p:oleObj>
              </mc:Choice>
              <mc:Fallback>
                <p:oleObj name="" r:id="rId34" imgW="4584700" imgH="571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47262" y="4098926"/>
                        <a:ext cx="4766945" cy="597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29"/>
          <p:cNvGraphicFramePr/>
          <p:nvPr/>
        </p:nvGraphicFramePr>
        <p:xfrm>
          <a:off x="1331278" y="5473700"/>
          <a:ext cx="4956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6" imgW="4953000" imgH="393700" progId="Equation.DSMT4">
                  <p:embed/>
                </p:oleObj>
              </mc:Choice>
              <mc:Fallback>
                <p:oleObj name="" r:id="rId36" imgW="4953000" imgH="3937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331278" y="5473700"/>
                        <a:ext cx="495617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6081" name="Object 1"/>
          <p:cNvGraphicFramePr/>
          <p:nvPr/>
        </p:nvGraphicFramePr>
        <p:xfrm>
          <a:off x="1574800" y="2522220"/>
          <a:ext cx="5283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5283200" imgH="1346200" progId="Equation.DSMT4">
                  <p:embed/>
                </p:oleObj>
              </mc:Choice>
              <mc:Fallback>
                <p:oleObj name="" r:id="rId3" imgW="5283200" imgH="1346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2522220"/>
                        <a:ext cx="52832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2" name="Object 2"/>
          <p:cNvGraphicFramePr/>
          <p:nvPr/>
        </p:nvGraphicFramePr>
        <p:xfrm>
          <a:off x="1536700" y="3595370"/>
          <a:ext cx="1358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358900" imgH="1308100" progId="Equation.DSMT4">
                  <p:embed/>
                </p:oleObj>
              </mc:Choice>
              <mc:Fallback>
                <p:oleObj name="" r:id="rId5" imgW="1358900" imgH="13081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6700" y="3595370"/>
                        <a:ext cx="13589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/>
          <p:nvPr/>
        </p:nvGraphicFramePr>
        <p:xfrm>
          <a:off x="679768" y="4579620"/>
          <a:ext cx="794956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7949565" imgH="1104900" progId="Equation.DSMT4">
                  <p:embed/>
                </p:oleObj>
              </mc:Choice>
              <mc:Fallback>
                <p:oleObj name="" r:id="rId7" imgW="7949565" imgH="11049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768" y="4579620"/>
                        <a:ext cx="794956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/>
          <p:nvPr/>
        </p:nvGraphicFramePr>
        <p:xfrm>
          <a:off x="2819400" y="5697220"/>
          <a:ext cx="349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3491230" imgH="901065" progId="Equation.DSMT4">
                  <p:embed/>
                </p:oleObj>
              </mc:Choice>
              <mc:Fallback>
                <p:oleObj name="" r:id="rId9" imgW="3491230" imgH="901065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5697220"/>
                        <a:ext cx="3492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/>
          <p:nvPr/>
        </p:nvGraphicFramePr>
        <p:xfrm>
          <a:off x="3200400" y="3639820"/>
          <a:ext cx="135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1358900" imgH="914400" progId="Equation.DSMT4">
                  <p:embed/>
                </p:oleObj>
              </mc:Choice>
              <mc:Fallback>
                <p:oleObj name="" r:id="rId11" imgW="1358900" imgH="9144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00400" y="3639820"/>
                        <a:ext cx="1358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/>
          <p:nvPr/>
        </p:nvGraphicFramePr>
        <p:xfrm>
          <a:off x="4940300" y="3639820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1142365" imgH="862965" progId="Equation.DSMT4">
                  <p:embed/>
                </p:oleObj>
              </mc:Choice>
              <mc:Fallback>
                <p:oleObj name="" r:id="rId13" imgW="1142365" imgH="862965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40300" y="3639820"/>
                        <a:ext cx="11430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7"/>
          <p:cNvGraphicFramePr/>
          <p:nvPr/>
        </p:nvGraphicFramePr>
        <p:xfrm>
          <a:off x="812800" y="744220"/>
          <a:ext cx="7416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7416800" imgH="1028700" progId="Equation.DSMT4">
                  <p:embed/>
                </p:oleObj>
              </mc:Choice>
              <mc:Fallback>
                <p:oleObj name="" r:id="rId15" imgW="7416800" imgH="10287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2800" y="744220"/>
                        <a:ext cx="7416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31"/>
          <p:cNvGraphicFramePr/>
          <p:nvPr>
            <p:custDataLst>
              <p:tags r:id="rId17"/>
            </p:custDataLst>
          </p:nvPr>
        </p:nvGraphicFramePr>
        <p:xfrm>
          <a:off x="835343" y="2025650"/>
          <a:ext cx="382714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8" imgW="3822700" imgH="469900" progId="Equation.DSMT4">
                  <p:embed/>
                </p:oleObj>
              </mc:Choice>
              <mc:Fallback>
                <p:oleObj name="" r:id="rId18" imgW="3822700" imgH="4699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5343" y="2025650"/>
                        <a:ext cx="3827145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290" name="Object 2"/>
          <p:cNvGraphicFramePr/>
          <p:nvPr/>
        </p:nvGraphicFramePr>
        <p:xfrm>
          <a:off x="717550" y="692150"/>
          <a:ext cx="605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6057900" imgH="977900" progId="Equation.DSMT4">
                  <p:embed/>
                </p:oleObj>
              </mc:Choice>
              <mc:Fallback>
                <p:oleObj name="" r:id="rId3" imgW="6057900" imgH="977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550" y="692150"/>
                        <a:ext cx="6057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/>
          <p:nvPr/>
        </p:nvGraphicFramePr>
        <p:xfrm>
          <a:off x="2286000" y="1282065"/>
          <a:ext cx="394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949700" imgH="927100" progId="Equation.DSMT4">
                  <p:embed/>
                </p:oleObj>
              </mc:Choice>
              <mc:Fallback>
                <p:oleObj name="" r:id="rId5" imgW="39497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1282065"/>
                        <a:ext cx="3949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/>
          <p:nvPr/>
        </p:nvGraphicFramePr>
        <p:xfrm>
          <a:off x="1599883" y="1844040"/>
          <a:ext cx="510857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5105400" imgH="495300" progId="Equation.DSMT4">
                  <p:embed/>
                </p:oleObj>
              </mc:Choice>
              <mc:Fallback>
                <p:oleObj name="" r:id="rId7" imgW="5105400" imgH="495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9883" y="1844040"/>
                        <a:ext cx="5108575" cy="496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755650" y="2491740"/>
          <a:ext cx="6019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6017260" imgH="951865" progId="Equation.DSMT4">
                  <p:embed/>
                </p:oleObj>
              </mc:Choice>
              <mc:Fallback>
                <p:oleObj name="" r:id="rId9" imgW="6017260" imgH="9518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2491740"/>
                        <a:ext cx="6019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/>
          <p:nvPr/>
        </p:nvGraphicFramePr>
        <p:xfrm>
          <a:off x="1600200" y="3110865"/>
          <a:ext cx="1968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1968500" imgH="876300" progId="Equation.DSMT4">
                  <p:embed/>
                </p:oleObj>
              </mc:Choice>
              <mc:Fallback>
                <p:oleObj name="" r:id="rId11" imgW="1968500" imgH="876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0200" y="3110865"/>
                        <a:ext cx="1968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/>
          <p:nvPr/>
        </p:nvGraphicFramePr>
        <p:xfrm>
          <a:off x="1974850" y="3733165"/>
          <a:ext cx="463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4635500" imgH="1016000" progId="Equation.DSMT4">
                  <p:embed/>
                </p:oleObj>
              </mc:Choice>
              <mc:Fallback>
                <p:oleObj name="" r:id="rId13" imgW="4635500" imgH="10160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4850" y="3733165"/>
                        <a:ext cx="4635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/>
          <p:nvPr/>
        </p:nvGraphicFramePr>
        <p:xfrm>
          <a:off x="2298700" y="4342765"/>
          <a:ext cx="2984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5" imgW="2983230" imgH="1180465" progId="Equation.DSMT4">
                  <p:embed/>
                </p:oleObj>
              </mc:Choice>
              <mc:Fallback>
                <p:oleObj name="" r:id="rId15" imgW="2983230" imgH="11804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98700" y="4342765"/>
                        <a:ext cx="29845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/>
          <p:nvPr/>
        </p:nvGraphicFramePr>
        <p:xfrm>
          <a:off x="1073150" y="5092065"/>
          <a:ext cx="654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6537960" imgH="951865" progId="Equation.DSMT4">
                  <p:embed/>
                </p:oleObj>
              </mc:Choice>
              <mc:Fallback>
                <p:oleObj name="" r:id="rId17" imgW="6537960" imgH="9518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73150" y="5092065"/>
                        <a:ext cx="6540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/>
          <p:nvPr/>
        </p:nvGraphicFramePr>
        <p:xfrm>
          <a:off x="1016000" y="5549265"/>
          <a:ext cx="6451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9" imgW="6451600" imgH="1358900" progId="Equation.DSMT4">
                  <p:embed/>
                </p:oleObj>
              </mc:Choice>
              <mc:Fallback>
                <p:oleObj name="" r:id="rId19" imgW="6451600" imgH="1358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6000" y="5549265"/>
                        <a:ext cx="64516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/>
          <p:nvPr/>
        </p:nvGraphicFramePr>
        <p:xfrm>
          <a:off x="5232400" y="4444365"/>
          <a:ext cx="2082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2082165" imgH="495300" progId="Equation.DSMT4">
                  <p:embed/>
                </p:oleObj>
              </mc:Choice>
              <mc:Fallback>
                <p:oleObj name="" r:id="rId21" imgW="2082165" imgH="495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32400" y="4444365"/>
                        <a:ext cx="2082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8676" name="Object 1028"/>
          <p:cNvGraphicFramePr/>
          <p:nvPr/>
        </p:nvGraphicFramePr>
        <p:xfrm>
          <a:off x="914400" y="1054100"/>
          <a:ext cx="762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761365" imgH="1307465" progId="Equation.DSMT4">
                  <p:embed/>
                </p:oleObj>
              </mc:Choice>
              <mc:Fallback>
                <p:oleObj name="" r:id="rId3" imgW="761365" imgH="13074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54100"/>
                        <a:ext cx="7620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029"/>
          <p:cNvGraphicFramePr/>
          <p:nvPr/>
        </p:nvGraphicFramePr>
        <p:xfrm>
          <a:off x="615950" y="2101850"/>
          <a:ext cx="7797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7797800" imgH="1371600" progId="Equation.DSMT4">
                  <p:embed/>
                </p:oleObj>
              </mc:Choice>
              <mc:Fallback>
                <p:oleObj name="" r:id="rId5" imgW="7797800" imgH="1371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950" y="2101850"/>
                        <a:ext cx="77978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031"/>
          <p:cNvGraphicFramePr/>
          <p:nvPr/>
        </p:nvGraphicFramePr>
        <p:xfrm>
          <a:off x="3695700" y="1035050"/>
          <a:ext cx="281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2819400" imgH="914400" progId="Equation.DSMT4">
                  <p:embed/>
                </p:oleObj>
              </mc:Choice>
              <mc:Fallback>
                <p:oleObj name="" r:id="rId7" imgW="2819400" imgH="914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5700" y="1035050"/>
                        <a:ext cx="2819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1032"/>
          <p:cNvGraphicFramePr/>
          <p:nvPr/>
        </p:nvGraphicFramePr>
        <p:xfrm>
          <a:off x="6432550" y="1035050"/>
          <a:ext cx="195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955165" imgH="862965" progId="Equation.DSMT4">
                  <p:embed/>
                </p:oleObj>
              </mc:Choice>
              <mc:Fallback>
                <p:oleObj name="" r:id="rId9" imgW="1955165" imgH="862965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2550" y="1035050"/>
                        <a:ext cx="1955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033"/>
          <p:cNvGraphicFramePr/>
          <p:nvPr/>
        </p:nvGraphicFramePr>
        <p:xfrm>
          <a:off x="762000" y="3124200"/>
          <a:ext cx="7277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7273925" imgH="1459865" progId="Equation.DSMT4">
                  <p:embed/>
                </p:oleObj>
              </mc:Choice>
              <mc:Fallback>
                <p:oleObj name="" r:id="rId11" imgW="7273925" imgH="14598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3124200"/>
                        <a:ext cx="7277100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34"/>
          <p:cNvGraphicFramePr/>
          <p:nvPr/>
        </p:nvGraphicFramePr>
        <p:xfrm>
          <a:off x="2286000" y="4311650"/>
          <a:ext cx="5791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5791200" imgH="1358900" progId="Equation.DSMT4">
                  <p:embed/>
                </p:oleObj>
              </mc:Choice>
              <mc:Fallback>
                <p:oleObj name="" r:id="rId13" imgW="5791200" imgH="1358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6000" y="4311650"/>
                        <a:ext cx="57912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035"/>
          <p:cNvGraphicFramePr/>
          <p:nvPr/>
        </p:nvGraphicFramePr>
        <p:xfrm>
          <a:off x="2324100" y="5314950"/>
          <a:ext cx="247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5" imgW="2475230" imgH="901065" progId="Equation.DSMT4">
                  <p:embed/>
                </p:oleObj>
              </mc:Choice>
              <mc:Fallback>
                <p:oleObj name="" r:id="rId15" imgW="2475230" imgH="90106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24100" y="5314950"/>
                        <a:ext cx="2476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036"/>
          <p:cNvGraphicFramePr/>
          <p:nvPr/>
        </p:nvGraphicFramePr>
        <p:xfrm>
          <a:off x="1619250" y="1187450"/>
          <a:ext cx="100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7" imgW="1002665" imgH="533400" progId="Equation.DSMT4">
                  <p:embed/>
                </p:oleObj>
              </mc:Choice>
              <mc:Fallback>
                <p:oleObj name="" r:id="rId17" imgW="1002665" imgH="533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19250" y="1187450"/>
                        <a:ext cx="10033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037"/>
          <p:cNvGraphicFramePr/>
          <p:nvPr/>
        </p:nvGraphicFramePr>
        <p:xfrm>
          <a:off x="2590800" y="1295400"/>
          <a:ext cx="107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9" imgW="1078865" imgH="393700" progId="Equation.DSMT4">
                  <p:embed/>
                </p:oleObj>
              </mc:Choice>
              <mc:Fallback>
                <p:oleObj name="" r:id="rId19" imgW="1078865" imgH="3937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90800" y="1295400"/>
                        <a:ext cx="1079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Text Box 2"/>
          <p:cNvSpPr txBox="1"/>
          <p:nvPr/>
        </p:nvSpPr>
        <p:spPr>
          <a:xfrm>
            <a:off x="609600" y="461010"/>
            <a:ext cx="2438400" cy="583565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二、梯度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637540" y="1844358"/>
            <a:ext cx="14478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称向量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9" name="Object 5"/>
          <p:cNvGraphicFramePr/>
          <p:nvPr/>
        </p:nvGraphicFramePr>
        <p:xfrm>
          <a:off x="1907540" y="1772603"/>
          <a:ext cx="685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6858000" imgH="914400" progId="Equation.DSMT4">
                  <p:embed/>
                </p:oleObj>
              </mc:Choice>
              <mc:Fallback>
                <p:oleObj name="" r:id="rId3" imgW="6858000" imgH="914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540" y="1772603"/>
                        <a:ext cx="6858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/>
          <p:nvPr/>
        </p:nvGraphicFramePr>
        <p:xfrm>
          <a:off x="755650" y="2592070"/>
          <a:ext cx="5448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5448300" imgH="1002665" progId="Equation.DSMT4">
                  <p:embed/>
                </p:oleObj>
              </mc:Choice>
              <mc:Fallback>
                <p:oleObj name="" r:id="rId5" imgW="5448300" imgH="10026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2592070"/>
                        <a:ext cx="5448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/>
          <p:nvPr/>
        </p:nvSpPr>
        <p:spPr>
          <a:xfrm>
            <a:off x="609600" y="3644900"/>
            <a:ext cx="8379460" cy="521970"/>
          </a:xfrm>
          <a:prstGeom prst="rect">
            <a:avLst/>
          </a:prstGeom>
          <a:noFill/>
          <a:ln w="31750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用梯度的概念，可将方向导数写成向量内积的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形式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3" name="Object 9"/>
          <p:cNvGraphicFramePr/>
          <p:nvPr/>
        </p:nvGraphicFramePr>
        <p:xfrm>
          <a:off x="692150" y="4216400"/>
          <a:ext cx="623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6235700" imgH="520700" progId="Equation.DSMT4">
                  <p:embed/>
                </p:oleObj>
              </mc:Choice>
              <mc:Fallback>
                <p:oleObj name="" r:id="rId7" imgW="6235700" imgH="520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150" y="4216400"/>
                        <a:ext cx="6235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/>
          <p:nvPr/>
        </p:nvGraphicFramePr>
        <p:xfrm>
          <a:off x="1803400" y="4761865"/>
          <a:ext cx="359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3594100" imgH="914400" progId="Equation.DSMT4">
                  <p:embed/>
                </p:oleObj>
              </mc:Choice>
              <mc:Fallback>
                <p:oleObj name="" r:id="rId9" imgW="3594100" imgH="9144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3400" y="4761865"/>
                        <a:ext cx="3594100" cy="914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/>
          <p:nvPr/>
        </p:nvGraphicFramePr>
        <p:xfrm>
          <a:off x="2267903" y="5701030"/>
          <a:ext cx="38115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3810000" imgH="1002665" progId="Equation.DSMT4">
                  <p:embed/>
                </p:oleObj>
              </mc:Choice>
              <mc:Fallback>
                <p:oleObj name="" r:id="rId11" imgW="3810000" imgH="100266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7903" y="5701030"/>
                        <a:ext cx="3811587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/>
          <p:nvPr/>
        </p:nvGraphicFramePr>
        <p:xfrm>
          <a:off x="6228398" y="5923280"/>
          <a:ext cx="168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1688465" imgH="558800" progId="Equation.DSMT4">
                  <p:embed/>
                </p:oleObj>
              </mc:Choice>
              <mc:Fallback>
                <p:oleObj name="" r:id="rId13" imgW="1688465" imgH="558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8398" y="5923280"/>
                        <a:ext cx="1689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/>
          <p:nvPr/>
        </p:nvGraphicFramePr>
        <p:xfrm>
          <a:off x="692150" y="1196975"/>
          <a:ext cx="8191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8187690" imgH="495300" progId="Equation.DSMT4">
                  <p:embed/>
                </p:oleObj>
              </mc:Choice>
              <mc:Fallback>
                <p:oleObj name="" r:id="rId15" imgW="8187690" imgH="495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2150" y="1196975"/>
                        <a:ext cx="81915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Text Box 3"/>
          <p:cNvSpPr txBox="1"/>
          <p:nvPr/>
        </p:nvSpPr>
        <p:spPr>
          <a:xfrm>
            <a:off x="304800" y="4013200"/>
            <a:ext cx="85344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的所有方向导数不会超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1231900" y="4622800"/>
            <a:ext cx="4114800" cy="558800"/>
            <a:chOff x="776" y="1200"/>
            <a:chExt cx="2592" cy="352"/>
          </a:xfrm>
        </p:grpSpPr>
        <p:sp>
          <p:nvSpPr>
            <p:cNvPr id="15364" name="Text Box 4"/>
            <p:cNvSpPr txBox="1"/>
            <p:nvPr/>
          </p:nvSpPr>
          <p:spPr>
            <a:xfrm>
              <a:off x="776" y="1200"/>
              <a:ext cx="816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过梯度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5" name="Object 5"/>
            <p:cNvGraphicFramePr/>
            <p:nvPr/>
          </p:nvGraphicFramePr>
          <p:xfrm>
            <a:off x="1519" y="1240"/>
            <a:ext cx="184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3" imgW="2933700" imgH="495300" progId="Equation.DSMT4">
                    <p:embed/>
                  </p:oleObj>
                </mc:Choice>
                <mc:Fallback>
                  <p:oleObj name="" r:id="rId3" imgW="2933700" imgH="4953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9" y="1240"/>
                          <a:ext cx="1849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6" name="Text Box 7"/>
          <p:cNvSpPr txBox="1"/>
          <p:nvPr/>
        </p:nvSpPr>
        <p:spPr>
          <a:xfrm>
            <a:off x="304800" y="1066800"/>
            <a:ext cx="75438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在点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方向的方向导数等于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Text Box 8"/>
          <p:cNvSpPr txBox="1"/>
          <p:nvPr/>
        </p:nvSpPr>
        <p:spPr>
          <a:xfrm>
            <a:off x="1295400" y="1676400"/>
            <a:ext cx="49530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grad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l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方向上的投影，即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33" name="Object 25"/>
          <p:cNvGraphicFramePr/>
          <p:nvPr/>
        </p:nvGraphicFramePr>
        <p:xfrm>
          <a:off x="1352550" y="3352800"/>
          <a:ext cx="4000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4000500" imgH="558800" progId="Equation.DSMT4">
                  <p:embed/>
                </p:oleObj>
              </mc:Choice>
              <mc:Fallback>
                <p:oleObj name="" r:id="rId5" imgW="4000500" imgH="558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2550" y="3352800"/>
                        <a:ext cx="40005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2"/>
          <p:cNvGraphicFramePr/>
          <p:nvPr/>
        </p:nvGraphicFramePr>
        <p:xfrm>
          <a:off x="879475" y="2295525"/>
          <a:ext cx="72024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7263765" imgH="838200" progId="Equation.DSMT4">
                  <p:embed/>
                </p:oleObj>
              </mc:Choice>
              <mc:Fallback>
                <p:oleObj name="" r:id="rId7" imgW="7263765" imgH="838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9475" y="2295525"/>
                        <a:ext cx="7202488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86" name="Group 35"/>
          <p:cNvGrpSpPr/>
          <p:nvPr/>
        </p:nvGrpSpPr>
        <p:grpSpPr>
          <a:xfrm>
            <a:off x="685800" y="1828800"/>
            <a:ext cx="2895600" cy="838200"/>
            <a:chOff x="432" y="1440"/>
            <a:chExt cx="1824" cy="528"/>
          </a:xfrm>
        </p:grpSpPr>
        <p:sp>
          <p:nvSpPr>
            <p:cNvPr id="16387" name="Text Box 2"/>
            <p:cNvSpPr txBox="1"/>
            <p:nvPr/>
          </p:nvSpPr>
          <p:spPr>
            <a:xfrm>
              <a:off x="432" y="1536"/>
              <a:ext cx="864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方向时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88" name="Object 3"/>
            <p:cNvGraphicFramePr/>
            <p:nvPr/>
          </p:nvGraphicFramePr>
          <p:xfrm>
            <a:off x="1392" y="1440"/>
            <a:ext cx="2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" imgW="431800" imgH="837565" progId="Equation.3">
                    <p:embed/>
                  </p:oleObj>
                </mc:Choice>
                <mc:Fallback>
                  <p:oleObj name="" r:id="rId3" imgW="431800" imgH="8375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1440"/>
                          <a:ext cx="27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9" name="Text Box 4"/>
            <p:cNvSpPr txBox="1"/>
            <p:nvPr/>
          </p:nvSpPr>
          <p:spPr>
            <a:xfrm>
              <a:off x="1632" y="1536"/>
              <a:ext cx="624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最大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439" name="Text Box 7"/>
          <p:cNvSpPr txBox="1"/>
          <p:nvPr/>
        </p:nvSpPr>
        <p:spPr>
          <a:xfrm>
            <a:off x="685800" y="2743200"/>
            <a:ext cx="57150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的变化率最大，函数值增长最快；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3"/>
          <p:cNvGrpSpPr/>
          <p:nvPr/>
        </p:nvGrpSpPr>
        <p:grpSpPr>
          <a:xfrm>
            <a:off x="381000" y="3429000"/>
            <a:ext cx="8229600" cy="838200"/>
            <a:chOff x="240" y="1728"/>
            <a:chExt cx="5184" cy="528"/>
          </a:xfrm>
        </p:grpSpPr>
        <p:grpSp>
          <p:nvGrpSpPr>
            <p:cNvPr id="16392" name="Group 11"/>
            <p:cNvGrpSpPr/>
            <p:nvPr/>
          </p:nvGrpSpPr>
          <p:grpSpPr>
            <a:xfrm>
              <a:off x="240" y="1728"/>
              <a:ext cx="5184" cy="528"/>
              <a:chOff x="240" y="1632"/>
              <a:chExt cx="5232" cy="528"/>
            </a:xfrm>
          </p:grpSpPr>
          <p:sp>
            <p:nvSpPr>
              <p:cNvPr id="16393" name="Text Box 8"/>
              <p:cNvSpPr txBox="1"/>
              <p:nvPr/>
            </p:nvSpPr>
            <p:spPr>
              <a:xfrm>
                <a:off x="240" y="1728"/>
                <a:ext cx="5232" cy="32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anchor="t" anchorCtr="0">
                <a:spAutoFit/>
              </a:bodyPr>
              <a:p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方向导数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6394" name="Object 9"/>
              <p:cNvGraphicFramePr/>
              <p:nvPr/>
            </p:nvGraphicFramePr>
            <p:xfrm>
              <a:off x="1840" y="1632"/>
              <a:ext cx="272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5" imgW="431800" imgH="837565" progId="Equation.3">
                      <p:embed/>
                    </p:oleObj>
                  </mc:Choice>
                  <mc:Fallback>
                    <p:oleObj name="" r:id="rId5" imgW="431800" imgH="837565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40" y="1632"/>
                            <a:ext cx="272" cy="5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395" name="Text Box 10"/>
            <p:cNvSpPr txBox="1"/>
            <p:nvPr/>
          </p:nvSpPr>
          <p:spPr>
            <a:xfrm>
              <a:off x="2064" y="1776"/>
              <a:ext cx="1427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的最大值为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444" name="Object 12"/>
          <p:cNvGraphicFramePr/>
          <p:nvPr/>
        </p:nvGraphicFramePr>
        <p:xfrm>
          <a:off x="1968500" y="4451350"/>
          <a:ext cx="40894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6" imgW="4089400" imgH="1181100" progId="Equation.DSMT4">
                  <p:embed/>
                </p:oleObj>
              </mc:Choice>
              <mc:Fallback>
                <p:oleObj name="" r:id="rId6" imgW="4089400" imgH="11811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8500" y="4451350"/>
                        <a:ext cx="40894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7" name="Group 28"/>
          <p:cNvGrpSpPr/>
          <p:nvPr/>
        </p:nvGrpSpPr>
        <p:grpSpPr>
          <a:xfrm>
            <a:off x="323850" y="908050"/>
            <a:ext cx="8686800" cy="838200"/>
            <a:chOff x="288" y="3360"/>
            <a:chExt cx="5472" cy="528"/>
          </a:xfrm>
        </p:grpSpPr>
        <p:sp>
          <p:nvSpPr>
            <p:cNvPr id="16398" name="Text Box 29"/>
            <p:cNvSpPr txBox="1"/>
            <p:nvPr/>
          </p:nvSpPr>
          <p:spPr>
            <a:xfrm>
              <a:off x="288" y="3456"/>
              <a:ext cx="528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lang="zh-CN" altLang="en-US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 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=0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时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，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99" name="Object 30"/>
            <p:cNvGraphicFramePr/>
            <p:nvPr/>
          </p:nvGraphicFramePr>
          <p:xfrm>
            <a:off x="1984" y="3360"/>
            <a:ext cx="2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8" imgW="431800" imgH="837565" progId="Equation.3">
                    <p:embed/>
                  </p:oleObj>
                </mc:Choice>
                <mc:Fallback>
                  <p:oleObj name="" r:id="rId8" imgW="431800" imgH="83756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984" y="3360"/>
                          <a:ext cx="27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Text Box 31"/>
            <p:cNvSpPr txBox="1"/>
            <p:nvPr/>
          </p:nvSpPr>
          <p:spPr>
            <a:xfrm>
              <a:off x="2208" y="3456"/>
              <a:ext cx="3552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达到最大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即当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的方向就是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grad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8468" name="Rectangle 36"/>
          <p:cNvSpPr/>
          <p:nvPr/>
        </p:nvSpPr>
        <p:spPr>
          <a:xfrm>
            <a:off x="3556000" y="1981200"/>
            <a:ext cx="5207000" cy="519113"/>
          </a:xfrm>
          <a:prstGeom prst="rect">
            <a:avLst/>
          </a:prstGeom>
          <a:noFill/>
          <a:ln w="31750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换句话说，沿着梯度方向，函数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7104" name="Object 0"/>
          <p:cNvGraphicFramePr/>
          <p:nvPr/>
        </p:nvGraphicFramePr>
        <p:xfrm>
          <a:off x="1447800" y="2520950"/>
          <a:ext cx="5346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5346065" imgH="1181100" progId="Equation.DSMT4">
                  <p:embed/>
                </p:oleObj>
              </mc:Choice>
              <mc:Fallback>
                <p:oleObj name="" r:id="rId3" imgW="5346065" imgH="1181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520950"/>
                        <a:ext cx="53467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/>
          <p:nvPr/>
        </p:nvSpPr>
        <p:spPr>
          <a:xfrm>
            <a:off x="1295400" y="3886200"/>
            <a:ext cx="60960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也就是沿负梯度方向函数值减少最快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69" name="Text Box 13"/>
          <p:cNvSpPr txBox="1"/>
          <p:nvPr/>
        </p:nvSpPr>
        <p:spPr>
          <a:xfrm>
            <a:off x="1219200" y="1828800"/>
            <a:ext cx="38862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Math1" pitchFamily="2" charset="2"/>
              </a:rPr>
              <a:t>方向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导数达到最小值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04800" y="1219200"/>
            <a:ext cx="8382000" cy="522288"/>
            <a:chOff x="288" y="3264"/>
            <a:chExt cx="5280" cy="329"/>
          </a:xfrm>
        </p:grpSpPr>
        <p:sp>
          <p:nvSpPr>
            <p:cNvPr id="17414" name="Text Box 15"/>
            <p:cNvSpPr txBox="1"/>
            <p:nvPr/>
          </p:nvSpPr>
          <p:spPr>
            <a:xfrm>
              <a:off x="288" y="3264"/>
              <a:ext cx="5280" cy="329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当      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  <a:sym typeface="Math1" pitchFamily="2" charset="2"/>
                </a:rPr>
                <a:t>时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，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Math1" pitchFamily="2" charset="2"/>
                </a:rPr>
                <a:t>即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l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Math1" pitchFamily="2" charset="2"/>
                </a:rPr>
                <a:t>取负梯度方向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- 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grad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f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sym typeface="Math1" pitchFamily="2" charset="2"/>
                </a:rPr>
                <a:t>时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，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7415" name="Object 1"/>
            <p:cNvGraphicFramePr/>
            <p:nvPr/>
          </p:nvGraphicFramePr>
          <p:xfrm>
            <a:off x="1152" y="3312"/>
            <a:ext cx="6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1066165" imgH="317500" progId="Equation.DSMT4">
                    <p:embed/>
                  </p:oleObj>
                </mc:Choice>
                <mc:Fallback>
                  <p:oleObj name="" r:id="rId5" imgW="1066165" imgH="3175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52" y="3312"/>
                          <a:ext cx="67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Text Box 2"/>
          <p:cNvSpPr txBox="1"/>
          <p:nvPr/>
        </p:nvSpPr>
        <p:spPr>
          <a:xfrm>
            <a:off x="381000" y="1066800"/>
            <a:ext cx="83058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类似地，梯度的概念可以推到三元以上的函数上去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8128" name="Object 0"/>
          <p:cNvGraphicFramePr/>
          <p:nvPr/>
        </p:nvGraphicFramePr>
        <p:xfrm>
          <a:off x="533400" y="1701165"/>
          <a:ext cx="668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6680200" imgH="495300" progId="Equation.DSMT4">
                  <p:embed/>
                </p:oleObj>
              </mc:Choice>
              <mc:Fallback>
                <p:oleObj name="" r:id="rId3" imgW="6680200" imgH="495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701165"/>
                        <a:ext cx="66802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29" name="Object 1"/>
          <p:cNvGraphicFramePr/>
          <p:nvPr/>
        </p:nvGraphicFramePr>
        <p:xfrm>
          <a:off x="2123440" y="2421255"/>
          <a:ext cx="405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4051300" imgH="914400" progId="Equation.DSMT4">
                  <p:embed/>
                </p:oleObj>
              </mc:Choice>
              <mc:Fallback>
                <p:oleObj name="" r:id="rId5" imgW="4051300" imgH="914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3440" y="2421255"/>
                        <a:ext cx="4051300" cy="914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0" name="Object 2"/>
          <p:cNvGraphicFramePr/>
          <p:nvPr/>
        </p:nvGraphicFramePr>
        <p:xfrm>
          <a:off x="814388" y="3702050"/>
          <a:ext cx="2911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908300" imgH="444500" progId="Equation.DSMT4">
                  <p:embed/>
                </p:oleObj>
              </mc:Choice>
              <mc:Fallback>
                <p:oleObj name="" r:id="rId7" imgW="2908300" imgH="444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388" y="3702050"/>
                        <a:ext cx="29114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/>
          <p:nvPr/>
        </p:nvGraphicFramePr>
        <p:xfrm>
          <a:off x="647700" y="4495800"/>
          <a:ext cx="805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8051800" imgH="914400" progId="Equation.DSMT4">
                  <p:embed/>
                </p:oleObj>
              </mc:Choice>
              <mc:Fallback>
                <p:oleObj name="" r:id="rId9" imgW="8051800" imgH="9144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700" y="4495800"/>
                        <a:ext cx="8051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>
          <a:xfrm>
            <a:off x="3898900" y="3505200"/>
            <a:ext cx="4114800" cy="1371600"/>
            <a:chOff x="2456" y="2208"/>
            <a:chExt cx="2592" cy="864"/>
          </a:xfrm>
        </p:grpSpPr>
        <p:graphicFrame>
          <p:nvGraphicFramePr>
            <p:cNvPr id="18440" name="Object 4"/>
            <p:cNvGraphicFramePr/>
            <p:nvPr/>
          </p:nvGraphicFramePr>
          <p:xfrm>
            <a:off x="2760" y="2208"/>
            <a:ext cx="2288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1" imgW="3632200" imgH="1371600" progId="Equation.DSMT4">
                    <p:embed/>
                  </p:oleObj>
                </mc:Choice>
                <mc:Fallback>
                  <p:oleObj name="" r:id="rId11" imgW="3632200" imgH="13716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60" y="2208"/>
                          <a:ext cx="2288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5"/>
            <p:cNvGraphicFramePr/>
            <p:nvPr/>
          </p:nvGraphicFramePr>
          <p:xfrm>
            <a:off x="2456" y="235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3" imgW="342900" imgH="381000" progId="Equation.DSMT4">
                    <p:embed/>
                  </p:oleObj>
                </mc:Choice>
                <mc:Fallback>
                  <p:oleObj name="" r:id="rId13" imgW="342900" imgH="3810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56" y="235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58" name="Object 0"/>
          <p:cNvGraphicFramePr/>
          <p:nvPr/>
        </p:nvGraphicFramePr>
        <p:xfrm>
          <a:off x="798513" y="596900"/>
          <a:ext cx="73183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7315200" imgH="1155700" progId="Equation.DSMT4">
                  <p:embed/>
                </p:oleObj>
              </mc:Choice>
              <mc:Fallback>
                <p:oleObj name="" r:id="rId3" imgW="7315200" imgH="1155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513" y="596900"/>
                        <a:ext cx="7318375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" name="Object 1"/>
          <p:cNvGraphicFramePr/>
          <p:nvPr/>
        </p:nvGraphicFramePr>
        <p:xfrm>
          <a:off x="800100" y="1447800"/>
          <a:ext cx="4203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4203065" imgH="1371600" progId="Equation.DSMT4">
                  <p:embed/>
                </p:oleObj>
              </mc:Choice>
              <mc:Fallback>
                <p:oleObj name="" r:id="rId5" imgW="4203065" imgH="1371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100" y="1447800"/>
                        <a:ext cx="42037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" name="Object 2"/>
          <p:cNvGraphicFramePr/>
          <p:nvPr/>
        </p:nvGraphicFramePr>
        <p:xfrm>
          <a:off x="1905000" y="2438400"/>
          <a:ext cx="24130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2413000" imgH="1384300" progId="Equation.DSMT4">
                  <p:embed/>
                </p:oleObj>
              </mc:Choice>
              <mc:Fallback>
                <p:oleObj name="" r:id="rId7" imgW="2413000" imgH="1384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2438400"/>
                        <a:ext cx="24130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/>
          <p:nvPr/>
        </p:nvGraphicFramePr>
        <p:xfrm>
          <a:off x="1460500" y="3429000"/>
          <a:ext cx="49530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4953000" imgH="1384300" progId="Equation.DSMT4">
                  <p:embed/>
                </p:oleObj>
              </mc:Choice>
              <mc:Fallback>
                <p:oleObj name="" r:id="rId9" imgW="4953000" imgH="1384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60500" y="3429000"/>
                        <a:ext cx="49530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/>
          <p:nvPr/>
        </p:nvGraphicFramePr>
        <p:xfrm>
          <a:off x="1428750" y="4495800"/>
          <a:ext cx="5270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1" imgW="5270500" imgH="1371600" progId="Equation.DSMT4">
                  <p:embed/>
                </p:oleObj>
              </mc:Choice>
              <mc:Fallback>
                <p:oleObj name="" r:id="rId11" imgW="5270500" imgH="1371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28750" y="4495800"/>
                        <a:ext cx="52705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/>
          <p:nvPr/>
        </p:nvGraphicFramePr>
        <p:xfrm>
          <a:off x="3530600" y="5473700"/>
          <a:ext cx="20320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3" imgW="2032000" imgH="1308100" progId="Equation.DSMT4">
                  <p:embed/>
                </p:oleObj>
              </mc:Choice>
              <mc:Fallback>
                <p:oleObj name="" r:id="rId13" imgW="2032000" imgH="13081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30600" y="5473700"/>
                        <a:ext cx="2032000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/>
          <p:nvPr/>
        </p:nvGraphicFramePr>
        <p:xfrm>
          <a:off x="4457700" y="2438400"/>
          <a:ext cx="217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2171700" imgH="914400" progId="Equation.DSMT4">
                  <p:embed/>
                </p:oleObj>
              </mc:Choice>
              <mc:Fallback>
                <p:oleObj name="" r:id="rId15" imgW="2171700" imgH="9144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57700" y="2438400"/>
                        <a:ext cx="2171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482" name="Object 0"/>
          <p:cNvGraphicFramePr/>
          <p:nvPr/>
        </p:nvGraphicFramePr>
        <p:xfrm>
          <a:off x="588963" y="876300"/>
          <a:ext cx="70770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7073900" imgH="952500" progId="Equation.DSMT4">
                  <p:embed/>
                </p:oleObj>
              </mc:Choice>
              <mc:Fallback>
                <p:oleObj name="" r:id="rId3" imgW="7073900" imgH="9525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963" y="876300"/>
                        <a:ext cx="70770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"/>
          <p:cNvGraphicFramePr/>
          <p:nvPr/>
        </p:nvGraphicFramePr>
        <p:xfrm>
          <a:off x="1244600" y="1549400"/>
          <a:ext cx="614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6146800" imgH="889000" progId="Equation.DSMT4">
                  <p:embed/>
                </p:oleObj>
              </mc:Choice>
              <mc:Fallback>
                <p:oleObj name="" r:id="rId5" imgW="6146800" imgH="8890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4600" y="1549400"/>
                        <a:ext cx="6146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" name="Object 2"/>
          <p:cNvGraphicFramePr/>
          <p:nvPr/>
        </p:nvGraphicFramePr>
        <p:xfrm>
          <a:off x="692150" y="2400300"/>
          <a:ext cx="736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736600" imgH="876300" progId="Equation.DSMT4">
                  <p:embed/>
                </p:oleObj>
              </mc:Choice>
              <mc:Fallback>
                <p:oleObj name="" r:id="rId7" imgW="736600" imgH="876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150" y="2400300"/>
                        <a:ext cx="736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/>
          <p:nvPr/>
        </p:nvGraphicFramePr>
        <p:xfrm>
          <a:off x="1357313" y="2120900"/>
          <a:ext cx="51847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5181600" imgH="1459865" progId="Equation.DSMT4">
                  <p:embed/>
                </p:oleObj>
              </mc:Choice>
              <mc:Fallback>
                <p:oleObj name="" r:id="rId9" imgW="5181600" imgH="1459865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7313" y="2120900"/>
                        <a:ext cx="5184775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/>
          <p:nvPr/>
        </p:nvGraphicFramePr>
        <p:xfrm>
          <a:off x="1357313" y="3933825"/>
          <a:ext cx="325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1" imgW="3251200" imgH="876300" progId="Equation.DSMT4">
                  <p:embed/>
                </p:oleObj>
              </mc:Choice>
              <mc:Fallback>
                <p:oleObj name="" r:id="rId11" imgW="3251200" imgH="8763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57313" y="3933825"/>
                        <a:ext cx="3251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/>
          <p:nvPr/>
        </p:nvGraphicFramePr>
        <p:xfrm>
          <a:off x="2030413" y="4572000"/>
          <a:ext cx="48418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3" imgW="4838700" imgH="673100" progId="Equation.DSMT4">
                  <p:embed/>
                </p:oleObj>
              </mc:Choice>
              <mc:Fallback>
                <p:oleObj name="" r:id="rId13" imgW="4838700" imgH="6731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0413" y="4572000"/>
                        <a:ext cx="484187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/>
          <p:nvPr/>
        </p:nvGraphicFramePr>
        <p:xfrm>
          <a:off x="6438900" y="2343150"/>
          <a:ext cx="186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1866265" imgH="482600" progId="Equation.DSMT4">
                  <p:embed/>
                </p:oleObj>
              </mc:Choice>
              <mc:Fallback>
                <p:oleObj name="" r:id="rId15" imgW="1866265" imgH="482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38900" y="2343150"/>
                        <a:ext cx="1866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/>
          <p:nvPr/>
        </p:nvGraphicFramePr>
        <p:xfrm>
          <a:off x="1422400" y="3314700"/>
          <a:ext cx="596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5966460" imgH="495300" progId="Equation.DSMT4">
                  <p:embed/>
                </p:oleObj>
              </mc:Choice>
              <mc:Fallback>
                <p:oleObj name="" r:id="rId17" imgW="5966460" imgH="4953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22400" y="3314700"/>
                        <a:ext cx="5969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9942" name="Object 1030"/>
          <p:cNvGraphicFramePr/>
          <p:nvPr/>
        </p:nvGraphicFramePr>
        <p:xfrm>
          <a:off x="683895" y="2061210"/>
          <a:ext cx="294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945130" imgH="431800" progId="Equation.DSMT4">
                  <p:embed/>
                </p:oleObj>
              </mc:Choice>
              <mc:Fallback>
                <p:oleObj name="" r:id="rId3" imgW="2945130" imgH="4318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895" y="2061210"/>
                        <a:ext cx="2946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6448425" y="820420"/>
            <a:ext cx="2324735" cy="1943735"/>
            <a:chOff x="10262" y="3246"/>
            <a:chExt cx="3661" cy="3061"/>
          </a:xfrm>
        </p:grpSpPr>
        <p:grpSp>
          <p:nvGrpSpPr>
            <p:cNvPr id="10" name="组合 9"/>
            <p:cNvGrpSpPr/>
            <p:nvPr/>
          </p:nvGrpSpPr>
          <p:grpSpPr>
            <a:xfrm>
              <a:off x="10262" y="3246"/>
              <a:ext cx="3661" cy="3061"/>
              <a:chOff x="10262" y="3246"/>
              <a:chExt cx="3661" cy="3061"/>
            </a:xfrm>
          </p:grpSpPr>
          <p:cxnSp>
            <p:nvCxnSpPr>
              <p:cNvPr id="8" name="直接箭头连接符 7"/>
              <p:cNvCxnSpPr/>
              <p:nvPr>
                <p:custDataLst>
                  <p:tags r:id="rId5"/>
                </p:custDataLst>
              </p:nvPr>
            </p:nvCxnSpPr>
            <p:spPr>
              <a:xfrm flipV="1">
                <a:off x="10262" y="6107"/>
                <a:ext cx="3661" cy="26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9" name="直接箭头连接符 8"/>
              <p:cNvCxnSpPr/>
              <p:nvPr>
                <p:custDataLst>
                  <p:tags r:id="rId6"/>
                </p:custDataLst>
              </p:nvPr>
            </p:nvCxnSpPr>
            <p:spPr>
              <a:xfrm flipV="1">
                <a:off x="10375" y="3246"/>
                <a:ext cx="28" cy="3061"/>
              </a:xfrm>
              <a:prstGeom prst="straightConnector1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</p:grpSp>
        <p:graphicFrame>
          <p:nvGraphicFramePr>
            <p:cNvPr id="11" name="Object 1027"/>
            <p:cNvGraphicFramePr/>
            <p:nvPr>
              <p:custDataLst>
                <p:tags r:id="rId7"/>
              </p:custDataLst>
            </p:nvPr>
          </p:nvGraphicFramePr>
          <p:xfrm>
            <a:off x="11550" y="5048"/>
            <a:ext cx="33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8" imgW="279400" imgH="241300" progId="Equation.DSMT4">
                    <p:embed/>
                  </p:oleObj>
                </mc:Choice>
                <mc:Fallback>
                  <p:oleObj name="" r:id="rId8" imgW="279400" imgH="2413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550" y="5048"/>
                          <a:ext cx="330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" name="组合 16"/>
            <p:cNvGrpSpPr/>
            <p:nvPr/>
          </p:nvGrpSpPr>
          <p:grpSpPr>
            <a:xfrm>
              <a:off x="11212" y="3783"/>
              <a:ext cx="1814" cy="1502"/>
              <a:chOff x="11212" y="3783"/>
              <a:chExt cx="1814" cy="150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1212" y="3783"/>
                <a:ext cx="1814" cy="1503"/>
                <a:chOff x="11212" y="3783"/>
                <a:chExt cx="1814" cy="1503"/>
              </a:xfrm>
            </p:grpSpPr>
            <p:cxnSp>
              <p:nvCxnSpPr>
                <p:cNvPr id="15" name="直接箭头连接符 14"/>
                <p:cNvCxnSpPr/>
                <p:nvPr>
                  <p:custDataLst>
                    <p:tags r:id="rId10"/>
                  </p:custDataLst>
                </p:nvPr>
              </p:nvCxnSpPr>
              <p:spPr>
                <a:xfrm flipV="1">
                  <a:off x="11212" y="3783"/>
                  <a:ext cx="1815" cy="1499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16" name="直接连接符 15"/>
                <p:cNvCxnSpPr/>
                <p:nvPr>
                  <p:custDataLst>
                    <p:tags r:id="rId11"/>
                  </p:custDataLst>
                </p:nvPr>
              </p:nvCxnSpPr>
              <p:spPr>
                <a:xfrm>
                  <a:off x="11212" y="5282"/>
                  <a:ext cx="1318" cy="5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直接连接符 17"/>
                <p:cNvCxnSpPr/>
                <p:nvPr>
                  <p:custDataLst>
                    <p:tags r:id="rId12"/>
                  </p:custDataLst>
                </p:nvPr>
              </p:nvCxnSpPr>
              <p:spPr>
                <a:xfrm flipH="1" flipV="1">
                  <a:off x="12514" y="4180"/>
                  <a:ext cx="16" cy="1102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9" name="直接连接符 18"/>
              <p:cNvCxnSpPr/>
              <p:nvPr>
                <p:custDataLst>
                  <p:tags r:id="rId13"/>
                </p:custDataLst>
              </p:nvPr>
            </p:nvCxnSpPr>
            <p:spPr>
              <a:xfrm flipH="1" flipV="1">
                <a:off x="11212" y="4180"/>
                <a:ext cx="16" cy="1102"/>
              </a:xfrm>
              <a:prstGeom prst="line">
                <a:avLst/>
              </a:prstGeom>
              <a:noFill/>
              <a:ln w="317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  <p:graphicFrame>
            <p:nvGraphicFramePr>
              <p:cNvPr id="20" name="Object 1027"/>
              <p:cNvGraphicFramePr/>
              <p:nvPr>
                <p:custDataLst>
                  <p:tags r:id="rId14"/>
                </p:custDataLst>
              </p:nvPr>
            </p:nvGraphicFramePr>
            <p:xfrm>
              <a:off x="11303" y="4443"/>
              <a:ext cx="345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" name="" r:id="rId15" imgW="292100" imgH="381000" progId="Equation.DSMT4">
                      <p:embed/>
                    </p:oleObj>
                  </mc:Choice>
                  <mc:Fallback>
                    <p:oleObj name="" r:id="rId15" imgW="292100" imgH="381000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1303" y="4443"/>
                            <a:ext cx="345" cy="3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" name="Object 1027"/>
            <p:cNvGraphicFramePr/>
            <p:nvPr>
              <p:custDataLst>
                <p:tags r:id="rId17"/>
              </p:custDataLst>
            </p:nvPr>
          </p:nvGraphicFramePr>
          <p:xfrm>
            <a:off x="11056" y="5400"/>
            <a:ext cx="345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18" imgW="292100" imgH="292100" progId="Equation.DSMT4">
                    <p:embed/>
                  </p:oleObj>
                </mc:Choice>
                <mc:Fallback>
                  <p:oleObj name="" r:id="rId18" imgW="292100" imgH="2921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1056" y="5400"/>
                          <a:ext cx="345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27"/>
            <p:cNvGraphicFramePr/>
            <p:nvPr>
              <p:custDataLst>
                <p:tags r:id="rId20"/>
              </p:custDataLst>
            </p:nvPr>
          </p:nvGraphicFramePr>
          <p:xfrm>
            <a:off x="12117" y="3888"/>
            <a:ext cx="48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21" imgW="405765" imgH="304800" progId="Equation.DSMT4">
                    <p:embed/>
                  </p:oleObj>
                </mc:Choice>
                <mc:Fallback>
                  <p:oleObj name="" r:id="rId21" imgW="405765" imgH="304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2117" y="3888"/>
                          <a:ext cx="480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027"/>
            <p:cNvGraphicFramePr/>
            <p:nvPr>
              <p:custDataLst>
                <p:tags r:id="rId23"/>
              </p:custDataLst>
            </p:nvPr>
          </p:nvGraphicFramePr>
          <p:xfrm>
            <a:off x="13050" y="3473"/>
            <a:ext cx="19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24" imgW="165100" imgH="316865" progId="Equation.DSMT4">
                    <p:embed/>
                  </p:oleObj>
                </mc:Choice>
                <mc:Fallback>
                  <p:oleObj name="" r:id="rId24" imgW="165100" imgH="316865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3050" y="3473"/>
                          <a:ext cx="196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027"/>
            <p:cNvGraphicFramePr/>
            <p:nvPr>
              <p:custDataLst>
                <p:tags r:id="rId26"/>
              </p:custDataLst>
            </p:nvPr>
          </p:nvGraphicFramePr>
          <p:xfrm>
            <a:off x="11703" y="5348"/>
            <a:ext cx="54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27" imgW="457200" imgH="304800" progId="Equation.DSMT4">
                    <p:embed/>
                  </p:oleObj>
                </mc:Choice>
                <mc:Fallback>
                  <p:oleObj name="" r:id="rId27" imgW="457200" imgH="304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703" y="5348"/>
                          <a:ext cx="540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027"/>
            <p:cNvGraphicFramePr/>
            <p:nvPr>
              <p:custDataLst>
                <p:tags r:id="rId29"/>
              </p:custDataLst>
            </p:nvPr>
          </p:nvGraphicFramePr>
          <p:xfrm>
            <a:off x="12630" y="4478"/>
            <a:ext cx="510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30" imgW="431800" imgH="381000" progId="Equation.DSMT4">
                    <p:embed/>
                  </p:oleObj>
                </mc:Choice>
                <mc:Fallback>
                  <p:oleObj name="" r:id="rId30" imgW="431800" imgH="3810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2630" y="4478"/>
                          <a:ext cx="510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9" name="Object 19"/>
          <p:cNvGraphicFramePr/>
          <p:nvPr/>
        </p:nvGraphicFramePr>
        <p:xfrm>
          <a:off x="683260" y="2918460"/>
          <a:ext cx="623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2" imgW="6235700" imgH="914400" progId="Equation.DSMT4">
                  <p:embed/>
                </p:oleObj>
              </mc:Choice>
              <mc:Fallback>
                <p:oleObj name="" r:id="rId32" imgW="6235700" imgH="9144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83260" y="2918460"/>
                        <a:ext cx="6235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9"/>
          <p:cNvGraphicFramePr/>
          <p:nvPr/>
        </p:nvGraphicFramePr>
        <p:xfrm>
          <a:off x="683260" y="4221480"/>
          <a:ext cx="701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34" imgW="7010400" imgH="444500" progId="Equation.DSMT4">
                  <p:embed/>
                </p:oleObj>
              </mc:Choice>
              <mc:Fallback>
                <p:oleObj name="" r:id="rId34" imgW="7010400" imgH="444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83260" y="4221480"/>
                        <a:ext cx="7010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9939" name="Object 1027"/>
          <p:cNvGraphicFramePr/>
          <p:nvPr/>
        </p:nvGraphicFramePr>
        <p:xfrm>
          <a:off x="1547178" y="1700848"/>
          <a:ext cx="251904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1091565" imgH="254000" progId="Equation.DSMT4">
                  <p:embed/>
                </p:oleObj>
              </mc:Choice>
              <mc:Fallback>
                <p:oleObj name="" r:id="rId3" imgW="1091565" imgH="2540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178" y="1700848"/>
                        <a:ext cx="251904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8" name="Object 66"/>
          <p:cNvGraphicFramePr/>
          <p:nvPr/>
        </p:nvGraphicFramePr>
        <p:xfrm>
          <a:off x="1547495" y="2356485"/>
          <a:ext cx="3683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3683000" imgH="1371600" progId="Equation.DSMT4">
                  <p:embed/>
                </p:oleObj>
              </mc:Choice>
              <mc:Fallback>
                <p:oleObj name="" r:id="rId5" imgW="3683000" imgH="1371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495" y="2356485"/>
                        <a:ext cx="36830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/>
          <p:nvPr/>
        </p:nvGraphicFramePr>
        <p:xfrm>
          <a:off x="1508760" y="3428841"/>
          <a:ext cx="4813300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4813300" imgH="1002665" progId="Equation.DSMT4">
                  <p:embed/>
                </p:oleObj>
              </mc:Choice>
              <mc:Fallback>
                <p:oleObj name="" r:id="rId7" imgW="4813300" imgH="1002665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8760" y="3428841"/>
                        <a:ext cx="4813300" cy="1001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文本框 1"/>
          <p:cNvSpPr txBox="1"/>
          <p:nvPr/>
        </p:nvSpPr>
        <p:spPr>
          <a:xfrm>
            <a:off x="3563620" y="62103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0" name="文本框 2"/>
          <p:cNvSpPr txBox="1"/>
          <p:nvPr/>
        </p:nvSpPr>
        <p:spPr>
          <a:xfrm>
            <a:off x="1403350" y="4725035"/>
            <a:ext cx="4114800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梯度方向的方向导数最大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Text Box 13"/>
          <p:cNvSpPr txBox="1"/>
          <p:nvPr/>
        </p:nvSpPr>
        <p:spPr>
          <a:xfrm>
            <a:off x="914400" y="476250"/>
            <a:ext cx="2335213" cy="523875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31" name="Object 1031"/>
          <p:cNvGraphicFramePr/>
          <p:nvPr/>
        </p:nvGraphicFramePr>
        <p:xfrm>
          <a:off x="949325" y="1557020"/>
          <a:ext cx="72453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" imgW="7239000" imgH="1181100" progId="Equation.DSMT4">
                  <p:embed/>
                </p:oleObj>
              </mc:Choice>
              <mc:Fallback>
                <p:oleObj name="" r:id="rId3" imgW="7239000" imgH="11811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325" y="1557020"/>
                        <a:ext cx="724535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31"/>
          <p:cNvGraphicFramePr/>
          <p:nvPr/>
        </p:nvGraphicFramePr>
        <p:xfrm>
          <a:off x="914400" y="3572828"/>
          <a:ext cx="70929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7086600" imgH="1079500" progId="Equation.DSMT4">
                  <p:embed/>
                </p:oleObj>
              </mc:Choice>
              <mc:Fallback>
                <p:oleObj name="" r:id="rId5" imgW="7086600" imgH="10795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572828"/>
                        <a:ext cx="7092950" cy="1081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8" name="Object 4"/>
          <p:cNvGraphicFramePr/>
          <p:nvPr/>
        </p:nvGraphicFramePr>
        <p:xfrm>
          <a:off x="755650" y="2403475"/>
          <a:ext cx="5956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5953760" imgH="951865" progId="Equation.DSMT4">
                  <p:embed/>
                </p:oleObj>
              </mc:Choice>
              <mc:Fallback>
                <p:oleObj name="" r:id="rId3" imgW="5953760" imgH="9518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03475"/>
                        <a:ext cx="59563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/>
          <p:nvPr/>
        </p:nvGraphicFramePr>
        <p:xfrm>
          <a:off x="1416050" y="3162300"/>
          <a:ext cx="4724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4724400" imgH="1371600" progId="Equation.DSMT4">
                  <p:embed/>
                </p:oleObj>
              </mc:Choice>
              <mc:Fallback>
                <p:oleObj name="" r:id="rId5" imgW="4724400" imgH="1371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6050" y="3162300"/>
                        <a:ext cx="4724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/>
          <p:nvPr/>
        </p:nvGraphicFramePr>
        <p:xfrm>
          <a:off x="2514600" y="4203700"/>
          <a:ext cx="38100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3810000" imgH="1816100" progId="Equation.DSMT4">
                  <p:embed/>
                </p:oleObj>
              </mc:Choice>
              <mc:Fallback>
                <p:oleObj name="" r:id="rId7" imgW="3810000" imgH="18161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4203700"/>
                        <a:ext cx="3810000" cy="181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/>
          <p:nvPr/>
        </p:nvGraphicFramePr>
        <p:xfrm>
          <a:off x="6400800" y="47244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570865" imgH="317500" progId="Equation.DSMT4">
                  <p:embed/>
                </p:oleObj>
              </mc:Choice>
              <mc:Fallback>
                <p:oleObj name="" r:id="rId9" imgW="570865" imgH="317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00800" y="472440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" name="组合 7"/>
          <p:cNvGrpSpPr/>
          <p:nvPr/>
        </p:nvGrpSpPr>
        <p:grpSpPr>
          <a:xfrm>
            <a:off x="492125" y="692150"/>
            <a:ext cx="7854950" cy="1414463"/>
            <a:chOff x="736" y="183"/>
            <a:chExt cx="12368" cy="2228"/>
          </a:xfrm>
        </p:grpSpPr>
        <p:sp>
          <p:nvSpPr>
            <p:cNvPr id="4103" name="文本框 4"/>
            <p:cNvSpPr txBox="1"/>
            <p:nvPr/>
          </p:nvSpPr>
          <p:spPr>
            <a:xfrm>
              <a:off x="736" y="297"/>
              <a:ext cx="12368" cy="18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.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求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                                      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在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       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沿任意方向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l</a:t>
              </a:r>
              <a:endPara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的方向导数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          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和偏导数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4104" name="Object 2"/>
            <p:cNvGraphicFramePr/>
            <p:nvPr/>
          </p:nvGraphicFramePr>
          <p:xfrm>
            <a:off x="2709" y="183"/>
            <a:ext cx="5404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1" imgW="3429000" imgH="584200" progId="Equation.DSMT4">
                    <p:embed/>
                  </p:oleObj>
                </mc:Choice>
                <mc:Fallback>
                  <p:oleObj name="" r:id="rId11" imgW="3429000" imgH="5842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09" y="183"/>
                          <a:ext cx="5404" cy="9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对象 1"/>
            <p:cNvGraphicFramePr/>
            <p:nvPr/>
          </p:nvGraphicFramePr>
          <p:xfrm>
            <a:off x="8740" y="297"/>
            <a:ext cx="1220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3" imgW="800100" imgH="495300" progId="Equation.DSMT4">
                    <p:embed/>
                  </p:oleObj>
                </mc:Choice>
                <mc:Fallback>
                  <p:oleObj name="" r:id="rId13" imgW="800100" imgH="4953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740" y="297"/>
                          <a:ext cx="1220" cy="7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3"/>
            <p:cNvGraphicFramePr/>
            <p:nvPr/>
          </p:nvGraphicFramePr>
          <p:xfrm>
            <a:off x="3685" y="1091"/>
            <a:ext cx="1540" cy="1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5" imgW="977900" imgH="838200" progId="Equation.DSMT4">
                    <p:embed/>
                  </p:oleObj>
                </mc:Choice>
                <mc:Fallback>
                  <p:oleObj name="" r:id="rId15" imgW="977900" imgH="8382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85" y="1091"/>
                          <a:ext cx="1540" cy="1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对象 5"/>
            <p:cNvGraphicFramePr/>
            <p:nvPr/>
          </p:nvGraphicFramePr>
          <p:xfrm>
            <a:off x="7786" y="1111"/>
            <a:ext cx="1463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7" imgW="953135" imgH="811530" progId="Equation.DSMT4">
                    <p:embed/>
                  </p:oleObj>
                </mc:Choice>
                <mc:Fallback>
                  <p:oleObj name="" r:id="rId17" imgW="953135" imgH="81153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786" y="1111"/>
                          <a:ext cx="1463" cy="1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0960" name="Object 0"/>
          <p:cNvGraphicFramePr/>
          <p:nvPr/>
        </p:nvGraphicFramePr>
        <p:xfrm>
          <a:off x="1447800" y="4191000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705100" imgH="838200" progId="Equation.DSMT4">
                  <p:embed/>
                </p:oleObj>
              </mc:Choice>
              <mc:Fallback>
                <p:oleObj name="" r:id="rId3" imgW="2705100" imgH="838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4191000"/>
                        <a:ext cx="2705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" name="Object 1"/>
          <p:cNvGraphicFramePr/>
          <p:nvPr/>
        </p:nvGraphicFramePr>
        <p:xfrm>
          <a:off x="1397000" y="2043113"/>
          <a:ext cx="1892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892300" imgH="1358900" progId="Equation.DSMT4">
                  <p:embed/>
                </p:oleObj>
              </mc:Choice>
              <mc:Fallback>
                <p:oleObj name="" r:id="rId5" imgW="1892300" imgH="1358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000" y="2043113"/>
                        <a:ext cx="18923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2"/>
          <p:cNvGraphicFramePr/>
          <p:nvPr/>
        </p:nvGraphicFramePr>
        <p:xfrm>
          <a:off x="3352800" y="2119313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133600" imgH="838200" progId="Equation.DSMT4">
                  <p:embed/>
                </p:oleObj>
              </mc:Choice>
              <mc:Fallback>
                <p:oleObj name="" r:id="rId7" imgW="2133600" imgH="838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2119313"/>
                        <a:ext cx="2133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/>
          <p:nvPr/>
        </p:nvGraphicFramePr>
        <p:xfrm>
          <a:off x="1993900" y="3109913"/>
          <a:ext cx="1333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1333500" imgH="889000" progId="Equation.DSMT4">
                  <p:embed/>
                </p:oleObj>
              </mc:Choice>
              <mc:Fallback>
                <p:oleObj name="" r:id="rId9" imgW="1333500" imgH="889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3900" y="3109913"/>
                        <a:ext cx="1333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/>
          <p:nvPr/>
        </p:nvGraphicFramePr>
        <p:xfrm>
          <a:off x="3365500" y="3186113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2578100" imgH="838200" progId="Equation.DSMT4">
                  <p:embed/>
                </p:oleObj>
              </mc:Choice>
              <mc:Fallback>
                <p:oleObj name="" r:id="rId11" imgW="2578100" imgH="838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65500" y="3186113"/>
                        <a:ext cx="2578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5"/>
          <p:cNvGraphicFramePr/>
          <p:nvPr/>
        </p:nvGraphicFramePr>
        <p:xfrm>
          <a:off x="1143000" y="989013"/>
          <a:ext cx="525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5255260" imgH="901065" progId="Equation.DSMT4">
                  <p:embed/>
                </p:oleObj>
              </mc:Choice>
              <mc:Fallback>
                <p:oleObj name="" r:id="rId13" imgW="5255260" imgH="9010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989013"/>
                        <a:ext cx="5257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/>
          <p:nvPr/>
        </p:nvGraphicFramePr>
        <p:xfrm>
          <a:off x="6400800" y="989013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1511300" imgH="889000" progId="Equation.DSMT4">
                  <p:embed/>
                </p:oleObj>
              </mc:Choice>
              <mc:Fallback>
                <p:oleObj name="" r:id="rId15" imgW="1511300" imgH="889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00800" y="989013"/>
                        <a:ext cx="1511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99795" y="5517515"/>
            <a:ext cx="7703820" cy="953135"/>
          </a:xfrm>
          <a:prstGeom prst="rect">
            <a:avLst/>
          </a:prstGeom>
          <a:noFill/>
          <a:ln w="19050">
            <a:solidFill>
              <a:srgbClr val="FF33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注意：</a:t>
            </a:r>
            <a:r>
              <a:rPr lang="zh-CN" altLang="en-US" dirty="0">
                <a:solidFill>
                  <a:srgbClr val="0000FF"/>
                </a:solidFill>
                <a:sym typeface="宋体" panose="02010600030101010101" pitchFamily="2" charset="-122"/>
              </a:rPr>
              <a:t>任意方向的方向导数存在，但偏导数不一定存在。</a:t>
            </a:r>
            <a:endParaRPr lang="zh-CN" altLang="en-US" dirty="0">
              <a:solidFill>
                <a:srgbClr val="0000FF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6" name="Rectangle 29"/>
          <p:cNvSpPr/>
          <p:nvPr/>
        </p:nvSpPr>
        <p:spPr>
          <a:xfrm>
            <a:off x="801688" y="1577975"/>
            <a:ext cx="7504112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的，那么函数在该点沿任意方向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的方向导数都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32"/>
          <p:cNvSpPr/>
          <p:nvPr/>
        </p:nvSpPr>
        <p:spPr>
          <a:xfrm>
            <a:off x="784225" y="2187575"/>
            <a:ext cx="1793875" cy="427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85800" y="424497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证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1447800" y="4259263"/>
            <a:ext cx="601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</a:rPr>
              <a:t>由于函数可微，则增量可表示为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8197" name="Object 5"/>
          <p:cNvGraphicFramePr/>
          <p:nvPr/>
        </p:nvGraphicFramePr>
        <p:xfrm>
          <a:off x="741363" y="4986338"/>
          <a:ext cx="71072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7924800" imgH="965200" progId="Equation.3">
                  <p:embed/>
                </p:oleObj>
              </mc:Choice>
              <mc:Fallback>
                <p:oleObj name="" r:id="rId3" imgW="7924800" imgH="965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363" y="4986338"/>
                        <a:ext cx="7107237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1"/>
          <p:cNvGrpSpPr/>
          <p:nvPr/>
        </p:nvGrpSpPr>
        <p:grpSpPr>
          <a:xfrm>
            <a:off x="838200" y="5783263"/>
            <a:ext cx="2590800" cy="522287"/>
            <a:chOff x="528" y="3417"/>
            <a:chExt cx="1632" cy="329"/>
          </a:xfrm>
        </p:grpSpPr>
        <p:sp>
          <p:nvSpPr>
            <p:cNvPr id="6152" name="Text Box 7"/>
            <p:cNvSpPr txBox="1"/>
            <p:nvPr/>
          </p:nvSpPr>
          <p:spPr>
            <a:xfrm>
              <a:off x="528" y="3417"/>
              <a:ext cx="16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dirty="0">
                  <a:latin typeface="黑体" panose="02010609060101010101" pitchFamily="49" charset="-122"/>
                </a:rPr>
                <a:t>两边同除以</a:t>
              </a:r>
              <a:endParaRPr lang="zh-CN" altLang="en-US" b="0" dirty="0">
                <a:latin typeface="黑体" panose="02010609060101010101" pitchFamily="49" charset="-122"/>
              </a:endParaRPr>
            </a:p>
          </p:txBody>
        </p:sp>
        <p:graphicFrame>
          <p:nvGraphicFramePr>
            <p:cNvPr id="6153" name="Object 8"/>
            <p:cNvGraphicFramePr/>
            <p:nvPr/>
          </p:nvGraphicFramePr>
          <p:xfrm>
            <a:off x="1776" y="3506"/>
            <a:ext cx="26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5" imgW="457200" imgH="342900" progId="Equation.3">
                    <p:embed/>
                  </p:oleObj>
                </mc:Choice>
                <mc:Fallback>
                  <p:oleObj name="" r:id="rId5" imgW="457200" imgH="342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76" y="3506"/>
                          <a:ext cx="267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Text Box 9"/>
          <p:cNvSpPr txBox="1"/>
          <p:nvPr/>
        </p:nvSpPr>
        <p:spPr>
          <a:xfrm>
            <a:off x="3429000" y="5768975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</a:rPr>
              <a:t>得到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8258" name="Object 66"/>
          <p:cNvGraphicFramePr/>
          <p:nvPr/>
        </p:nvGraphicFramePr>
        <p:xfrm>
          <a:off x="2771775" y="2635885"/>
          <a:ext cx="368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3683000" imgH="914400" progId="Equation.DSMT4">
                  <p:embed/>
                </p:oleObj>
              </mc:Choice>
              <mc:Fallback>
                <p:oleObj name="" r:id="rId7" imgW="3683000" imgH="914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775" y="2635885"/>
                        <a:ext cx="3683000" cy="914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9" name="Object 67"/>
          <p:cNvGraphicFramePr/>
          <p:nvPr/>
        </p:nvGraphicFramePr>
        <p:xfrm>
          <a:off x="800100" y="3711575"/>
          <a:ext cx="468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4684395" imgH="431800" progId="Equation.DSMT4">
                  <p:embed/>
                </p:oleObj>
              </mc:Choice>
              <mc:Fallback>
                <p:oleObj name="" r:id="rId9" imgW="4684395" imgH="431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0100" y="3711575"/>
                        <a:ext cx="4686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70"/>
          <p:cNvGraphicFramePr/>
          <p:nvPr/>
        </p:nvGraphicFramePr>
        <p:xfrm>
          <a:off x="850900" y="930275"/>
          <a:ext cx="7366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7362825" imgH="495300" progId="Equation.DSMT4">
                  <p:embed/>
                </p:oleObj>
              </mc:Choice>
              <mc:Fallback>
                <p:oleObj name="" r:id="rId11" imgW="7362825" imgH="4953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0900" y="930275"/>
                        <a:ext cx="7366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2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21"/>
          <p:cNvGrpSpPr/>
          <p:nvPr/>
        </p:nvGrpSpPr>
        <p:grpSpPr>
          <a:xfrm>
            <a:off x="5562600" y="914400"/>
            <a:ext cx="454025" cy="1447800"/>
            <a:chOff x="3554" y="672"/>
            <a:chExt cx="286" cy="912"/>
          </a:xfrm>
        </p:grpSpPr>
        <p:sp>
          <p:nvSpPr>
            <p:cNvPr id="7171" name="Rectangle 4"/>
            <p:cNvSpPr/>
            <p:nvPr/>
          </p:nvSpPr>
          <p:spPr>
            <a:xfrm>
              <a:off x="3554" y="672"/>
              <a:ext cx="286" cy="720"/>
            </a:xfrm>
            <a:prstGeom prst="rect">
              <a:avLst/>
            </a:prstGeom>
            <a:solidFill>
              <a:srgbClr val="FFCC00"/>
            </a:solidFill>
            <a:ln w="317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72" name="Line 5"/>
            <p:cNvSpPr/>
            <p:nvPr/>
          </p:nvSpPr>
          <p:spPr>
            <a:xfrm>
              <a:off x="3696" y="1392"/>
              <a:ext cx="1" cy="192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41984" name="Object 3072"/>
          <p:cNvGraphicFramePr/>
          <p:nvPr/>
        </p:nvGraphicFramePr>
        <p:xfrm>
          <a:off x="5367338" y="2416175"/>
          <a:ext cx="930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774065" imgH="241300" progId="Equation.DSMT4">
                  <p:embed/>
                </p:oleObj>
              </mc:Choice>
              <mc:Fallback>
                <p:oleObj name="" r:id="rId3" imgW="774065" imgH="241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7338" y="2416175"/>
                        <a:ext cx="930275" cy="28892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3175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/>
          <p:nvPr/>
        </p:nvGrpSpPr>
        <p:grpSpPr>
          <a:xfrm>
            <a:off x="6934200" y="838200"/>
            <a:ext cx="457200" cy="1524000"/>
            <a:chOff x="4368" y="624"/>
            <a:chExt cx="288" cy="960"/>
          </a:xfrm>
        </p:grpSpPr>
        <p:sp>
          <p:nvSpPr>
            <p:cNvPr id="7175" name="Rectangle 8"/>
            <p:cNvSpPr/>
            <p:nvPr/>
          </p:nvSpPr>
          <p:spPr>
            <a:xfrm>
              <a:off x="4368" y="624"/>
              <a:ext cx="288" cy="672"/>
            </a:xfrm>
            <a:prstGeom prst="rect">
              <a:avLst/>
            </a:prstGeom>
            <a:solidFill>
              <a:srgbClr val="FFCC00"/>
            </a:solidFill>
            <a:ln w="317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76" name="Line 9"/>
            <p:cNvSpPr/>
            <p:nvPr/>
          </p:nvSpPr>
          <p:spPr>
            <a:xfrm>
              <a:off x="4562" y="1296"/>
              <a:ext cx="0" cy="288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41985" name="Object 3073"/>
          <p:cNvGraphicFramePr/>
          <p:nvPr/>
        </p:nvGraphicFramePr>
        <p:xfrm>
          <a:off x="6851650" y="2387600"/>
          <a:ext cx="881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799465" imgH="393700" progId="Equation.DSMT4">
                  <p:embed/>
                </p:oleObj>
              </mc:Choice>
              <mc:Fallback>
                <p:oleObj name="" r:id="rId5" imgW="799465" imgH="393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1650" y="2387600"/>
                        <a:ext cx="881063" cy="4318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3175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3074"/>
          <p:cNvGraphicFramePr/>
          <p:nvPr/>
        </p:nvGraphicFramePr>
        <p:xfrm>
          <a:off x="762000" y="990600"/>
          <a:ext cx="76327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8039100" imgH="914400" progId="Equation.DSMT4">
                  <p:embed/>
                </p:oleObj>
              </mc:Choice>
              <mc:Fallback>
                <p:oleObj name="" r:id="rId7" imgW="8039100" imgH="9144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990600"/>
                        <a:ext cx="7632700" cy="868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/>
          <p:nvPr/>
        </p:nvSpPr>
        <p:spPr>
          <a:xfrm>
            <a:off x="609600" y="2681288"/>
            <a:ext cx="3505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黑体" panose="02010609060101010101" pitchFamily="49" charset="-122"/>
              </a:rPr>
              <a:t>故有方向导数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41987" name="Object 3075"/>
          <p:cNvGraphicFramePr/>
          <p:nvPr/>
        </p:nvGraphicFramePr>
        <p:xfrm>
          <a:off x="1285875" y="3581400"/>
          <a:ext cx="49577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4610100" imgH="914400" progId="Equation.3">
                  <p:embed/>
                </p:oleObj>
              </mc:Choice>
              <mc:Fallback>
                <p:oleObj name="" r:id="rId9" imgW="4610100" imgH="914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5875" y="3581400"/>
                        <a:ext cx="4957763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3076"/>
          <p:cNvGraphicFramePr/>
          <p:nvPr/>
        </p:nvGraphicFramePr>
        <p:xfrm>
          <a:off x="1025525" y="4619625"/>
          <a:ext cx="3429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3175000" imgH="914400" progId="Equation.DSMT4">
                  <p:embed/>
                </p:oleObj>
              </mc:Choice>
              <mc:Fallback>
                <p:oleObj name="" r:id="rId11" imgW="3175000" imgH="9144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5525" y="4619625"/>
                        <a:ext cx="342900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077"/>
          <p:cNvGraphicFramePr/>
          <p:nvPr/>
        </p:nvGraphicFramePr>
        <p:xfrm>
          <a:off x="533400" y="3581400"/>
          <a:ext cx="75723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761365" imgH="888365" progId="Equation.3">
                  <p:embed/>
                </p:oleObj>
              </mc:Choice>
              <mc:Fallback>
                <p:oleObj name="" r:id="rId13" imgW="761365" imgH="8883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3400" y="3581400"/>
                        <a:ext cx="757238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516370" y="4221480"/>
            <a:ext cx="2324100" cy="1943100"/>
            <a:chOff x="10262" y="6648"/>
            <a:chExt cx="3660" cy="3060"/>
          </a:xfrm>
        </p:grpSpPr>
        <p:grpSp>
          <p:nvGrpSpPr>
            <p:cNvPr id="28" name="组合 27"/>
            <p:cNvGrpSpPr/>
            <p:nvPr/>
          </p:nvGrpSpPr>
          <p:grpSpPr>
            <a:xfrm>
              <a:off x="10262" y="6648"/>
              <a:ext cx="3661" cy="3061"/>
              <a:chOff x="10262" y="3246"/>
              <a:chExt cx="3661" cy="306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0262" y="3246"/>
                <a:ext cx="3661" cy="3061"/>
                <a:chOff x="10262" y="3246"/>
                <a:chExt cx="3661" cy="3061"/>
              </a:xfrm>
            </p:grpSpPr>
            <p:cxnSp>
              <p:nvCxnSpPr>
                <p:cNvPr id="8" name="直接箭头连接符 7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10262" y="6107"/>
                  <a:ext cx="3661" cy="26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  <p:cxnSp>
              <p:nvCxnSpPr>
                <p:cNvPr id="9" name="直接箭头连接符 8"/>
                <p:cNvCxnSpPr/>
                <p:nvPr>
                  <p:custDataLst>
                    <p:tags r:id="rId16"/>
                  </p:custDataLst>
                </p:nvPr>
              </p:nvCxnSpPr>
              <p:spPr>
                <a:xfrm flipV="1">
                  <a:off x="10375" y="3246"/>
                  <a:ext cx="28" cy="3061"/>
                </a:xfrm>
                <a:prstGeom prst="straightConnector1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</p:cxnSp>
          </p:grpSp>
          <p:graphicFrame>
            <p:nvGraphicFramePr>
              <p:cNvPr id="11" name="Object 1027"/>
              <p:cNvGraphicFramePr/>
              <p:nvPr>
                <p:custDataLst>
                  <p:tags r:id="rId17"/>
                </p:custDataLst>
              </p:nvPr>
            </p:nvGraphicFramePr>
            <p:xfrm>
              <a:off x="11550" y="5048"/>
              <a:ext cx="33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" r:id="rId18" imgW="279400" imgH="241300" progId="Equation.DSMT4">
                      <p:embed/>
                    </p:oleObj>
                  </mc:Choice>
                  <mc:Fallback>
                    <p:oleObj name="" r:id="rId18" imgW="279400" imgH="241300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1550" y="5048"/>
                            <a:ext cx="330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" name="组合 16"/>
              <p:cNvGrpSpPr/>
              <p:nvPr/>
            </p:nvGrpSpPr>
            <p:grpSpPr>
              <a:xfrm>
                <a:off x="11212" y="3783"/>
                <a:ext cx="1814" cy="1502"/>
                <a:chOff x="11212" y="3783"/>
                <a:chExt cx="1814" cy="1502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11212" y="3783"/>
                  <a:ext cx="1814" cy="1503"/>
                  <a:chOff x="11212" y="3783"/>
                  <a:chExt cx="1814" cy="1503"/>
                </a:xfrm>
              </p:grpSpPr>
              <p:cxnSp>
                <p:nvCxnSpPr>
                  <p:cNvPr id="15" name="直接箭头连接符 14"/>
                  <p:cNvCxnSpPr/>
                  <p:nvPr>
                    <p:custDataLst>
                      <p:tags r:id="rId20"/>
                    </p:custDataLst>
                  </p:nvPr>
                </p:nvCxnSpPr>
                <p:spPr>
                  <a:xfrm flipV="1">
                    <a:off x="11212" y="3783"/>
                    <a:ext cx="1815" cy="1499"/>
                  </a:xfrm>
                  <a:prstGeom prst="straightConnector1">
                    <a:avLst/>
                  </a:prstGeom>
                  <a:noFill/>
                  <a:ln w="31750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</p:cxnSp>
              <p:cxnSp>
                <p:nvCxnSpPr>
                  <p:cNvPr id="16" name="直接连接符 15"/>
                  <p:cNvCxnSpPr/>
                  <p:nvPr>
                    <p:custDataLst>
                      <p:tags r:id="rId21"/>
                    </p:custDataLst>
                  </p:nvPr>
                </p:nvCxnSpPr>
                <p:spPr>
                  <a:xfrm>
                    <a:off x="11212" y="5282"/>
                    <a:ext cx="1318" cy="5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" name="直接连接符 17"/>
                  <p:cNvCxnSpPr/>
                  <p:nvPr>
                    <p:custDataLst>
                      <p:tags r:id="rId22"/>
                    </p:custDataLst>
                  </p:nvPr>
                </p:nvCxnSpPr>
                <p:spPr>
                  <a:xfrm flipH="1" flipV="1">
                    <a:off x="12514" y="4180"/>
                    <a:ext cx="16" cy="1102"/>
                  </a:xfrm>
                  <a:prstGeom prst="line">
                    <a:avLst/>
                  </a:prstGeom>
                  <a:noFill/>
                  <a:ln w="317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9" name="直接连接符 18"/>
                <p:cNvCxnSpPr/>
                <p:nvPr>
                  <p:custDataLst>
                    <p:tags r:id="rId23"/>
                  </p:custDataLst>
                </p:nvPr>
              </p:nvCxnSpPr>
              <p:spPr>
                <a:xfrm flipH="1" flipV="1">
                  <a:off x="11212" y="4180"/>
                  <a:ext cx="16" cy="1102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</p:cxnSp>
            <p:graphicFrame>
              <p:nvGraphicFramePr>
                <p:cNvPr id="20" name="Object 1027"/>
                <p:cNvGraphicFramePr/>
                <p:nvPr>
                  <p:custDataLst>
                    <p:tags r:id="rId24"/>
                  </p:custDataLst>
                </p:nvPr>
              </p:nvGraphicFramePr>
              <p:xfrm>
                <a:off x="11303" y="4443"/>
                <a:ext cx="345" cy="3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25" imgW="292100" imgH="381000" progId="Equation.DSMT4">
                        <p:embed/>
                      </p:oleObj>
                    </mc:Choice>
                    <mc:Fallback>
                      <p:oleObj name="" r:id="rId25" imgW="292100" imgH="381000" progId="Equation.DSMT4">
                        <p:embed/>
                        <p:pic>
                          <p:nvPicPr>
                            <p:cNvPr id="0" name="图片 309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303" y="4443"/>
                              <a:ext cx="345" cy="37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2" name="Object 1027"/>
              <p:cNvGraphicFramePr/>
              <p:nvPr>
                <p:custDataLst>
                  <p:tags r:id="rId27"/>
                </p:custDataLst>
              </p:nvPr>
            </p:nvGraphicFramePr>
            <p:xfrm>
              <a:off x="11056" y="5400"/>
              <a:ext cx="345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" name="" r:id="rId28" imgW="292100" imgH="292100" progId="Equation.DSMT4">
                      <p:embed/>
                    </p:oleObj>
                  </mc:Choice>
                  <mc:Fallback>
                    <p:oleObj name="" r:id="rId28" imgW="292100" imgH="292100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1056" y="5400"/>
                            <a:ext cx="345" cy="2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027"/>
              <p:cNvGraphicFramePr/>
              <p:nvPr>
                <p:custDataLst>
                  <p:tags r:id="rId30"/>
                </p:custDataLst>
              </p:nvPr>
            </p:nvGraphicFramePr>
            <p:xfrm>
              <a:off x="12117" y="3888"/>
              <a:ext cx="480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" name="" r:id="rId31" imgW="405765" imgH="304800" progId="Equation.DSMT4">
                      <p:embed/>
                    </p:oleObj>
                  </mc:Choice>
                  <mc:Fallback>
                    <p:oleObj name="" r:id="rId31" imgW="405765" imgH="304800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2117" y="3888"/>
                            <a:ext cx="480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1027"/>
              <p:cNvGraphicFramePr/>
              <p:nvPr>
                <p:custDataLst>
                  <p:tags r:id="rId33"/>
                </p:custDataLst>
              </p:nvPr>
            </p:nvGraphicFramePr>
            <p:xfrm>
              <a:off x="13050" y="3473"/>
              <a:ext cx="196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" r:id="rId34" imgW="165100" imgH="316865" progId="Equation.DSMT4">
                      <p:embed/>
                    </p:oleObj>
                  </mc:Choice>
                  <mc:Fallback>
                    <p:oleObj name="" r:id="rId34" imgW="165100" imgH="316865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13050" y="3473"/>
                            <a:ext cx="196" cy="3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027"/>
              <p:cNvGraphicFramePr/>
              <p:nvPr>
                <p:custDataLst>
                  <p:tags r:id="rId36"/>
                </p:custDataLst>
              </p:nvPr>
            </p:nvGraphicFramePr>
            <p:xfrm>
              <a:off x="11703" y="5348"/>
              <a:ext cx="540" cy="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" name="" r:id="rId37" imgW="457200" imgH="304800" progId="Equation.DSMT4">
                      <p:embed/>
                    </p:oleObj>
                  </mc:Choice>
                  <mc:Fallback>
                    <p:oleObj name="" r:id="rId37" imgW="457200" imgH="304800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11703" y="5348"/>
                            <a:ext cx="540" cy="2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027"/>
              <p:cNvGraphicFramePr/>
              <p:nvPr>
                <p:custDataLst>
                  <p:tags r:id="rId39"/>
                </p:custDataLst>
              </p:nvPr>
            </p:nvGraphicFramePr>
            <p:xfrm>
              <a:off x="12630" y="4478"/>
              <a:ext cx="510" cy="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" name="" r:id="rId40" imgW="431800" imgH="381000" progId="Equation.DSMT4">
                      <p:embed/>
                    </p:oleObj>
                  </mc:Choice>
                  <mc:Fallback>
                    <p:oleObj name="" r:id="rId40" imgW="431800" imgH="381000" progId="Equation.DSMT4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41"/>
                          <a:stretch>
                            <a:fillRect/>
                          </a:stretch>
                        </p:blipFill>
                        <p:spPr>
                          <a:xfrm>
                            <a:off x="12630" y="4478"/>
                            <a:ext cx="510" cy="3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" name="Object 1027"/>
            <p:cNvGraphicFramePr/>
            <p:nvPr>
              <p:custDataLst>
                <p:tags r:id="rId42"/>
              </p:custDataLst>
            </p:nvPr>
          </p:nvGraphicFramePr>
          <p:xfrm>
            <a:off x="11963" y="8021"/>
            <a:ext cx="33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43" imgW="279400" imgH="304800" progId="Equation.DSMT4">
                    <p:embed/>
                  </p:oleObj>
                </mc:Choice>
                <mc:Fallback>
                  <p:oleObj name="" r:id="rId43" imgW="279400" imgH="3048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1963" y="8021"/>
                          <a:ext cx="33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3008" name="Object 1024"/>
          <p:cNvGraphicFramePr/>
          <p:nvPr/>
        </p:nvGraphicFramePr>
        <p:xfrm>
          <a:off x="1066800" y="3308350"/>
          <a:ext cx="63785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6794500" imgH="914400" progId="Equation.3">
                  <p:embed/>
                </p:oleObj>
              </mc:Choice>
              <mc:Fallback>
                <p:oleObj name="" r:id="rId3" imgW="6794500" imgH="914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3308350"/>
                        <a:ext cx="6378575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4"/>
          <p:cNvSpPr txBox="1"/>
          <p:nvPr/>
        </p:nvSpPr>
        <p:spPr>
          <a:xfrm>
            <a:off x="838200" y="914400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三元函数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方向导数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的定义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914400" y="2362200"/>
            <a:ext cx="7391400" cy="946150"/>
            <a:chOff x="336" y="1536"/>
            <a:chExt cx="4656" cy="596"/>
          </a:xfrm>
        </p:grpSpPr>
        <p:sp>
          <p:nvSpPr>
            <p:cNvPr id="8197" name="Rectangle 7"/>
            <p:cNvSpPr/>
            <p:nvPr/>
          </p:nvSpPr>
          <p:spPr>
            <a:xfrm>
              <a:off x="384" y="1536"/>
              <a:ext cx="4608" cy="596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0"/>
                </a:spcBef>
              </a:pPr>
              <a:r>
                <a:rPr lang="en-US" altLang="zh-CN" sz="2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沿着方向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r>
                <a:rPr lang="en-US" altLang="zh-CN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的方向导数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，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可定义为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eaLnBrk="0" hangingPunct="0">
                <a:spcBef>
                  <a:spcPct val="0"/>
                </a:spcBef>
              </a:pP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198" name="Object 1027"/>
            <p:cNvGraphicFramePr/>
            <p:nvPr/>
          </p:nvGraphicFramePr>
          <p:xfrm>
            <a:off x="336" y="1584"/>
            <a:ext cx="9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5" imgW="1497965" imgH="406400" progId="Equation.3">
                    <p:embed/>
                  </p:oleObj>
                </mc:Choice>
                <mc:Fallback>
                  <p:oleObj name="" r:id="rId5" imgW="1497965" imgH="4064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6" y="1584"/>
                          <a:ext cx="94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0" name="Object 1026"/>
          <p:cNvGraphicFramePr/>
          <p:nvPr/>
        </p:nvGraphicFramePr>
        <p:xfrm>
          <a:off x="990600" y="1828800"/>
          <a:ext cx="65309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6537960" imgH="431800" progId="Equation.DSMT4">
                  <p:embed/>
                </p:oleObj>
              </mc:Choice>
              <mc:Fallback>
                <p:oleObj name="" r:id="rId7" imgW="6537960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1828800"/>
                        <a:ext cx="653097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2"/>
          <p:cNvGraphicFramePr/>
          <p:nvPr/>
        </p:nvGraphicFramePr>
        <p:xfrm>
          <a:off x="2533650" y="4689475"/>
          <a:ext cx="39258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3949700" imgH="571500" progId="Equation.DSMT4">
                  <p:embed/>
                </p:oleObj>
              </mc:Choice>
              <mc:Fallback>
                <p:oleObj name="" r:id="rId9" imgW="3949700" imgH="571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3650" y="4689475"/>
                        <a:ext cx="392588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文本框 4"/>
          <p:cNvSpPr txBox="1"/>
          <p:nvPr/>
        </p:nvSpPr>
        <p:spPr>
          <a:xfrm>
            <a:off x="1277938" y="4762500"/>
            <a:ext cx="125571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其中：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820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4033" name="Object 1"/>
          <p:cNvGraphicFramePr/>
          <p:nvPr/>
        </p:nvGraphicFramePr>
        <p:xfrm>
          <a:off x="927100" y="1963738"/>
          <a:ext cx="19685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942465" imgH="381000" progId="Equation.3">
                  <p:embed/>
                </p:oleObj>
              </mc:Choice>
              <mc:Fallback>
                <p:oleObj name="" r:id="rId3" imgW="1942465" imgH="381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1963738"/>
                        <a:ext cx="1968500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4" name="Object 2"/>
          <p:cNvGraphicFramePr/>
          <p:nvPr/>
        </p:nvGraphicFramePr>
        <p:xfrm>
          <a:off x="3276600" y="1949450"/>
          <a:ext cx="2057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1955165" imgH="393700" progId="Equation.3">
                  <p:embed/>
                </p:oleObj>
              </mc:Choice>
              <mc:Fallback>
                <p:oleObj name="" r:id="rId5" imgW="1955165" imgH="393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1949450"/>
                        <a:ext cx="20574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/>
          <p:nvPr/>
        </p:nvGraphicFramePr>
        <p:xfrm>
          <a:off x="5715000" y="1957388"/>
          <a:ext cx="186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1866265" imgH="381000" progId="Equation.3">
                  <p:embed/>
                </p:oleObj>
              </mc:Choice>
              <mc:Fallback>
                <p:oleObj name="" r:id="rId7" imgW="1866265" imgH="381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1957388"/>
                        <a:ext cx="1866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4"/>
          <p:cNvGraphicFramePr/>
          <p:nvPr/>
        </p:nvGraphicFramePr>
        <p:xfrm>
          <a:off x="990600" y="1219200"/>
          <a:ext cx="420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4201795" imgH="431800" progId="Equation.DSMT4">
                  <p:embed/>
                </p:oleObj>
              </mc:Choice>
              <mc:Fallback>
                <p:oleObj name="" r:id="rId9" imgW="4201795" imgH="4318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4203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/>
          <p:cNvSpPr/>
          <p:nvPr/>
        </p:nvSpPr>
        <p:spPr>
          <a:xfrm>
            <a:off x="838200" y="3200400"/>
            <a:ext cx="6934200" cy="519113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沿任意方向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的方向导数都存在，且有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4" name="Rectangle 10"/>
          <p:cNvSpPr/>
          <p:nvPr/>
        </p:nvSpPr>
        <p:spPr>
          <a:xfrm>
            <a:off x="762000" y="2590800"/>
            <a:ext cx="7467600" cy="522288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同理：当函数在此点可微时，那么函数在该点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0" name="Object 1026"/>
          <p:cNvGraphicFramePr/>
          <p:nvPr>
            <p:custDataLst>
              <p:tags r:id="rId11"/>
            </p:custDataLst>
          </p:nvPr>
        </p:nvGraphicFramePr>
        <p:xfrm>
          <a:off x="1716723" y="4149090"/>
          <a:ext cx="5176520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2" imgW="5181600" imgH="914400" progId="Equation.DSMT4">
                  <p:embed/>
                </p:oleObj>
              </mc:Choice>
              <mc:Fallback>
                <p:oleObj name="" r:id="rId12" imgW="5181600" imgH="914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16723" y="4149090"/>
                        <a:ext cx="5176520" cy="92265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112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6512"/>
            <a:ext cx="9144000" cy="107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Text Box 3"/>
          <p:cNvSpPr txBox="1"/>
          <p:nvPr/>
        </p:nvSpPr>
        <p:spPr>
          <a:xfrm>
            <a:off x="762000" y="203104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5056" name="Object 1024"/>
          <p:cNvGraphicFramePr/>
          <p:nvPr/>
        </p:nvGraphicFramePr>
        <p:xfrm>
          <a:off x="869950" y="3644265"/>
          <a:ext cx="353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3529330" imgH="1040765" progId="Equation.DSMT4">
                  <p:embed/>
                </p:oleObj>
              </mc:Choice>
              <mc:Fallback>
                <p:oleObj name="" r:id="rId3" imgW="3529330" imgH="1040765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950" y="3644265"/>
                        <a:ext cx="35306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" name="Object 1025"/>
          <p:cNvGraphicFramePr/>
          <p:nvPr/>
        </p:nvGraphicFramePr>
        <p:xfrm>
          <a:off x="4641850" y="3644265"/>
          <a:ext cx="3606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3606800" imgH="1104900" progId="Equation.DSMT4">
                  <p:embed/>
                </p:oleObj>
              </mc:Choice>
              <mc:Fallback>
                <p:oleObj name="" r:id="rId5" imgW="3606800" imgH="11049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1850" y="3644265"/>
                        <a:ext cx="36068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8" name="Object 1026"/>
          <p:cNvGraphicFramePr/>
          <p:nvPr/>
        </p:nvGraphicFramePr>
        <p:xfrm>
          <a:off x="1587500" y="2590165"/>
          <a:ext cx="4432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4432300" imgH="1358900" progId="Equation.DSMT4">
                  <p:embed/>
                </p:oleObj>
              </mc:Choice>
              <mc:Fallback>
                <p:oleObj name="" r:id="rId7" imgW="4432300" imgH="13589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7500" y="2590165"/>
                        <a:ext cx="44323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1027"/>
          <p:cNvGraphicFramePr/>
          <p:nvPr/>
        </p:nvGraphicFramePr>
        <p:xfrm>
          <a:off x="984250" y="5206048"/>
          <a:ext cx="393700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393700" imgH="381000" progId="Equation.DSMT4">
                  <p:embed/>
                </p:oleObj>
              </mc:Choice>
              <mc:Fallback>
                <p:oleObj name="" r:id="rId9" imgW="393700" imgH="3810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4250" y="5206048"/>
                        <a:ext cx="393700" cy="381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1028"/>
          <p:cNvGraphicFramePr/>
          <p:nvPr/>
        </p:nvGraphicFramePr>
        <p:xfrm>
          <a:off x="1549400" y="4907915"/>
          <a:ext cx="4927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1" imgW="4927600" imgH="1155700" progId="Equation.DSMT4">
                  <p:embed/>
                </p:oleObj>
              </mc:Choice>
              <mc:Fallback>
                <p:oleObj name="" r:id="rId11" imgW="4927600" imgH="11557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9400" y="4907915"/>
                        <a:ext cx="49276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029"/>
          <p:cNvGraphicFramePr/>
          <p:nvPr/>
        </p:nvGraphicFramePr>
        <p:xfrm>
          <a:off x="6426200" y="4939665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1193800" imgH="914400" progId="Equation.DSMT4">
                  <p:embed/>
                </p:oleObj>
              </mc:Choice>
              <mc:Fallback>
                <p:oleObj name="" r:id="rId13" imgW="1193800" imgH="9144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6200" y="4939665"/>
                        <a:ext cx="1193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31"/>
          <p:cNvGraphicFramePr/>
          <p:nvPr/>
        </p:nvGraphicFramePr>
        <p:xfrm>
          <a:off x="895350" y="748665"/>
          <a:ext cx="7239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5" imgW="7235825" imgH="1180465" progId="Equation.DSMT4">
                  <p:embed/>
                </p:oleObj>
              </mc:Choice>
              <mc:Fallback>
                <p:oleObj name="" r:id="rId15" imgW="7235825" imgH="118046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5350" y="748665"/>
                        <a:ext cx="72390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31"/>
          <p:cNvGraphicFramePr/>
          <p:nvPr/>
        </p:nvGraphicFramePr>
        <p:xfrm>
          <a:off x="1549400" y="2031365"/>
          <a:ext cx="299974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2997200" imgH="545465" progId="Equation.DSMT4">
                  <p:embed/>
                </p:oleObj>
              </mc:Choice>
              <mc:Fallback>
                <p:oleObj name="" r:id="rId17" imgW="2997200" imgH="54546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49400" y="2031365"/>
                        <a:ext cx="299974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commondata" val="eyJoZGlkIjoiZmI2ZDI4MGRhZDQxMzRlMTNhYmNlODVhMjdlMWEyZm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全屏显示(4:3)</PresentationFormat>
  <Paragraphs>80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142</vt:i4>
      </vt:variant>
      <vt:variant>
        <vt:lpstr>幻灯片标题</vt:lpstr>
      </vt:variant>
      <vt:variant>
        <vt:i4>21</vt:i4>
      </vt:variant>
    </vt:vector>
  </HeadingPairs>
  <TitlesOfParts>
    <vt:vector size="176" baseType="lpstr">
      <vt:lpstr>Arial</vt:lpstr>
      <vt:lpstr>宋体</vt:lpstr>
      <vt:lpstr>Wingdings</vt:lpstr>
      <vt:lpstr>Times New Roman</vt:lpstr>
      <vt:lpstr>黑体</vt:lpstr>
      <vt:lpstr>华文新魏</vt:lpstr>
      <vt:lpstr>微软雅黑</vt:lpstr>
      <vt:lpstr>Arial Unicode MS</vt:lpstr>
      <vt:lpstr>Calibri</vt:lpstr>
      <vt:lpstr>Symbol</vt:lpstr>
      <vt:lpstr>Math1</vt:lpstr>
      <vt:lpstr>Segoe Print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73</cp:revision>
  <dcterms:created xsi:type="dcterms:W3CDTF">2001-03-14T13:24:00Z</dcterms:created>
  <dcterms:modified xsi:type="dcterms:W3CDTF">2024-01-06T12:11:40Z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9B85B01413C045BE864B9EF07A83C7C2_13</vt:lpwstr>
  </property>
</Properties>
</file>