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316" r:id="rId4"/>
    <p:sldId id="256" r:id="rId5"/>
    <p:sldId id="257" r:id="rId7"/>
    <p:sldId id="258" r:id="rId8"/>
    <p:sldId id="260" r:id="rId9"/>
    <p:sldId id="261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05" r:id="rId24"/>
    <p:sldId id="306" r:id="rId25"/>
    <p:sldId id="279" r:id="rId26"/>
    <p:sldId id="283" r:id="rId27"/>
    <p:sldId id="284" r:id="rId28"/>
    <p:sldId id="320" r:id="rId29"/>
    <p:sldId id="321" r:id="rId30"/>
    <p:sldId id="317" r:id="rId31"/>
    <p:sldId id="322" r:id="rId32"/>
    <p:sldId id="285" r:id="rId33"/>
    <p:sldId id="286" r:id="rId34"/>
    <p:sldId id="287" r:id="rId35"/>
    <p:sldId id="288" r:id="rId36"/>
    <p:sldId id="303" r:id="rId37"/>
    <p:sldId id="304" r:id="rId38"/>
  </p:sldIdLst>
  <p:sldSz cx="9144000" cy="6858000" type="screen4x3"/>
  <p:notesSz cx="6858000" cy="9144000"/>
  <p:custDataLst>
    <p:tags r:id="rId42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4" userDrawn="1">
          <p15:clr>
            <a:srgbClr val="A4A3A4"/>
          </p15:clr>
        </p15:guide>
        <p15:guide id="2" pos="28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  <a:srgbClr val="FF99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5176"/>
    <p:restoredTop sz="95178"/>
  </p:normalViewPr>
  <p:slideViewPr>
    <p:cSldViewPr showGuides="1">
      <p:cViewPr varScale="1">
        <p:scale>
          <a:sx n="108" d="100"/>
          <a:sy n="108" d="100"/>
        </p:scale>
        <p:origin x="-1650" y="-90"/>
      </p:cViewPr>
      <p:guideLst>
        <p:guide orient="horz" pos="2214"/>
        <p:guide pos="28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2" Type="http://schemas.openxmlformats.org/officeDocument/2006/relationships/tags" Target="tags/tag56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1.xml"/><Relationship Id="rId39" Type="http://schemas.openxmlformats.org/officeDocument/2006/relationships/presProps" Target="presProps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71.wmf"/><Relationship Id="rId4" Type="http://schemas.openxmlformats.org/officeDocument/2006/relationships/image" Target="../media/image70.wmf"/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e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75.wmf"/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png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png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81.wmf"/><Relationship Id="rId8" Type="http://schemas.openxmlformats.org/officeDocument/2006/relationships/image" Target="../media/image89.wmf"/><Relationship Id="rId7" Type="http://schemas.openxmlformats.org/officeDocument/2006/relationships/image" Target="../media/image88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Relationship Id="rId3" Type="http://schemas.openxmlformats.org/officeDocument/2006/relationships/image" Target="../media/image84.png"/><Relationship Id="rId2" Type="http://schemas.openxmlformats.org/officeDocument/2006/relationships/image" Target="../media/image83.wmf"/><Relationship Id="rId10" Type="http://schemas.openxmlformats.org/officeDocument/2006/relationships/image" Target="../media/image90.wmf"/><Relationship Id="rId1" Type="http://schemas.openxmlformats.org/officeDocument/2006/relationships/image" Target="../media/image8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7" Type="http://schemas.openxmlformats.org/officeDocument/2006/relationships/image" Target="../media/image100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6.wmf"/><Relationship Id="rId4" Type="http://schemas.openxmlformats.org/officeDocument/2006/relationships/image" Target="../media/image105.wmf"/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7" Type="http://schemas.openxmlformats.org/officeDocument/2006/relationships/image" Target="../media/image113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7" Type="http://schemas.openxmlformats.org/officeDocument/2006/relationships/image" Target="../media/image94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19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7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.wmf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1.wmf"/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21.vml.rels><?xml version="1.0" encoding="UTF-8" standalone="yes"?>
<Relationships xmlns="http://schemas.openxmlformats.org/package/2006/relationships"><Relationship Id="rId5" Type="http://schemas.openxmlformats.org/officeDocument/2006/relationships/image" Target="../media/image71.wmf"/><Relationship Id="rId4" Type="http://schemas.openxmlformats.org/officeDocument/2006/relationships/image" Target="../media/image70.wmf"/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132.emf"/></Relationships>
</file>

<file path=ppt/drawings/_rels/vmlDrawing2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0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34.wmf"/><Relationship Id="rId3" Type="http://schemas.openxmlformats.org/officeDocument/2006/relationships/image" Target="../media/image133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24.vml.rels><?xml version="1.0" encoding="UTF-8" standalone="yes"?>
<Relationships xmlns="http://schemas.openxmlformats.org/package/2006/relationships"><Relationship Id="rId7" Type="http://schemas.openxmlformats.org/officeDocument/2006/relationships/image" Target="../media/image143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2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26.vml.rels><?xml version="1.0" encoding="UTF-8" standalone="yes"?>
<Relationships xmlns="http://schemas.openxmlformats.org/package/2006/relationships"><Relationship Id="rId7" Type="http://schemas.openxmlformats.org/officeDocument/2006/relationships/image" Target="../media/image156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5.wmf"/><Relationship Id="rId8" Type="http://schemas.openxmlformats.org/officeDocument/2006/relationships/image" Target="../media/image164.wmf"/><Relationship Id="rId7" Type="http://schemas.openxmlformats.org/officeDocument/2006/relationships/image" Target="../media/image163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4.wmf"/><Relationship Id="rId8" Type="http://schemas.openxmlformats.org/officeDocument/2006/relationships/image" Target="../media/image173.wmf"/><Relationship Id="rId7" Type="http://schemas.openxmlformats.org/officeDocument/2006/relationships/image" Target="../media/image172.wmf"/><Relationship Id="rId6" Type="http://schemas.openxmlformats.org/officeDocument/2006/relationships/image" Target="../media/image171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29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9.wmf"/><Relationship Id="rId4" Type="http://schemas.openxmlformats.org/officeDocument/2006/relationships/image" Target="../media/image178.wmf"/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7" Type="http://schemas.openxmlformats.org/officeDocument/2006/relationships/image" Target="../media/image34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4.wmf"/><Relationship Id="rId8" Type="http://schemas.openxmlformats.org/officeDocument/2006/relationships/image" Target="../media/image43.wmf"/><Relationship Id="rId7" Type="http://schemas.openxmlformats.org/officeDocument/2006/relationships/image" Target="../media/image42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4" Type="http://schemas.openxmlformats.org/officeDocument/2006/relationships/image" Target="../media/image46.wmf"/><Relationship Id="rId13" Type="http://schemas.openxmlformats.org/officeDocument/2006/relationships/image" Target="../media/image35.wmf"/><Relationship Id="rId12" Type="http://schemas.openxmlformats.org/officeDocument/2006/relationships/image" Target="../media/image31.wmf"/><Relationship Id="rId11" Type="http://schemas.openxmlformats.org/officeDocument/2006/relationships/image" Target="../media/image30.wmf"/><Relationship Id="rId10" Type="http://schemas.openxmlformats.org/officeDocument/2006/relationships/image" Target="../media/image45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53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62.wmf"/><Relationship Id="rId8" Type="http://schemas.openxmlformats.org/officeDocument/2006/relationships/image" Target="../media/image61.wmf"/><Relationship Id="rId7" Type="http://schemas.openxmlformats.org/officeDocument/2006/relationships/image" Target="../media/image60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3" Type="http://schemas.openxmlformats.org/officeDocument/2006/relationships/image" Target="../media/image66.wmf"/><Relationship Id="rId12" Type="http://schemas.openxmlformats.org/officeDocument/2006/relationships/image" Target="../media/image65.wmf"/><Relationship Id="rId11" Type="http://schemas.openxmlformats.org/officeDocument/2006/relationships/image" Target="../media/image64.wmf"/><Relationship Id="rId10" Type="http://schemas.openxmlformats.org/officeDocument/2006/relationships/image" Target="../media/image63.wmf"/><Relationship Id="rId1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50000"/>
              </a:spcBef>
              <a:defRPr kumimoji="1" sz="1200" b="1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defRPr kumimoji="1" sz="1200" b="1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6868" name="Rectangle 4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50000"/>
              </a:spcBef>
              <a:defRPr kumimoji="1" sz="1200" b="1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spcBef>
                <a:spcPct val="50000"/>
              </a:spcBef>
            </a:pPr>
            <a:fld id="{9A0DB2DC-4C9A-4742-B13C-FB6460FD3503}" type="slidenum">
              <a:rPr lang="en-US" altLang="zh-CN" sz="1200" b="1" dirty="0">
                <a:ea typeface="黑体" panose="02010609060101010101" pitchFamily="49" charset="-122"/>
              </a:rPr>
            </a:fld>
            <a:endParaRPr lang="en-US" altLang="zh-CN" sz="1200" b="1" dirty="0">
              <a:ea typeface="黑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50000"/>
              </a:spcBef>
            </a:pPr>
            <a:fld id="{9A0DB2DC-4C9A-4742-B13C-FB6460FD3503}" type="slidenum">
              <a:rPr lang="en-US" altLang="zh-CN" sz="1200" b="1" dirty="0">
                <a:ea typeface="黑体" panose="02010609060101010101" pitchFamily="49" charset="-122"/>
              </a:rPr>
            </a:fld>
            <a:endParaRPr lang="en-US" altLang="zh-CN" sz="1200" b="1" dirty="0">
              <a:ea typeface="黑体" panose="02010609060101010101" pitchFamily="49" charset="-122"/>
            </a:endParaRPr>
          </a:p>
        </p:txBody>
      </p:sp>
      <p:sp>
        <p:nvSpPr>
          <p:cNvPr id="378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/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/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56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4.wmf"/><Relationship Id="rId30" Type="http://schemas.openxmlformats.org/officeDocument/2006/relationships/vmlDrawing" Target="../drawings/vmlDrawing9.vml"/><Relationship Id="rId3" Type="http://schemas.openxmlformats.org/officeDocument/2006/relationships/oleObject" Target="../embeddings/oleObject56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66.wmf"/><Relationship Id="rId27" Type="http://schemas.openxmlformats.org/officeDocument/2006/relationships/oleObject" Target="../embeddings/oleObject68.bin"/><Relationship Id="rId26" Type="http://schemas.openxmlformats.org/officeDocument/2006/relationships/image" Target="../media/image65.wmf"/><Relationship Id="rId25" Type="http://schemas.openxmlformats.org/officeDocument/2006/relationships/oleObject" Target="../embeddings/oleObject67.bin"/><Relationship Id="rId24" Type="http://schemas.openxmlformats.org/officeDocument/2006/relationships/image" Target="../media/image64.wmf"/><Relationship Id="rId23" Type="http://schemas.openxmlformats.org/officeDocument/2006/relationships/oleObject" Target="../embeddings/oleObject66.bin"/><Relationship Id="rId22" Type="http://schemas.openxmlformats.org/officeDocument/2006/relationships/image" Target="../media/image63.wmf"/><Relationship Id="rId21" Type="http://schemas.openxmlformats.org/officeDocument/2006/relationships/oleObject" Target="../embeddings/oleObject65.bin"/><Relationship Id="rId20" Type="http://schemas.openxmlformats.org/officeDocument/2006/relationships/image" Target="../media/image62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64.bin"/><Relationship Id="rId18" Type="http://schemas.openxmlformats.org/officeDocument/2006/relationships/image" Target="../media/image61.wmf"/><Relationship Id="rId17" Type="http://schemas.openxmlformats.org/officeDocument/2006/relationships/oleObject" Target="../embeddings/oleObject63.bin"/><Relationship Id="rId16" Type="http://schemas.openxmlformats.org/officeDocument/2006/relationships/image" Target="../media/image60.wmf"/><Relationship Id="rId15" Type="http://schemas.openxmlformats.org/officeDocument/2006/relationships/oleObject" Target="../embeddings/oleObject62.bin"/><Relationship Id="rId14" Type="http://schemas.openxmlformats.org/officeDocument/2006/relationships/image" Target="../media/image59.wmf"/><Relationship Id="rId13" Type="http://schemas.openxmlformats.org/officeDocument/2006/relationships/oleObject" Target="../embeddings/oleObject61.bin"/><Relationship Id="rId12" Type="http://schemas.openxmlformats.org/officeDocument/2006/relationships/image" Target="../media/image58.wmf"/><Relationship Id="rId11" Type="http://schemas.openxmlformats.org/officeDocument/2006/relationships/oleObject" Target="../embeddings/oleObject60.bin"/><Relationship Id="rId10" Type="http://schemas.openxmlformats.org/officeDocument/2006/relationships/image" Target="../media/image57.wmf"/><Relationship Id="rId1" Type="http://schemas.openxmlformats.org/officeDocument/2006/relationships/tags" Target="../tags/tag2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2.bin"/><Relationship Id="rId8" Type="http://schemas.openxmlformats.org/officeDocument/2006/relationships/image" Target="../media/image69.wmf"/><Relationship Id="rId7" Type="http://schemas.openxmlformats.org/officeDocument/2006/relationships/oleObject" Target="../embeddings/oleObject71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7.e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1.png"/><Relationship Id="rId15" Type="http://schemas.openxmlformats.org/officeDocument/2006/relationships/vmlDrawing" Target="../drawings/vmlDrawing10.v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28.xml"/><Relationship Id="rId12" Type="http://schemas.openxmlformats.org/officeDocument/2006/relationships/image" Target="../media/image71.wmf"/><Relationship Id="rId11" Type="http://schemas.openxmlformats.org/officeDocument/2006/relationships/oleObject" Target="../embeddings/oleObject73.bin"/><Relationship Id="rId10" Type="http://schemas.openxmlformats.org/officeDocument/2006/relationships/image" Target="../media/image70.wmf"/><Relationship Id="rId1" Type="http://schemas.openxmlformats.org/officeDocument/2006/relationships/tags" Target="../tags/tag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tags" Target="../tags/tag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tags" Target="../tags/tag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tags" Target="../tags/tag31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7.bin"/><Relationship Id="rId8" Type="http://schemas.openxmlformats.org/officeDocument/2006/relationships/image" Target="../media/image74.wmf"/><Relationship Id="rId7" Type="http://schemas.openxmlformats.org/officeDocument/2006/relationships/oleObject" Target="../embeddings/oleObject76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2.png"/><Relationship Id="rId3" Type="http://schemas.openxmlformats.org/officeDocument/2006/relationships/oleObject" Target="../embeddings/oleObject74.bin"/><Relationship Id="rId2" Type="http://schemas.openxmlformats.org/officeDocument/2006/relationships/image" Target="../media/image1.png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5.wmf"/><Relationship Id="rId1" Type="http://schemas.openxmlformats.org/officeDocument/2006/relationships/tags" Target="../tags/tag3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image" Target="../media/image78.w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6.png"/><Relationship Id="rId3" Type="http://schemas.openxmlformats.org/officeDocument/2006/relationships/oleObject" Target="../embeddings/oleObject78.bin"/><Relationship Id="rId2" Type="http://schemas.openxmlformats.org/officeDocument/2006/relationships/image" Target="../media/image1.png"/><Relationship Id="rId16" Type="http://schemas.openxmlformats.org/officeDocument/2006/relationships/vmlDrawing" Target="../drawings/vmlDrawing1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81.wmf"/><Relationship Id="rId13" Type="http://schemas.openxmlformats.org/officeDocument/2006/relationships/oleObject" Target="../embeddings/oleObject83.bin"/><Relationship Id="rId12" Type="http://schemas.openxmlformats.org/officeDocument/2006/relationships/image" Target="../media/image80.wmf"/><Relationship Id="rId11" Type="http://schemas.openxmlformats.org/officeDocument/2006/relationships/oleObject" Target="../embeddings/oleObject82.bin"/><Relationship Id="rId10" Type="http://schemas.openxmlformats.org/officeDocument/2006/relationships/image" Target="../media/image79.wmf"/><Relationship Id="rId1" Type="http://schemas.openxmlformats.org/officeDocument/2006/relationships/tags" Target="../tags/tag3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.bin"/><Relationship Id="rId8" Type="http://schemas.openxmlformats.org/officeDocument/2006/relationships/image" Target="../media/image84.png"/><Relationship Id="rId7" Type="http://schemas.openxmlformats.org/officeDocument/2006/relationships/oleObject" Target="../embeddings/oleObject86.bin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82.wmf"/><Relationship Id="rId3" Type="http://schemas.openxmlformats.org/officeDocument/2006/relationships/oleObject" Target="../embeddings/oleObject84.bin"/><Relationship Id="rId25" Type="http://schemas.openxmlformats.org/officeDocument/2006/relationships/vmlDrawing" Target="../drawings/vmlDrawing13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90.wmf"/><Relationship Id="rId22" Type="http://schemas.openxmlformats.org/officeDocument/2006/relationships/oleObject" Target="../embeddings/oleObject93.bin"/><Relationship Id="rId21" Type="http://schemas.openxmlformats.org/officeDocument/2006/relationships/image" Target="../media/image81.wmf"/><Relationship Id="rId20" Type="http://schemas.openxmlformats.org/officeDocument/2006/relationships/oleObject" Target="../embeddings/oleObject92.bin"/><Relationship Id="rId2" Type="http://schemas.openxmlformats.org/officeDocument/2006/relationships/image" Target="../media/image1.png"/><Relationship Id="rId19" Type="http://schemas.openxmlformats.org/officeDocument/2006/relationships/tags" Target="../tags/tag35.xml"/><Relationship Id="rId18" Type="http://schemas.openxmlformats.org/officeDocument/2006/relationships/image" Target="../media/image89.wmf"/><Relationship Id="rId17" Type="http://schemas.openxmlformats.org/officeDocument/2006/relationships/oleObject" Target="../embeddings/oleObject91.bin"/><Relationship Id="rId16" Type="http://schemas.openxmlformats.org/officeDocument/2006/relationships/image" Target="../media/image88.wmf"/><Relationship Id="rId15" Type="http://schemas.openxmlformats.org/officeDocument/2006/relationships/oleObject" Target="../embeddings/oleObject90.bin"/><Relationship Id="rId14" Type="http://schemas.openxmlformats.org/officeDocument/2006/relationships/image" Target="../media/image87.wmf"/><Relationship Id="rId13" Type="http://schemas.openxmlformats.org/officeDocument/2006/relationships/oleObject" Target="../embeddings/oleObject89.bin"/><Relationship Id="rId12" Type="http://schemas.openxmlformats.org/officeDocument/2006/relationships/image" Target="../media/image86.wmf"/><Relationship Id="rId11" Type="http://schemas.openxmlformats.org/officeDocument/2006/relationships/oleObject" Target="../embeddings/oleObject88.bin"/><Relationship Id="rId10" Type="http://schemas.openxmlformats.org/officeDocument/2006/relationships/image" Target="../media/image85.wmf"/><Relationship Id="rId1" Type="http://schemas.openxmlformats.org/officeDocument/2006/relationships/tags" Target="../tags/tag34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3.wmf"/><Relationship Id="rId7" Type="http://schemas.openxmlformats.org/officeDocument/2006/relationships/oleObject" Target="../embeddings/oleObject96.bin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94.bin"/><Relationship Id="rId2" Type="http://schemas.openxmlformats.org/officeDocument/2006/relationships/image" Target="../media/image1.png"/><Relationship Id="rId10" Type="http://schemas.openxmlformats.org/officeDocument/2006/relationships/vmlDrawing" Target="../drawings/vmlDrawing14.vml"/><Relationship Id="rId1" Type="http://schemas.openxmlformats.org/officeDocument/2006/relationships/tags" Target="../tags/tag36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0.bin"/><Relationship Id="rId8" Type="http://schemas.openxmlformats.org/officeDocument/2006/relationships/image" Target="../media/image96.wmf"/><Relationship Id="rId7" Type="http://schemas.openxmlformats.org/officeDocument/2006/relationships/oleObject" Target="../embeddings/oleObject99.bin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4.wmf"/><Relationship Id="rId3" Type="http://schemas.openxmlformats.org/officeDocument/2006/relationships/oleObject" Target="../embeddings/oleObject97.bin"/><Relationship Id="rId20" Type="http://schemas.openxmlformats.org/officeDocument/2006/relationships/vmlDrawing" Target="../drawings/vmlDrawing15.vml"/><Relationship Id="rId2" Type="http://schemas.openxmlformats.org/officeDocument/2006/relationships/image" Target="../media/image1.png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01.wmf"/><Relationship Id="rId17" Type="http://schemas.openxmlformats.org/officeDocument/2006/relationships/oleObject" Target="../embeddings/oleObject104.bin"/><Relationship Id="rId16" Type="http://schemas.openxmlformats.org/officeDocument/2006/relationships/image" Target="../media/image100.wmf"/><Relationship Id="rId15" Type="http://schemas.openxmlformats.org/officeDocument/2006/relationships/oleObject" Target="../embeddings/oleObject103.bin"/><Relationship Id="rId14" Type="http://schemas.openxmlformats.org/officeDocument/2006/relationships/image" Target="../media/image99.wmf"/><Relationship Id="rId13" Type="http://schemas.openxmlformats.org/officeDocument/2006/relationships/oleObject" Target="../embeddings/oleObject102.bin"/><Relationship Id="rId12" Type="http://schemas.openxmlformats.org/officeDocument/2006/relationships/image" Target="../media/image98.wmf"/><Relationship Id="rId11" Type="http://schemas.openxmlformats.org/officeDocument/2006/relationships/oleObject" Target="../embeddings/oleObject101.bin"/><Relationship Id="rId10" Type="http://schemas.openxmlformats.org/officeDocument/2006/relationships/image" Target="../media/image97.wmf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3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3" Type="http://schemas.openxmlformats.org/officeDocument/2006/relationships/notesSlide" Target="../notesSlides/notesSlide1.xml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.wmf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8.bin"/><Relationship Id="rId8" Type="http://schemas.openxmlformats.org/officeDocument/2006/relationships/image" Target="../media/image104.wmf"/><Relationship Id="rId7" Type="http://schemas.openxmlformats.org/officeDocument/2006/relationships/oleObject" Target="../embeddings/oleObject107.bin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2.wmf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1.png"/><Relationship Id="rId14" Type="http://schemas.openxmlformats.org/officeDocument/2006/relationships/vmlDrawing" Target="../drawings/vmlDrawing1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06.wmf"/><Relationship Id="rId11" Type="http://schemas.openxmlformats.org/officeDocument/2006/relationships/oleObject" Target="../embeddings/oleObject109.bin"/><Relationship Id="rId10" Type="http://schemas.openxmlformats.org/officeDocument/2006/relationships/image" Target="../media/image105.wmf"/><Relationship Id="rId1" Type="http://schemas.openxmlformats.org/officeDocument/2006/relationships/tags" Target="../tags/tag38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3.bin"/><Relationship Id="rId8" Type="http://schemas.openxmlformats.org/officeDocument/2006/relationships/image" Target="../media/image109.wmf"/><Relationship Id="rId7" Type="http://schemas.openxmlformats.org/officeDocument/2006/relationships/oleObject" Target="../embeddings/oleObject112.bin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07.wmf"/><Relationship Id="rId3" Type="http://schemas.openxmlformats.org/officeDocument/2006/relationships/oleObject" Target="../embeddings/oleObject110.bin"/><Relationship Id="rId20" Type="http://schemas.openxmlformats.org/officeDocument/2006/relationships/vmlDrawing" Target="../drawings/vmlDrawing17.vml"/><Relationship Id="rId2" Type="http://schemas.openxmlformats.org/officeDocument/2006/relationships/image" Target="../media/image1.png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14.wmf"/><Relationship Id="rId17" Type="http://schemas.openxmlformats.org/officeDocument/2006/relationships/oleObject" Target="../embeddings/oleObject117.bin"/><Relationship Id="rId16" Type="http://schemas.openxmlformats.org/officeDocument/2006/relationships/image" Target="../media/image113.wmf"/><Relationship Id="rId15" Type="http://schemas.openxmlformats.org/officeDocument/2006/relationships/oleObject" Target="../embeddings/oleObject116.bin"/><Relationship Id="rId14" Type="http://schemas.openxmlformats.org/officeDocument/2006/relationships/image" Target="../media/image112.wmf"/><Relationship Id="rId13" Type="http://schemas.openxmlformats.org/officeDocument/2006/relationships/oleObject" Target="../embeddings/oleObject115.bin"/><Relationship Id="rId12" Type="http://schemas.openxmlformats.org/officeDocument/2006/relationships/image" Target="../media/image111.wmf"/><Relationship Id="rId11" Type="http://schemas.openxmlformats.org/officeDocument/2006/relationships/oleObject" Target="../embeddings/oleObject114.bin"/><Relationship Id="rId10" Type="http://schemas.openxmlformats.org/officeDocument/2006/relationships/image" Target="../media/image110.wmf"/><Relationship Id="rId1" Type="http://schemas.openxmlformats.org/officeDocument/2006/relationships/tags" Target="../tags/tag39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1.bin"/><Relationship Id="rId8" Type="http://schemas.openxmlformats.org/officeDocument/2006/relationships/image" Target="../media/image117.wmf"/><Relationship Id="rId7" Type="http://schemas.openxmlformats.org/officeDocument/2006/relationships/oleObject" Target="../embeddings/oleObject120.bin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15.wmf"/><Relationship Id="rId3" Type="http://schemas.openxmlformats.org/officeDocument/2006/relationships/oleObject" Target="../embeddings/oleObject118.bin"/><Relationship Id="rId23" Type="http://schemas.openxmlformats.org/officeDocument/2006/relationships/vmlDrawing" Target="../drawings/vmlDrawing18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95.wmf"/><Relationship Id="rId20" Type="http://schemas.openxmlformats.org/officeDocument/2006/relationships/oleObject" Target="../embeddings/oleObject125.bin"/><Relationship Id="rId2" Type="http://schemas.openxmlformats.org/officeDocument/2006/relationships/image" Target="../media/image1.png"/><Relationship Id="rId19" Type="http://schemas.openxmlformats.org/officeDocument/2006/relationships/tags" Target="../tags/tag43.xml"/><Relationship Id="rId18" Type="http://schemas.openxmlformats.org/officeDocument/2006/relationships/tags" Target="../tags/tag42.xml"/><Relationship Id="rId17" Type="http://schemas.openxmlformats.org/officeDocument/2006/relationships/tags" Target="../tags/tag41.xml"/><Relationship Id="rId16" Type="http://schemas.openxmlformats.org/officeDocument/2006/relationships/image" Target="../media/image94.wmf"/><Relationship Id="rId15" Type="http://schemas.openxmlformats.org/officeDocument/2006/relationships/oleObject" Target="../embeddings/oleObject124.bin"/><Relationship Id="rId14" Type="http://schemas.openxmlformats.org/officeDocument/2006/relationships/image" Target="../media/image120.wmf"/><Relationship Id="rId13" Type="http://schemas.openxmlformats.org/officeDocument/2006/relationships/oleObject" Target="../embeddings/oleObject123.bin"/><Relationship Id="rId12" Type="http://schemas.openxmlformats.org/officeDocument/2006/relationships/image" Target="../media/image119.wmf"/><Relationship Id="rId11" Type="http://schemas.openxmlformats.org/officeDocument/2006/relationships/oleObject" Target="../embeddings/oleObject122.bin"/><Relationship Id="rId10" Type="http://schemas.openxmlformats.org/officeDocument/2006/relationships/image" Target="../media/image118.wmf"/><Relationship Id="rId1" Type="http://schemas.openxmlformats.org/officeDocument/2006/relationships/tags" Target="../tags/tag40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9.bin"/><Relationship Id="rId8" Type="http://schemas.openxmlformats.org/officeDocument/2006/relationships/image" Target="../media/image123.wmf"/><Relationship Id="rId7" Type="http://schemas.openxmlformats.org/officeDocument/2006/relationships/oleObject" Target="../embeddings/oleObject128.bin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21.wmf"/><Relationship Id="rId3" Type="http://schemas.openxmlformats.org/officeDocument/2006/relationships/oleObject" Target="../embeddings/oleObject126.bin"/><Relationship Id="rId2" Type="http://schemas.openxmlformats.org/officeDocument/2006/relationships/image" Target="../media/image1.png"/><Relationship Id="rId18" Type="http://schemas.openxmlformats.org/officeDocument/2006/relationships/vmlDrawing" Target="../drawings/vmlDrawing19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27.wmf"/><Relationship Id="rId15" Type="http://schemas.openxmlformats.org/officeDocument/2006/relationships/oleObject" Target="../embeddings/oleObject132.bin"/><Relationship Id="rId14" Type="http://schemas.openxmlformats.org/officeDocument/2006/relationships/image" Target="../media/image126.wmf"/><Relationship Id="rId13" Type="http://schemas.openxmlformats.org/officeDocument/2006/relationships/oleObject" Target="../embeddings/oleObject131.bin"/><Relationship Id="rId12" Type="http://schemas.openxmlformats.org/officeDocument/2006/relationships/image" Target="../media/image125.wmf"/><Relationship Id="rId11" Type="http://schemas.openxmlformats.org/officeDocument/2006/relationships/oleObject" Target="../embeddings/oleObject130.bin"/><Relationship Id="rId10" Type="http://schemas.openxmlformats.org/officeDocument/2006/relationships/image" Target="../media/image124.wmf"/><Relationship Id="rId1" Type="http://schemas.openxmlformats.org/officeDocument/2006/relationships/tags" Target="../tags/tag44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6.bin"/><Relationship Id="rId8" Type="http://schemas.openxmlformats.org/officeDocument/2006/relationships/image" Target="../media/image130.wmf"/><Relationship Id="rId7" Type="http://schemas.openxmlformats.org/officeDocument/2006/relationships/oleObject" Target="../embeddings/oleObject135.bin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28.wmf"/><Relationship Id="rId3" Type="http://schemas.openxmlformats.org/officeDocument/2006/relationships/oleObject" Target="../embeddings/oleObject133.bin"/><Relationship Id="rId2" Type="http://schemas.openxmlformats.org/officeDocument/2006/relationships/image" Target="../media/image1.png"/><Relationship Id="rId12" Type="http://schemas.openxmlformats.org/officeDocument/2006/relationships/vmlDrawing" Target="../drawings/vmlDrawing2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31.wmf"/><Relationship Id="rId1" Type="http://schemas.openxmlformats.org/officeDocument/2006/relationships/tags" Target="../tags/tag45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0.bin"/><Relationship Id="rId8" Type="http://schemas.openxmlformats.org/officeDocument/2006/relationships/image" Target="../media/image69.wmf"/><Relationship Id="rId7" Type="http://schemas.openxmlformats.org/officeDocument/2006/relationships/oleObject" Target="../embeddings/oleObject139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32.emf"/><Relationship Id="rId3" Type="http://schemas.openxmlformats.org/officeDocument/2006/relationships/oleObject" Target="../embeddings/oleObject137.bin"/><Relationship Id="rId2" Type="http://schemas.openxmlformats.org/officeDocument/2006/relationships/image" Target="../media/image1.png"/><Relationship Id="rId14" Type="http://schemas.openxmlformats.org/officeDocument/2006/relationships/vmlDrawing" Target="../drawings/vmlDrawing21.vml"/><Relationship Id="rId13" Type="http://schemas.openxmlformats.org/officeDocument/2006/relationships/slideLayout" Target="../slideLayouts/slideLayout18.xml"/><Relationship Id="rId12" Type="http://schemas.openxmlformats.org/officeDocument/2006/relationships/image" Target="../media/image71.wmf"/><Relationship Id="rId11" Type="http://schemas.openxmlformats.org/officeDocument/2006/relationships/oleObject" Target="../embeddings/oleObject141.bin"/><Relationship Id="rId10" Type="http://schemas.openxmlformats.org/officeDocument/2006/relationships/image" Target="../media/image70.wmf"/><Relationship Id="rId1" Type="http://schemas.openxmlformats.org/officeDocument/2006/relationships/tags" Target="../tags/tag4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.png"/><Relationship Id="rId1" Type="http://schemas.openxmlformats.org/officeDocument/2006/relationships/tags" Target="../tags/tag47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5.bin"/><Relationship Id="rId8" Type="http://schemas.openxmlformats.org/officeDocument/2006/relationships/image" Target="../media/image133.wmf"/><Relationship Id="rId7" Type="http://schemas.openxmlformats.org/officeDocument/2006/relationships/oleObject" Target="../embeddings/oleObject144.bin"/><Relationship Id="rId6" Type="http://schemas.openxmlformats.org/officeDocument/2006/relationships/image" Target="../media/image95.w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94.wmf"/><Relationship Id="rId3" Type="http://schemas.openxmlformats.org/officeDocument/2006/relationships/oleObject" Target="../embeddings/oleObject142.bin"/><Relationship Id="rId2" Type="http://schemas.openxmlformats.org/officeDocument/2006/relationships/image" Target="../media/image1.png"/><Relationship Id="rId18" Type="http://schemas.openxmlformats.org/officeDocument/2006/relationships/vmlDrawing" Target="../drawings/vmlDrawing2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20.wmf"/><Relationship Id="rId15" Type="http://schemas.openxmlformats.org/officeDocument/2006/relationships/oleObject" Target="../embeddings/oleObject148.bin"/><Relationship Id="rId14" Type="http://schemas.openxmlformats.org/officeDocument/2006/relationships/image" Target="../media/image118.wmf"/><Relationship Id="rId13" Type="http://schemas.openxmlformats.org/officeDocument/2006/relationships/oleObject" Target="../embeddings/oleObject147.bin"/><Relationship Id="rId12" Type="http://schemas.openxmlformats.org/officeDocument/2006/relationships/image" Target="../media/image117.wmf"/><Relationship Id="rId11" Type="http://schemas.openxmlformats.org/officeDocument/2006/relationships/oleObject" Target="../embeddings/oleObject146.bin"/><Relationship Id="rId10" Type="http://schemas.openxmlformats.org/officeDocument/2006/relationships/image" Target="../media/image134.wmf"/><Relationship Id="rId1" Type="http://schemas.openxmlformats.org/officeDocument/2006/relationships/tags" Target="../tags/tag4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35.wmf"/><Relationship Id="rId3" Type="http://schemas.openxmlformats.org/officeDocument/2006/relationships/oleObject" Target="../embeddings/oleObject149.bin"/><Relationship Id="rId2" Type="http://schemas.openxmlformats.org/officeDocument/2006/relationships/image" Target="../media/image1.png"/><Relationship Id="rId1" Type="http://schemas.openxmlformats.org/officeDocument/2006/relationships/tags" Target="../tags/tag49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4.bin"/><Relationship Id="rId8" Type="http://schemas.openxmlformats.org/officeDocument/2006/relationships/image" Target="../media/image139.wmf"/><Relationship Id="rId7" Type="http://schemas.openxmlformats.org/officeDocument/2006/relationships/oleObject" Target="../embeddings/oleObject153.bin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137.wmf"/><Relationship Id="rId3" Type="http://schemas.openxmlformats.org/officeDocument/2006/relationships/oleObject" Target="../embeddings/oleObject151.bin"/><Relationship Id="rId2" Type="http://schemas.openxmlformats.org/officeDocument/2006/relationships/image" Target="../media/image1.png"/><Relationship Id="rId18" Type="http://schemas.openxmlformats.org/officeDocument/2006/relationships/vmlDrawing" Target="../drawings/vmlDrawing24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43.wmf"/><Relationship Id="rId15" Type="http://schemas.openxmlformats.org/officeDocument/2006/relationships/oleObject" Target="../embeddings/oleObject157.bin"/><Relationship Id="rId14" Type="http://schemas.openxmlformats.org/officeDocument/2006/relationships/image" Target="../media/image142.wmf"/><Relationship Id="rId13" Type="http://schemas.openxmlformats.org/officeDocument/2006/relationships/oleObject" Target="../embeddings/oleObject156.bin"/><Relationship Id="rId12" Type="http://schemas.openxmlformats.org/officeDocument/2006/relationships/image" Target="../media/image141.wmf"/><Relationship Id="rId11" Type="http://schemas.openxmlformats.org/officeDocument/2006/relationships/oleObject" Target="../embeddings/oleObject155.bin"/><Relationship Id="rId10" Type="http://schemas.openxmlformats.org/officeDocument/2006/relationships/image" Target="../media/image140.wmf"/><Relationship Id="rId1" Type="http://schemas.openxmlformats.org/officeDocument/2006/relationships/tags" Target="../tags/tag5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22" Type="http://schemas.openxmlformats.org/officeDocument/2006/relationships/vmlDrawing" Target="../drawings/vmlDrawing2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2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11.bin"/><Relationship Id="rId18" Type="http://schemas.openxmlformats.org/officeDocument/2006/relationships/tags" Target="../tags/tag7.xml"/><Relationship Id="rId17" Type="http://schemas.openxmlformats.org/officeDocument/2006/relationships/image" Target="../media/image11.png"/><Relationship Id="rId16" Type="http://schemas.openxmlformats.org/officeDocument/2006/relationships/oleObject" Target="../embeddings/oleObject10.bin"/><Relationship Id="rId15" Type="http://schemas.openxmlformats.org/officeDocument/2006/relationships/tags" Target="../tags/tag6.xml"/><Relationship Id="rId14" Type="http://schemas.openxmlformats.org/officeDocument/2006/relationships/tags" Target="../tags/tag5.xml"/><Relationship Id="rId13" Type="http://schemas.openxmlformats.org/officeDocument/2006/relationships/image" Target="../media/image10.wmf"/><Relationship Id="rId12" Type="http://schemas.openxmlformats.org/officeDocument/2006/relationships/oleObject" Target="../embeddings/oleObject9.bin"/><Relationship Id="rId11" Type="http://schemas.openxmlformats.org/officeDocument/2006/relationships/tags" Target="../tags/tag4.xml"/><Relationship Id="rId10" Type="http://schemas.openxmlformats.org/officeDocument/2006/relationships/image" Target="../media/image9.wmf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1.bin"/><Relationship Id="rId8" Type="http://schemas.openxmlformats.org/officeDocument/2006/relationships/image" Target="../media/image146.wmf"/><Relationship Id="rId7" Type="http://schemas.openxmlformats.org/officeDocument/2006/relationships/oleObject" Target="../embeddings/oleObject160.bin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44.wmf"/><Relationship Id="rId3" Type="http://schemas.openxmlformats.org/officeDocument/2006/relationships/oleObject" Target="../embeddings/oleObject158.bin"/><Relationship Id="rId2" Type="http://schemas.openxmlformats.org/officeDocument/2006/relationships/image" Target="../media/image1.png"/><Relationship Id="rId16" Type="http://schemas.openxmlformats.org/officeDocument/2006/relationships/vmlDrawing" Target="../drawings/vmlDrawing25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49.wmf"/><Relationship Id="rId13" Type="http://schemas.openxmlformats.org/officeDocument/2006/relationships/oleObject" Target="../embeddings/oleObject163.bin"/><Relationship Id="rId12" Type="http://schemas.openxmlformats.org/officeDocument/2006/relationships/image" Target="../media/image148.wmf"/><Relationship Id="rId11" Type="http://schemas.openxmlformats.org/officeDocument/2006/relationships/oleObject" Target="../embeddings/oleObject162.bin"/><Relationship Id="rId10" Type="http://schemas.openxmlformats.org/officeDocument/2006/relationships/image" Target="../media/image147.wmf"/><Relationship Id="rId1" Type="http://schemas.openxmlformats.org/officeDocument/2006/relationships/tags" Target="../tags/tag51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7.bin"/><Relationship Id="rId8" Type="http://schemas.openxmlformats.org/officeDocument/2006/relationships/image" Target="../media/image152.wmf"/><Relationship Id="rId7" Type="http://schemas.openxmlformats.org/officeDocument/2006/relationships/oleObject" Target="../embeddings/oleObject166.bin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65.bin"/><Relationship Id="rId4" Type="http://schemas.openxmlformats.org/officeDocument/2006/relationships/image" Target="../media/image150.wmf"/><Relationship Id="rId3" Type="http://schemas.openxmlformats.org/officeDocument/2006/relationships/oleObject" Target="../embeddings/oleObject164.bin"/><Relationship Id="rId2" Type="http://schemas.openxmlformats.org/officeDocument/2006/relationships/image" Target="../media/image1.png"/><Relationship Id="rId18" Type="http://schemas.openxmlformats.org/officeDocument/2006/relationships/vmlDrawing" Target="../drawings/vmlDrawing26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56.wmf"/><Relationship Id="rId15" Type="http://schemas.openxmlformats.org/officeDocument/2006/relationships/oleObject" Target="../embeddings/oleObject170.bin"/><Relationship Id="rId14" Type="http://schemas.openxmlformats.org/officeDocument/2006/relationships/image" Target="../media/image155.wmf"/><Relationship Id="rId13" Type="http://schemas.openxmlformats.org/officeDocument/2006/relationships/oleObject" Target="../embeddings/oleObject169.bin"/><Relationship Id="rId12" Type="http://schemas.openxmlformats.org/officeDocument/2006/relationships/image" Target="../media/image154.wmf"/><Relationship Id="rId11" Type="http://schemas.openxmlformats.org/officeDocument/2006/relationships/oleObject" Target="../embeddings/oleObject168.bin"/><Relationship Id="rId10" Type="http://schemas.openxmlformats.org/officeDocument/2006/relationships/image" Target="../media/image153.wmf"/><Relationship Id="rId1" Type="http://schemas.openxmlformats.org/officeDocument/2006/relationships/tags" Target="../tags/tag52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4.bin"/><Relationship Id="rId8" Type="http://schemas.openxmlformats.org/officeDocument/2006/relationships/image" Target="../media/image159.wmf"/><Relationship Id="rId7" Type="http://schemas.openxmlformats.org/officeDocument/2006/relationships/oleObject" Target="../embeddings/oleObject173.bin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72.bin"/><Relationship Id="rId4" Type="http://schemas.openxmlformats.org/officeDocument/2006/relationships/image" Target="../media/image157.wmf"/><Relationship Id="rId3" Type="http://schemas.openxmlformats.org/officeDocument/2006/relationships/oleObject" Target="../embeddings/oleObject171.bin"/><Relationship Id="rId22" Type="http://schemas.openxmlformats.org/officeDocument/2006/relationships/vmlDrawing" Target="../drawings/vmlDrawing27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65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179.bin"/><Relationship Id="rId18" Type="http://schemas.openxmlformats.org/officeDocument/2006/relationships/image" Target="../media/image164.wmf"/><Relationship Id="rId17" Type="http://schemas.openxmlformats.org/officeDocument/2006/relationships/oleObject" Target="../embeddings/oleObject178.bin"/><Relationship Id="rId16" Type="http://schemas.openxmlformats.org/officeDocument/2006/relationships/image" Target="../media/image163.wmf"/><Relationship Id="rId15" Type="http://schemas.openxmlformats.org/officeDocument/2006/relationships/oleObject" Target="../embeddings/oleObject177.bin"/><Relationship Id="rId14" Type="http://schemas.openxmlformats.org/officeDocument/2006/relationships/image" Target="../media/image162.wmf"/><Relationship Id="rId13" Type="http://schemas.openxmlformats.org/officeDocument/2006/relationships/oleObject" Target="../embeddings/oleObject176.bin"/><Relationship Id="rId12" Type="http://schemas.openxmlformats.org/officeDocument/2006/relationships/image" Target="../media/image161.wmf"/><Relationship Id="rId11" Type="http://schemas.openxmlformats.org/officeDocument/2006/relationships/oleObject" Target="../embeddings/oleObject175.bin"/><Relationship Id="rId10" Type="http://schemas.openxmlformats.org/officeDocument/2006/relationships/image" Target="../media/image160.wmf"/><Relationship Id="rId1" Type="http://schemas.openxmlformats.org/officeDocument/2006/relationships/tags" Target="../tags/tag53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3.bin"/><Relationship Id="rId8" Type="http://schemas.openxmlformats.org/officeDocument/2006/relationships/image" Target="../media/image168.wmf"/><Relationship Id="rId7" Type="http://schemas.openxmlformats.org/officeDocument/2006/relationships/oleObject" Target="../embeddings/oleObject182.bin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81.bin"/><Relationship Id="rId4" Type="http://schemas.openxmlformats.org/officeDocument/2006/relationships/image" Target="../media/image166.wmf"/><Relationship Id="rId3" Type="http://schemas.openxmlformats.org/officeDocument/2006/relationships/oleObject" Target="../embeddings/oleObject180.bin"/><Relationship Id="rId22" Type="http://schemas.openxmlformats.org/officeDocument/2006/relationships/vmlDrawing" Target="../drawings/vmlDrawing28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74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188.bin"/><Relationship Id="rId18" Type="http://schemas.openxmlformats.org/officeDocument/2006/relationships/image" Target="../media/image173.wmf"/><Relationship Id="rId17" Type="http://schemas.openxmlformats.org/officeDocument/2006/relationships/oleObject" Target="../embeddings/oleObject187.bin"/><Relationship Id="rId16" Type="http://schemas.openxmlformats.org/officeDocument/2006/relationships/image" Target="../media/image172.wmf"/><Relationship Id="rId15" Type="http://schemas.openxmlformats.org/officeDocument/2006/relationships/oleObject" Target="../embeddings/oleObject186.bin"/><Relationship Id="rId14" Type="http://schemas.openxmlformats.org/officeDocument/2006/relationships/image" Target="../media/image171.wmf"/><Relationship Id="rId13" Type="http://schemas.openxmlformats.org/officeDocument/2006/relationships/oleObject" Target="../embeddings/oleObject185.bin"/><Relationship Id="rId12" Type="http://schemas.openxmlformats.org/officeDocument/2006/relationships/image" Target="../media/image170.wmf"/><Relationship Id="rId11" Type="http://schemas.openxmlformats.org/officeDocument/2006/relationships/oleObject" Target="../embeddings/oleObject184.bin"/><Relationship Id="rId10" Type="http://schemas.openxmlformats.org/officeDocument/2006/relationships/image" Target="../media/image169.wmf"/><Relationship Id="rId1" Type="http://schemas.openxmlformats.org/officeDocument/2006/relationships/tags" Target="../tags/tag54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2.bin"/><Relationship Id="rId8" Type="http://schemas.openxmlformats.org/officeDocument/2006/relationships/image" Target="../media/image177.wmf"/><Relationship Id="rId7" Type="http://schemas.openxmlformats.org/officeDocument/2006/relationships/oleObject" Target="../embeddings/oleObject191.bin"/><Relationship Id="rId6" Type="http://schemas.openxmlformats.org/officeDocument/2006/relationships/image" Target="../media/image176.w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175.wmf"/><Relationship Id="rId3" Type="http://schemas.openxmlformats.org/officeDocument/2006/relationships/oleObject" Target="../embeddings/oleObject189.bin"/><Relationship Id="rId2" Type="http://schemas.openxmlformats.org/officeDocument/2006/relationships/image" Target="../media/image1.png"/><Relationship Id="rId14" Type="http://schemas.openxmlformats.org/officeDocument/2006/relationships/vmlDrawing" Target="../drawings/vmlDrawing2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79.wmf"/><Relationship Id="rId11" Type="http://schemas.openxmlformats.org/officeDocument/2006/relationships/oleObject" Target="../embeddings/oleObject193.bin"/><Relationship Id="rId10" Type="http://schemas.openxmlformats.org/officeDocument/2006/relationships/image" Target="../media/image178.wmf"/><Relationship Id="rId1" Type="http://schemas.openxmlformats.org/officeDocument/2006/relationships/tags" Target="../tags/tag5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2.bin"/><Relationship Id="rId21" Type="http://schemas.openxmlformats.org/officeDocument/2006/relationships/vmlDrawing" Target="../drawings/vmlDrawing3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9" Type="http://schemas.openxmlformats.org/officeDocument/2006/relationships/image" Target="../media/image19.wmf"/><Relationship Id="rId18" Type="http://schemas.openxmlformats.org/officeDocument/2006/relationships/oleObject" Target="../embeddings/oleObject18.bin"/><Relationship Id="rId17" Type="http://schemas.openxmlformats.org/officeDocument/2006/relationships/tags" Target="../tags/tag11.xml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17.bin"/><Relationship Id="rId14" Type="http://schemas.openxmlformats.org/officeDocument/2006/relationships/tags" Target="../tags/tag10.xml"/><Relationship Id="rId13" Type="http://schemas.openxmlformats.org/officeDocument/2006/relationships/image" Target="../media/image17.wmf"/><Relationship Id="rId12" Type="http://schemas.openxmlformats.org/officeDocument/2006/relationships/oleObject" Target="../embeddings/oleObject16.bin"/><Relationship Id="rId11" Type="http://schemas.openxmlformats.org/officeDocument/2006/relationships/tags" Target="../tags/tag9.xml"/><Relationship Id="rId10" Type="http://schemas.openxmlformats.org/officeDocument/2006/relationships/image" Target="../media/image16.wmf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image" Target="../media/image21.wmf"/><Relationship Id="rId6" Type="http://schemas.openxmlformats.org/officeDocument/2006/relationships/oleObject" Target="../embeddings/oleObject20.bin"/><Relationship Id="rId5" Type="http://schemas.openxmlformats.org/officeDocument/2006/relationships/tags" Target="../tags/tag13.xml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.png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6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1.bin"/><Relationship Id="rId21" Type="http://schemas.openxmlformats.org/officeDocument/2006/relationships/vmlDrawing" Target="../drawings/vmlDrawing5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9" Type="http://schemas.openxmlformats.org/officeDocument/2006/relationships/tags" Target="../tags/tag22.xml"/><Relationship Id="rId18" Type="http://schemas.openxmlformats.org/officeDocument/2006/relationships/image" Target="../media/image27.wmf"/><Relationship Id="rId17" Type="http://schemas.openxmlformats.org/officeDocument/2006/relationships/oleObject" Target="../embeddings/oleObject26.bin"/><Relationship Id="rId16" Type="http://schemas.openxmlformats.org/officeDocument/2006/relationships/tags" Target="../tags/tag21.xml"/><Relationship Id="rId15" Type="http://schemas.openxmlformats.org/officeDocument/2006/relationships/image" Target="../media/image26.wmf"/><Relationship Id="rId14" Type="http://schemas.openxmlformats.org/officeDocument/2006/relationships/oleObject" Target="../embeddings/oleObject25.bin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image" Target="../media/image25.wmf"/><Relationship Id="rId10" Type="http://schemas.openxmlformats.org/officeDocument/2006/relationships/oleObject" Target="../embeddings/oleObject24.bin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7.bin"/><Relationship Id="rId20" Type="http://schemas.openxmlformats.org/officeDocument/2006/relationships/vmlDrawing" Target="../drawings/vmlDrawing6.vml"/><Relationship Id="rId2" Type="http://schemas.openxmlformats.org/officeDocument/2006/relationships/image" Target="../media/image1.png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35.wmf"/><Relationship Id="rId17" Type="http://schemas.openxmlformats.org/officeDocument/2006/relationships/oleObject" Target="../embeddings/oleObject34.bin"/><Relationship Id="rId16" Type="http://schemas.openxmlformats.org/officeDocument/2006/relationships/image" Target="../media/image34.wmf"/><Relationship Id="rId15" Type="http://schemas.openxmlformats.org/officeDocument/2006/relationships/oleObject" Target="../embeddings/oleObject33.bin"/><Relationship Id="rId14" Type="http://schemas.openxmlformats.org/officeDocument/2006/relationships/image" Target="../media/image33.wmf"/><Relationship Id="rId13" Type="http://schemas.openxmlformats.org/officeDocument/2006/relationships/oleObject" Target="../embeddings/oleObject32.bin"/><Relationship Id="rId12" Type="http://schemas.openxmlformats.org/officeDocument/2006/relationships/image" Target="../media/image32.wmf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31.wmf"/><Relationship Id="rId1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8" Type="http://schemas.openxmlformats.org/officeDocument/2006/relationships/image" Target="../media/image38.w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6.wmf"/><Relationship Id="rId32" Type="http://schemas.openxmlformats.org/officeDocument/2006/relationships/vmlDrawing" Target="../drawings/vmlDrawing7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46.wmf"/><Relationship Id="rId3" Type="http://schemas.openxmlformats.org/officeDocument/2006/relationships/oleObject" Target="../embeddings/oleObject35.bin"/><Relationship Id="rId29" Type="http://schemas.openxmlformats.org/officeDocument/2006/relationships/oleObject" Target="../embeddings/oleObject48.bin"/><Relationship Id="rId28" Type="http://schemas.openxmlformats.org/officeDocument/2006/relationships/image" Target="../media/image35.wmf"/><Relationship Id="rId27" Type="http://schemas.openxmlformats.org/officeDocument/2006/relationships/oleObject" Target="../embeddings/oleObject47.bin"/><Relationship Id="rId26" Type="http://schemas.openxmlformats.org/officeDocument/2006/relationships/image" Target="../media/image31.wmf"/><Relationship Id="rId25" Type="http://schemas.openxmlformats.org/officeDocument/2006/relationships/oleObject" Target="../embeddings/oleObject46.bin"/><Relationship Id="rId24" Type="http://schemas.openxmlformats.org/officeDocument/2006/relationships/image" Target="../media/image30.wmf"/><Relationship Id="rId23" Type="http://schemas.openxmlformats.org/officeDocument/2006/relationships/oleObject" Target="../embeddings/oleObject45.bin"/><Relationship Id="rId22" Type="http://schemas.openxmlformats.org/officeDocument/2006/relationships/image" Target="../media/image45.wmf"/><Relationship Id="rId21" Type="http://schemas.openxmlformats.org/officeDocument/2006/relationships/oleObject" Target="../embeddings/oleObject44.bin"/><Relationship Id="rId20" Type="http://schemas.openxmlformats.org/officeDocument/2006/relationships/image" Target="../media/image44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43.bin"/><Relationship Id="rId18" Type="http://schemas.openxmlformats.org/officeDocument/2006/relationships/image" Target="../media/image43.wmf"/><Relationship Id="rId17" Type="http://schemas.openxmlformats.org/officeDocument/2006/relationships/oleObject" Target="../embeddings/oleObject42.bin"/><Relationship Id="rId16" Type="http://schemas.openxmlformats.org/officeDocument/2006/relationships/image" Target="../media/image42.wmf"/><Relationship Id="rId15" Type="http://schemas.openxmlformats.org/officeDocument/2006/relationships/oleObject" Target="../embeddings/oleObject41.bin"/><Relationship Id="rId14" Type="http://schemas.openxmlformats.org/officeDocument/2006/relationships/image" Target="../media/image41.wmf"/><Relationship Id="rId13" Type="http://schemas.openxmlformats.org/officeDocument/2006/relationships/oleObject" Target="../embeddings/oleObject40.bin"/><Relationship Id="rId12" Type="http://schemas.openxmlformats.org/officeDocument/2006/relationships/image" Target="../media/image40.wmf"/><Relationship Id="rId11" Type="http://schemas.openxmlformats.org/officeDocument/2006/relationships/oleObject" Target="../embeddings/oleObject39.bin"/><Relationship Id="rId10" Type="http://schemas.openxmlformats.org/officeDocument/2006/relationships/image" Target="../media/image39.wmf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49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48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1.png"/><Relationship Id="rId18" Type="http://schemas.openxmlformats.org/officeDocument/2006/relationships/vmlDrawing" Target="../drawings/vmlDrawing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53.w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52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51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50.wmf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46" name="Text Box 2"/>
          <p:cNvSpPr txBox="1"/>
          <p:nvPr/>
        </p:nvSpPr>
        <p:spPr>
          <a:xfrm>
            <a:off x="752475" y="980440"/>
            <a:ext cx="7848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§5.9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多元函数的极值与最大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小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值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747" name="Text Box 3"/>
          <p:cNvSpPr txBox="1"/>
          <p:nvPr/>
        </p:nvSpPr>
        <p:spPr>
          <a:xfrm>
            <a:off x="827405" y="2420620"/>
            <a:ext cx="7426325" cy="27997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一、无条件极值</a:t>
            </a:r>
            <a:endParaRPr lang="zh-CN" altLang="en-US" sz="3200" b="1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二、有界闭区域上的最大值与最小值</a:t>
            </a:r>
            <a:endParaRPr lang="zh-CN" altLang="en-US" sz="3200" b="1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三、条件极值   拉格朗日乘数法</a:t>
            </a:r>
            <a:endParaRPr lang="zh-CN" altLang="en-US" sz="3200" b="1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3200" b="1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6169025" y="2085975"/>
          <a:ext cx="2641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2641600" imgH="862965" progId="Equation.DSMT4">
                  <p:embed/>
                </p:oleObj>
              </mc:Choice>
              <mc:Fallback>
                <p:oleObj name="" r:id="rId3" imgW="2641600" imgH="862965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69025" y="2085975"/>
                        <a:ext cx="26416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5"/>
          <p:cNvGraphicFramePr>
            <a:graphicFrameLocks noChangeAspect="1"/>
          </p:cNvGraphicFramePr>
          <p:nvPr/>
        </p:nvGraphicFramePr>
        <p:xfrm>
          <a:off x="469900" y="3187700"/>
          <a:ext cx="491966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4914900" imgH="914400" progId="Equation.DSMT4">
                  <p:embed/>
                </p:oleObj>
              </mc:Choice>
              <mc:Fallback>
                <p:oleObj name="" r:id="rId5" imgW="4914900" imgH="9144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9900" y="3187700"/>
                        <a:ext cx="4919663" cy="912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4" name="Rectangle 18"/>
          <p:cNvSpPr/>
          <p:nvPr/>
        </p:nvSpPr>
        <p:spPr>
          <a:xfrm>
            <a:off x="5727700" y="3425825"/>
            <a:ext cx="3810000" cy="5191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函数在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有极值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355" name="Object 19"/>
          <p:cNvGraphicFramePr>
            <a:graphicFrameLocks noChangeAspect="1"/>
          </p:cNvGraphicFramePr>
          <p:nvPr/>
        </p:nvGraphicFramePr>
        <p:xfrm>
          <a:off x="463550" y="4435475"/>
          <a:ext cx="6400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6400800" imgH="495300" progId="Equation.DSMT4">
                  <p:embed/>
                </p:oleObj>
              </mc:Choice>
              <mc:Fallback>
                <p:oleObj name="" r:id="rId7" imgW="6400800" imgH="4953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3550" y="4435475"/>
                        <a:ext cx="64008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Object 20"/>
          <p:cNvGraphicFramePr>
            <a:graphicFrameLocks noChangeAspect="1"/>
          </p:cNvGraphicFramePr>
          <p:nvPr/>
        </p:nvGraphicFramePr>
        <p:xfrm>
          <a:off x="463550" y="4945063"/>
          <a:ext cx="353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9" imgW="3530600" imgH="838200" progId="Equation.DSMT4">
                  <p:embed/>
                </p:oleObj>
              </mc:Choice>
              <mc:Fallback>
                <p:oleObj name="" r:id="rId9" imgW="3530600" imgH="8382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3550" y="4945063"/>
                        <a:ext cx="3530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21"/>
          <p:cNvGraphicFramePr>
            <a:graphicFrameLocks noChangeAspect="1"/>
          </p:cNvGraphicFramePr>
          <p:nvPr/>
        </p:nvGraphicFramePr>
        <p:xfrm>
          <a:off x="4165600" y="5097463"/>
          <a:ext cx="4508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1" imgW="4508500" imgH="952500" progId="Equation.DSMT4">
                  <p:embed/>
                </p:oleObj>
              </mc:Choice>
              <mc:Fallback>
                <p:oleObj name="" r:id="rId11" imgW="4508500" imgH="9525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65600" y="5097463"/>
                        <a:ext cx="45085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8" name="Object 22"/>
          <p:cNvGraphicFramePr>
            <a:graphicFrameLocks noChangeAspect="1"/>
          </p:cNvGraphicFramePr>
          <p:nvPr/>
        </p:nvGraphicFramePr>
        <p:xfrm>
          <a:off x="450850" y="5724525"/>
          <a:ext cx="3581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3" imgW="3581400" imgH="1295400" progId="Equation.DSMT4">
                  <p:embed/>
                </p:oleObj>
              </mc:Choice>
              <mc:Fallback>
                <p:oleObj name="" r:id="rId13" imgW="3581400" imgH="12954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0850" y="5724525"/>
                        <a:ext cx="3581400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9" name="Object 23"/>
          <p:cNvGraphicFramePr>
            <a:graphicFrameLocks noChangeAspect="1"/>
          </p:cNvGraphicFramePr>
          <p:nvPr/>
        </p:nvGraphicFramePr>
        <p:xfrm>
          <a:off x="3987800" y="5924550"/>
          <a:ext cx="4660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5" imgW="4660265" imgH="495300" progId="Equation.DSMT4">
                  <p:embed/>
                </p:oleObj>
              </mc:Choice>
              <mc:Fallback>
                <p:oleObj name="" r:id="rId15" imgW="4660265" imgH="4953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87800" y="5924550"/>
                        <a:ext cx="46609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1085"/>
          <p:cNvGraphicFramePr>
            <a:graphicFrameLocks noChangeAspect="1"/>
          </p:cNvGraphicFramePr>
          <p:nvPr/>
        </p:nvGraphicFramePr>
        <p:xfrm>
          <a:off x="342900" y="309563"/>
          <a:ext cx="4876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7" imgW="4876800" imgH="444500" progId="Equation.DSMT4">
                  <p:embed/>
                </p:oleObj>
              </mc:Choice>
              <mc:Fallback>
                <p:oleObj name="" r:id="rId17" imgW="4876800" imgH="4445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2900" y="309563"/>
                        <a:ext cx="4876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28"/>
          <p:cNvGraphicFramePr>
            <a:graphicFrameLocks noChangeAspect="1"/>
          </p:cNvGraphicFramePr>
          <p:nvPr/>
        </p:nvGraphicFramePr>
        <p:xfrm>
          <a:off x="242888" y="957263"/>
          <a:ext cx="5076825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9" imgW="4749165" imgH="1701800" progId="Equation.DSMT4">
                  <p:embed/>
                </p:oleObj>
              </mc:Choice>
              <mc:Fallback>
                <p:oleObj name="" r:id="rId19" imgW="4749165" imgH="17018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42888" y="957263"/>
                        <a:ext cx="5076825" cy="1820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6126163" y="976313"/>
          <a:ext cx="15001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21" imgW="1498600" imgH="431800" progId="Equation.DSMT4">
                  <p:embed/>
                </p:oleObj>
              </mc:Choice>
              <mc:Fallback>
                <p:oleObj name="" r:id="rId21" imgW="1498600" imgH="4318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126163" y="976313"/>
                        <a:ext cx="1500187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7637463" y="754063"/>
          <a:ext cx="1231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23" imgW="1231265" imgH="862965" progId="Equation.DSMT4">
                  <p:embed/>
                </p:oleObj>
              </mc:Choice>
              <mc:Fallback>
                <p:oleObj name="" r:id="rId23" imgW="1231265" imgH="862965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637463" y="754063"/>
                        <a:ext cx="12319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6110288" y="1698625"/>
          <a:ext cx="1485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25" imgW="1485900" imgH="495300" progId="Equation.DSMT4">
                  <p:embed/>
                </p:oleObj>
              </mc:Choice>
              <mc:Fallback>
                <p:oleObj name="" r:id="rId25" imgW="1485900" imgH="4953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110288" y="1698625"/>
                        <a:ext cx="14859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7658100" y="1736725"/>
          <a:ext cx="647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27" imgW="647700" imgH="393700" progId="Equation.DSMT4">
                  <p:embed/>
                </p:oleObj>
              </mc:Choice>
              <mc:Fallback>
                <p:oleObj name="" r:id="rId27" imgW="647700" imgH="3937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658100" y="1736725"/>
                        <a:ext cx="647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0" name="右箭头 3"/>
          <p:cNvSpPr/>
          <p:nvPr/>
        </p:nvSpPr>
        <p:spPr>
          <a:xfrm>
            <a:off x="5219700" y="1722438"/>
            <a:ext cx="576263" cy="287337"/>
          </a:xfrm>
          <a:prstGeom prst="rightArrow">
            <a:avLst>
              <a:gd name="adj1" fmla="val 50000"/>
              <a:gd name="adj2" fmla="val 49998"/>
            </a:avLst>
          </a:prstGeom>
          <a:solidFill>
            <a:schemeClr val="bg1"/>
          </a:solidFill>
          <a:ln w="317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4" grpId="0"/>
      <p:bldP spid="14360" grpId="0" bldLvl="0" animBg="1"/>
      <p:bldP spid="1436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790734" y="1774508"/>
          <a:ext cx="7519670" cy="46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7810500" imgH="485775" progId="Word.Document.8">
                  <p:embed/>
                </p:oleObj>
              </mc:Choice>
              <mc:Fallback>
                <p:oleObj name="" r:id="rId3" imgW="7810500" imgH="485775" progId="Word.Document.8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0734" y="1774508"/>
                        <a:ext cx="7519670" cy="4686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/>
          <p:nvPr/>
        </p:nvGrpSpPr>
        <p:grpSpPr>
          <a:xfrm>
            <a:off x="685800" y="2385060"/>
            <a:ext cx="7308850" cy="587375"/>
            <a:chOff x="432" y="960"/>
            <a:chExt cx="4604" cy="370"/>
          </a:xfrm>
        </p:grpSpPr>
        <p:graphicFrame>
          <p:nvGraphicFramePr>
            <p:cNvPr id="11269" name="Object 4"/>
            <p:cNvGraphicFramePr>
              <a:graphicFrameLocks noChangeAspect="1"/>
            </p:cNvGraphicFramePr>
            <p:nvPr/>
          </p:nvGraphicFramePr>
          <p:xfrm>
            <a:off x="2471" y="1004"/>
            <a:ext cx="1248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5" imgW="1854200" imgH="431800" progId="Equation.DSMT4">
                    <p:embed/>
                  </p:oleObj>
                </mc:Choice>
                <mc:Fallback>
                  <p:oleObj name="" r:id="rId5" imgW="1854200" imgH="431800" progId="Equation.DSMT4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71" y="1004"/>
                          <a:ext cx="1248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0" name="Object 5"/>
            <p:cNvGraphicFramePr>
              <a:graphicFrameLocks noChangeAspect="1"/>
            </p:cNvGraphicFramePr>
            <p:nvPr/>
          </p:nvGraphicFramePr>
          <p:xfrm>
            <a:off x="3844" y="1004"/>
            <a:ext cx="1192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7" imgW="1765300" imgH="482600" progId="Equation.DSMT4">
                    <p:embed/>
                  </p:oleObj>
                </mc:Choice>
                <mc:Fallback>
                  <p:oleObj name="" r:id="rId7" imgW="1765300" imgH="482600" progId="Equation.DSMT4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844" y="1004"/>
                          <a:ext cx="1192" cy="3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9" name="Rectangle 12"/>
            <p:cNvSpPr/>
            <p:nvPr/>
          </p:nvSpPr>
          <p:spPr>
            <a:xfrm>
              <a:off x="432" y="960"/>
              <a:ext cx="2880" cy="327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第一步    解方程组</a:t>
              </a:r>
              <a:r>
                <a:rPr lang="zh-CN" altLang="en-US" sz="14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1400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5373" name="Rectangle 13"/>
          <p:cNvSpPr/>
          <p:nvPr/>
        </p:nvSpPr>
        <p:spPr>
          <a:xfrm>
            <a:off x="2133600" y="3070860"/>
            <a:ext cx="4191000" cy="5191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求出实数解，得驻点</a:t>
            </a:r>
            <a:r>
              <a:rPr lang="en-US" altLang="zh-CN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8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8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Group 16"/>
          <p:cNvGrpSpPr/>
          <p:nvPr/>
        </p:nvGrpSpPr>
        <p:grpSpPr>
          <a:xfrm>
            <a:off x="685800" y="3766185"/>
            <a:ext cx="5791200" cy="523875"/>
            <a:chOff x="0" y="2006"/>
            <a:chExt cx="3648" cy="330"/>
          </a:xfrm>
        </p:grpSpPr>
        <p:sp>
          <p:nvSpPr>
            <p:cNvPr id="11278" name="Rectangle 15"/>
            <p:cNvSpPr/>
            <p:nvPr/>
          </p:nvSpPr>
          <p:spPr>
            <a:xfrm>
              <a:off x="0" y="2006"/>
              <a:ext cx="3648" cy="327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第二步  对于每一个驻点       </a:t>
              </a:r>
              <a:r>
                <a:rPr lang="zh-CN" altLang="en-US" sz="26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，</a:t>
              </a:r>
              <a:r>
                <a:rPr lang="zh-CN" altLang="en-US" sz="14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1400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268" name="Object 14"/>
            <p:cNvGraphicFramePr>
              <a:graphicFrameLocks noChangeAspect="1"/>
            </p:cNvGraphicFramePr>
            <p:nvPr/>
          </p:nvGraphicFramePr>
          <p:xfrm>
            <a:off x="2640" y="2064"/>
            <a:ext cx="69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9" imgW="1104900" imgH="431800" progId="Equation.DSMT4">
                    <p:embed/>
                  </p:oleObj>
                </mc:Choice>
                <mc:Fallback>
                  <p:oleObj name="" r:id="rId9" imgW="1104900" imgH="431800" progId="Equation.DSMT4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640" y="2064"/>
                          <a:ext cx="697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77" name="Rectangle 17"/>
          <p:cNvSpPr/>
          <p:nvPr/>
        </p:nvSpPr>
        <p:spPr>
          <a:xfrm>
            <a:off x="2133600" y="4456748"/>
            <a:ext cx="5257800" cy="519112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求出二阶偏导数的值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22"/>
          <p:cNvGrpSpPr/>
          <p:nvPr/>
        </p:nvGrpSpPr>
        <p:grpSpPr>
          <a:xfrm>
            <a:off x="695325" y="5128260"/>
            <a:ext cx="8458200" cy="519113"/>
            <a:chOff x="432" y="2688"/>
            <a:chExt cx="5328" cy="327"/>
          </a:xfrm>
        </p:grpSpPr>
        <p:sp>
          <p:nvSpPr>
            <p:cNvPr id="11277" name="Rectangle 19"/>
            <p:cNvSpPr/>
            <p:nvPr/>
          </p:nvSpPr>
          <p:spPr>
            <a:xfrm>
              <a:off x="432" y="2688"/>
              <a:ext cx="5328" cy="327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第三步  定出        的符号，再判定是否是极值</a:t>
              </a:r>
              <a:r>
                <a:rPr lang="en-US" altLang="zh-CN" sz="2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  <a:r>
                <a:rPr lang="en-US" altLang="zh-CN" sz="14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1400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267" name="Object 18"/>
            <p:cNvGraphicFramePr>
              <a:graphicFrameLocks noChangeAspect="1"/>
            </p:cNvGraphicFramePr>
            <p:nvPr/>
          </p:nvGraphicFramePr>
          <p:xfrm>
            <a:off x="1884" y="2736"/>
            <a:ext cx="8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11" imgW="1282700" imgH="393700" progId="Equation.DSMT4">
                    <p:embed/>
                  </p:oleObj>
                </mc:Choice>
                <mc:Fallback>
                  <p:oleObj name="" r:id="rId11" imgW="1282700" imgH="393700" progId="Equation.DSMT4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884" y="2736"/>
                          <a:ext cx="808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圆角矩形 4"/>
          <p:cNvSpPr/>
          <p:nvPr>
            <p:custDataLst>
              <p:tags r:id="rId13"/>
            </p:custDataLst>
          </p:nvPr>
        </p:nvSpPr>
        <p:spPr>
          <a:xfrm>
            <a:off x="107315" y="1414780"/>
            <a:ext cx="8755380" cy="4963795"/>
          </a:xfrm>
          <a:prstGeom prst="round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1440" tIns="45720" rIns="91440" bIns="45720" numCol="1" anchor="t" anchorCtr="0" compatLnSpc="1">
            <a:no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solidFill>
                  <a:srgbClr val="FF0000"/>
                </a:solidFill>
              </a:ln>
              <a:noFill/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3" grpId="0"/>
      <p:bldP spid="1537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0" name="Text Box 2"/>
          <p:cNvSpPr txBox="1"/>
          <p:nvPr/>
        </p:nvSpPr>
        <p:spPr>
          <a:xfrm>
            <a:off x="457200" y="838200"/>
            <a:ext cx="8686800" cy="579438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二、有界闭区域上的最大值与最小值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387" name="Text Box 3"/>
          <p:cNvSpPr txBox="1"/>
          <p:nvPr/>
        </p:nvSpPr>
        <p:spPr>
          <a:xfrm>
            <a:off x="304800" y="2322513"/>
            <a:ext cx="8382000" cy="52197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●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设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x,y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在某一有界闭区域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上连续，那么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x,y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388" name="Text Box 4"/>
          <p:cNvSpPr txBox="1"/>
          <p:nvPr/>
        </p:nvSpPr>
        <p:spPr>
          <a:xfrm>
            <a:off x="685800" y="3008313"/>
            <a:ext cx="8382000" cy="519112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必在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上取得最大值与最小值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389" name="Text Box 5"/>
          <p:cNvSpPr txBox="1"/>
          <p:nvPr/>
        </p:nvSpPr>
        <p:spPr>
          <a:xfrm>
            <a:off x="4038600" y="3632200"/>
            <a:ext cx="2590800" cy="5191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则必为极值点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392" name="Rectangle 8"/>
          <p:cNvSpPr/>
          <p:nvPr/>
        </p:nvSpPr>
        <p:spPr>
          <a:xfrm>
            <a:off x="304800" y="3632200"/>
            <a:ext cx="3975735" cy="521970"/>
          </a:xfrm>
          <a:prstGeom prst="rect">
            <a:avLst/>
          </a:prstGeom>
          <a:noFill/>
          <a:ln w="31750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●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最值点若在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的内部，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393" name="Rectangle 9"/>
          <p:cNvSpPr/>
          <p:nvPr/>
        </p:nvSpPr>
        <p:spPr>
          <a:xfrm>
            <a:off x="304800" y="4394200"/>
            <a:ext cx="8153400" cy="52197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●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但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x,y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的最大值与最小值点，也可能在边界上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88" grpId="0"/>
      <p:bldP spid="16389" grpId="0"/>
      <p:bldP spid="16392" grpId="0"/>
      <p:bldP spid="1639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圆角矩形 1"/>
          <p:cNvSpPr/>
          <p:nvPr/>
        </p:nvSpPr>
        <p:spPr>
          <a:xfrm>
            <a:off x="107315" y="1050290"/>
            <a:ext cx="9072880" cy="5328285"/>
          </a:xfrm>
          <a:prstGeom prst="round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1440" tIns="45720" rIns="91440" bIns="45720" numCol="1" anchor="t" anchorCtr="0" compatLnSpc="1">
            <a:sp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solidFill>
                  <a:srgbClr val="FF0000"/>
                </a:solidFill>
              </a:ln>
              <a:noFill/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2" name="Text Box 4"/>
          <p:cNvSpPr txBox="1"/>
          <p:nvPr/>
        </p:nvSpPr>
        <p:spPr>
          <a:xfrm>
            <a:off x="457200" y="2946083"/>
            <a:ext cx="8686800" cy="52197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求出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x,y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内的所有驻点以及驻点处的函数值；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413" name="Text Box 5"/>
          <p:cNvSpPr txBox="1"/>
          <p:nvPr/>
        </p:nvSpPr>
        <p:spPr>
          <a:xfrm>
            <a:off x="457200" y="3784283"/>
            <a:ext cx="6781800" cy="52197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ea typeface="黑体" panose="02010609060101010101" pitchFamily="49" charset="-122"/>
                <a:sym typeface="+mn-ea"/>
              </a:rPr>
              <a:t>.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求出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x,y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在边界上的最大值与最小值；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414" name="Text Box 6"/>
          <p:cNvSpPr txBox="1"/>
          <p:nvPr/>
        </p:nvSpPr>
        <p:spPr>
          <a:xfrm>
            <a:off x="457200" y="4608195"/>
            <a:ext cx="8077200" cy="52197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ea typeface="黑体" panose="02010609060101010101" pitchFamily="49" charset="-122"/>
                <a:sym typeface="+mn-ea"/>
              </a:rPr>
              <a:t>.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将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中所求出的函数值进行比较，其中最大</a:t>
            </a:r>
            <a:r>
              <a:rPr lang="zh-CN" altLang="en-US" sz="2800" b="1" dirty="0">
                <a:solidFill>
                  <a:schemeClr val="bg2"/>
                </a:solidFill>
                <a:ea typeface="黑体" panose="02010609060101010101" pitchFamily="49" charset="-122"/>
                <a:sym typeface="+mn-ea"/>
              </a:rPr>
              <a:t>的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415" name="Text Box 7"/>
          <p:cNvSpPr txBox="1"/>
          <p:nvPr/>
        </p:nvSpPr>
        <p:spPr>
          <a:xfrm>
            <a:off x="827405" y="5298440"/>
            <a:ext cx="8153400" cy="52197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就是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x,y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上的最大值，最小的就是最小值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3798" name="Rectangle 10"/>
          <p:cNvSpPr/>
          <p:nvPr/>
        </p:nvSpPr>
        <p:spPr>
          <a:xfrm>
            <a:off x="457200" y="1314133"/>
            <a:ext cx="8077200" cy="1382712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设 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x,y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有界闭区域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上连续，在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内可微且有有限个驻点，则求 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x,y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上的最大值与最小值的一般步骤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3" grpId="0"/>
      <p:bldP spid="17414" grpId="0"/>
      <p:bldP spid="174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18" name="Text Box 2"/>
          <p:cNvSpPr txBox="1"/>
          <p:nvPr/>
        </p:nvSpPr>
        <p:spPr>
          <a:xfrm>
            <a:off x="381000" y="1219200"/>
            <a:ext cx="8204835" cy="521970"/>
          </a:xfrm>
          <a:prstGeom prst="rect">
            <a:avLst/>
          </a:prstGeom>
          <a:noFill/>
          <a:ln w="31750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●</a:t>
            </a:r>
            <a:r>
              <a:rPr lang="en-US" altLang="zh-CN" sz="20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对于实际问题，如果由问题的性质，知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x,y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chemeClr val="bg2"/>
                </a:solidFill>
                <a:ea typeface="黑体" panose="02010609060101010101" pitchFamily="49" charset="-122"/>
                <a:sym typeface="+mn-ea"/>
              </a:rPr>
              <a:t>的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435" name="Text Box 3"/>
          <p:cNvSpPr txBox="1"/>
          <p:nvPr/>
        </p:nvSpPr>
        <p:spPr>
          <a:xfrm>
            <a:off x="755650" y="1988820"/>
            <a:ext cx="8686800" cy="52197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最大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小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值一定在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内取得，而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内又只有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436" name="Text Box 4"/>
          <p:cNvSpPr txBox="1"/>
          <p:nvPr/>
        </p:nvSpPr>
        <p:spPr>
          <a:xfrm>
            <a:off x="838200" y="2708910"/>
            <a:ext cx="7797800" cy="521970"/>
          </a:xfrm>
          <a:prstGeom prst="rect">
            <a:avLst/>
          </a:prstGeom>
          <a:noFill/>
          <a:ln w="31750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一个驻点，则可肯定该 点处的函数值就是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437" name="Text Box 5"/>
          <p:cNvSpPr txBox="1"/>
          <p:nvPr/>
        </p:nvSpPr>
        <p:spPr>
          <a:xfrm>
            <a:off x="899795" y="3356610"/>
            <a:ext cx="5715000" cy="5191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上的最大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小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值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436" grpId="0"/>
      <p:bldP spid="184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2295" name="Group 114"/>
          <p:cNvGrpSpPr/>
          <p:nvPr/>
        </p:nvGrpSpPr>
        <p:grpSpPr>
          <a:xfrm>
            <a:off x="768350" y="1228725"/>
            <a:ext cx="7337425" cy="523875"/>
            <a:chOff x="484" y="774"/>
            <a:chExt cx="4622" cy="330"/>
          </a:xfrm>
        </p:grpSpPr>
        <p:sp>
          <p:nvSpPr>
            <p:cNvPr id="12308" name="Rectangle 48"/>
            <p:cNvSpPr/>
            <p:nvPr/>
          </p:nvSpPr>
          <p:spPr>
            <a:xfrm>
              <a:off x="484" y="808"/>
              <a:ext cx="5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endPara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309" name="Rectangle 49"/>
            <p:cNvSpPr/>
            <p:nvPr/>
          </p:nvSpPr>
          <p:spPr>
            <a:xfrm>
              <a:off x="538" y="821"/>
              <a:ext cx="678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在直线</a:t>
              </a:r>
              <a:endPara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2310" name="Group 55"/>
            <p:cNvGrpSpPr/>
            <p:nvPr/>
          </p:nvGrpSpPr>
          <p:grpSpPr>
            <a:xfrm>
              <a:off x="1231" y="774"/>
              <a:ext cx="864" cy="315"/>
              <a:chOff x="1371" y="918"/>
              <a:chExt cx="864" cy="315"/>
            </a:xfrm>
          </p:grpSpPr>
          <p:sp>
            <p:nvSpPr>
              <p:cNvPr id="12317" name="Rectangle 50"/>
              <p:cNvSpPr/>
              <p:nvPr/>
            </p:nvSpPr>
            <p:spPr>
              <a:xfrm>
                <a:off x="2115" y="945"/>
                <a:ext cx="12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0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6</a:t>
                </a:r>
                <a:endParaRPr lang="en-US" altLang="zh-CN" sz="30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2318" name="Rectangle 51"/>
              <p:cNvSpPr/>
              <p:nvPr/>
            </p:nvSpPr>
            <p:spPr>
              <a:xfrm>
                <a:off x="1925" y="918"/>
                <a:ext cx="13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000" b="1" dirty="0">
                    <a:solidFill>
                      <a:schemeClr val="bg2"/>
                    </a:solidFill>
                    <a:latin typeface="Symbol" panose="05050102010706020507" pitchFamily="18" charset="2"/>
                    <a:ea typeface="黑体" panose="02010609060101010101" pitchFamily="49" charset="-122"/>
                  </a:rPr>
                  <a:t>=</a:t>
                </a:r>
                <a:endParaRPr lang="en-US" altLang="zh-CN" sz="3000" b="1" dirty="0">
                  <a:solidFill>
                    <a:schemeClr val="bg2"/>
                  </a:solidFill>
                  <a:latin typeface="Symbol" panose="05050102010706020507" pitchFamily="18" charset="2"/>
                  <a:ea typeface="黑体" panose="02010609060101010101" pitchFamily="49" charset="-122"/>
                </a:endParaRPr>
              </a:p>
            </p:txBody>
          </p:sp>
          <p:sp>
            <p:nvSpPr>
              <p:cNvPr id="12319" name="Rectangle 52"/>
              <p:cNvSpPr/>
              <p:nvPr/>
            </p:nvSpPr>
            <p:spPr>
              <a:xfrm>
                <a:off x="1542" y="918"/>
                <a:ext cx="13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000" b="1" dirty="0">
                    <a:solidFill>
                      <a:schemeClr val="bg2"/>
                    </a:solidFill>
                    <a:latin typeface="Symbol" panose="05050102010706020507" pitchFamily="18" charset="2"/>
                    <a:ea typeface="黑体" panose="02010609060101010101" pitchFamily="49" charset="-122"/>
                  </a:rPr>
                  <a:t>+</a:t>
                </a:r>
                <a:endParaRPr lang="en-US" altLang="zh-CN" sz="3000" b="1" dirty="0">
                  <a:solidFill>
                    <a:schemeClr val="bg2"/>
                  </a:solidFill>
                  <a:latin typeface="Symbol" panose="05050102010706020507" pitchFamily="18" charset="2"/>
                  <a:ea typeface="黑体" panose="02010609060101010101" pitchFamily="49" charset="-122"/>
                </a:endParaRPr>
              </a:p>
            </p:txBody>
          </p:sp>
          <p:sp>
            <p:nvSpPr>
              <p:cNvPr id="12320" name="Rectangle 53"/>
              <p:cNvSpPr/>
              <p:nvPr/>
            </p:nvSpPr>
            <p:spPr>
              <a:xfrm>
                <a:off x="1757" y="945"/>
                <a:ext cx="10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000" b="1" i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y</a:t>
                </a:r>
                <a:endParaRPr lang="en-US" altLang="zh-CN" sz="3000" b="1" i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2321" name="Rectangle 54"/>
              <p:cNvSpPr/>
              <p:nvPr/>
            </p:nvSpPr>
            <p:spPr>
              <a:xfrm>
                <a:off x="1371" y="945"/>
                <a:ext cx="12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000" b="1" i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x</a:t>
                </a:r>
                <a:endParaRPr lang="en-US" altLang="zh-CN" sz="3000" b="1" i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2311" name="Rectangle 56"/>
            <p:cNvSpPr/>
            <p:nvPr/>
          </p:nvSpPr>
          <p:spPr>
            <a:xfrm>
              <a:off x="2105" y="821"/>
              <a:ext cx="22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bg2"/>
                  </a:solidFill>
                  <a:latin typeface="宋体" panose="02010600030101010101" pitchFamily="2" charset="-122"/>
                </a:rPr>
                <a:t>，</a:t>
              </a:r>
              <a:endPara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2312" name="Rectangle 57"/>
            <p:cNvSpPr/>
            <p:nvPr/>
          </p:nvSpPr>
          <p:spPr>
            <a:xfrm>
              <a:off x="2349" y="802"/>
              <a:ext cx="1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000" b="1" i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x</a:t>
              </a:r>
              <a:endParaRPr lang="en-US" altLang="zh-CN" sz="30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313" name="Rectangle 58"/>
            <p:cNvSpPr/>
            <p:nvPr/>
          </p:nvSpPr>
          <p:spPr>
            <a:xfrm>
              <a:off x="2492" y="821"/>
              <a:ext cx="45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轴和</a:t>
              </a:r>
              <a:endPara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314" name="Rectangle 59"/>
            <p:cNvSpPr/>
            <p:nvPr/>
          </p:nvSpPr>
          <p:spPr>
            <a:xfrm>
              <a:off x="2969" y="800"/>
              <a:ext cx="10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000" b="1" i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y</a:t>
              </a:r>
              <a:endParaRPr lang="en-US" altLang="zh-CN" sz="30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315" name="Rectangle 60"/>
            <p:cNvSpPr/>
            <p:nvPr/>
          </p:nvSpPr>
          <p:spPr>
            <a:xfrm>
              <a:off x="3103" y="821"/>
              <a:ext cx="1808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bg2"/>
                  </a:solidFill>
                  <a:latin typeface="宋体" panose="02010600030101010101" pitchFamily="2" charset="-122"/>
                  <a:ea typeface="黑体" panose="02010609060101010101" pitchFamily="49" charset="-122"/>
                </a:rPr>
                <a:t>轴所围成的闭区域</a:t>
              </a:r>
              <a:endPara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  <a:ea typeface="黑体" panose="02010609060101010101" pitchFamily="49" charset="-122"/>
              </a:endParaRPr>
            </a:p>
          </p:txBody>
        </p:sp>
        <p:sp>
          <p:nvSpPr>
            <p:cNvPr id="12316" name="Rectangle 61"/>
            <p:cNvSpPr/>
            <p:nvPr/>
          </p:nvSpPr>
          <p:spPr>
            <a:xfrm>
              <a:off x="4944" y="835"/>
              <a:ext cx="16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endPara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2296" name="Rectangle 62"/>
          <p:cNvSpPr/>
          <p:nvPr/>
        </p:nvSpPr>
        <p:spPr>
          <a:xfrm>
            <a:off x="844550" y="1905000"/>
            <a:ext cx="3228975" cy="4270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上的最大值与最小值</a:t>
            </a:r>
            <a:endParaRPr lang="zh-CN" altLang="en-US" sz="2800" b="1" dirty="0">
              <a:solidFill>
                <a:schemeClr val="bg2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19459" name="Text Box 3"/>
          <p:cNvSpPr txBox="1"/>
          <p:nvPr/>
        </p:nvSpPr>
        <p:spPr>
          <a:xfrm>
            <a:off x="685800" y="25146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9564" name="Object 108"/>
          <p:cNvGraphicFramePr>
            <a:graphicFrameLocks noChangeAspect="1"/>
          </p:cNvGraphicFramePr>
          <p:nvPr/>
        </p:nvGraphicFramePr>
        <p:xfrm>
          <a:off x="6156325" y="1884680"/>
          <a:ext cx="2546985" cy="1994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3771900" imgH="2952750" progId="Paint.Picture">
                  <p:embed/>
                </p:oleObj>
              </mc:Choice>
              <mc:Fallback>
                <p:oleObj name="" r:id="rId3" imgW="3771900" imgH="2952750" progId="Paint.Picture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56325" y="1884680"/>
                        <a:ext cx="2546985" cy="19945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6" name="Rectangle 110"/>
          <p:cNvSpPr/>
          <p:nvPr/>
        </p:nvSpPr>
        <p:spPr>
          <a:xfrm>
            <a:off x="1331595" y="2564765"/>
            <a:ext cx="3881755" cy="521970"/>
          </a:xfrm>
          <a:prstGeom prst="rect">
            <a:avLst/>
          </a:prstGeom>
          <a:noFill/>
          <a:ln w="31750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先求函数在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内的驻点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14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endParaRPr lang="zh-CN" altLang="en-US" sz="14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9568" name="Object 112"/>
          <p:cNvGraphicFramePr>
            <a:graphicFrameLocks noChangeAspect="1"/>
          </p:cNvGraphicFramePr>
          <p:nvPr/>
        </p:nvGraphicFramePr>
        <p:xfrm>
          <a:off x="899478" y="3909695"/>
          <a:ext cx="53848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5384800" imgH="1308100" progId="Equation.DSMT4">
                  <p:embed/>
                </p:oleObj>
              </mc:Choice>
              <mc:Fallback>
                <p:oleObj name="" r:id="rId5" imgW="5384800" imgH="13081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9478" y="3909695"/>
                        <a:ext cx="5384800" cy="1308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9" name="Rectangle 113"/>
          <p:cNvSpPr/>
          <p:nvPr/>
        </p:nvSpPr>
        <p:spPr>
          <a:xfrm>
            <a:off x="844550" y="3212148"/>
            <a:ext cx="2514600" cy="519112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解方程组</a:t>
            </a:r>
            <a:r>
              <a:rPr lang="zh-CN" altLang="en-US" sz="28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301" name="Group 116"/>
          <p:cNvGrpSpPr/>
          <p:nvPr/>
        </p:nvGrpSpPr>
        <p:grpSpPr>
          <a:xfrm>
            <a:off x="768350" y="666750"/>
            <a:ext cx="7251700" cy="527050"/>
            <a:chOff x="484" y="420"/>
            <a:chExt cx="4568" cy="332"/>
          </a:xfrm>
        </p:grpSpPr>
        <p:sp>
          <p:nvSpPr>
            <p:cNvPr id="12303" name="Rectangle 23"/>
            <p:cNvSpPr/>
            <p:nvPr/>
          </p:nvSpPr>
          <p:spPr>
            <a:xfrm>
              <a:off x="484" y="432"/>
              <a:ext cx="337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800" b="1" dirty="0">
                  <a:solidFill>
                    <a:schemeClr val="bg1"/>
                  </a:solidFill>
                  <a:ea typeface="黑体" panose="02010609060101010101" pitchFamily="49" charset="-122"/>
                  <a:sym typeface="+mn-ea"/>
                </a:rPr>
                <a:t>6</a:t>
              </a:r>
              <a:endPara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2306" name="Rectangle 26"/>
            <p:cNvSpPr/>
            <p:nvPr/>
          </p:nvSpPr>
          <p:spPr>
            <a:xfrm>
              <a:off x="989" y="420"/>
              <a:ext cx="22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</a:t>
              </a:r>
              <a:endPara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307" name="Rectangle 27"/>
            <p:cNvSpPr/>
            <p:nvPr/>
          </p:nvSpPr>
          <p:spPr>
            <a:xfrm>
              <a:off x="1210" y="432"/>
              <a:ext cx="1120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求二元函数</a:t>
              </a:r>
              <a:endPara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2293" name="Object 115"/>
            <p:cNvGraphicFramePr>
              <a:graphicFrameLocks noChangeAspect="1"/>
            </p:cNvGraphicFramePr>
            <p:nvPr/>
          </p:nvGraphicFramePr>
          <p:xfrm>
            <a:off x="2364" y="432"/>
            <a:ext cx="268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7" imgW="4267200" imgH="508000" progId="Equation.DSMT4">
                    <p:embed/>
                  </p:oleObj>
                </mc:Choice>
                <mc:Fallback>
                  <p:oleObj name="" r:id="rId7" imgW="4267200" imgH="508000" progId="Equation.DSMT4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364" y="432"/>
                          <a:ext cx="2688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925830" y="5444808"/>
          <a:ext cx="2400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9" imgW="2400300" imgH="1002665" progId="Equation.DSMT4">
                  <p:embed/>
                </p:oleObj>
              </mc:Choice>
              <mc:Fallback>
                <p:oleObj name="" r:id="rId9" imgW="2400300" imgH="1002665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5830" y="5444808"/>
                        <a:ext cx="24003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2" name="文本框 3"/>
          <p:cNvSpPr txBox="1"/>
          <p:nvPr/>
        </p:nvSpPr>
        <p:spPr>
          <a:xfrm>
            <a:off x="3752533" y="5732780"/>
            <a:ext cx="2211387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内得：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(2,1)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566" grpId="0"/>
      <p:bldP spid="19569" grpId="0"/>
      <p:bldP spid="20512" grpId="0"/>
      <p:bldP spid="2051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3314" name="Object 15"/>
          <p:cNvGraphicFramePr>
            <a:graphicFrameLocks noChangeAspect="1"/>
          </p:cNvGraphicFramePr>
          <p:nvPr/>
        </p:nvGraphicFramePr>
        <p:xfrm>
          <a:off x="971550" y="836930"/>
          <a:ext cx="3267075" cy="2348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4943475" imgH="3009900" progId="Paint.Picture">
                  <p:embed/>
                </p:oleObj>
              </mc:Choice>
              <mc:Fallback>
                <p:oleObj name="" r:id="rId3" imgW="4943475" imgH="3009900" progId="Paint.Picture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836930"/>
                        <a:ext cx="3267075" cy="23482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6" name="Object 16"/>
          <p:cNvGraphicFramePr>
            <a:graphicFrameLocks noChangeAspect="1"/>
          </p:cNvGraphicFramePr>
          <p:nvPr/>
        </p:nvGraphicFramePr>
        <p:xfrm>
          <a:off x="5216525" y="4056063"/>
          <a:ext cx="15462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5" imgW="1548765" imgH="393700" progId="Equation.DSMT4">
                  <p:embed/>
                </p:oleObj>
              </mc:Choice>
              <mc:Fallback>
                <p:oleObj name="" r:id="rId5" imgW="1548765" imgH="3937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16525" y="4056063"/>
                        <a:ext cx="1546225" cy="3968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0" name="Rectangle 20"/>
          <p:cNvSpPr/>
          <p:nvPr/>
        </p:nvSpPr>
        <p:spPr>
          <a:xfrm>
            <a:off x="914400" y="3930650"/>
            <a:ext cx="4648200" cy="522288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对区域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内唯一驻点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(2,1)</a:t>
            </a:r>
            <a:r>
              <a:rPr lang="en-US" altLang="zh-CN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14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endParaRPr lang="en-US" altLang="zh-CN" sz="14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501" name="Object 21"/>
          <p:cNvGraphicFramePr>
            <a:graphicFrameLocks noChangeAspect="1"/>
          </p:cNvGraphicFramePr>
          <p:nvPr/>
        </p:nvGraphicFramePr>
        <p:xfrm>
          <a:off x="1041400" y="4598988"/>
          <a:ext cx="4521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7" imgW="4520565" imgH="952500" progId="Equation.DSMT4">
                  <p:embed/>
                </p:oleObj>
              </mc:Choice>
              <mc:Fallback>
                <p:oleObj name="" r:id="rId7" imgW="4520565" imgH="9525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1400" y="4598988"/>
                        <a:ext cx="45212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2" name="Object 22"/>
          <p:cNvGraphicFramePr>
            <a:graphicFrameLocks noChangeAspect="1"/>
          </p:cNvGraphicFramePr>
          <p:nvPr/>
        </p:nvGraphicFramePr>
        <p:xfrm>
          <a:off x="996950" y="5302250"/>
          <a:ext cx="5156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9" imgW="5156200" imgH="495300" progId="Equation.DSMT4">
                  <p:embed/>
                </p:oleObj>
              </mc:Choice>
              <mc:Fallback>
                <p:oleObj name="" r:id="rId9" imgW="5156200" imgH="4953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6950" y="5302250"/>
                        <a:ext cx="5156200" cy="4953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4" name="Object 24"/>
          <p:cNvGraphicFramePr>
            <a:graphicFrameLocks noChangeAspect="1"/>
          </p:cNvGraphicFramePr>
          <p:nvPr/>
        </p:nvGraphicFramePr>
        <p:xfrm>
          <a:off x="1003300" y="5930900"/>
          <a:ext cx="4737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1" imgW="4737100" imgH="444500" progId="Equation.DSMT4">
                  <p:embed/>
                </p:oleObj>
              </mc:Choice>
              <mc:Fallback>
                <p:oleObj name="" r:id="rId11" imgW="4737100" imgH="4445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03300" y="5930900"/>
                        <a:ext cx="4737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对象 1"/>
          <p:cNvGraphicFramePr/>
          <p:nvPr/>
        </p:nvGraphicFramePr>
        <p:xfrm>
          <a:off x="4572000" y="1268413"/>
          <a:ext cx="42449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3" imgW="4267200" imgH="508000" progId="Equation.DSMT4">
                  <p:embed/>
                </p:oleObj>
              </mc:Choice>
              <mc:Fallback>
                <p:oleObj name="" r:id="rId13" imgW="4267200" imgH="5080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72000" y="1268413"/>
                        <a:ext cx="4244975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755650" y="3932555"/>
          <a:ext cx="38989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3898900" imgH="533400" progId="Equation.DSMT4">
                  <p:embed/>
                </p:oleObj>
              </mc:Choice>
              <mc:Fallback>
                <p:oleObj name="" r:id="rId3" imgW="3898900" imgH="5334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3932555"/>
                        <a:ext cx="3898900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827405" y="4687570"/>
          <a:ext cx="2476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2476500" imgH="393700" progId="Equation.DSMT4">
                  <p:embed/>
                </p:oleObj>
              </mc:Choice>
              <mc:Fallback>
                <p:oleObj name="" r:id="rId5" imgW="2476500" imgH="3937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405" y="4687570"/>
                        <a:ext cx="2476500" cy="39211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64"/>
          <p:cNvGraphicFramePr>
            <a:graphicFrameLocks noChangeAspect="1"/>
          </p:cNvGraphicFramePr>
          <p:nvPr/>
        </p:nvGraphicFramePr>
        <p:xfrm>
          <a:off x="5940425" y="2348865"/>
          <a:ext cx="2725420" cy="226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7" imgW="3971925" imgH="3543300" progId="Paint.Picture">
                  <p:embed/>
                </p:oleObj>
              </mc:Choice>
              <mc:Fallback>
                <p:oleObj name="" r:id="rId7" imgW="3971925" imgH="3543300" progId="Paint.Picture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40425" y="2348865"/>
                        <a:ext cx="2725420" cy="22656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69" name="Object 65"/>
          <p:cNvGraphicFramePr>
            <a:graphicFrameLocks noChangeAspect="1"/>
          </p:cNvGraphicFramePr>
          <p:nvPr/>
        </p:nvGraphicFramePr>
        <p:xfrm>
          <a:off x="611505" y="1700530"/>
          <a:ext cx="766508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9" imgW="7658100" imgH="469900" progId="Equation.DSMT4">
                  <p:embed/>
                </p:oleObj>
              </mc:Choice>
              <mc:Fallback>
                <p:oleObj name="" r:id="rId9" imgW="7658100" imgH="4699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505" y="1700530"/>
                        <a:ext cx="7665085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71" name="Object 67"/>
          <p:cNvGraphicFramePr>
            <a:graphicFrameLocks noChangeAspect="1"/>
          </p:cNvGraphicFramePr>
          <p:nvPr/>
        </p:nvGraphicFramePr>
        <p:xfrm>
          <a:off x="683895" y="2420620"/>
          <a:ext cx="3657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1" imgW="3657600" imgH="571500" progId="Equation.DSMT4">
                  <p:embed/>
                </p:oleObj>
              </mc:Choice>
              <mc:Fallback>
                <p:oleObj name="" r:id="rId11" imgW="3657600" imgH="5715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3895" y="2420620"/>
                        <a:ext cx="36576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72" name="Object 68"/>
          <p:cNvGraphicFramePr>
            <a:graphicFrameLocks noChangeAspect="1"/>
          </p:cNvGraphicFramePr>
          <p:nvPr/>
        </p:nvGraphicFramePr>
        <p:xfrm>
          <a:off x="736442" y="3223260"/>
          <a:ext cx="323342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3" imgW="3225800" imgH="444500" progId="Equation.DSMT4">
                  <p:embed/>
                </p:oleObj>
              </mc:Choice>
              <mc:Fallback>
                <p:oleObj name="" r:id="rId13" imgW="3225800" imgH="4445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36442" y="3223260"/>
                        <a:ext cx="323342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2"/>
          <p:cNvGrpSpPr/>
          <p:nvPr/>
        </p:nvGrpSpPr>
        <p:grpSpPr>
          <a:xfrm>
            <a:off x="457200" y="5274945"/>
            <a:ext cx="5638800" cy="549275"/>
            <a:chOff x="0" y="2006"/>
            <a:chExt cx="3552" cy="346"/>
          </a:xfrm>
        </p:grpSpPr>
        <p:sp>
          <p:nvSpPr>
            <p:cNvPr id="14348" name="Rectangle 71"/>
            <p:cNvSpPr/>
            <p:nvPr/>
          </p:nvSpPr>
          <p:spPr>
            <a:xfrm>
              <a:off x="0" y="2006"/>
              <a:ext cx="3552" cy="327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比较后可知         为最大值</a:t>
              </a:r>
              <a:r>
                <a:rPr lang="en-US" altLang="zh-CN" sz="2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r>
                <a:rPr lang="en-US" altLang="zh-CN" sz="14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1400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345" name="Object 70"/>
            <p:cNvGraphicFramePr>
              <a:graphicFrameLocks noChangeAspect="1"/>
            </p:cNvGraphicFramePr>
            <p:nvPr/>
          </p:nvGraphicFramePr>
          <p:xfrm>
            <a:off x="1296" y="2103"/>
            <a:ext cx="974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15" imgW="1548765" imgH="393700" progId="Equation.DSMT4">
                    <p:embed/>
                  </p:oleObj>
                </mc:Choice>
                <mc:Fallback>
                  <p:oleObj name="" r:id="rId15" imgW="1548765" imgH="393700" progId="Equation.DSMT4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296" y="2103"/>
                          <a:ext cx="974" cy="2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77" name="Object 73"/>
          <p:cNvGraphicFramePr>
            <a:graphicFrameLocks noChangeAspect="1"/>
          </p:cNvGraphicFramePr>
          <p:nvPr/>
        </p:nvGraphicFramePr>
        <p:xfrm>
          <a:off x="2438400" y="6098858"/>
          <a:ext cx="3556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7" imgW="3556000" imgH="495300" progId="Equation.DSMT4">
                  <p:embed/>
                </p:oleObj>
              </mc:Choice>
              <mc:Fallback>
                <p:oleObj name="" r:id="rId17" imgW="3556000" imgH="4953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438400" y="6098858"/>
                        <a:ext cx="35560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对象 1"/>
          <p:cNvGraphicFramePr/>
          <p:nvPr>
            <p:custDataLst>
              <p:tags r:id="rId19"/>
            </p:custDataLst>
          </p:nvPr>
        </p:nvGraphicFramePr>
        <p:xfrm>
          <a:off x="736600" y="980123"/>
          <a:ext cx="42449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20" imgW="4267200" imgH="508000" progId="Equation.DSMT4">
                  <p:embed/>
                </p:oleObj>
              </mc:Choice>
              <mc:Fallback>
                <p:oleObj name="" r:id="rId20" imgW="4267200" imgH="5080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36600" y="980123"/>
                        <a:ext cx="4244975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4" name="Object 24"/>
          <p:cNvGraphicFramePr>
            <a:graphicFrameLocks noChangeAspect="1"/>
          </p:cNvGraphicFramePr>
          <p:nvPr/>
        </p:nvGraphicFramePr>
        <p:xfrm>
          <a:off x="5039360" y="1035050"/>
          <a:ext cx="1612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22" imgW="1612900" imgH="393700" progId="Equation.DSMT4">
                  <p:embed/>
                </p:oleObj>
              </mc:Choice>
              <mc:Fallback>
                <p:oleObj name="" r:id="rId22" imgW="1612900" imgH="3937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039360" y="1035050"/>
                        <a:ext cx="16129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6" name="Rectangle 2"/>
          <p:cNvSpPr/>
          <p:nvPr/>
        </p:nvSpPr>
        <p:spPr>
          <a:xfrm>
            <a:off x="533400" y="533400"/>
            <a:ext cx="7924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三、条件极值   拉格朗日乘数法</a:t>
            </a:r>
            <a:endParaRPr lang="zh-CN" altLang="en-US" sz="3200" b="1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2531" name="Text Box 3"/>
          <p:cNvSpPr txBox="1"/>
          <p:nvPr/>
        </p:nvSpPr>
        <p:spPr>
          <a:xfrm>
            <a:off x="457200" y="1600200"/>
            <a:ext cx="8229600" cy="5191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所谓条件极值问题，是指求某个函数的极值，但其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532" name="Text Box 4"/>
          <p:cNvSpPr txBox="1"/>
          <p:nvPr/>
        </p:nvSpPr>
        <p:spPr>
          <a:xfrm>
            <a:off x="457200" y="2209800"/>
            <a:ext cx="8229600" cy="5191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中的变量受到一些条件的约束，有约束的极值问题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533" name="Text Box 5"/>
          <p:cNvSpPr txBox="1"/>
          <p:nvPr/>
        </p:nvSpPr>
        <p:spPr>
          <a:xfrm>
            <a:off x="457200" y="2819400"/>
            <a:ext cx="8534400" cy="5191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称为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条件极值问题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；无约束的极值问题称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无条件极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534" name="Text Box 6"/>
          <p:cNvSpPr txBox="1"/>
          <p:nvPr/>
        </p:nvSpPr>
        <p:spPr>
          <a:xfrm>
            <a:off x="457200" y="3429000"/>
            <a:ext cx="1905000" cy="5191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值问题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609600" y="4191000"/>
          <a:ext cx="8216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3" imgW="8216900" imgH="495300" progId="Equation.DSMT4">
                  <p:embed/>
                </p:oleObj>
              </mc:Choice>
              <mc:Fallback>
                <p:oleObj name="" r:id="rId3" imgW="8216900" imgH="4953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4191000"/>
                        <a:ext cx="82169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/>
          <p:nvPr/>
        </p:nvGrpSpPr>
        <p:grpSpPr>
          <a:xfrm>
            <a:off x="622300" y="4800600"/>
            <a:ext cx="4559300" cy="533400"/>
            <a:chOff x="-376" y="3120"/>
            <a:chExt cx="2872" cy="336"/>
          </a:xfrm>
        </p:grpSpPr>
        <p:sp>
          <p:nvSpPr>
            <p:cNvPr id="15374" name="Text Box 9"/>
            <p:cNvSpPr txBox="1"/>
            <p:nvPr/>
          </p:nvSpPr>
          <p:spPr>
            <a:xfrm>
              <a:off x="336" y="3120"/>
              <a:ext cx="2160" cy="327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称为目标函数；</a:t>
              </a:r>
              <a:endPara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5364" name="Object 12"/>
            <p:cNvGraphicFramePr>
              <a:graphicFrameLocks noChangeAspect="1"/>
            </p:cNvGraphicFramePr>
            <p:nvPr/>
          </p:nvGraphicFramePr>
          <p:xfrm>
            <a:off x="-376" y="3144"/>
            <a:ext cx="75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5" imgW="1193800" imgH="495300" progId="Equation.DSMT4">
                    <p:embed/>
                  </p:oleObj>
                </mc:Choice>
                <mc:Fallback>
                  <p:oleObj name="" r:id="rId5" imgW="1193800" imgH="495300" progId="Equation.DSMT4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-376" y="3144"/>
                          <a:ext cx="752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5"/>
          <p:cNvGrpSpPr/>
          <p:nvPr/>
        </p:nvGrpSpPr>
        <p:grpSpPr>
          <a:xfrm>
            <a:off x="4432300" y="4800600"/>
            <a:ext cx="4711700" cy="533400"/>
            <a:chOff x="1448" y="3120"/>
            <a:chExt cx="2968" cy="336"/>
          </a:xfrm>
        </p:grpSpPr>
        <p:sp>
          <p:nvSpPr>
            <p:cNvPr id="15373" name="Text Box 10"/>
            <p:cNvSpPr txBox="1"/>
            <p:nvPr/>
          </p:nvSpPr>
          <p:spPr>
            <a:xfrm>
              <a:off x="2496" y="3120"/>
              <a:ext cx="1920" cy="327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Math1" pitchFamily="2" charset="2"/>
                </a:rPr>
                <a:t>称为约束条件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Math1" pitchFamily="2" charset="2"/>
                </a:rPr>
                <a:t>.</a:t>
              </a:r>
              <a:endPara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Math1" pitchFamily="2" charset="2"/>
              </a:endParaRPr>
            </a:p>
          </p:txBody>
        </p:sp>
        <p:graphicFrame>
          <p:nvGraphicFramePr>
            <p:cNvPr id="15363" name="Object 14"/>
            <p:cNvGraphicFramePr>
              <a:graphicFrameLocks noChangeAspect="1"/>
            </p:cNvGraphicFramePr>
            <p:nvPr/>
          </p:nvGraphicFramePr>
          <p:xfrm>
            <a:off x="1448" y="3144"/>
            <a:ext cx="106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7" imgW="1688465" imgH="495300" progId="Equation.DSMT4">
                    <p:embed/>
                  </p:oleObj>
                </mc:Choice>
                <mc:Fallback>
                  <p:oleObj name="" r:id="rId7" imgW="1688465" imgH="495300" progId="Equation.DSMT4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48" y="3144"/>
                          <a:ext cx="1064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  <p:bldP spid="22532" grpId="0"/>
      <p:bldP spid="22533" grpId="0"/>
      <p:bldP spid="225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95" name="Text Box 2"/>
          <p:cNvSpPr txBox="1"/>
          <p:nvPr/>
        </p:nvSpPr>
        <p:spPr>
          <a:xfrm>
            <a:off x="685800" y="533400"/>
            <a:ext cx="2819400" cy="5191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拉格朗日乘数法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555" name="Text Box 3"/>
          <p:cNvSpPr txBox="1"/>
          <p:nvPr/>
        </p:nvSpPr>
        <p:spPr>
          <a:xfrm>
            <a:off x="685800" y="1143000"/>
            <a:ext cx="2286000" cy="5191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求目标函数：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562" name="Text Box 10"/>
          <p:cNvSpPr txBox="1"/>
          <p:nvPr/>
        </p:nvSpPr>
        <p:spPr>
          <a:xfrm>
            <a:off x="685800" y="2500313"/>
            <a:ext cx="8458200" cy="519112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设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为所求的极值点，且在点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的某一邻</a:t>
            </a:r>
            <a:endParaRPr lang="zh-CN" altLang="en-US" sz="2800" b="1" baseline="-25000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3568" name="Object 16"/>
          <p:cNvGraphicFramePr>
            <a:graphicFrameLocks noChangeAspect="1"/>
          </p:cNvGraphicFramePr>
          <p:nvPr/>
        </p:nvGraphicFramePr>
        <p:xfrm>
          <a:off x="2843530" y="1152208"/>
          <a:ext cx="176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3" imgW="1765300" imgH="495300" progId="Equation.DSMT4">
                  <p:embed/>
                </p:oleObj>
              </mc:Choice>
              <mc:Fallback>
                <p:oleObj name="" r:id="rId3" imgW="1765300" imgH="4953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3530" y="1152208"/>
                        <a:ext cx="17653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/>
          <p:nvPr/>
        </p:nvGrpSpPr>
        <p:grpSpPr>
          <a:xfrm>
            <a:off x="685800" y="1814513"/>
            <a:ext cx="5867400" cy="533400"/>
            <a:chOff x="336" y="1248"/>
            <a:chExt cx="3696" cy="336"/>
          </a:xfrm>
        </p:grpSpPr>
        <p:sp>
          <p:nvSpPr>
            <p:cNvPr id="16405" name="Text Box 5"/>
            <p:cNvSpPr txBox="1"/>
            <p:nvPr/>
          </p:nvSpPr>
          <p:spPr>
            <a:xfrm>
              <a:off x="336" y="1257"/>
              <a:ext cx="1056" cy="327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在条件：</a:t>
              </a:r>
              <a:endPara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6406" name="Text Box 6"/>
            <p:cNvSpPr txBox="1"/>
            <p:nvPr/>
          </p:nvSpPr>
          <p:spPr>
            <a:xfrm>
              <a:off x="1296" y="1248"/>
              <a:ext cx="2736" cy="327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Math1" pitchFamily="2" charset="2"/>
                </a:rPr>
                <a:t>                    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Math1" pitchFamily="2" charset="2"/>
                </a:rPr>
                <a:t>下的极 值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Math1" pitchFamily="2" charset="2"/>
                </a:rPr>
                <a:t>.</a:t>
              </a:r>
              <a:endPara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Math1" pitchFamily="2" charset="2"/>
              </a:endParaRPr>
            </a:p>
          </p:txBody>
        </p:sp>
        <p:graphicFrame>
          <p:nvGraphicFramePr>
            <p:cNvPr id="16393" name="Object 17"/>
            <p:cNvGraphicFramePr>
              <a:graphicFrameLocks noChangeAspect="1"/>
            </p:cNvGraphicFramePr>
            <p:nvPr/>
          </p:nvGraphicFramePr>
          <p:xfrm>
            <a:off x="1352" y="1272"/>
            <a:ext cx="106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5" imgW="1688465" imgH="495300" progId="Equation.DSMT4">
                    <p:embed/>
                  </p:oleObj>
                </mc:Choice>
                <mc:Fallback>
                  <p:oleObj name="" r:id="rId5" imgW="1688465" imgH="495300" progId="Equation.DSMT4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52" y="1272"/>
                          <a:ext cx="1064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0"/>
          <p:cNvGrpSpPr/>
          <p:nvPr/>
        </p:nvGrpSpPr>
        <p:grpSpPr>
          <a:xfrm>
            <a:off x="685800" y="3173413"/>
            <a:ext cx="8305800" cy="568325"/>
            <a:chOff x="432" y="1999"/>
            <a:chExt cx="5232" cy="358"/>
          </a:xfrm>
        </p:grpSpPr>
        <p:sp>
          <p:nvSpPr>
            <p:cNvPr id="16404" name="Text Box 11"/>
            <p:cNvSpPr txBox="1"/>
            <p:nvPr/>
          </p:nvSpPr>
          <p:spPr>
            <a:xfrm>
              <a:off x="432" y="2030"/>
              <a:ext cx="5232" cy="327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域内 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 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和</a:t>
              </a:r>
              <a:r>
                <a:rPr lang="zh-CN" altLang="en-US" sz="2800" b="1" i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Math1" pitchFamily="2" charset="2"/>
                </a:rPr>
                <a:t>    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Math1" pitchFamily="2" charset="2"/>
                </a:rPr>
                <a:t>有连续的一阶偏导数， </a:t>
              </a:r>
              <a:endPara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Math1" pitchFamily="2" charset="2"/>
              </a:endParaRPr>
            </a:p>
          </p:txBody>
        </p:sp>
        <p:graphicFrame>
          <p:nvGraphicFramePr>
            <p:cNvPr id="16391" name="Object 19"/>
            <p:cNvGraphicFramePr>
              <a:graphicFrameLocks noChangeAspect="1"/>
            </p:cNvGraphicFramePr>
            <p:nvPr/>
          </p:nvGraphicFramePr>
          <p:xfrm>
            <a:off x="1392" y="2091"/>
            <a:ext cx="16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7" imgW="266700" imgH="304800" progId="Equation.DSMT4">
                    <p:embed/>
                  </p:oleObj>
                </mc:Choice>
                <mc:Fallback>
                  <p:oleObj name="" r:id="rId7" imgW="266700" imgH="304800" progId="Equation.DSMT4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92" y="2091"/>
                          <a:ext cx="169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2" name="Object 20"/>
            <p:cNvGraphicFramePr>
              <a:graphicFrameLocks noChangeAspect="1"/>
            </p:cNvGraphicFramePr>
            <p:nvPr/>
          </p:nvGraphicFramePr>
          <p:xfrm>
            <a:off x="3812" y="1999"/>
            <a:ext cx="132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9" imgW="2095500" imgH="533400" progId="Equation.DSMT4">
                    <p:embed/>
                  </p:oleObj>
                </mc:Choice>
                <mc:Fallback>
                  <p:oleObj name="" r:id="rId9" imgW="2095500" imgH="533400" progId="Equation.DSMT4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812" y="1999"/>
                          <a:ext cx="1320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4"/>
          <p:cNvGrpSpPr/>
          <p:nvPr/>
        </p:nvGrpSpPr>
        <p:grpSpPr>
          <a:xfrm>
            <a:off x="685800" y="3948113"/>
            <a:ext cx="8458200" cy="533400"/>
            <a:chOff x="240" y="2688"/>
            <a:chExt cx="5328" cy="336"/>
          </a:xfrm>
        </p:grpSpPr>
        <p:sp>
          <p:nvSpPr>
            <p:cNvPr id="16403" name="Text Box 13"/>
            <p:cNvSpPr txBox="1"/>
            <p:nvPr/>
          </p:nvSpPr>
          <p:spPr>
            <a:xfrm>
              <a:off x="240" y="2688"/>
              <a:ext cx="5328" cy="327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由隐函数存在定理知，由</a:t>
              </a:r>
              <a:r>
                <a:rPr lang="zh-CN" altLang="en-US" sz="2800" b="1" i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Math1" pitchFamily="2" charset="2"/>
                </a:rPr>
                <a:t>                     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Math1" pitchFamily="2" charset="2"/>
                </a:rPr>
                <a:t>确定了单值</a:t>
              </a:r>
              <a:endPara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Math1" pitchFamily="2" charset="2"/>
              </a:endParaRPr>
            </a:p>
          </p:txBody>
        </p:sp>
        <p:graphicFrame>
          <p:nvGraphicFramePr>
            <p:cNvPr id="16390" name="Object 23"/>
            <p:cNvGraphicFramePr>
              <a:graphicFrameLocks noChangeAspect="1"/>
            </p:cNvGraphicFramePr>
            <p:nvPr/>
          </p:nvGraphicFramePr>
          <p:xfrm>
            <a:off x="2816" y="2712"/>
            <a:ext cx="106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11" imgW="1688465" imgH="495300" progId="Equation.DSMT4">
                    <p:embed/>
                  </p:oleObj>
                </mc:Choice>
                <mc:Fallback>
                  <p:oleObj name="" r:id="rId11" imgW="1688465" imgH="495300" progId="Equation.DSMT4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816" y="2712"/>
                          <a:ext cx="1064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1"/>
          <p:cNvGrpSpPr/>
          <p:nvPr/>
        </p:nvGrpSpPr>
        <p:grpSpPr>
          <a:xfrm>
            <a:off x="685800" y="4633913"/>
            <a:ext cx="7239000" cy="533400"/>
            <a:chOff x="432" y="2919"/>
            <a:chExt cx="4560" cy="336"/>
          </a:xfrm>
        </p:grpSpPr>
        <p:sp>
          <p:nvSpPr>
            <p:cNvPr id="16402" name="Text Box 14"/>
            <p:cNvSpPr txBox="1"/>
            <p:nvPr/>
          </p:nvSpPr>
          <p:spPr>
            <a:xfrm>
              <a:off x="432" y="2919"/>
              <a:ext cx="4560" cy="327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可导函数 </a:t>
              </a:r>
              <a:r>
                <a:rPr lang="zh-CN" altLang="en-US" sz="2800" b="1" i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            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将其代入</a:t>
              </a:r>
              <a:r>
                <a:rPr lang="zh-CN" altLang="en-US" sz="2800" b="1" i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                 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得：</a:t>
              </a:r>
              <a:endPara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6388" name="Object 25"/>
            <p:cNvGraphicFramePr>
              <a:graphicFrameLocks noChangeAspect="1"/>
            </p:cNvGraphicFramePr>
            <p:nvPr/>
          </p:nvGraphicFramePr>
          <p:xfrm>
            <a:off x="1428" y="2943"/>
            <a:ext cx="87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13" imgW="1384300" imgH="495300" progId="Equation.DSMT4">
                    <p:embed/>
                  </p:oleObj>
                </mc:Choice>
                <mc:Fallback>
                  <p:oleObj name="" r:id="rId13" imgW="1384300" imgH="495300" progId="Equation.DSMT4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428" y="2943"/>
                          <a:ext cx="872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9" name="Object 26"/>
            <p:cNvGraphicFramePr>
              <a:graphicFrameLocks noChangeAspect="1"/>
            </p:cNvGraphicFramePr>
            <p:nvPr/>
          </p:nvGraphicFramePr>
          <p:xfrm>
            <a:off x="3300" y="2943"/>
            <a:ext cx="111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15" imgW="1765300" imgH="495300" progId="Equation.DSMT4">
                    <p:embed/>
                  </p:oleObj>
                </mc:Choice>
                <mc:Fallback>
                  <p:oleObj name="" r:id="rId15" imgW="1765300" imgH="495300" progId="Equation.DSMT4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300" y="2943"/>
                          <a:ext cx="1112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81" name="Object 29"/>
          <p:cNvGraphicFramePr>
            <a:graphicFrameLocks noChangeAspect="1"/>
          </p:cNvGraphicFramePr>
          <p:nvPr/>
        </p:nvGraphicFramePr>
        <p:xfrm>
          <a:off x="2444750" y="5383213"/>
          <a:ext cx="2349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7" imgW="2349500" imgH="545465" progId="Equation.DSMT4">
                  <p:embed/>
                </p:oleObj>
              </mc:Choice>
              <mc:Fallback>
                <p:oleObj name="" r:id="rId17" imgW="2349500" imgH="545465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444750" y="5383213"/>
                        <a:ext cx="23495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235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3" name="Text Box 3"/>
          <p:cNvSpPr txBox="1"/>
          <p:nvPr/>
        </p:nvSpPr>
        <p:spPr>
          <a:xfrm>
            <a:off x="603250" y="754063"/>
            <a:ext cx="381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一、无条件极值</a:t>
            </a:r>
            <a:endParaRPr lang="zh-CN" altLang="en-US" sz="3200" b="1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graphicFrame>
        <p:nvGraphicFramePr>
          <p:cNvPr id="2066" name="Object 18"/>
          <p:cNvGraphicFramePr>
            <a:graphicFrameLocks noChangeAspect="1"/>
          </p:cNvGraphicFramePr>
          <p:nvPr/>
        </p:nvGraphicFramePr>
        <p:xfrm>
          <a:off x="546100" y="1677035"/>
          <a:ext cx="7912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7912100" imgH="520700" progId="Equation.DSMT4">
                  <p:embed/>
                </p:oleObj>
              </mc:Choice>
              <mc:Fallback>
                <p:oleObj name="" r:id="rId3" imgW="7912100" imgH="5207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6100" y="1677035"/>
                        <a:ext cx="79121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7" name="Object 19"/>
          <p:cNvGraphicFramePr>
            <a:graphicFrameLocks noChangeAspect="1"/>
          </p:cNvGraphicFramePr>
          <p:nvPr/>
        </p:nvGraphicFramePr>
        <p:xfrm>
          <a:off x="1619885" y="2218690"/>
          <a:ext cx="7226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7226300" imgH="520700" progId="Equation.DSMT4">
                  <p:embed/>
                </p:oleObj>
              </mc:Choice>
              <mc:Fallback>
                <p:oleObj name="" r:id="rId5" imgW="7226300" imgH="5207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9885" y="2218690"/>
                        <a:ext cx="72263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" name="Object 20"/>
          <p:cNvGraphicFramePr>
            <a:graphicFrameLocks noChangeAspect="1"/>
          </p:cNvGraphicFramePr>
          <p:nvPr/>
        </p:nvGraphicFramePr>
        <p:xfrm>
          <a:off x="1691640" y="2941955"/>
          <a:ext cx="68707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7" imgW="6870700" imgH="1130300" progId="Equation.DSMT4">
                  <p:embed/>
                </p:oleObj>
              </mc:Choice>
              <mc:Fallback>
                <p:oleObj name="" r:id="rId7" imgW="6870700" imgH="11303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91640" y="2941955"/>
                        <a:ext cx="6870700" cy="113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2" name="Rectangle 24"/>
          <p:cNvSpPr/>
          <p:nvPr/>
        </p:nvSpPr>
        <p:spPr>
          <a:xfrm>
            <a:off x="868680" y="5607685"/>
            <a:ext cx="8275320" cy="953135"/>
          </a:xfrm>
          <a:prstGeom prst="rect">
            <a:avLst/>
          </a:prstGeom>
          <a:noFill/>
          <a:ln w="31750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极大值、极小值统称为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极值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r>
              <a:rPr lang="zh-CN" altLang="en-US" sz="2800" b="1" dirty="0">
                <a:solidFill>
                  <a:schemeClr val="bg2"/>
                </a:solidFill>
                <a:ea typeface="黑体" panose="02010609060101010101" pitchFamily="49" charset="-122"/>
                <a:sym typeface="+mn-ea"/>
              </a:rPr>
              <a:t>使函数取得极值的点称为</a:t>
            </a:r>
            <a:r>
              <a:rPr lang="zh-CN" altLang="en-US" sz="2800" b="1" dirty="0">
                <a:solidFill>
                  <a:schemeClr val="bg1"/>
                </a:solidFill>
                <a:ea typeface="黑体" panose="02010609060101010101" pitchFamily="49" charset="-122"/>
                <a:sym typeface="+mn-ea"/>
              </a:rPr>
              <a:t>极值点</a:t>
            </a:r>
            <a:r>
              <a:rPr lang="zh-CN" altLang="en-US" sz="2800" b="1" dirty="0">
                <a:solidFill>
                  <a:schemeClr val="bg2"/>
                </a:solidFill>
                <a:ea typeface="黑体" panose="02010609060101010101" pitchFamily="49" charset="-122"/>
                <a:sym typeface="+mn-ea"/>
              </a:rPr>
              <a:t>。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73" name="Object 25"/>
          <p:cNvGraphicFramePr>
            <a:graphicFrameLocks noChangeAspect="1"/>
          </p:cNvGraphicFramePr>
          <p:nvPr/>
        </p:nvGraphicFramePr>
        <p:xfrm>
          <a:off x="1615758" y="4274820"/>
          <a:ext cx="694626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9" imgW="6946265" imgH="1130300" progId="Equation.DSMT4">
                  <p:embed/>
                </p:oleObj>
              </mc:Choice>
              <mc:Fallback>
                <p:oleObj name="" r:id="rId9" imgW="6946265" imgH="11303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15758" y="4274820"/>
                        <a:ext cx="6946265" cy="113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7" name="Text Box 2"/>
          <p:cNvSpPr txBox="1"/>
          <p:nvPr/>
        </p:nvSpPr>
        <p:spPr>
          <a:xfrm>
            <a:off x="838200" y="457200"/>
            <a:ext cx="6594475" cy="521970"/>
          </a:xfrm>
          <a:prstGeom prst="rect">
            <a:avLst/>
          </a:prstGeom>
          <a:noFill/>
          <a:ln w="31750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设函数可导，则极值的必要条件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BatangChe" panose="02030609000101010101" pitchFamily="49" charset="-127"/>
              </a:rPr>
              <a:t>⇒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939800" y="1066800"/>
          <a:ext cx="75946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3" imgW="7594600" imgH="1308100" progId="Equation.DSMT4">
                  <p:embed/>
                </p:oleObj>
              </mc:Choice>
              <mc:Fallback>
                <p:oleObj name="" r:id="rId3" imgW="7594600" imgH="13081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9800" y="1066800"/>
                        <a:ext cx="7594600" cy="1308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3923665" y="2462530"/>
          <a:ext cx="36703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5" imgW="3670300" imgH="1054100" progId="Equation.DSMT4">
                  <p:embed/>
                </p:oleObj>
              </mc:Choice>
              <mc:Fallback>
                <p:oleObj name="" r:id="rId5" imgW="3670300" imgH="10541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23665" y="2462530"/>
                        <a:ext cx="36703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1187450" y="4999990"/>
          <a:ext cx="5613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7" imgW="5613400" imgH="1054100" progId="Equation.DSMT4">
                  <p:embed/>
                </p:oleObj>
              </mc:Choice>
              <mc:Fallback>
                <p:oleObj name="" r:id="rId7" imgW="5613400" imgH="10541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7450" y="4999990"/>
                        <a:ext cx="56134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694055" y="2534920"/>
          <a:ext cx="2819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9" imgW="2819400" imgH="698500" progId="Equation.DSMT4">
                  <p:embed/>
                </p:oleObj>
              </mc:Choice>
              <mc:Fallback>
                <p:oleObj name="" r:id="rId9" imgW="2819400" imgH="6985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4055" y="2534920"/>
                        <a:ext cx="28194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8"/>
          <p:cNvGraphicFramePr>
            <a:graphicFrameLocks noChangeAspect="1"/>
          </p:cNvGraphicFramePr>
          <p:nvPr/>
        </p:nvGraphicFramePr>
        <p:xfrm>
          <a:off x="971550" y="4076700"/>
          <a:ext cx="2095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1" imgW="2095500" imgH="495300" progId="Equation.DSMT4">
                  <p:embed/>
                </p:oleObj>
              </mc:Choice>
              <mc:Fallback>
                <p:oleObj name="" r:id="rId11" imgW="2095500" imgH="4953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71550" y="4076700"/>
                        <a:ext cx="20955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914400" y="444500"/>
          <a:ext cx="3251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3" imgW="3251200" imgH="1066800" progId="Equation.DSMT4">
                  <p:embed/>
                </p:oleObj>
              </mc:Choice>
              <mc:Fallback>
                <p:oleObj name="" r:id="rId3" imgW="3251200" imgH="10668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444500"/>
                        <a:ext cx="32512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1104900" y="1638300"/>
          <a:ext cx="444500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5" imgW="4445000" imgH="1739900" progId="Equation.DSMT4">
                  <p:embed/>
                </p:oleObj>
              </mc:Choice>
              <mc:Fallback>
                <p:oleObj name="" r:id="rId5" imgW="4445000" imgH="17399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04900" y="1638300"/>
                        <a:ext cx="4445000" cy="173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996950" y="3860800"/>
          <a:ext cx="16002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7" imgW="1600200" imgH="1409700" progId="Equation.DSMT4">
                  <p:embed/>
                </p:oleObj>
              </mc:Choice>
              <mc:Fallback>
                <p:oleObj name="" r:id="rId7" imgW="1600200" imgH="14097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6950" y="3860800"/>
                        <a:ext cx="1600200" cy="140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2940050" y="3860800"/>
          <a:ext cx="4902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9" imgW="4902200" imgH="952500" progId="Equation.DSMT4">
                  <p:embed/>
                </p:oleObj>
              </mc:Choice>
              <mc:Fallback>
                <p:oleObj name="" r:id="rId9" imgW="4902200" imgH="9525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40050" y="3860800"/>
                        <a:ext cx="49022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1587500" y="4711700"/>
          <a:ext cx="33528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1" imgW="3352800" imgH="1688465" progId="Equation.DSMT4">
                  <p:embed/>
                </p:oleObj>
              </mc:Choice>
              <mc:Fallback>
                <p:oleObj name="" r:id="rId11" imgW="3352800" imgH="1688465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7500" y="4711700"/>
                        <a:ext cx="3352800" cy="168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4302125" y="781050"/>
          <a:ext cx="2324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3" imgW="2324100" imgH="393700" progId="Equation.DSMT4">
                  <p:embed/>
                </p:oleObj>
              </mc:Choice>
              <mc:Fallback>
                <p:oleObj name="" r:id="rId13" imgW="2324100" imgH="3937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02125" y="781050"/>
                        <a:ext cx="2324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1308100" y="2355850"/>
          <a:ext cx="4241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5" imgW="4241800" imgH="520700" progId="Equation.DSMT4">
                  <p:embed/>
                </p:oleObj>
              </mc:Choice>
              <mc:Fallback>
                <p:oleObj name="" r:id="rId15" imgW="4241800" imgH="5207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08100" y="2355850"/>
                        <a:ext cx="42418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9"/>
          <p:cNvGraphicFramePr>
            <a:graphicFrameLocks noChangeAspect="1"/>
          </p:cNvGraphicFramePr>
          <p:nvPr/>
        </p:nvGraphicFramePr>
        <p:xfrm>
          <a:off x="1314450" y="3016250"/>
          <a:ext cx="203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7" imgW="2032000" imgH="508000" progId="Equation.DSMT4">
                  <p:embed/>
                </p:oleObj>
              </mc:Choice>
              <mc:Fallback>
                <p:oleObj name="" r:id="rId17" imgW="2032000" imgH="5080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314450" y="3016250"/>
                        <a:ext cx="20320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5796915" y="2132965"/>
            <a:ext cx="3164840" cy="521970"/>
            <a:chOff x="9128" y="3132"/>
            <a:chExt cx="4984" cy="822"/>
          </a:xfrm>
        </p:grpSpPr>
        <p:sp>
          <p:nvSpPr>
            <p:cNvPr id="2" name="文本框 1"/>
            <p:cNvSpPr txBox="1"/>
            <p:nvPr/>
          </p:nvSpPr>
          <p:spPr>
            <a:xfrm>
              <a:off x="9808" y="3132"/>
              <a:ext cx="4305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800" b="1" dirty="0">
                  <a:solidFill>
                    <a:schemeClr val="bg1"/>
                  </a:solidFill>
                  <a:ea typeface="黑体" panose="02010609060101010101" pitchFamily="49" charset="-122"/>
                  <a:sym typeface="+mn-ea"/>
                </a:rPr>
                <a:t>极值的必要条件</a:t>
              </a:r>
              <a:endParaRPr lang="zh-CN" altLang="en-US" sz="2800" b="1" dirty="0">
                <a:solidFill>
                  <a:schemeClr val="bg1"/>
                </a:solidFill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3" name="左箭头 2"/>
            <p:cNvSpPr/>
            <p:nvPr/>
          </p:nvSpPr>
          <p:spPr>
            <a:xfrm>
              <a:off x="9128" y="3359"/>
              <a:ext cx="680" cy="340"/>
            </a:xfrm>
            <a:prstGeom prst="leftArrow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>
              <a:spAutoFit/>
            </a:bodyPr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圆角矩形 1"/>
          <p:cNvSpPr/>
          <p:nvPr/>
        </p:nvSpPr>
        <p:spPr>
          <a:xfrm>
            <a:off x="311150" y="977900"/>
            <a:ext cx="8581390" cy="5487670"/>
          </a:xfrm>
          <a:prstGeom prst="roundRect">
            <a:avLst/>
          </a:prstGeom>
          <a:solidFill>
            <a:schemeClr val="tx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685800" y="2412365"/>
          <a:ext cx="220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3" imgW="2209800" imgH="431800" progId="Equation.DSMT4">
                  <p:embed/>
                </p:oleObj>
              </mc:Choice>
              <mc:Fallback>
                <p:oleObj name="" r:id="rId3" imgW="2209800" imgH="4318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2412365"/>
                        <a:ext cx="2209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2987675" y="2412365"/>
          <a:ext cx="4902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5" imgW="4902200" imgH="495300" progId="Equation.DSMT4">
                  <p:embed/>
                </p:oleObj>
              </mc:Choice>
              <mc:Fallback>
                <p:oleObj name="" r:id="rId5" imgW="4902200" imgH="4953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7675" y="2412365"/>
                        <a:ext cx="49022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666750" y="2908935"/>
          <a:ext cx="619760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7" imgW="6197600" imgH="2298700" progId="Equation.DSMT4">
                  <p:embed/>
                </p:oleObj>
              </mc:Choice>
              <mc:Fallback>
                <p:oleObj name="" r:id="rId7" imgW="6197600" imgH="22987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6750" y="2908935"/>
                        <a:ext cx="6197600" cy="229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15"/>
          <p:cNvGraphicFramePr>
            <a:graphicFrameLocks noChangeAspect="1"/>
          </p:cNvGraphicFramePr>
          <p:nvPr/>
        </p:nvGraphicFramePr>
        <p:xfrm>
          <a:off x="742950" y="5294630"/>
          <a:ext cx="4445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9" imgW="4445000" imgH="508000" progId="Equation.DSMT4">
                  <p:embed/>
                </p:oleObj>
              </mc:Choice>
              <mc:Fallback>
                <p:oleObj name="" r:id="rId9" imgW="4445000" imgH="5080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2950" y="5294630"/>
                        <a:ext cx="44450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18"/>
          <p:cNvGraphicFramePr>
            <a:graphicFrameLocks noChangeAspect="1"/>
          </p:cNvGraphicFramePr>
          <p:nvPr/>
        </p:nvGraphicFramePr>
        <p:xfrm>
          <a:off x="679133" y="1881505"/>
          <a:ext cx="3390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1" imgW="3390900" imgH="444500" progId="Equation.DSMT4">
                  <p:embed/>
                </p:oleObj>
              </mc:Choice>
              <mc:Fallback>
                <p:oleObj name="" r:id="rId11" imgW="3390900" imgH="4445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9133" y="1881505"/>
                        <a:ext cx="3390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9" name="Object 19"/>
          <p:cNvGraphicFramePr>
            <a:graphicFrameLocks noChangeAspect="1"/>
          </p:cNvGraphicFramePr>
          <p:nvPr/>
        </p:nvGraphicFramePr>
        <p:xfrm>
          <a:off x="679450" y="5836920"/>
          <a:ext cx="4787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3" imgW="4787900" imgH="508000" progId="Equation.DSMT4">
                  <p:embed/>
                </p:oleObj>
              </mc:Choice>
              <mc:Fallback>
                <p:oleObj name="" r:id="rId13" imgW="4787900" imgH="5080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9450" y="5836920"/>
                        <a:ext cx="47879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66750" y="1196340"/>
            <a:ext cx="7855585" cy="552450"/>
            <a:chOff x="397" y="807"/>
            <a:chExt cx="12371" cy="870"/>
          </a:xfrm>
        </p:grpSpPr>
        <p:sp>
          <p:nvSpPr>
            <p:cNvPr id="23555" name="Text Box 3"/>
            <p:cNvSpPr txBox="1"/>
            <p:nvPr/>
          </p:nvSpPr>
          <p:spPr>
            <a:xfrm>
              <a:off x="397" y="821"/>
              <a:ext cx="2047" cy="822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求函数</a:t>
              </a:r>
              <a:endPara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23568" name="Object 16"/>
            <p:cNvGraphicFramePr>
              <a:graphicFrameLocks noChangeAspect="1"/>
            </p:cNvGraphicFramePr>
            <p:nvPr/>
          </p:nvGraphicFramePr>
          <p:xfrm>
            <a:off x="2211" y="864"/>
            <a:ext cx="2487" cy="7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15" imgW="1765300" imgH="495300" progId="Equation.DSMT4">
                    <p:embed/>
                  </p:oleObj>
                </mc:Choice>
                <mc:Fallback>
                  <p:oleObj name="" r:id="rId15" imgW="1765300" imgH="495300" progId="Equation.DSMT4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211" y="864"/>
                          <a:ext cx="2487" cy="7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22"/>
            <p:cNvGrpSpPr/>
            <p:nvPr/>
          </p:nvGrpSpPr>
          <p:grpSpPr>
            <a:xfrm>
              <a:off x="4812" y="807"/>
              <a:ext cx="7956" cy="870"/>
              <a:chOff x="122" y="1316"/>
              <a:chExt cx="2473" cy="348"/>
            </a:xfrm>
          </p:grpSpPr>
          <p:sp>
            <p:nvSpPr>
              <p:cNvPr id="16405" name="Text Box 5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122" y="1335"/>
                <a:ext cx="659" cy="329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squar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在条件</a:t>
                </a:r>
                <a:endPara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6406" name="Text Box 6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1605" y="1316"/>
                <a:ext cx="990" cy="329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squar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Math1" pitchFamily="2" charset="2"/>
                  </a:rPr>
                  <a:t>下的极值</a:t>
                </a:r>
                <a:r>
                  <a:rPr lang="en-US" altLang="zh-CN" sz="28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Math1" pitchFamily="2" charset="2"/>
                  </a:rPr>
                  <a:t>.</a:t>
                </a:r>
                <a:endPara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Math1" pitchFamily="2" charset="2"/>
                </a:endParaRPr>
              </a:p>
            </p:txBody>
          </p:sp>
          <p:graphicFrame>
            <p:nvGraphicFramePr>
              <p:cNvPr id="16393" name="Object 17"/>
              <p:cNvGraphicFramePr>
                <a:graphicFrameLocks noChangeAspect="1"/>
              </p:cNvGraphicFramePr>
              <p:nvPr>
                <p:custDataLst>
                  <p:tags r:id="rId19"/>
                </p:custDataLst>
              </p:nvPr>
            </p:nvGraphicFramePr>
            <p:xfrm>
              <a:off x="759" y="1337"/>
              <a:ext cx="830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6" name="" r:id="rId20" imgW="1688465" imgH="495300" progId="Equation.DSMT4">
                      <p:embed/>
                    </p:oleObj>
                  </mc:Choice>
                  <mc:Fallback>
                    <p:oleObj name="" r:id="rId20" imgW="1688465" imgH="495300" progId="Equation.DSMT4">
                      <p:embed/>
                      <p:pic>
                        <p:nvPicPr>
                          <p:cNvPr id="0" name="图片 3115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759" y="1337"/>
                            <a:ext cx="830" cy="31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90" name="Rectangle 3"/>
          <p:cNvSpPr/>
          <p:nvPr/>
        </p:nvSpPr>
        <p:spPr>
          <a:xfrm>
            <a:off x="685800" y="792163"/>
            <a:ext cx="7885113" cy="4270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拉格朗日乘数法可推广到自变量多于两个的情况：</a:t>
            </a:r>
            <a:endParaRPr lang="zh-CN" altLang="en-US" sz="28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9828" name="Object 132"/>
          <p:cNvGraphicFramePr>
            <a:graphicFrameLocks noChangeAspect="1"/>
          </p:cNvGraphicFramePr>
          <p:nvPr/>
        </p:nvGraphicFramePr>
        <p:xfrm>
          <a:off x="692150" y="1524000"/>
          <a:ext cx="6311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3" imgW="6311900" imgH="495300" progId="Equation.DSMT4">
                  <p:embed/>
                </p:oleObj>
              </mc:Choice>
              <mc:Fallback>
                <p:oleObj name="" r:id="rId3" imgW="6311900" imgH="4953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2150" y="1524000"/>
                        <a:ext cx="63119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829" name="Object 133"/>
          <p:cNvGraphicFramePr>
            <a:graphicFrameLocks noChangeAspect="1"/>
          </p:cNvGraphicFramePr>
          <p:nvPr/>
        </p:nvGraphicFramePr>
        <p:xfrm>
          <a:off x="768350" y="2247900"/>
          <a:ext cx="3530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5" imgW="3530600" imgH="495300" progId="Equation.DSMT4">
                  <p:embed/>
                </p:oleObj>
              </mc:Choice>
              <mc:Fallback>
                <p:oleObj name="" r:id="rId5" imgW="3530600" imgH="4953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8350" y="2247900"/>
                        <a:ext cx="35306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830" name="Object 134"/>
          <p:cNvGraphicFramePr>
            <a:graphicFrameLocks noChangeAspect="1"/>
          </p:cNvGraphicFramePr>
          <p:nvPr/>
        </p:nvGraphicFramePr>
        <p:xfrm>
          <a:off x="685800" y="2971800"/>
          <a:ext cx="1981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7" imgW="1981200" imgH="876300" progId="Equation.DSMT4">
                  <p:embed/>
                </p:oleObj>
              </mc:Choice>
              <mc:Fallback>
                <p:oleObj name="" r:id="rId7" imgW="1981200" imgH="8763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800" y="2971800"/>
                        <a:ext cx="19812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831" name="Object 135"/>
          <p:cNvGraphicFramePr>
            <a:graphicFrameLocks noChangeAspect="1"/>
          </p:cNvGraphicFramePr>
          <p:nvPr/>
        </p:nvGraphicFramePr>
        <p:xfrm>
          <a:off x="844550" y="3543300"/>
          <a:ext cx="7454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9" imgW="7454900" imgH="952500" progId="Equation.DSMT4">
                  <p:embed/>
                </p:oleObj>
              </mc:Choice>
              <mc:Fallback>
                <p:oleObj name="" r:id="rId9" imgW="7454900" imgH="9525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44550" y="3543300"/>
                        <a:ext cx="74549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832" name="Object 136"/>
          <p:cNvGraphicFramePr>
            <a:graphicFrameLocks noChangeAspect="1"/>
          </p:cNvGraphicFramePr>
          <p:nvPr/>
        </p:nvGraphicFramePr>
        <p:xfrm>
          <a:off x="692150" y="4286250"/>
          <a:ext cx="3111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1" imgW="3200400" imgH="444500" progId="Equation.DSMT4">
                  <p:embed/>
                </p:oleObj>
              </mc:Choice>
              <mc:Fallback>
                <p:oleObj name="" r:id="rId11" imgW="3200400" imgH="4445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2150" y="4286250"/>
                        <a:ext cx="3111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0"/>
          <p:cNvGrpSpPr/>
          <p:nvPr/>
        </p:nvGrpSpPr>
        <p:grpSpPr>
          <a:xfrm>
            <a:off x="685800" y="4906963"/>
            <a:ext cx="7162800" cy="495300"/>
            <a:chOff x="432" y="3091"/>
            <a:chExt cx="4512" cy="312"/>
          </a:xfrm>
        </p:grpSpPr>
        <p:sp>
          <p:nvSpPr>
            <p:cNvPr id="20492" name="Rectangle 111"/>
            <p:cNvSpPr/>
            <p:nvPr/>
          </p:nvSpPr>
          <p:spPr>
            <a:xfrm>
              <a:off x="432" y="3091"/>
              <a:ext cx="422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bg2"/>
                  </a:solidFill>
                  <a:latin typeface="宋体" panose="02010600030101010101" pitchFamily="2" charset="-122"/>
                  <a:ea typeface="黑体" panose="02010609060101010101" pitchFamily="49" charset="-122"/>
                </a:rPr>
                <a:t>可由</a:t>
              </a:r>
              <a:r>
                <a:rPr lang="zh-CN" altLang="en-US" sz="2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 解出可能的极值点的坐标</a:t>
              </a:r>
              <a:endPara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0487" name="Object 138"/>
            <p:cNvGraphicFramePr>
              <a:graphicFrameLocks noChangeAspect="1"/>
            </p:cNvGraphicFramePr>
            <p:nvPr/>
          </p:nvGraphicFramePr>
          <p:xfrm>
            <a:off x="916" y="3168"/>
            <a:ext cx="69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13" imgW="1104900" imgH="316865" progId="Equation.DSMT4">
                    <p:embed/>
                  </p:oleObj>
                </mc:Choice>
                <mc:Fallback>
                  <p:oleObj name="" r:id="rId13" imgW="1104900" imgH="316865" progId="Equation.DSMT4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916" y="3168"/>
                          <a:ext cx="696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8" name="Object 139"/>
            <p:cNvGraphicFramePr>
              <a:graphicFrameLocks noChangeAspect="1"/>
            </p:cNvGraphicFramePr>
            <p:nvPr/>
          </p:nvGraphicFramePr>
          <p:xfrm>
            <a:off x="4192" y="3091"/>
            <a:ext cx="75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15" imgW="1193800" imgH="495300" progId="Equation.DSMT4">
                    <p:embed/>
                  </p:oleObj>
                </mc:Choice>
                <mc:Fallback>
                  <p:oleObj name="" r:id="rId15" imgW="1193800" imgH="495300" progId="Equation.DSMT4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192" y="3091"/>
                          <a:ext cx="752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1511" name="Group 38"/>
          <p:cNvGrpSpPr/>
          <p:nvPr/>
        </p:nvGrpSpPr>
        <p:grpSpPr>
          <a:xfrm>
            <a:off x="914400" y="508000"/>
            <a:ext cx="7154863" cy="503238"/>
            <a:chOff x="576" y="480"/>
            <a:chExt cx="4507" cy="317"/>
          </a:xfrm>
        </p:grpSpPr>
        <p:sp>
          <p:nvSpPr>
            <p:cNvPr id="21524" name="Rectangle 10"/>
            <p:cNvSpPr/>
            <p:nvPr/>
          </p:nvSpPr>
          <p:spPr>
            <a:xfrm>
              <a:off x="576" y="500"/>
              <a:ext cx="528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endParaRPr lang="en-US" altLang="zh-CN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525" name="Rectangle 12"/>
            <p:cNvSpPr/>
            <p:nvPr/>
          </p:nvSpPr>
          <p:spPr>
            <a:xfrm>
              <a:off x="966" y="500"/>
              <a:ext cx="11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endParaRPr lang="en-US" altLang="zh-CN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526" name="Rectangle 14"/>
            <p:cNvSpPr/>
            <p:nvPr/>
          </p:nvSpPr>
          <p:spPr>
            <a:xfrm>
              <a:off x="1104" y="500"/>
              <a:ext cx="678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将正数</a:t>
              </a:r>
              <a:endPara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527" name="Rectangle 15"/>
            <p:cNvSpPr/>
            <p:nvPr/>
          </p:nvSpPr>
          <p:spPr>
            <a:xfrm>
              <a:off x="1821" y="528"/>
              <a:ext cx="22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12</a:t>
              </a:r>
              <a:endPara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1528" name="Rectangle 16"/>
            <p:cNvSpPr/>
            <p:nvPr/>
          </p:nvSpPr>
          <p:spPr>
            <a:xfrm>
              <a:off x="2090" y="500"/>
              <a:ext cx="135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bg2"/>
                  </a:solidFill>
                  <a:latin typeface="宋体" panose="02010600030101010101" pitchFamily="2" charset="-122"/>
                  <a:ea typeface="黑体" panose="02010609060101010101" pitchFamily="49" charset="-122"/>
                </a:rPr>
                <a:t>分成三个正数</a:t>
              </a:r>
              <a:endPara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  <a:ea typeface="黑体" panose="02010609060101010101" pitchFamily="49" charset="-122"/>
              </a:endParaRPr>
            </a:p>
          </p:txBody>
        </p:sp>
        <p:grpSp>
          <p:nvGrpSpPr>
            <p:cNvPr id="21529" name="Group 22"/>
            <p:cNvGrpSpPr/>
            <p:nvPr/>
          </p:nvGrpSpPr>
          <p:grpSpPr>
            <a:xfrm>
              <a:off x="3444" y="480"/>
              <a:ext cx="548" cy="288"/>
              <a:chOff x="3648" y="636"/>
              <a:chExt cx="548" cy="288"/>
            </a:xfrm>
          </p:grpSpPr>
          <p:sp>
            <p:nvSpPr>
              <p:cNvPr id="21533" name="Rectangle 17"/>
              <p:cNvSpPr/>
              <p:nvPr/>
            </p:nvSpPr>
            <p:spPr>
              <a:xfrm>
                <a:off x="4103" y="636"/>
                <a:ext cx="9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000" b="1" i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z</a:t>
                </a:r>
                <a:endParaRPr lang="en-US" altLang="zh-CN" sz="3000" b="1" i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534" name="Rectangle 18"/>
              <p:cNvSpPr/>
              <p:nvPr/>
            </p:nvSpPr>
            <p:spPr>
              <a:xfrm>
                <a:off x="3895" y="636"/>
                <a:ext cx="10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000" b="1" i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y</a:t>
                </a:r>
                <a:endParaRPr lang="en-US" altLang="zh-CN" sz="3000" b="1" i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535" name="Rectangle 19"/>
              <p:cNvSpPr/>
              <p:nvPr/>
            </p:nvSpPr>
            <p:spPr>
              <a:xfrm>
                <a:off x="3648" y="636"/>
                <a:ext cx="12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000" b="1" i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x</a:t>
                </a:r>
                <a:endParaRPr lang="en-US" altLang="zh-CN" sz="3000" b="1" i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536" name="Rectangle 20"/>
              <p:cNvSpPr/>
              <p:nvPr/>
            </p:nvSpPr>
            <p:spPr>
              <a:xfrm>
                <a:off x="4011" y="636"/>
                <a:ext cx="6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0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,</a:t>
                </a:r>
                <a:endParaRPr lang="en-US" altLang="zh-CN" sz="30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537" name="Rectangle 21"/>
              <p:cNvSpPr/>
              <p:nvPr/>
            </p:nvSpPr>
            <p:spPr>
              <a:xfrm>
                <a:off x="3780" y="636"/>
                <a:ext cx="6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0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,</a:t>
                </a:r>
                <a:endParaRPr lang="en-US" altLang="zh-CN" sz="30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1530" name="Rectangle 23"/>
            <p:cNvSpPr/>
            <p:nvPr/>
          </p:nvSpPr>
          <p:spPr>
            <a:xfrm>
              <a:off x="4013" y="500"/>
              <a:ext cx="45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之和</a:t>
              </a:r>
              <a:endPara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531" name="Rectangle 24"/>
            <p:cNvSpPr/>
            <p:nvPr/>
          </p:nvSpPr>
          <p:spPr>
            <a:xfrm>
              <a:off x="4458" y="487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,</a:t>
              </a:r>
              <a:endPara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1532" name="Rectangle 25"/>
            <p:cNvSpPr/>
            <p:nvPr/>
          </p:nvSpPr>
          <p:spPr>
            <a:xfrm>
              <a:off x="4636" y="500"/>
              <a:ext cx="447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bg2"/>
                  </a:solidFill>
                  <a:latin typeface="宋体" panose="02010600030101010101" pitchFamily="2" charset="-122"/>
                  <a:ea typeface="黑体" panose="02010609060101010101" pitchFamily="49" charset="-122"/>
                </a:rPr>
                <a:t>使得</a:t>
              </a:r>
              <a:endPara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1512" name="Group 39"/>
          <p:cNvGrpSpPr/>
          <p:nvPr/>
        </p:nvGrpSpPr>
        <p:grpSpPr>
          <a:xfrm>
            <a:off x="1828800" y="1117600"/>
            <a:ext cx="2803525" cy="506413"/>
            <a:chOff x="1332" y="864"/>
            <a:chExt cx="1766" cy="319"/>
          </a:xfrm>
        </p:grpSpPr>
        <p:grpSp>
          <p:nvGrpSpPr>
            <p:cNvPr id="21515" name="Group 33"/>
            <p:cNvGrpSpPr/>
            <p:nvPr/>
          </p:nvGrpSpPr>
          <p:grpSpPr>
            <a:xfrm>
              <a:off x="1332" y="864"/>
              <a:ext cx="955" cy="316"/>
              <a:chOff x="648" y="920"/>
              <a:chExt cx="955" cy="316"/>
            </a:xfrm>
          </p:grpSpPr>
          <p:sp>
            <p:nvSpPr>
              <p:cNvPr id="21517" name="Rectangle 26"/>
              <p:cNvSpPr/>
              <p:nvPr/>
            </p:nvSpPr>
            <p:spPr>
              <a:xfrm>
                <a:off x="1510" y="948"/>
                <a:ext cx="9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000" b="1" i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z</a:t>
                </a:r>
                <a:endParaRPr lang="en-US" altLang="zh-CN" sz="3000" b="1" i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518" name="Rectangle 27"/>
              <p:cNvSpPr/>
              <p:nvPr/>
            </p:nvSpPr>
            <p:spPr>
              <a:xfrm>
                <a:off x="1297" y="948"/>
                <a:ext cx="10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000" b="1" i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y</a:t>
                </a:r>
                <a:endParaRPr lang="en-US" altLang="zh-CN" sz="3000" b="1" i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519" name="Rectangle 28"/>
              <p:cNvSpPr/>
              <p:nvPr/>
            </p:nvSpPr>
            <p:spPr>
              <a:xfrm>
                <a:off x="1047" y="948"/>
                <a:ext cx="12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000" b="1" i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x</a:t>
                </a:r>
                <a:endParaRPr lang="en-US" altLang="zh-CN" sz="3000" b="1" i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520" name="Rectangle 29"/>
              <p:cNvSpPr/>
              <p:nvPr/>
            </p:nvSpPr>
            <p:spPr>
              <a:xfrm>
                <a:off x="648" y="948"/>
                <a:ext cx="13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000" b="1" i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u</a:t>
                </a:r>
                <a:endParaRPr lang="en-US" altLang="zh-CN" sz="3000" b="1" i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521" name="Rectangle 30"/>
              <p:cNvSpPr/>
              <p:nvPr/>
            </p:nvSpPr>
            <p:spPr>
              <a:xfrm>
                <a:off x="1422" y="929"/>
                <a:ext cx="72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2</a:t>
                </a:r>
                <a:endParaRPr lang="en-US" altLang="zh-CN" sz="1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522" name="Rectangle 31"/>
              <p:cNvSpPr/>
              <p:nvPr/>
            </p:nvSpPr>
            <p:spPr>
              <a:xfrm>
                <a:off x="1187" y="929"/>
                <a:ext cx="72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3</a:t>
                </a:r>
                <a:endParaRPr lang="en-US" altLang="zh-CN" sz="1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523" name="Rectangle 32"/>
              <p:cNvSpPr/>
              <p:nvPr/>
            </p:nvSpPr>
            <p:spPr>
              <a:xfrm>
                <a:off x="835" y="920"/>
                <a:ext cx="13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000" b="1" dirty="0">
                    <a:solidFill>
                      <a:schemeClr val="bg2"/>
                    </a:solidFill>
                    <a:latin typeface="Symbol" panose="05050102010706020507" pitchFamily="18" charset="2"/>
                    <a:ea typeface="黑体" panose="02010609060101010101" pitchFamily="49" charset="-122"/>
                  </a:rPr>
                  <a:t>=</a:t>
                </a:r>
                <a:endParaRPr lang="en-US" altLang="zh-CN" sz="3000" b="1" dirty="0">
                  <a:solidFill>
                    <a:schemeClr val="bg2"/>
                  </a:solidFill>
                  <a:latin typeface="Symbol" panose="05050102010706020507" pitchFamily="18" charset="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1516" name="Rectangle 34"/>
            <p:cNvSpPr/>
            <p:nvPr/>
          </p:nvSpPr>
          <p:spPr>
            <a:xfrm>
              <a:off x="2306" y="914"/>
              <a:ext cx="79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为最大</a:t>
              </a:r>
              <a:r>
                <a:rPr lang="en-US" altLang="zh-CN" sz="2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  <a:endParaRPr lang="en-US" altLang="zh-CN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0723" name="Text Box 3"/>
          <p:cNvSpPr txBox="1"/>
          <p:nvPr/>
        </p:nvSpPr>
        <p:spPr>
          <a:xfrm>
            <a:off x="914400" y="16891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0656" name="Object 0"/>
          <p:cNvGraphicFramePr>
            <a:graphicFrameLocks noChangeAspect="1"/>
          </p:cNvGraphicFramePr>
          <p:nvPr/>
        </p:nvGraphicFramePr>
        <p:xfrm>
          <a:off x="2184400" y="2336800"/>
          <a:ext cx="3251200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3" imgW="3251200" imgH="2552700" progId="Equation.DSMT4">
                  <p:embed/>
                </p:oleObj>
              </mc:Choice>
              <mc:Fallback>
                <p:oleObj name="" r:id="rId3" imgW="3251200" imgH="25527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4400" y="2336800"/>
                        <a:ext cx="3251200" cy="2552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7" name="Object 1"/>
          <p:cNvGraphicFramePr>
            <a:graphicFrameLocks noChangeAspect="1"/>
          </p:cNvGraphicFramePr>
          <p:nvPr/>
        </p:nvGraphicFramePr>
        <p:xfrm>
          <a:off x="1617663" y="5859463"/>
          <a:ext cx="49942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5" imgW="5168900" imgH="482600" progId="Equation.DSMT4">
                  <p:embed/>
                </p:oleObj>
              </mc:Choice>
              <mc:Fallback>
                <p:oleObj name="" r:id="rId5" imgW="5168900" imgH="4826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7663" y="5859463"/>
                        <a:ext cx="4994275" cy="46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8"/>
          <p:cNvSpPr txBox="1"/>
          <p:nvPr/>
        </p:nvSpPr>
        <p:spPr>
          <a:xfrm>
            <a:off x="1524000" y="3290888"/>
            <a:ext cx="609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则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1695450" y="1790700"/>
          <a:ext cx="5753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7" imgW="5753100" imgH="469900" progId="Equation.DSMT4">
                  <p:embed/>
                </p:oleObj>
              </mc:Choice>
              <mc:Fallback>
                <p:oleObj name="" r:id="rId7" imgW="5753100" imgH="4699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95450" y="1790700"/>
                        <a:ext cx="57531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1593850" y="5143500"/>
          <a:ext cx="3289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9" imgW="3288665" imgH="495300" progId="Equation.DSMT4">
                  <p:embed/>
                </p:oleObj>
              </mc:Choice>
              <mc:Fallback>
                <p:oleObj name="" r:id="rId9" imgW="3288665" imgH="4953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93850" y="5143500"/>
                        <a:ext cx="32893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307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808038" y="1331913"/>
          <a:ext cx="75279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3" imgW="7818120" imgH="487680" progId="Word.Document.8">
                  <p:embed/>
                </p:oleObj>
              </mc:Choice>
              <mc:Fallback>
                <p:oleObj name="" r:id="rId3" imgW="7818120" imgH="487680" progId="Word.Document.8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8038" y="1331913"/>
                        <a:ext cx="7527925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/>
          <p:nvPr/>
        </p:nvGrpSpPr>
        <p:grpSpPr>
          <a:xfrm>
            <a:off x="685800" y="2098675"/>
            <a:ext cx="7308850" cy="587375"/>
            <a:chOff x="432" y="960"/>
            <a:chExt cx="4604" cy="370"/>
          </a:xfrm>
        </p:grpSpPr>
        <p:graphicFrame>
          <p:nvGraphicFramePr>
            <p:cNvPr id="22533" name="Object 4"/>
            <p:cNvGraphicFramePr>
              <a:graphicFrameLocks noChangeAspect="1"/>
            </p:cNvGraphicFramePr>
            <p:nvPr/>
          </p:nvGraphicFramePr>
          <p:xfrm>
            <a:off x="2471" y="1004"/>
            <a:ext cx="1248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5" imgW="1854200" imgH="431800" progId="Equation.DSMT4">
                    <p:embed/>
                  </p:oleObj>
                </mc:Choice>
                <mc:Fallback>
                  <p:oleObj name="" r:id="rId5" imgW="1854200" imgH="431800" progId="Equation.DSMT4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71" y="1004"/>
                          <a:ext cx="1248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4" name="Object 5"/>
            <p:cNvGraphicFramePr>
              <a:graphicFrameLocks noChangeAspect="1"/>
            </p:cNvGraphicFramePr>
            <p:nvPr/>
          </p:nvGraphicFramePr>
          <p:xfrm>
            <a:off x="3844" y="1004"/>
            <a:ext cx="1192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7" imgW="1765300" imgH="482600" progId="Equation.DSMT4">
                    <p:embed/>
                  </p:oleObj>
                </mc:Choice>
                <mc:Fallback>
                  <p:oleObj name="" r:id="rId7" imgW="1765300" imgH="482600" progId="Equation.DSMT4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844" y="1004"/>
                          <a:ext cx="1192" cy="3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4" name="Rectangle 12"/>
            <p:cNvSpPr/>
            <p:nvPr/>
          </p:nvSpPr>
          <p:spPr>
            <a:xfrm>
              <a:off x="432" y="960"/>
              <a:ext cx="2880" cy="327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第一步    解方程组</a:t>
              </a:r>
              <a:r>
                <a:rPr lang="zh-CN" altLang="en-US" sz="14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1400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5373" name="Rectangle 13"/>
          <p:cNvSpPr/>
          <p:nvPr/>
        </p:nvSpPr>
        <p:spPr>
          <a:xfrm>
            <a:off x="2133600" y="2784475"/>
            <a:ext cx="4191000" cy="5191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求出实数解，得驻点</a:t>
            </a:r>
            <a:r>
              <a:rPr lang="en-US" altLang="zh-CN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8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8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Group 16"/>
          <p:cNvGrpSpPr/>
          <p:nvPr/>
        </p:nvGrpSpPr>
        <p:grpSpPr>
          <a:xfrm>
            <a:off x="685800" y="3478213"/>
            <a:ext cx="5791200" cy="523875"/>
            <a:chOff x="0" y="2006"/>
            <a:chExt cx="3648" cy="330"/>
          </a:xfrm>
        </p:grpSpPr>
        <p:sp>
          <p:nvSpPr>
            <p:cNvPr id="22543" name="Rectangle 15"/>
            <p:cNvSpPr/>
            <p:nvPr/>
          </p:nvSpPr>
          <p:spPr>
            <a:xfrm>
              <a:off x="0" y="2006"/>
              <a:ext cx="3648" cy="327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第二步  对于每一个驻点       </a:t>
              </a:r>
              <a:r>
                <a:rPr lang="zh-CN" altLang="en-US" sz="26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，</a:t>
              </a:r>
              <a:r>
                <a:rPr lang="zh-CN" altLang="en-US" sz="14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1400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32" name="Object 14"/>
            <p:cNvGraphicFramePr>
              <a:graphicFrameLocks noChangeAspect="1"/>
            </p:cNvGraphicFramePr>
            <p:nvPr/>
          </p:nvGraphicFramePr>
          <p:xfrm>
            <a:off x="2640" y="2064"/>
            <a:ext cx="69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" r:id="rId9" imgW="1104900" imgH="431800" progId="Equation.DSMT4">
                    <p:embed/>
                  </p:oleObj>
                </mc:Choice>
                <mc:Fallback>
                  <p:oleObj name="" r:id="rId9" imgW="1104900" imgH="431800" progId="Equation.DSMT4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640" y="2064"/>
                          <a:ext cx="697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77" name="Rectangle 17"/>
          <p:cNvSpPr/>
          <p:nvPr/>
        </p:nvSpPr>
        <p:spPr>
          <a:xfrm>
            <a:off x="2133600" y="4170363"/>
            <a:ext cx="5257800" cy="519112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求出二阶偏导数的值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22"/>
          <p:cNvGrpSpPr/>
          <p:nvPr/>
        </p:nvGrpSpPr>
        <p:grpSpPr>
          <a:xfrm>
            <a:off x="695325" y="4841875"/>
            <a:ext cx="8458200" cy="519113"/>
            <a:chOff x="432" y="2688"/>
            <a:chExt cx="5328" cy="327"/>
          </a:xfrm>
        </p:grpSpPr>
        <p:sp>
          <p:nvSpPr>
            <p:cNvPr id="22542" name="Rectangle 19"/>
            <p:cNvSpPr/>
            <p:nvPr/>
          </p:nvSpPr>
          <p:spPr>
            <a:xfrm>
              <a:off x="432" y="2688"/>
              <a:ext cx="5328" cy="327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第三步  定出        的符号，再判定是否是极值</a:t>
              </a:r>
              <a:r>
                <a:rPr lang="en-US" altLang="zh-CN" sz="2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  <a:r>
                <a:rPr lang="en-US" altLang="zh-CN" sz="14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1400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31" name="Object 18"/>
            <p:cNvGraphicFramePr>
              <a:graphicFrameLocks noChangeAspect="1"/>
            </p:cNvGraphicFramePr>
            <p:nvPr/>
          </p:nvGraphicFramePr>
          <p:xfrm>
            <a:off x="1884" y="2736"/>
            <a:ext cx="8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11" imgW="1282700" imgH="393700" progId="Equation.DSMT4">
                    <p:embed/>
                  </p:oleObj>
                </mc:Choice>
                <mc:Fallback>
                  <p:oleObj name="" r:id="rId11" imgW="1282700" imgH="393700" progId="Equation.DSMT4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884" y="2736"/>
                          <a:ext cx="808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41" name="文本框 4"/>
          <p:cNvSpPr txBox="1"/>
          <p:nvPr/>
        </p:nvSpPr>
        <p:spPr>
          <a:xfrm>
            <a:off x="3775075" y="357188"/>
            <a:ext cx="1255713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小结：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3" grpId="0"/>
      <p:bldP spid="1537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2" name="Text Box 2"/>
          <p:cNvSpPr txBox="1"/>
          <p:nvPr/>
        </p:nvSpPr>
        <p:spPr>
          <a:xfrm>
            <a:off x="485775" y="925513"/>
            <a:ext cx="8020050" cy="954087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2.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求 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x,y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在有界闭区域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上的最大值与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最小值的一般步骤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: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412" name="Text Box 4"/>
          <p:cNvSpPr txBox="1"/>
          <p:nvPr/>
        </p:nvSpPr>
        <p:spPr>
          <a:xfrm>
            <a:off x="457200" y="2300288"/>
            <a:ext cx="8686800" cy="519112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求出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x,y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内的所有驻点以及驻点处的函数值；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413" name="Text Box 5"/>
          <p:cNvSpPr txBox="1"/>
          <p:nvPr/>
        </p:nvSpPr>
        <p:spPr>
          <a:xfrm>
            <a:off x="457200" y="3138488"/>
            <a:ext cx="6781800" cy="519112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求出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x,y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在边界上的最大值与最小值；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414" name="Text Box 6"/>
          <p:cNvSpPr txBox="1"/>
          <p:nvPr/>
        </p:nvSpPr>
        <p:spPr>
          <a:xfrm>
            <a:off x="457200" y="3962400"/>
            <a:ext cx="8077200" cy="5191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将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中所求出的函数值进行比较，其中最大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415" name="Text Box 7"/>
          <p:cNvSpPr txBox="1"/>
          <p:nvPr/>
        </p:nvSpPr>
        <p:spPr>
          <a:xfrm>
            <a:off x="533400" y="4724400"/>
            <a:ext cx="8153400" cy="5191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的就是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x,y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上的最大值，最小的就是最小值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3" grpId="0"/>
      <p:bldP spid="17414" grpId="0"/>
      <p:bldP spid="174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62" name="Text Box 2"/>
          <p:cNvSpPr txBox="1"/>
          <p:nvPr/>
        </p:nvSpPr>
        <p:spPr>
          <a:xfrm>
            <a:off x="685800" y="461963"/>
            <a:ext cx="6772275" cy="522287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拉格朗日乘数法求极值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555" name="Text Box 3"/>
          <p:cNvSpPr txBox="1"/>
          <p:nvPr/>
        </p:nvSpPr>
        <p:spPr>
          <a:xfrm>
            <a:off x="685800" y="1285875"/>
            <a:ext cx="2286000" cy="522288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目标函数：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3568" name="Object 16"/>
          <p:cNvGraphicFramePr>
            <a:graphicFrameLocks noChangeAspect="1"/>
          </p:cNvGraphicFramePr>
          <p:nvPr/>
        </p:nvGraphicFramePr>
        <p:xfrm>
          <a:off x="2614613" y="1300163"/>
          <a:ext cx="17668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3" imgW="1765300" imgH="495300" progId="Equation.DSMT4">
                  <p:embed/>
                </p:oleObj>
              </mc:Choice>
              <mc:Fallback>
                <p:oleObj name="" r:id="rId3" imgW="1765300" imgH="4953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4613" y="1300163"/>
                        <a:ext cx="1766887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/>
          <p:nvPr/>
        </p:nvGrpSpPr>
        <p:grpSpPr>
          <a:xfrm>
            <a:off x="5019675" y="1306513"/>
            <a:ext cx="2498725" cy="522287"/>
            <a:chOff x="336" y="1257"/>
            <a:chExt cx="1899" cy="329"/>
          </a:xfrm>
        </p:grpSpPr>
        <p:sp>
          <p:nvSpPr>
            <p:cNvPr id="23565" name="Text Box 5"/>
            <p:cNvSpPr txBox="1"/>
            <p:nvPr/>
          </p:nvSpPr>
          <p:spPr>
            <a:xfrm>
              <a:off x="336" y="1257"/>
              <a:ext cx="1056" cy="329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条件：</a:t>
              </a:r>
              <a:endPara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23560" name="Object 17"/>
            <p:cNvGraphicFramePr>
              <a:graphicFrameLocks noChangeAspect="1"/>
            </p:cNvGraphicFramePr>
            <p:nvPr/>
          </p:nvGraphicFramePr>
          <p:xfrm>
            <a:off x="1094" y="1272"/>
            <a:ext cx="1141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5" imgW="1688465" imgH="495300" progId="Equation.DSMT4">
                    <p:embed/>
                  </p:oleObj>
                </mc:Choice>
                <mc:Fallback>
                  <p:oleObj name="" r:id="rId5" imgW="1688465" imgH="495300" progId="Equation.DSMT4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94" y="1272"/>
                          <a:ext cx="1141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685800" y="2209800"/>
          <a:ext cx="22098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7" imgW="2209800" imgH="1409700" progId="Equation.DSMT4">
                  <p:embed/>
                </p:oleObj>
              </mc:Choice>
              <mc:Fallback>
                <p:oleObj name="" r:id="rId7" imgW="2209800" imgH="14097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800" y="2209800"/>
                        <a:ext cx="2209800" cy="140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3054350" y="2209800"/>
          <a:ext cx="4902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9" imgW="4902200" imgH="952500" progId="Equation.DSMT4">
                  <p:embed/>
                </p:oleObj>
              </mc:Choice>
              <mc:Fallback>
                <p:oleObj name="" r:id="rId9" imgW="4902200" imgH="9525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54350" y="2209800"/>
                        <a:ext cx="49022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666750" y="2908300"/>
          <a:ext cx="619760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1" imgW="6197600" imgH="2298700" progId="Equation.DSMT4">
                  <p:embed/>
                </p:oleObj>
              </mc:Choice>
              <mc:Fallback>
                <p:oleObj name="" r:id="rId11" imgW="6197600" imgH="22987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6750" y="2908300"/>
                        <a:ext cx="6197600" cy="229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15"/>
          <p:cNvGraphicFramePr>
            <a:graphicFrameLocks noChangeAspect="1"/>
          </p:cNvGraphicFramePr>
          <p:nvPr/>
        </p:nvGraphicFramePr>
        <p:xfrm>
          <a:off x="742950" y="5365750"/>
          <a:ext cx="4445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3" imgW="4445000" imgH="508000" progId="Equation.DSMT4">
                  <p:embed/>
                </p:oleObj>
              </mc:Choice>
              <mc:Fallback>
                <p:oleObj name="" r:id="rId13" imgW="4445000" imgH="5080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42950" y="5365750"/>
                        <a:ext cx="44450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9" name="Object 19"/>
          <p:cNvGraphicFramePr>
            <a:graphicFrameLocks noChangeAspect="1"/>
          </p:cNvGraphicFramePr>
          <p:nvPr/>
        </p:nvGraphicFramePr>
        <p:xfrm>
          <a:off x="679450" y="6051550"/>
          <a:ext cx="4787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5" imgW="4787900" imgH="508000" progId="Equation.DSMT4">
                  <p:embed/>
                </p:oleObj>
              </mc:Choice>
              <mc:Fallback>
                <p:oleObj name="" r:id="rId15" imgW="4787900" imgH="5080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9450" y="6051550"/>
                        <a:ext cx="47879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5421" name="Text Box 13"/>
          <p:cNvSpPr txBox="1"/>
          <p:nvPr/>
        </p:nvSpPr>
        <p:spPr>
          <a:xfrm>
            <a:off x="899795" y="981393"/>
            <a:ext cx="2335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练习：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827405" y="1988503"/>
          <a:ext cx="7378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3" imgW="7378700" imgH="952500" progId="Equation.DSMT4">
                  <p:embed/>
                </p:oleObj>
              </mc:Choice>
              <mc:Fallback>
                <p:oleObj name="" r:id="rId3" imgW="7378700" imgH="95250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405" y="1988503"/>
                        <a:ext cx="73787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4"/>
          <p:cNvGraphicFramePr>
            <a:graphicFrameLocks noChangeAspect="1"/>
          </p:cNvGraphicFramePr>
          <p:nvPr/>
        </p:nvGraphicFramePr>
        <p:xfrm>
          <a:off x="914400" y="2978150"/>
          <a:ext cx="6362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5" imgW="6362700" imgH="901700" progId="Equation.DSMT4">
                  <p:embed/>
                </p:oleObj>
              </mc:Choice>
              <mc:Fallback>
                <p:oleObj name="" r:id="rId5" imgW="6362700" imgH="90170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2978150"/>
                        <a:ext cx="63627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10" name="Rectangle 34"/>
          <p:cNvSpPr/>
          <p:nvPr/>
        </p:nvSpPr>
        <p:spPr>
          <a:xfrm>
            <a:off x="703263" y="1498600"/>
            <a:ext cx="7526337" cy="4270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切平面，使切平面与三个坐标面所围成的四面体</a:t>
            </a:r>
            <a:endParaRPr lang="zh-CN" altLang="en-US" sz="28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5611" name="Group 40"/>
          <p:cNvGrpSpPr/>
          <p:nvPr/>
        </p:nvGrpSpPr>
        <p:grpSpPr>
          <a:xfrm>
            <a:off x="720725" y="2108200"/>
            <a:ext cx="4232275" cy="446088"/>
            <a:chOff x="605" y="1376"/>
            <a:chExt cx="2666" cy="281"/>
          </a:xfrm>
        </p:grpSpPr>
        <p:sp>
          <p:nvSpPr>
            <p:cNvPr id="25623" name="Rectangle 35"/>
            <p:cNvSpPr/>
            <p:nvPr/>
          </p:nvSpPr>
          <p:spPr>
            <a:xfrm>
              <a:off x="605" y="1388"/>
              <a:ext cx="266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bg2"/>
                  </a:solidFill>
                  <a:latin typeface="宋体" panose="02010600030101010101" pitchFamily="2" charset="-122"/>
                  <a:ea typeface="黑体" panose="02010609060101010101" pitchFamily="49" charset="-122"/>
                </a:rPr>
                <a:t>体积最小，求切点坐标</a:t>
              </a:r>
              <a:r>
                <a:rPr lang="en-US" altLang="zh-CN" sz="2800" b="1" dirty="0">
                  <a:solidFill>
                    <a:schemeClr val="bg2"/>
                  </a:solidFill>
                  <a:latin typeface="宋体" panose="02010600030101010101" pitchFamily="2" charset="-122"/>
                  <a:ea typeface="黑体" panose="02010609060101010101" pitchFamily="49" charset="-122"/>
                </a:rPr>
                <a:t>.</a:t>
              </a:r>
              <a:endParaRPr lang="en-US" altLang="zh-CN" sz="2800" b="1" dirty="0">
                <a:solidFill>
                  <a:schemeClr val="bg2"/>
                </a:solidFill>
                <a:latin typeface="宋体" panose="02010600030101010101" pitchFamily="2" charset="-122"/>
                <a:ea typeface="黑体" panose="02010609060101010101" pitchFamily="49" charset="-122"/>
              </a:endParaRPr>
            </a:p>
          </p:txBody>
        </p:sp>
        <p:sp>
          <p:nvSpPr>
            <p:cNvPr id="25624" name="Rectangle 36"/>
            <p:cNvSpPr/>
            <p:nvPr/>
          </p:nvSpPr>
          <p:spPr>
            <a:xfrm>
              <a:off x="2805" y="1376"/>
              <a:ext cx="171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.</a:t>
              </a:r>
              <a:endPara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1747" name="Text Box 3"/>
          <p:cNvSpPr txBox="1"/>
          <p:nvPr/>
        </p:nvSpPr>
        <p:spPr>
          <a:xfrm>
            <a:off x="609600" y="27432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5613" name="Group 87"/>
          <p:cNvGrpSpPr/>
          <p:nvPr/>
        </p:nvGrpSpPr>
        <p:grpSpPr>
          <a:xfrm>
            <a:off x="727075" y="457200"/>
            <a:ext cx="7502525" cy="889000"/>
            <a:chOff x="650" y="304"/>
            <a:chExt cx="4726" cy="560"/>
          </a:xfrm>
        </p:grpSpPr>
        <p:sp>
          <p:nvSpPr>
            <p:cNvPr id="25619" name="Rectangle 8"/>
            <p:cNvSpPr/>
            <p:nvPr/>
          </p:nvSpPr>
          <p:spPr>
            <a:xfrm>
              <a:off x="650" y="438"/>
              <a:ext cx="338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8</a:t>
              </a:r>
              <a:endPara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620" name="Rectangle 11"/>
            <p:cNvSpPr/>
            <p:nvPr/>
          </p:nvSpPr>
          <p:spPr>
            <a:xfrm>
              <a:off x="1222" y="438"/>
              <a:ext cx="2252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在第一象限内作椭球面</a:t>
              </a:r>
              <a:endPara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621" name="Rectangle 12"/>
            <p:cNvSpPr/>
            <p:nvPr/>
          </p:nvSpPr>
          <p:spPr>
            <a:xfrm>
              <a:off x="3425" y="425"/>
              <a:ext cx="5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endPara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5622" name="Rectangle 33"/>
            <p:cNvSpPr/>
            <p:nvPr/>
          </p:nvSpPr>
          <p:spPr>
            <a:xfrm>
              <a:off x="5155" y="438"/>
              <a:ext cx="221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</a:t>
              </a:r>
              <a:endPara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5608" name="Object 1030"/>
            <p:cNvGraphicFramePr>
              <a:graphicFrameLocks noChangeAspect="1"/>
            </p:cNvGraphicFramePr>
            <p:nvPr/>
          </p:nvGraphicFramePr>
          <p:xfrm>
            <a:off x="3564" y="304"/>
            <a:ext cx="1536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" r:id="rId3" imgW="2438400" imgH="889000" progId="Equation.DSMT4">
                    <p:embed/>
                  </p:oleObj>
                </mc:Choice>
                <mc:Fallback>
                  <p:oleObj name="" r:id="rId3" imgW="2438400" imgH="889000" progId="Equation.DSMT4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564" y="304"/>
                          <a:ext cx="1536" cy="5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0"/>
          <p:cNvGrpSpPr/>
          <p:nvPr/>
        </p:nvGrpSpPr>
        <p:grpSpPr>
          <a:xfrm>
            <a:off x="1219200" y="2743200"/>
            <a:ext cx="5334000" cy="533400"/>
            <a:chOff x="1152" y="1920"/>
            <a:chExt cx="3360" cy="336"/>
          </a:xfrm>
        </p:grpSpPr>
        <p:sp>
          <p:nvSpPr>
            <p:cNvPr id="25618" name="Rectangle 89"/>
            <p:cNvSpPr/>
            <p:nvPr/>
          </p:nvSpPr>
          <p:spPr>
            <a:xfrm>
              <a:off x="1152" y="1920"/>
              <a:ext cx="3360" cy="327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          为椭球面上一点</a:t>
              </a:r>
              <a:r>
                <a:rPr lang="en-US" altLang="zh-CN" sz="2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r>
                <a:rPr lang="en-US" altLang="zh-CN" sz="14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1400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5607" name="Object 1029"/>
            <p:cNvGraphicFramePr>
              <a:graphicFrameLocks noChangeAspect="1"/>
            </p:cNvGraphicFramePr>
            <p:nvPr/>
          </p:nvGraphicFramePr>
          <p:xfrm>
            <a:off x="1440" y="1984"/>
            <a:ext cx="113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" r:id="rId5" imgW="1790700" imgH="431800" progId="Equation.DSMT4">
                    <p:embed/>
                  </p:oleObj>
                </mc:Choice>
                <mc:Fallback>
                  <p:oleObj name="" r:id="rId5" imgW="1790700" imgH="431800" progId="Equation.DSMT4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440" y="1984"/>
                          <a:ext cx="1130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680" name="Object 1024"/>
          <p:cNvGraphicFramePr>
            <a:graphicFrameLocks noChangeAspect="1"/>
          </p:cNvGraphicFramePr>
          <p:nvPr/>
        </p:nvGraphicFramePr>
        <p:xfrm>
          <a:off x="1333500" y="3429000"/>
          <a:ext cx="45212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7" imgW="4520565" imgH="889000" progId="Equation.DSMT4">
                  <p:embed/>
                </p:oleObj>
              </mc:Choice>
              <mc:Fallback>
                <p:oleObj name="" r:id="rId7" imgW="4520565" imgH="8890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3500" y="3429000"/>
                        <a:ext cx="4521200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1" name="Object 1025"/>
          <p:cNvGraphicFramePr>
            <a:graphicFrameLocks noChangeAspect="1"/>
          </p:cNvGraphicFramePr>
          <p:nvPr/>
        </p:nvGraphicFramePr>
        <p:xfrm>
          <a:off x="1238250" y="4533900"/>
          <a:ext cx="2247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9" imgW="2247900" imgH="914400" progId="Equation.DSMT4">
                  <p:embed/>
                </p:oleObj>
              </mc:Choice>
              <mc:Fallback>
                <p:oleObj name="" r:id="rId9" imgW="2247900" imgH="91440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38250" y="4533900"/>
                        <a:ext cx="22479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2" name="Object 1026"/>
          <p:cNvGraphicFramePr>
            <a:graphicFrameLocks noChangeAspect="1"/>
          </p:cNvGraphicFramePr>
          <p:nvPr/>
        </p:nvGraphicFramePr>
        <p:xfrm>
          <a:off x="3759200" y="4533900"/>
          <a:ext cx="1866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1" imgW="1866900" imgH="914400" progId="Equation.DSMT4">
                  <p:embed/>
                </p:oleObj>
              </mc:Choice>
              <mc:Fallback>
                <p:oleObj name="" r:id="rId11" imgW="1866900" imgH="914400" progId="Equation.DSMT4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59200" y="4533900"/>
                        <a:ext cx="18669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1027"/>
          <p:cNvGraphicFramePr>
            <a:graphicFrameLocks noChangeAspect="1"/>
          </p:cNvGraphicFramePr>
          <p:nvPr/>
        </p:nvGraphicFramePr>
        <p:xfrm>
          <a:off x="6121400" y="4533900"/>
          <a:ext cx="1778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3" imgW="1777365" imgH="914400" progId="Equation.DSMT4">
                  <p:embed/>
                </p:oleObj>
              </mc:Choice>
              <mc:Fallback>
                <p:oleObj name="" r:id="rId13" imgW="1777365" imgH="9144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21400" y="4533900"/>
                        <a:ext cx="17780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98"/>
          <p:cNvGrpSpPr/>
          <p:nvPr/>
        </p:nvGrpSpPr>
        <p:grpSpPr>
          <a:xfrm>
            <a:off x="990600" y="5486400"/>
            <a:ext cx="6019800" cy="533400"/>
            <a:chOff x="672" y="3648"/>
            <a:chExt cx="3792" cy="336"/>
          </a:xfrm>
        </p:grpSpPr>
        <p:sp>
          <p:nvSpPr>
            <p:cNvPr id="25617" name="Rectangle 97"/>
            <p:cNvSpPr/>
            <p:nvPr/>
          </p:nvSpPr>
          <p:spPr>
            <a:xfrm>
              <a:off x="672" y="3648"/>
              <a:ext cx="3792" cy="327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过           的切平面方程为</a:t>
              </a:r>
              <a:r>
                <a:rPr lang="zh-CN" altLang="en-US" sz="28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endParaRPr lang="zh-CN" altLang="en-US" sz="28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5606" name="Object 1028"/>
            <p:cNvGraphicFramePr>
              <a:graphicFrameLocks noChangeAspect="1"/>
            </p:cNvGraphicFramePr>
            <p:nvPr/>
          </p:nvGraphicFramePr>
          <p:xfrm>
            <a:off x="1104" y="3712"/>
            <a:ext cx="113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" name="" r:id="rId15" imgW="1790700" imgH="431800" progId="Equation.DSMT4">
                    <p:embed/>
                  </p:oleObj>
                </mc:Choice>
                <mc:Fallback>
                  <p:oleObj name="" r:id="rId15" imgW="1790700" imgH="431800" progId="Equation.DSMT4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104" y="3712"/>
                          <a:ext cx="1130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Text Box 15"/>
          <p:cNvSpPr txBox="1"/>
          <p:nvPr/>
        </p:nvSpPr>
        <p:spPr>
          <a:xfrm>
            <a:off x="762000" y="914400"/>
            <a:ext cx="1447800" cy="519113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050" name="Object 16"/>
          <p:cNvGraphicFramePr>
            <a:graphicFrameLocks noChangeAspect="1"/>
          </p:cNvGraphicFramePr>
          <p:nvPr/>
        </p:nvGraphicFramePr>
        <p:xfrm>
          <a:off x="1547495" y="963613"/>
          <a:ext cx="6083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6083300" imgH="469900" progId="Equation.DSMT4">
                  <p:embed/>
                </p:oleObj>
              </mc:Choice>
              <mc:Fallback>
                <p:oleObj name="" r:id="rId3" imgW="6083300" imgH="4699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495" y="963613"/>
                        <a:ext cx="60833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1" name="Text Box 29"/>
          <p:cNvSpPr txBox="1"/>
          <p:nvPr/>
        </p:nvSpPr>
        <p:spPr>
          <a:xfrm>
            <a:off x="766445" y="2542223"/>
            <a:ext cx="1447800" cy="522287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102" name="Object 30"/>
          <p:cNvGraphicFramePr>
            <a:graphicFrameLocks noChangeAspect="1"/>
          </p:cNvGraphicFramePr>
          <p:nvPr/>
        </p:nvGraphicFramePr>
        <p:xfrm>
          <a:off x="1475740" y="2498725"/>
          <a:ext cx="6502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6502400" imgH="571500" progId="Equation.DSMT4">
                  <p:embed/>
                </p:oleObj>
              </mc:Choice>
              <mc:Fallback>
                <p:oleObj name="" r:id="rId5" imgW="6502400" imgH="5715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5740" y="2498725"/>
                        <a:ext cx="65024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8" name="Object 36"/>
          <p:cNvGraphicFramePr>
            <a:graphicFrameLocks noChangeAspect="1"/>
          </p:cNvGraphicFramePr>
          <p:nvPr/>
        </p:nvGraphicFramePr>
        <p:xfrm>
          <a:off x="1547495" y="1628775"/>
          <a:ext cx="4279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7" imgW="4279900" imgH="495300" progId="Equation.DSMT4">
                  <p:embed/>
                </p:oleObj>
              </mc:Choice>
              <mc:Fallback>
                <p:oleObj name="" r:id="rId7" imgW="4279900" imgH="4953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7495" y="1628775"/>
                        <a:ext cx="42799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9" name="Object 37"/>
          <p:cNvGraphicFramePr>
            <a:graphicFrameLocks noChangeAspect="1"/>
          </p:cNvGraphicFramePr>
          <p:nvPr/>
        </p:nvGraphicFramePr>
        <p:xfrm>
          <a:off x="1547495" y="3181350"/>
          <a:ext cx="4279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9" imgW="4279900" imgH="495300" progId="Equation.DSMT4">
                  <p:embed/>
                </p:oleObj>
              </mc:Choice>
              <mc:Fallback>
                <p:oleObj name="" r:id="rId9" imgW="4279900" imgH="4953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47495" y="3181350"/>
                        <a:ext cx="42799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833755" y="4324350"/>
            <a:ext cx="2631440" cy="522288"/>
            <a:chOff x="1313" y="6810"/>
            <a:chExt cx="4144" cy="823"/>
          </a:xfrm>
        </p:grpSpPr>
        <p:graphicFrame>
          <p:nvGraphicFramePr>
            <p:cNvPr id="3074" name="Object 2"/>
            <p:cNvGraphicFramePr>
              <a:graphicFrameLocks noChangeAspect="1"/>
            </p:cNvGraphicFramePr>
            <p:nvPr>
              <p:custDataLst>
                <p:tags r:id="rId11"/>
              </p:custDataLst>
            </p:nvPr>
          </p:nvGraphicFramePr>
          <p:xfrm>
            <a:off x="2437" y="6874"/>
            <a:ext cx="3020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12" imgW="1917065" imgH="431800" progId="Equation.DSMT4">
                    <p:embed/>
                  </p:oleObj>
                </mc:Choice>
                <mc:Fallback>
                  <p:oleObj name="" r:id="rId12" imgW="1917065" imgH="431800" progId="Equation.DSMT4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437" y="6874"/>
                          <a:ext cx="3020" cy="6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1" name="Text Box 3"/>
            <p:cNvSpPr txBox="1"/>
            <p:nvPr>
              <p:custDataLst>
                <p:tags r:id="rId14"/>
              </p:custDataLst>
            </p:nvPr>
          </p:nvSpPr>
          <p:spPr>
            <a:xfrm>
              <a:off x="1313" y="6810"/>
              <a:ext cx="1560" cy="823"/>
            </a:xfrm>
            <a:prstGeom prst="rect">
              <a:avLst/>
            </a:prstGeom>
            <a:noFill/>
            <a:ln w="5715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4101" name="Object 5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5435600" y="4091940"/>
          <a:ext cx="3254375" cy="2200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6" imgW="3152775" imgH="2133600" progId="Paint.Picture">
                  <p:embed/>
                </p:oleObj>
              </mc:Choice>
              <mc:Fallback>
                <p:oleObj name="" r:id="rId16" imgW="3152775" imgH="2133600" progId="Paint.Picture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435600" y="4091940"/>
                        <a:ext cx="3254375" cy="22009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2" name="Object 76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618933" y="5013008"/>
          <a:ext cx="312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9" imgW="3124200" imgH="431800" progId="Equation.DSMT4">
                  <p:embed/>
                </p:oleObj>
              </mc:Choice>
              <mc:Fallback>
                <p:oleObj name="" r:id="rId19" imgW="3124200" imgH="4318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618933" y="5013008"/>
                        <a:ext cx="3124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6626" name="Object 0"/>
          <p:cNvGraphicFramePr>
            <a:graphicFrameLocks noChangeAspect="1"/>
          </p:cNvGraphicFramePr>
          <p:nvPr/>
        </p:nvGraphicFramePr>
        <p:xfrm>
          <a:off x="1333500" y="755650"/>
          <a:ext cx="58451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3" imgW="5854700" imgH="850900" progId="Equation.DSMT4">
                  <p:embed/>
                </p:oleObj>
              </mc:Choice>
              <mc:Fallback>
                <p:oleObj name="" r:id="rId3" imgW="5854700" imgH="850900" progId="Equation.DSMT4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3500" y="755650"/>
                        <a:ext cx="5845175" cy="854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0" name="Rectangle 12"/>
          <p:cNvSpPr/>
          <p:nvPr/>
        </p:nvSpPr>
        <p:spPr>
          <a:xfrm>
            <a:off x="1143000" y="1995488"/>
            <a:ext cx="1828800" cy="519112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化简为</a:t>
            </a:r>
            <a:r>
              <a:rPr lang="zh-CN" altLang="en-US" sz="26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endParaRPr lang="zh-CN" altLang="en-US" sz="26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2705" name="Object 1"/>
          <p:cNvGraphicFramePr>
            <a:graphicFrameLocks noChangeAspect="1"/>
          </p:cNvGraphicFramePr>
          <p:nvPr/>
        </p:nvGraphicFramePr>
        <p:xfrm>
          <a:off x="2540000" y="1825625"/>
          <a:ext cx="35560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5" imgW="3556000" imgH="850900" progId="Equation.DSMT4">
                  <p:embed/>
                </p:oleObj>
              </mc:Choice>
              <mc:Fallback>
                <p:oleObj name="" r:id="rId5" imgW="3556000" imgH="850900" progId="Equation.DSMT4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40000" y="1825625"/>
                        <a:ext cx="3556000" cy="84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1" name="Rectangle 13"/>
          <p:cNvSpPr/>
          <p:nvPr/>
        </p:nvSpPr>
        <p:spPr>
          <a:xfrm>
            <a:off x="1143000" y="2819400"/>
            <a:ext cx="5562600" cy="5191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该切平面在三个轴上的截距各为</a:t>
            </a:r>
            <a:r>
              <a:rPr lang="zh-CN" altLang="en-US" sz="28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1819275" y="3505200"/>
          <a:ext cx="11461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7" imgW="1143000" imgH="990600" progId="Equation.DSMT4">
                  <p:embed/>
                </p:oleObj>
              </mc:Choice>
              <mc:Fallback>
                <p:oleObj name="" r:id="rId7" imgW="1143000" imgH="990600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19275" y="3505200"/>
                        <a:ext cx="1146175" cy="987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3317875" y="3511550"/>
          <a:ext cx="1143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9" imgW="1143000" imgH="990600" progId="Equation.DSMT4">
                  <p:embed/>
                </p:oleObj>
              </mc:Choice>
              <mc:Fallback>
                <p:oleObj name="" r:id="rId9" imgW="1143000" imgH="990600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17875" y="3511550"/>
                        <a:ext cx="1143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4879975" y="3511550"/>
          <a:ext cx="10572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11" imgW="1054100" imgH="990600" progId="Equation.DSMT4">
                  <p:embed/>
                </p:oleObj>
              </mc:Choice>
              <mc:Fallback>
                <p:oleObj name="" r:id="rId11" imgW="1054100" imgH="990600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79975" y="3511550"/>
                        <a:ext cx="1057275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7" name="Rectangle 19"/>
          <p:cNvSpPr/>
          <p:nvPr/>
        </p:nvSpPr>
        <p:spPr>
          <a:xfrm>
            <a:off x="1143000" y="5016500"/>
            <a:ext cx="3581400" cy="5191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所围四面体的体积</a:t>
            </a:r>
            <a:r>
              <a:rPr lang="zh-CN" altLang="en-US" sz="26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14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endParaRPr lang="zh-CN" altLang="en-US" sz="14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4191000" y="4781550"/>
          <a:ext cx="29876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13" imgW="2984500" imgH="990600" progId="Equation.DSMT4">
                  <p:embed/>
                </p:oleObj>
              </mc:Choice>
              <mc:Fallback>
                <p:oleObj name="" r:id="rId13" imgW="2984500" imgH="990600" progId="Equation.DSMT4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91000" y="4781550"/>
                        <a:ext cx="2987675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0" grpId="0"/>
      <p:bldP spid="32781" grpId="0"/>
      <p:bldP spid="3278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3855" name="Object 63"/>
          <p:cNvGraphicFramePr>
            <a:graphicFrameLocks noChangeAspect="1"/>
          </p:cNvGraphicFramePr>
          <p:nvPr/>
        </p:nvGraphicFramePr>
        <p:xfrm>
          <a:off x="1079500" y="1898650"/>
          <a:ext cx="37052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3" imgW="3708400" imgH="457200" progId="Equation.DSMT4">
                  <p:embed/>
                </p:oleObj>
              </mc:Choice>
              <mc:Fallback>
                <p:oleObj name="" r:id="rId3" imgW="3708400" imgH="457200" progId="Equation.DSMT4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9500" y="1898650"/>
                        <a:ext cx="3705225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9"/>
          <p:cNvGrpSpPr/>
          <p:nvPr/>
        </p:nvGrpSpPr>
        <p:grpSpPr>
          <a:xfrm>
            <a:off x="530225" y="2552700"/>
            <a:ext cx="8039100" cy="904875"/>
            <a:chOff x="-4" y="1868"/>
            <a:chExt cx="5064" cy="570"/>
          </a:xfrm>
        </p:grpSpPr>
        <p:graphicFrame>
          <p:nvGraphicFramePr>
            <p:cNvPr id="27655" name="Object 67"/>
            <p:cNvGraphicFramePr>
              <a:graphicFrameLocks noChangeAspect="1"/>
            </p:cNvGraphicFramePr>
            <p:nvPr/>
          </p:nvGraphicFramePr>
          <p:xfrm>
            <a:off x="-4" y="2034"/>
            <a:ext cx="113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" name="" r:id="rId5" imgW="1790700" imgH="431800" progId="Equation.DSMT4">
                    <p:embed/>
                  </p:oleObj>
                </mc:Choice>
                <mc:Fallback>
                  <p:oleObj name="" r:id="rId5" imgW="1790700" imgH="431800" progId="Equation.DSMT4">
                    <p:embed/>
                    <p:pic>
                      <p:nvPicPr>
                        <p:cNvPr id="0" name="图片 318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-4" y="2034"/>
                          <a:ext cx="1130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6" name="Object 65"/>
            <p:cNvGraphicFramePr>
              <a:graphicFrameLocks noChangeAspect="1"/>
            </p:cNvGraphicFramePr>
            <p:nvPr/>
          </p:nvGraphicFramePr>
          <p:xfrm>
            <a:off x="1172" y="1868"/>
            <a:ext cx="3888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" r:id="rId7" imgW="6172200" imgH="901700" progId="Equation.DSMT4">
                    <p:embed/>
                  </p:oleObj>
                </mc:Choice>
                <mc:Fallback>
                  <p:oleObj name="" r:id="rId7" imgW="6172200" imgH="901700" progId="Equation.DSMT4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72" y="1868"/>
                          <a:ext cx="3888" cy="5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862" name="Object 70"/>
          <p:cNvGraphicFramePr>
            <a:graphicFrameLocks noChangeAspect="1"/>
          </p:cNvGraphicFramePr>
          <p:nvPr/>
        </p:nvGraphicFramePr>
        <p:xfrm>
          <a:off x="984250" y="3695700"/>
          <a:ext cx="49403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9" imgW="4940300" imgH="1714500" progId="Equation.DSMT4">
                  <p:embed/>
                </p:oleObj>
              </mc:Choice>
              <mc:Fallback>
                <p:oleObj name="" r:id="rId9" imgW="4940300" imgH="1714500" progId="Equation.DSMT4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84250" y="3695700"/>
                        <a:ext cx="4940300" cy="171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9" name="Group 72"/>
          <p:cNvGrpSpPr/>
          <p:nvPr/>
        </p:nvGrpSpPr>
        <p:grpSpPr>
          <a:xfrm>
            <a:off x="609600" y="679450"/>
            <a:ext cx="8458200" cy="1003300"/>
            <a:chOff x="576" y="428"/>
            <a:chExt cx="5328" cy="632"/>
          </a:xfrm>
        </p:grpSpPr>
        <p:sp>
          <p:nvSpPr>
            <p:cNvPr id="27660" name="Rectangle 61"/>
            <p:cNvSpPr/>
            <p:nvPr/>
          </p:nvSpPr>
          <p:spPr>
            <a:xfrm>
              <a:off x="576" y="576"/>
              <a:ext cx="5328" cy="327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在条件              下求</a:t>
              </a:r>
              <a:r>
                <a:rPr lang="zh-CN" altLang="en-US" sz="2800" b="1" i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                  </a:t>
              </a:r>
              <a:r>
                <a:rPr lang="zh-CN" altLang="en-US" sz="2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的最小值</a:t>
              </a:r>
              <a:r>
                <a:rPr lang="en-US" altLang="zh-CN" sz="2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r>
                <a:rPr lang="en-US" altLang="zh-CN" sz="14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1400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7653" name="Object 60"/>
            <p:cNvGraphicFramePr>
              <a:graphicFrameLocks noChangeAspect="1"/>
            </p:cNvGraphicFramePr>
            <p:nvPr/>
          </p:nvGraphicFramePr>
          <p:xfrm>
            <a:off x="1356" y="428"/>
            <a:ext cx="1534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" name="" r:id="rId11" imgW="2438400" imgH="901700" progId="Equation.DSMT4">
                    <p:embed/>
                  </p:oleObj>
                </mc:Choice>
                <mc:Fallback>
                  <p:oleObj name="" r:id="rId11" imgW="2438400" imgH="901700" progId="Equation.DSMT4">
                    <p:embed/>
                    <p:pic>
                      <p:nvPicPr>
                        <p:cNvPr id="0" name="图片 318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356" y="428"/>
                          <a:ext cx="1534" cy="5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4" name="Object 71"/>
            <p:cNvGraphicFramePr>
              <a:graphicFrameLocks noChangeAspect="1"/>
            </p:cNvGraphicFramePr>
            <p:nvPr/>
          </p:nvGraphicFramePr>
          <p:xfrm>
            <a:off x="3364" y="436"/>
            <a:ext cx="1160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13" imgW="1841500" imgH="990600" progId="Equation.DSMT4">
                    <p:embed/>
                  </p:oleObj>
                </mc:Choice>
                <mc:Fallback>
                  <p:oleObj name="" r:id="rId13" imgW="1841500" imgH="990600" progId="Equation.DSMT4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364" y="436"/>
                          <a:ext cx="1160" cy="6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865" name="Object 73"/>
          <p:cNvGraphicFramePr>
            <a:graphicFrameLocks noChangeAspect="1"/>
          </p:cNvGraphicFramePr>
          <p:nvPr/>
        </p:nvGraphicFramePr>
        <p:xfrm>
          <a:off x="4997450" y="1905000"/>
          <a:ext cx="1714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15" imgW="1714500" imgH="520700" progId="Equation.DSMT4">
                  <p:embed/>
                </p:oleObj>
              </mc:Choice>
              <mc:Fallback>
                <p:oleObj name="" r:id="rId15" imgW="1714500" imgH="520700" progId="Equation.DSMT4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97450" y="1905000"/>
                        <a:ext cx="17145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2" name="Text Box 6"/>
          <p:cNvSpPr txBox="1"/>
          <p:nvPr/>
        </p:nvSpPr>
        <p:spPr>
          <a:xfrm>
            <a:off x="762000" y="2071688"/>
            <a:ext cx="990600" cy="519112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即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1339850" y="292100"/>
          <a:ext cx="3235325" cy="427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3" imgW="3238500" imgH="4279900" progId="Equation.DSMT4">
                  <p:embed/>
                </p:oleObj>
              </mc:Choice>
              <mc:Fallback>
                <p:oleObj name="" r:id="rId3" imgW="3238500" imgH="4279900" progId="Equation.DSMT4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9850" y="292100"/>
                        <a:ext cx="3235325" cy="427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/>
          <p:nvPr/>
        </p:nvGrpSpPr>
        <p:grpSpPr>
          <a:xfrm>
            <a:off x="4265613" y="228600"/>
            <a:ext cx="2590800" cy="3038475"/>
            <a:chOff x="2688" y="438"/>
            <a:chExt cx="1632" cy="1914"/>
          </a:xfrm>
        </p:grpSpPr>
        <p:sp>
          <p:nvSpPr>
            <p:cNvPr id="28690" name="Text Box 5"/>
            <p:cNvSpPr txBox="1"/>
            <p:nvPr/>
          </p:nvSpPr>
          <p:spPr>
            <a:xfrm>
              <a:off x="2688" y="1248"/>
              <a:ext cx="816" cy="327"/>
            </a:xfrm>
            <a:prstGeom prst="rect">
              <a:avLst/>
            </a:prstGeom>
            <a:noFill/>
            <a:ln w="5715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可得</a:t>
              </a:r>
              <a:endPara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8691" name="AutoShape 9"/>
            <p:cNvSpPr/>
            <p:nvPr/>
          </p:nvSpPr>
          <p:spPr>
            <a:xfrm>
              <a:off x="3264" y="768"/>
              <a:ext cx="144" cy="1296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8575" cap="flat" cmpd="sng">
              <a:solidFill>
                <a:srgbClr val="00206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8680" name="Object 14"/>
            <p:cNvGraphicFramePr>
              <a:graphicFrameLocks noChangeAspect="1"/>
            </p:cNvGraphicFramePr>
            <p:nvPr/>
          </p:nvGraphicFramePr>
          <p:xfrm>
            <a:off x="3508" y="438"/>
            <a:ext cx="794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" name="" r:id="rId5" imgW="1257300" imgH="901700" progId="Equation.DSMT4">
                    <p:embed/>
                  </p:oleObj>
                </mc:Choice>
                <mc:Fallback>
                  <p:oleObj name="" r:id="rId5" imgW="1257300" imgH="901700" progId="Equation.DSMT4">
                    <p:embed/>
                    <p:pic>
                      <p:nvPicPr>
                        <p:cNvPr id="0" name="图片 318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08" y="438"/>
                          <a:ext cx="794" cy="5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1" name="Object 13"/>
            <p:cNvGraphicFramePr>
              <a:graphicFrameLocks noChangeAspect="1"/>
            </p:cNvGraphicFramePr>
            <p:nvPr/>
          </p:nvGraphicFramePr>
          <p:xfrm>
            <a:off x="3534" y="1110"/>
            <a:ext cx="782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" name="" r:id="rId7" imgW="1244600" imgH="901700" progId="Equation.DSMT4">
                    <p:embed/>
                  </p:oleObj>
                </mc:Choice>
                <mc:Fallback>
                  <p:oleObj name="" r:id="rId7" imgW="1244600" imgH="901700" progId="Equation.DSMT4">
                    <p:embed/>
                    <p:pic>
                      <p:nvPicPr>
                        <p:cNvPr id="0" name="图片 318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534" y="1110"/>
                          <a:ext cx="782" cy="5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2" name="Object 12"/>
            <p:cNvGraphicFramePr>
              <a:graphicFrameLocks noChangeAspect="1"/>
            </p:cNvGraphicFramePr>
            <p:nvPr/>
          </p:nvGraphicFramePr>
          <p:xfrm>
            <a:off x="3558" y="1782"/>
            <a:ext cx="762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" name="" r:id="rId9" imgW="1206500" imgH="901700" progId="Equation.DSMT4">
                    <p:embed/>
                  </p:oleObj>
                </mc:Choice>
                <mc:Fallback>
                  <p:oleObj name="" r:id="rId9" imgW="1206500" imgH="901700" progId="Equation.DSMT4">
                    <p:embed/>
                    <p:pic>
                      <p:nvPicPr>
                        <p:cNvPr id="0" name="图片 319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558" y="1782"/>
                          <a:ext cx="762" cy="5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0"/>
          <p:cNvGrpSpPr/>
          <p:nvPr/>
        </p:nvGrpSpPr>
        <p:grpSpPr>
          <a:xfrm>
            <a:off x="4800600" y="4114800"/>
            <a:ext cx="4572000" cy="1098550"/>
            <a:chOff x="1728" y="2736"/>
            <a:chExt cx="2880" cy="692"/>
          </a:xfrm>
        </p:grpSpPr>
        <p:sp>
          <p:nvSpPr>
            <p:cNvPr id="28689" name="Rectangle 19"/>
            <p:cNvSpPr/>
            <p:nvPr/>
          </p:nvSpPr>
          <p:spPr>
            <a:xfrm>
              <a:off x="1728" y="2832"/>
              <a:ext cx="2880" cy="596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r>
                <a:rPr lang="en-US" altLang="zh-CN" sz="2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    </a:t>
              </a:r>
              <a:r>
                <a:rPr lang="zh-CN" altLang="en-US" sz="2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   ，   </a:t>
              </a:r>
              <a:r>
                <a:rPr lang="en-US" altLang="zh-CN" sz="2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en-US" sz="2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时</a:t>
              </a:r>
              <a:r>
                <a:rPr lang="en-US" altLang="zh-CN" sz="2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endParaRPr lang="en-US" altLang="zh-CN" sz="28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en-US" altLang="zh-CN" sz="28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8677" name="Object 18"/>
            <p:cNvGraphicFramePr>
              <a:graphicFrameLocks noChangeAspect="1"/>
            </p:cNvGraphicFramePr>
            <p:nvPr/>
          </p:nvGraphicFramePr>
          <p:xfrm>
            <a:off x="1968" y="2736"/>
            <a:ext cx="336" cy="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" name="" r:id="rId11" imgW="533400" imgH="901700" progId="Equation.DSMT4">
                    <p:embed/>
                  </p:oleObj>
                </mc:Choice>
                <mc:Fallback>
                  <p:oleObj name="" r:id="rId11" imgW="533400" imgH="901700" progId="Equation.DSMT4">
                    <p:embed/>
                    <p:pic>
                      <p:nvPicPr>
                        <p:cNvPr id="0" name="图片 319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968" y="2736"/>
                          <a:ext cx="336" cy="5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8" name="Object 17"/>
            <p:cNvGraphicFramePr>
              <a:graphicFrameLocks noChangeAspect="1"/>
            </p:cNvGraphicFramePr>
            <p:nvPr/>
          </p:nvGraphicFramePr>
          <p:xfrm>
            <a:off x="2544" y="2736"/>
            <a:ext cx="336" cy="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" name="" r:id="rId13" imgW="533400" imgH="901700" progId="Equation.DSMT4">
                    <p:embed/>
                  </p:oleObj>
                </mc:Choice>
                <mc:Fallback>
                  <p:oleObj name="" r:id="rId13" imgW="533400" imgH="901700" progId="Equation.DSMT4">
                    <p:embed/>
                    <p:pic>
                      <p:nvPicPr>
                        <p:cNvPr id="0" name="图片 319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544" y="2736"/>
                          <a:ext cx="336" cy="5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9" name="Object 16"/>
            <p:cNvGraphicFramePr>
              <a:graphicFrameLocks noChangeAspect="1"/>
            </p:cNvGraphicFramePr>
            <p:nvPr/>
          </p:nvGraphicFramePr>
          <p:xfrm>
            <a:off x="3120" y="2736"/>
            <a:ext cx="336" cy="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" name="" r:id="rId15" imgW="533400" imgH="901700" progId="Equation.DSMT4">
                    <p:embed/>
                  </p:oleObj>
                </mc:Choice>
                <mc:Fallback>
                  <p:oleObj name="" r:id="rId15" imgW="533400" imgH="901700" progId="Equation.DSMT4">
                    <p:embed/>
                    <p:pic>
                      <p:nvPicPr>
                        <p:cNvPr id="0" name="图片 319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120" y="2736"/>
                          <a:ext cx="336" cy="5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37" name="Rectangle 21"/>
          <p:cNvSpPr/>
          <p:nvPr/>
        </p:nvSpPr>
        <p:spPr>
          <a:xfrm>
            <a:off x="5029200" y="3519488"/>
            <a:ext cx="2336800" cy="519112"/>
          </a:xfrm>
          <a:prstGeom prst="rect">
            <a:avLst/>
          </a:prstGeom>
          <a:noFill/>
          <a:ln w="31750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当切点坐标为</a:t>
            </a:r>
            <a:endParaRPr lang="zh-CN" altLang="en-US" sz="28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40" name="Rectangle 24"/>
          <p:cNvSpPr/>
          <p:nvPr/>
        </p:nvSpPr>
        <p:spPr>
          <a:xfrm>
            <a:off x="838200" y="5486400"/>
            <a:ext cx="4343400" cy="5191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四面体的体积最小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4839" name="Object 23"/>
          <p:cNvGraphicFramePr>
            <a:graphicFrameLocks noChangeAspect="1"/>
          </p:cNvGraphicFramePr>
          <p:nvPr/>
        </p:nvGraphicFramePr>
        <p:xfrm>
          <a:off x="6156325" y="5327650"/>
          <a:ext cx="13874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17" imgW="1384300" imgH="914400" progId="Equation.DSMT4">
                  <p:embed/>
                </p:oleObj>
              </mc:Choice>
              <mc:Fallback>
                <p:oleObj name="" r:id="rId17" imgW="1384300" imgH="914400" progId="Equation.DSMT4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56325" y="5327650"/>
                        <a:ext cx="1387475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71"/>
          <p:cNvGraphicFramePr>
            <a:graphicFrameLocks noChangeAspect="1"/>
          </p:cNvGraphicFramePr>
          <p:nvPr/>
        </p:nvGraphicFramePr>
        <p:xfrm>
          <a:off x="3898900" y="5327650"/>
          <a:ext cx="2171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19" imgW="2171700" imgH="990600" progId="Equation.DSMT4">
                  <p:embed/>
                </p:oleObj>
              </mc:Choice>
              <mc:Fallback>
                <p:oleObj name="" r:id="rId19" imgW="2171700" imgH="990600" progId="Equation.DSMT4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898900" y="5327650"/>
                        <a:ext cx="21717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/>
      <p:bldP spid="34837" grpId="0"/>
      <p:bldP spid="348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666750" y="304800"/>
          <a:ext cx="6769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3" imgW="6769100" imgH="1028700" progId="Equation.DSMT4">
                  <p:embed/>
                </p:oleObj>
              </mc:Choice>
              <mc:Fallback>
                <p:oleObj name="" r:id="rId3" imgW="6769100" imgH="1028700" progId="Equation.DSMT4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6750" y="304800"/>
                        <a:ext cx="67691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892300" y="1054100"/>
          <a:ext cx="4724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5" imgW="4724400" imgH="901700" progId="Equation.DSMT4">
                  <p:embed/>
                </p:oleObj>
              </mc:Choice>
              <mc:Fallback>
                <p:oleObj name="" r:id="rId5" imgW="4724400" imgH="901700" progId="Equation.DSMT4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92300" y="1054100"/>
                        <a:ext cx="47244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704850" y="1676400"/>
          <a:ext cx="7442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7" imgW="7442200" imgH="1054100" progId="Equation.DSMT4">
                  <p:embed/>
                </p:oleObj>
              </mc:Choice>
              <mc:Fallback>
                <p:oleObj name="" r:id="rId7" imgW="7442200" imgH="1054100" progId="Equation.DSMT4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4850" y="1676400"/>
                        <a:ext cx="74422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1441450" y="2425700"/>
          <a:ext cx="6019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9" imgW="6019800" imgH="901700" progId="Equation.DSMT4">
                  <p:embed/>
                </p:oleObj>
              </mc:Choice>
              <mc:Fallback>
                <p:oleObj name="" r:id="rId9" imgW="6019800" imgH="901700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1450" y="2425700"/>
                        <a:ext cx="60198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1352550" y="3086100"/>
          <a:ext cx="30480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11" imgW="3048000" imgH="1638300" progId="Equation.DSMT4">
                  <p:embed/>
                </p:oleObj>
              </mc:Choice>
              <mc:Fallback>
                <p:oleObj name="" r:id="rId11" imgW="3048000" imgH="1638300" progId="Equation.DSMT4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52550" y="3086100"/>
                        <a:ext cx="3048000" cy="163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7"/>
          <p:cNvGraphicFramePr>
            <a:graphicFrameLocks noChangeAspect="1"/>
          </p:cNvGraphicFramePr>
          <p:nvPr/>
        </p:nvGraphicFramePr>
        <p:xfrm>
          <a:off x="927100" y="5334000"/>
          <a:ext cx="2603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13" imgW="2602865" imgH="1028700" progId="Equation.DSMT4">
                  <p:embed/>
                </p:oleObj>
              </mc:Choice>
              <mc:Fallback>
                <p:oleObj name="" r:id="rId13" imgW="2602865" imgH="1028700" progId="Equation.DSMT4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27100" y="5334000"/>
                        <a:ext cx="26035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1" name="Object 9"/>
          <p:cNvGraphicFramePr>
            <a:graphicFrameLocks noChangeAspect="1"/>
          </p:cNvGraphicFramePr>
          <p:nvPr/>
        </p:nvGraphicFramePr>
        <p:xfrm>
          <a:off x="4483100" y="3149600"/>
          <a:ext cx="3352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15" imgW="3352800" imgH="889000" progId="Equation.DSMT4">
                  <p:embed/>
                </p:oleObj>
              </mc:Choice>
              <mc:Fallback>
                <p:oleObj name="" r:id="rId15" imgW="3352800" imgH="889000" progId="Equation.DSMT4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83100" y="3149600"/>
                        <a:ext cx="33528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2" name="Object 10"/>
          <p:cNvGraphicFramePr>
            <a:graphicFrameLocks noChangeAspect="1"/>
          </p:cNvGraphicFramePr>
          <p:nvPr/>
        </p:nvGraphicFramePr>
        <p:xfrm>
          <a:off x="3568700" y="5410200"/>
          <a:ext cx="5715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17" imgW="5715000" imgH="469900" progId="Equation.DSMT4">
                  <p:embed/>
                </p:oleObj>
              </mc:Choice>
              <mc:Fallback>
                <p:oleObj name="" r:id="rId17" imgW="5715000" imgH="469900" progId="Equation.DSMT4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68700" y="5410200"/>
                        <a:ext cx="57150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3" name="Object 11"/>
          <p:cNvGraphicFramePr>
            <a:graphicFrameLocks noChangeAspect="1"/>
          </p:cNvGraphicFramePr>
          <p:nvPr/>
        </p:nvGraphicFramePr>
        <p:xfrm>
          <a:off x="1308100" y="4400550"/>
          <a:ext cx="5308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19" imgW="5308600" imgH="571500" progId="Equation.DSMT4">
                  <p:embed/>
                </p:oleObj>
              </mc:Choice>
              <mc:Fallback>
                <p:oleObj name="" r:id="rId19" imgW="5308600" imgH="571500" progId="Equation.DSMT4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308100" y="4400550"/>
                        <a:ext cx="53086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527050" y="685800"/>
          <a:ext cx="8445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3" imgW="8445500" imgH="1079500" progId="Equation.DSMT4">
                  <p:embed/>
                </p:oleObj>
              </mc:Choice>
              <mc:Fallback>
                <p:oleObj name="" r:id="rId3" imgW="8445500" imgH="1079500" progId="Equation.DSMT4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7050" y="685800"/>
                        <a:ext cx="84455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1393825" y="1562100"/>
          <a:ext cx="542290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5" imgW="5422900" imgH="2933700" progId="Equation.DSMT4">
                  <p:embed/>
                </p:oleObj>
              </mc:Choice>
              <mc:Fallback>
                <p:oleObj name="" r:id="rId5" imgW="5422900" imgH="2933700" progId="Equation.DSMT4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3825" y="1562100"/>
                        <a:ext cx="5422900" cy="293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927100" y="4381500"/>
          <a:ext cx="1231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7" imgW="1231265" imgH="876300" progId="Equation.DSMT4">
                  <p:embed/>
                </p:oleObj>
              </mc:Choice>
              <mc:Fallback>
                <p:oleObj name="" r:id="rId7" imgW="1231265" imgH="876300" progId="Equation.DSMT4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7100" y="4381500"/>
                        <a:ext cx="12319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2165350" y="4038600"/>
          <a:ext cx="569912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9" imgW="5969000" imgH="1562100" progId="Equation.DSMT4">
                  <p:embed/>
                </p:oleObj>
              </mc:Choice>
              <mc:Fallback>
                <p:oleObj name="" r:id="rId9" imgW="5969000" imgH="1562100" progId="Equation.DSMT4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65350" y="4038600"/>
                        <a:ext cx="5699125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Object 9"/>
          <p:cNvGraphicFramePr>
            <a:graphicFrameLocks noChangeAspect="1"/>
          </p:cNvGraphicFramePr>
          <p:nvPr/>
        </p:nvGraphicFramePr>
        <p:xfrm>
          <a:off x="736600" y="5334000"/>
          <a:ext cx="774541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11" imgW="8863965" imgH="1104900" progId="Equation.DSMT4">
                  <p:embed/>
                </p:oleObj>
              </mc:Choice>
              <mc:Fallback>
                <p:oleObj name="" r:id="rId11" imgW="8863965" imgH="1104900" progId="Equation.DSMT4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6600" y="5334000"/>
                        <a:ext cx="7745413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11" name="Rectangle 15"/>
          <p:cNvSpPr/>
          <p:nvPr/>
        </p:nvSpPr>
        <p:spPr>
          <a:xfrm>
            <a:off x="609600" y="478790"/>
            <a:ext cx="4191000" cy="4302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定理（极值的必要条件）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08" name="Text Box 12"/>
          <p:cNvSpPr txBox="1"/>
          <p:nvPr/>
        </p:nvSpPr>
        <p:spPr>
          <a:xfrm>
            <a:off x="533400" y="2830195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176" name="Object 80"/>
          <p:cNvGraphicFramePr>
            <a:graphicFrameLocks noChangeAspect="1"/>
          </p:cNvGraphicFramePr>
          <p:nvPr/>
        </p:nvGraphicFramePr>
        <p:xfrm>
          <a:off x="1365250" y="2893695"/>
          <a:ext cx="6642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6642100" imgH="520700" progId="Equation.DSMT4">
                  <p:embed/>
                </p:oleObj>
              </mc:Choice>
              <mc:Fallback>
                <p:oleObj name="" r:id="rId3" imgW="6642100" imgH="5207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5250" y="2893695"/>
                        <a:ext cx="66421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7" name="Object 81"/>
          <p:cNvGraphicFramePr>
            <a:graphicFrameLocks noChangeAspect="1"/>
          </p:cNvGraphicFramePr>
          <p:nvPr/>
        </p:nvGraphicFramePr>
        <p:xfrm>
          <a:off x="1371600" y="3541395"/>
          <a:ext cx="513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5130800" imgH="520700" progId="Equation.DSMT4">
                  <p:embed/>
                </p:oleObj>
              </mc:Choice>
              <mc:Fallback>
                <p:oleObj name="" r:id="rId5" imgW="5130800" imgH="5207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1600" y="3541395"/>
                        <a:ext cx="51308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9" name="Object 83"/>
          <p:cNvGraphicFramePr>
            <a:graphicFrameLocks noChangeAspect="1"/>
          </p:cNvGraphicFramePr>
          <p:nvPr/>
        </p:nvGraphicFramePr>
        <p:xfrm>
          <a:off x="1371600" y="4144645"/>
          <a:ext cx="61626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7" imgW="6146800" imgH="444500" progId="Equation.DSMT4">
                  <p:embed/>
                </p:oleObj>
              </mc:Choice>
              <mc:Fallback>
                <p:oleObj name="" r:id="rId7" imgW="6146800" imgH="4445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1600" y="4144645"/>
                        <a:ext cx="6162675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文本框 3"/>
          <p:cNvSpPr txBox="1"/>
          <p:nvPr/>
        </p:nvSpPr>
        <p:spPr>
          <a:xfrm>
            <a:off x="533400" y="954723"/>
            <a:ext cx="8077200" cy="10655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ts val="3800"/>
              </a:lnSpc>
            </a:pPr>
            <a:r>
              <a:rPr lang="en-US" altLang="zh-CN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设函数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z=f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x,y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在点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x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0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,y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0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具有偏导数，且在点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x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0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,y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0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处有极值，则它在该点的偏导数必然为零</a:t>
            </a:r>
            <a:endParaRPr lang="zh-CN" altLang="en-US" sz="28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04" name="文本框 4"/>
          <p:cNvSpPr txBox="1"/>
          <p:nvPr/>
        </p:nvSpPr>
        <p:spPr>
          <a:xfrm>
            <a:off x="1820863" y="2002473"/>
            <a:ext cx="52832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f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x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0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,y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0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)=0,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f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x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0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,y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0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)=0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098" name="Object 26"/>
          <p:cNvGraphicFramePr>
            <a:graphicFrameLocks noChangeAspect="1"/>
          </p:cNvGraphicFramePr>
          <p:nvPr/>
        </p:nvGraphicFramePr>
        <p:xfrm>
          <a:off x="1436370" y="4713923"/>
          <a:ext cx="327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9" imgW="3276600" imgH="444500" progId="Equation.DSMT4">
                  <p:embed/>
                </p:oleObj>
              </mc:Choice>
              <mc:Fallback>
                <p:oleObj name="" r:id="rId9" imgW="3276600" imgH="4445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36370" y="4713923"/>
                        <a:ext cx="3276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1" name="Object 27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475740" y="5293043"/>
          <a:ext cx="6705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2" imgW="6705600" imgH="520700" progId="Equation.DSMT4">
                  <p:embed/>
                </p:oleObj>
              </mc:Choice>
              <mc:Fallback>
                <p:oleObj name="" r:id="rId12" imgW="6705600" imgH="5207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75740" y="5293043"/>
                        <a:ext cx="67056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2" name="Object 28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475740" y="5948363"/>
          <a:ext cx="6565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5" imgW="6565900" imgH="533400" progId="Equation.DSMT4">
                  <p:embed/>
                </p:oleObj>
              </mc:Choice>
              <mc:Fallback>
                <p:oleObj name="" r:id="rId15" imgW="6565900" imgH="5334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75740" y="5948363"/>
                        <a:ext cx="65659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7" name="Object 33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4865370" y="4686935"/>
          <a:ext cx="3556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8" imgW="3556000" imgH="520700" progId="Equation.DSMT4">
                  <p:embed/>
                </p:oleObj>
              </mc:Choice>
              <mc:Fallback>
                <p:oleObj name="" r:id="rId18" imgW="3556000" imgH="5207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865370" y="4686935"/>
                        <a:ext cx="35560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" grpId="0"/>
      <p:bldP spid="8203" grpId="0"/>
      <p:bldP spid="8203" grpId="1"/>
      <p:bldP spid="8204" grpId="0"/>
      <p:bldP spid="820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0" name="Text Box 6"/>
          <p:cNvSpPr txBox="1"/>
          <p:nvPr/>
        </p:nvSpPr>
        <p:spPr>
          <a:xfrm>
            <a:off x="467360" y="1052830"/>
            <a:ext cx="7620000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类似一元函数，凡能使一阶偏导数同时为</a:t>
            </a: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零的点，均称为函数的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驻点</a:t>
            </a:r>
            <a:r>
              <a:rPr lang="en-US" altLang="zh-CN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.</a:t>
            </a:r>
            <a:endParaRPr lang="zh-CN" altLang="en-US" sz="28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51" name="Text Box 7"/>
          <p:cNvSpPr txBox="1"/>
          <p:nvPr/>
        </p:nvSpPr>
        <p:spPr>
          <a:xfrm>
            <a:off x="1035050" y="2420303"/>
            <a:ext cx="39941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驻点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极值点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58" name="Rectangle 14"/>
          <p:cNvSpPr/>
          <p:nvPr/>
        </p:nvSpPr>
        <p:spPr>
          <a:xfrm>
            <a:off x="598170" y="2499995"/>
            <a:ext cx="436880" cy="398780"/>
          </a:xfrm>
          <a:prstGeom prst="rect">
            <a:avLst/>
          </a:prstGeom>
          <a:noFill/>
          <a:ln w="31750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●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2057400" y="2420303"/>
            <a:ext cx="1371600" cy="609600"/>
            <a:chOff x="1776" y="2640"/>
            <a:chExt cx="864" cy="384"/>
          </a:xfrm>
        </p:grpSpPr>
        <p:graphicFrame>
          <p:nvGraphicFramePr>
            <p:cNvPr id="4103" name="Object 16"/>
            <p:cNvGraphicFramePr>
              <a:graphicFrameLocks noChangeAspect="1"/>
            </p:cNvGraphicFramePr>
            <p:nvPr/>
          </p:nvGraphicFramePr>
          <p:xfrm>
            <a:off x="1776" y="2695"/>
            <a:ext cx="86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3" imgW="419100" imgH="241300" progId="Equation.DSMT4">
                    <p:embed/>
                  </p:oleObj>
                </mc:Choice>
                <mc:Fallback>
                  <p:oleObj name="" r:id="rId3" imgW="419100" imgH="241300" progId="Equation.DSMT4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76" y="2695"/>
                          <a:ext cx="864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2" name="Line 17"/>
            <p:cNvSpPr/>
            <p:nvPr/>
          </p:nvSpPr>
          <p:spPr>
            <a:xfrm>
              <a:off x="1968" y="2640"/>
              <a:ext cx="144" cy="384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164" name="Text Box 20"/>
          <p:cNvSpPr txBox="1"/>
          <p:nvPr/>
        </p:nvSpPr>
        <p:spPr>
          <a:xfrm>
            <a:off x="5181600" y="3106103"/>
            <a:ext cx="3505200" cy="519112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但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(0,0)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 f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(0,0)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76" name="Rectangle 32"/>
          <p:cNvSpPr/>
          <p:nvPr/>
        </p:nvSpPr>
        <p:spPr>
          <a:xfrm>
            <a:off x="1062038" y="3106103"/>
            <a:ext cx="4424362" cy="519112"/>
          </a:xfrm>
          <a:prstGeom prst="rect">
            <a:avLst/>
          </a:prstGeom>
          <a:noFill/>
          <a:ln w="31750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z=xy</a:t>
            </a:r>
            <a:r>
              <a:rPr lang="en-US" altLang="zh-CN" sz="2800" b="1" i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不是极值点，</a:t>
            </a:r>
            <a:endParaRPr lang="zh-CN" altLang="en-US" sz="28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7" name="Text Box 2"/>
          <p:cNvSpPr txBox="1"/>
          <p:nvPr/>
        </p:nvSpPr>
        <p:spPr>
          <a:xfrm>
            <a:off x="611505" y="4004945"/>
            <a:ext cx="6553200" cy="52197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●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偏导数不存在的点也可能是极值点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3" name="Group 61"/>
          <p:cNvGrpSpPr/>
          <p:nvPr/>
        </p:nvGrpSpPr>
        <p:grpSpPr>
          <a:xfrm>
            <a:off x="1049020" y="4730750"/>
            <a:ext cx="2549525" cy="546100"/>
            <a:chOff x="432" y="808"/>
            <a:chExt cx="1656" cy="360"/>
          </a:xfrm>
        </p:grpSpPr>
        <p:graphicFrame>
          <p:nvGraphicFramePr>
            <p:cNvPr id="5125" name="Object 3"/>
            <p:cNvGraphicFramePr>
              <a:graphicFrameLocks noChangeAspect="1"/>
            </p:cNvGraphicFramePr>
            <p:nvPr>
              <p:custDataLst>
                <p:tags r:id="rId5"/>
              </p:custDataLst>
            </p:nvPr>
          </p:nvGraphicFramePr>
          <p:xfrm>
            <a:off x="744" y="808"/>
            <a:ext cx="134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6" imgW="2133600" imgH="571500" progId="Equation.DSMT4">
                    <p:embed/>
                  </p:oleObj>
                </mc:Choice>
                <mc:Fallback>
                  <p:oleObj name="" r:id="rId6" imgW="2133600" imgH="571500" progId="Equation.DSMT4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44" y="808"/>
                          <a:ext cx="1344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5" name="Rectangle 4"/>
            <p:cNvSpPr/>
            <p:nvPr>
              <p:custDataLst>
                <p:tags r:id="rId8"/>
              </p:custDataLst>
            </p:nvPr>
          </p:nvSpPr>
          <p:spPr>
            <a:xfrm>
              <a:off x="432" y="824"/>
              <a:ext cx="353" cy="342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例</a:t>
              </a:r>
              <a:endPara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7174" name="Text Box 6"/>
          <p:cNvSpPr txBox="1"/>
          <p:nvPr>
            <p:custDataLst>
              <p:tags r:id="rId9"/>
            </p:custDataLst>
          </p:nvPr>
        </p:nvSpPr>
        <p:spPr>
          <a:xfrm>
            <a:off x="3792220" y="4756150"/>
            <a:ext cx="4495800" cy="522288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点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(0, 0)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的极大值点，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76" name="Text Box 8"/>
          <p:cNvSpPr txBox="1"/>
          <p:nvPr>
            <p:custDataLst>
              <p:tags r:id="rId10"/>
            </p:custDataLst>
          </p:nvPr>
        </p:nvSpPr>
        <p:spPr>
          <a:xfrm>
            <a:off x="1506220" y="5443538"/>
            <a:ext cx="4648200" cy="519112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但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(0,0),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z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(0,0)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不存在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800" b="1" i="1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/>
      <p:bldP spid="6158" grpId="0"/>
      <p:bldP spid="6164" grpId="0"/>
      <p:bldP spid="6176" grpId="0"/>
      <p:bldP spid="7174" grpId="0"/>
      <p:bldP spid="7176" grpId="0"/>
      <p:bldP spid="5127" grpId="0"/>
      <p:bldP spid="512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8" name="Rectangle 12"/>
          <p:cNvSpPr/>
          <p:nvPr/>
        </p:nvSpPr>
        <p:spPr>
          <a:xfrm>
            <a:off x="551180" y="548640"/>
            <a:ext cx="4184650" cy="4302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（极值的充分条件）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01" name="Rectangle 33"/>
          <p:cNvSpPr/>
          <p:nvPr/>
        </p:nvSpPr>
        <p:spPr>
          <a:xfrm>
            <a:off x="551180" y="1052830"/>
            <a:ext cx="8001635" cy="4305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的某邻域内连续</a:t>
            </a: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有一阶及二阶连续偏导数，且</a:t>
            </a:r>
            <a:endParaRPr lang="en-US" altLang="zh-CN" sz="28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227" name="Object 59"/>
          <p:cNvGraphicFramePr>
            <a:graphicFrameLocks noChangeAspect="1"/>
          </p:cNvGraphicFramePr>
          <p:nvPr/>
        </p:nvGraphicFramePr>
        <p:xfrm>
          <a:off x="539433" y="2045335"/>
          <a:ext cx="740346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7403465" imgH="533400" progId="Equation.DSMT4">
                  <p:embed/>
                </p:oleObj>
              </mc:Choice>
              <mc:Fallback>
                <p:oleObj name="" r:id="rId3" imgW="7403465" imgH="5334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433" y="2045335"/>
                        <a:ext cx="740346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0" name="Object 62"/>
          <p:cNvGraphicFramePr>
            <a:graphicFrameLocks noChangeAspect="1"/>
          </p:cNvGraphicFramePr>
          <p:nvPr/>
        </p:nvGraphicFramePr>
        <p:xfrm>
          <a:off x="2267426" y="1555115"/>
          <a:ext cx="45275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4520565" imgH="482600" progId="Equation.DSMT4">
                  <p:embed/>
                </p:oleObj>
              </mc:Choice>
              <mc:Fallback>
                <p:oleObj name="" r:id="rId5" imgW="4520565" imgH="4826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7426" y="1555115"/>
                        <a:ext cx="4527550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01"/>
          <p:cNvGraphicFramePr>
            <a:graphicFrameLocks noChangeAspect="1"/>
          </p:cNvGraphicFramePr>
          <p:nvPr/>
        </p:nvGraphicFramePr>
        <p:xfrm>
          <a:off x="2159635" y="3141345"/>
          <a:ext cx="43307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7" imgW="4330700" imgH="1168400" progId="Equation.DSMT4">
                  <p:embed/>
                </p:oleObj>
              </mc:Choice>
              <mc:Fallback>
                <p:oleObj name="" r:id="rId7" imgW="4330700" imgH="11684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59635" y="3141345"/>
                        <a:ext cx="4330700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3"/>
          <p:cNvSpPr/>
          <p:nvPr/>
        </p:nvSpPr>
        <p:spPr>
          <a:xfrm>
            <a:off x="4645025" y="542290"/>
            <a:ext cx="4011295" cy="4305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设函数</a:t>
            </a:r>
            <a:r>
              <a:rPr lang="en-US" altLang="zh-CN" sz="2800" b="1" i="1" dirty="0">
                <a:solidFill>
                  <a:schemeClr val="bg2"/>
                </a:solidFill>
                <a:ea typeface="黑体" panose="02010609060101010101" pitchFamily="49" charset="-122"/>
                <a:sym typeface="+mn-ea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Symbol" panose="05050102010706020507" pitchFamily="18" charset="2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ea typeface="黑体" panose="02010609060101010101" pitchFamily="49" charset="-122"/>
                <a:sym typeface="+mn-ea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ea typeface="黑体" panose="02010609060101010101" pitchFamily="49" charset="-122"/>
                <a:sym typeface="+mn-ea"/>
              </a:rPr>
              <a:t>x,y</a:t>
            </a:r>
            <a:r>
              <a:rPr lang="en-US" altLang="zh-CN" sz="2800" b="1" dirty="0">
                <a:solidFill>
                  <a:schemeClr val="bg2"/>
                </a:solidFill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在点</a:t>
            </a:r>
            <a:r>
              <a:rPr lang="en-US" altLang="zh-CN" sz="2800" b="1" dirty="0">
                <a:solidFill>
                  <a:schemeClr val="bg2"/>
                </a:solidFill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sz="2800" b="1" baseline="-25000" dirty="0">
                <a:solidFill>
                  <a:schemeClr val="bg2"/>
                </a:solidFill>
                <a:ea typeface="黑体" panose="02010609060101010101" pitchFamily="49" charset="-122"/>
                <a:sym typeface="+mn-ea"/>
              </a:rPr>
              <a:t>0</a:t>
            </a:r>
            <a:r>
              <a:rPr lang="en-US" altLang="zh-CN" sz="2800" b="1" i="1" dirty="0">
                <a:solidFill>
                  <a:schemeClr val="bg2"/>
                </a:solidFill>
                <a:ea typeface="黑体" panose="02010609060101010101" pitchFamily="49" charset="-122"/>
                <a:sym typeface="+mn-ea"/>
              </a:rPr>
              <a:t>,y</a:t>
            </a:r>
            <a:r>
              <a:rPr lang="en-US" altLang="zh-CN" sz="2800" b="1" baseline="-25000" dirty="0">
                <a:solidFill>
                  <a:schemeClr val="bg2"/>
                </a:solidFill>
                <a:ea typeface="黑体" panose="02010609060101010101" pitchFamily="49" charset="-122"/>
                <a:sym typeface="+mn-ea"/>
              </a:rPr>
              <a:t>0</a:t>
            </a:r>
            <a:r>
              <a:rPr lang="en-US" altLang="zh-CN" sz="2800" b="1" dirty="0">
                <a:solidFill>
                  <a:schemeClr val="bg2"/>
                </a:solidFill>
                <a:ea typeface="黑体" panose="02010609060101010101" pitchFamily="49" charset="-122"/>
                <a:sym typeface="+mn-ea"/>
              </a:rPr>
              <a:t>)</a:t>
            </a:r>
            <a:endParaRPr lang="en-US" altLang="zh-CN" sz="28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Rectangle 20"/>
          <p:cNvSpPr/>
          <p:nvPr/>
        </p:nvSpPr>
        <p:spPr>
          <a:xfrm>
            <a:off x="611505" y="2708275"/>
            <a:ext cx="5787390" cy="43053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则</a:t>
            </a:r>
            <a:r>
              <a:rPr lang="en-US" altLang="zh-CN" sz="2800" b="1" i="1" dirty="0">
                <a:solidFill>
                  <a:schemeClr val="bg2"/>
                </a:solidFill>
                <a:ea typeface="黑体" panose="02010609060101010101" pitchFamily="49" charset="-122"/>
                <a:sym typeface="+mn-ea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ea typeface="黑体" panose="02010609060101010101" pitchFamily="49" charset="-122"/>
                <a:sym typeface="+mn-ea"/>
              </a:rPr>
              <a:t>x,y</a:t>
            </a:r>
            <a:r>
              <a:rPr lang="en-US" altLang="zh-CN" sz="2800" b="1" dirty="0">
                <a:solidFill>
                  <a:schemeClr val="bg2"/>
                </a:solidFill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在点</a:t>
            </a:r>
            <a:r>
              <a:rPr lang="en-US" altLang="zh-CN" sz="2800" b="1" dirty="0">
                <a:solidFill>
                  <a:schemeClr val="bg2"/>
                </a:solidFill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sz="2800" b="1" baseline="-25000" dirty="0">
                <a:solidFill>
                  <a:schemeClr val="bg2"/>
                </a:solidFill>
                <a:ea typeface="黑体" panose="02010609060101010101" pitchFamily="49" charset="-122"/>
                <a:sym typeface="+mn-ea"/>
              </a:rPr>
              <a:t>0</a:t>
            </a:r>
            <a:r>
              <a:rPr lang="en-US" altLang="zh-CN" sz="2800" b="1" i="1" dirty="0">
                <a:solidFill>
                  <a:schemeClr val="bg2"/>
                </a:solidFill>
                <a:ea typeface="黑体" panose="02010609060101010101" pitchFamily="49" charset="-122"/>
                <a:sym typeface="+mn-ea"/>
              </a:rPr>
              <a:t>,y</a:t>
            </a:r>
            <a:r>
              <a:rPr lang="en-US" altLang="zh-CN" sz="2800" b="1" baseline="-25000" dirty="0">
                <a:solidFill>
                  <a:schemeClr val="bg2"/>
                </a:solidFill>
                <a:ea typeface="黑体" panose="02010609060101010101" pitchFamily="49" charset="-122"/>
                <a:sym typeface="+mn-ea"/>
              </a:rPr>
              <a:t>0</a:t>
            </a:r>
            <a:r>
              <a:rPr lang="en-US" altLang="zh-CN" sz="2800" b="1" dirty="0">
                <a:solidFill>
                  <a:schemeClr val="bg2"/>
                </a:solidFill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处的</a:t>
            </a:r>
            <a:r>
              <a:rPr lang="en-US" altLang="zh-CN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Hesse</a:t>
            </a: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矩阵为：</a:t>
            </a:r>
            <a:endParaRPr lang="zh-CN" altLang="en-US" sz="28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264" name="Object 72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176973" y="4727258"/>
          <a:ext cx="5143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0" imgW="5143500" imgH="444500" progId="Equation.DSMT4">
                  <p:embed/>
                </p:oleObj>
              </mc:Choice>
              <mc:Fallback>
                <p:oleObj name="" r:id="rId10" imgW="5143500" imgH="4445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76973" y="4727258"/>
                        <a:ext cx="51435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" name="Rectangle 105"/>
          <p:cNvSpPr/>
          <p:nvPr>
            <p:custDataLst>
              <p:tags r:id="rId12"/>
            </p:custDataLst>
          </p:nvPr>
        </p:nvSpPr>
        <p:spPr>
          <a:xfrm>
            <a:off x="1861185" y="5795963"/>
            <a:ext cx="3260725" cy="43053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AC-B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2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&lt;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0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时</a:t>
            </a: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不是极值</a:t>
            </a:r>
            <a:endParaRPr lang="zh-CN" altLang="en-US" sz="28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298" name="Object 106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164273" y="5834063"/>
          <a:ext cx="533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4" imgW="533400" imgH="355600" progId="Equation.DSMT4">
                  <p:embed/>
                </p:oleObj>
              </mc:Choice>
              <mc:Fallback>
                <p:oleObj name="" r:id="rId14" imgW="533400" imgH="3556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64273" y="5834063"/>
                        <a:ext cx="53340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0" name="Object 103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1176973" y="5269548"/>
          <a:ext cx="5156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7" imgW="5156200" imgH="444500" progId="Equation.DSMT4">
                  <p:embed/>
                </p:oleObj>
              </mc:Choice>
              <mc:Fallback>
                <p:oleObj name="" r:id="rId17" imgW="5156200" imgH="4445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76973" y="5269548"/>
                        <a:ext cx="5156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05"/>
          <p:cNvSpPr/>
          <p:nvPr>
            <p:custDataLst>
              <p:tags r:id="rId19"/>
            </p:custDataLst>
          </p:nvPr>
        </p:nvSpPr>
        <p:spPr>
          <a:xfrm>
            <a:off x="988060" y="6236653"/>
            <a:ext cx="6478270" cy="43053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4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）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AC-B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2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=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0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时</a:t>
            </a: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是否为极值，另作判断</a:t>
            </a:r>
            <a:r>
              <a:rPr lang="en-US" altLang="zh-CN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8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1180" y="4218940"/>
            <a:ext cx="4572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且有如下结论</a:t>
            </a:r>
            <a:endParaRPr lang="zh-CN" altLang="en-US" sz="28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1" grpId="0"/>
      <p:bldP spid="8297" grpId="0"/>
      <p:bldP spid="6" grpId="0"/>
      <p:bldP spid="4" grpId="0"/>
      <p:bldP spid="4" grpId="1"/>
      <p:bldP spid="5" grpId="0"/>
      <p:bldP spid="7" grpId="0"/>
      <p:bldP spid="5" grpId="1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609600" y="647700"/>
          <a:ext cx="80518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" imgW="8051800" imgH="1104900" progId="Equation.DSMT4">
                  <p:embed/>
                </p:oleObj>
              </mc:Choice>
              <mc:Fallback>
                <p:oleObj name="" r:id="rId3" imgW="8051800" imgH="11049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647700"/>
                        <a:ext cx="80518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952500" y="3743325"/>
          <a:ext cx="6134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5" imgW="6134100" imgH="952500" progId="Equation.DSMT4">
                  <p:embed/>
                </p:oleObj>
              </mc:Choice>
              <mc:Fallback>
                <p:oleObj name="" r:id="rId5" imgW="6134100" imgH="9525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2500" y="3743325"/>
                        <a:ext cx="61341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1098550" y="4508500"/>
          <a:ext cx="44307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7" imgW="4431665" imgH="558800" progId="Equation.DSMT4">
                  <p:embed/>
                </p:oleObj>
              </mc:Choice>
              <mc:Fallback>
                <p:oleObj name="" r:id="rId7" imgW="4431665" imgH="5588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98550" y="4508500"/>
                        <a:ext cx="4430713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1104900" y="5289550"/>
          <a:ext cx="4064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9" imgW="4063365" imgH="1054100" progId="Equation.DSMT4">
                  <p:embed/>
                </p:oleObj>
              </mc:Choice>
              <mc:Fallback>
                <p:oleObj name="" r:id="rId9" imgW="4063365" imgH="10541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04900" y="5289550"/>
                        <a:ext cx="40640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793750" y="1390650"/>
          <a:ext cx="50927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1" imgW="5092700" imgH="1155700" progId="Equation.DSMT4">
                  <p:embed/>
                </p:oleObj>
              </mc:Choice>
              <mc:Fallback>
                <p:oleObj name="" r:id="rId11" imgW="5092700" imgH="11557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93750" y="1390650"/>
                        <a:ext cx="509270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1555750" y="2108200"/>
          <a:ext cx="43815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3" imgW="4381500" imgH="1155700" progId="Equation.DSMT4">
                  <p:embed/>
                </p:oleObj>
              </mc:Choice>
              <mc:Fallback>
                <p:oleObj name="" r:id="rId13" imgW="4381500" imgH="11557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55750" y="2108200"/>
                        <a:ext cx="438150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882650" y="2984500"/>
          <a:ext cx="4864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5" imgW="4864100" imgH="533400" progId="Equation.DSMT4">
                  <p:embed/>
                </p:oleObj>
              </mc:Choice>
              <mc:Fallback>
                <p:oleObj name="" r:id="rId15" imgW="4864100" imgH="5334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82650" y="2984500"/>
                        <a:ext cx="48641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5327650" y="4508500"/>
          <a:ext cx="2476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7" imgW="2476500" imgH="990600" progId="Equation.DSMT4">
                  <p:embed/>
                </p:oleObj>
              </mc:Choice>
              <mc:Fallback>
                <p:oleObj name="" r:id="rId17" imgW="2476500" imgH="9906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327650" y="4508500"/>
                        <a:ext cx="24765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777240" y="6188075"/>
          <a:ext cx="7112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3" imgW="7112000" imgH="495300" progId="Equation.DSMT4">
                  <p:embed/>
                </p:oleObj>
              </mc:Choice>
              <mc:Fallback>
                <p:oleObj name="" r:id="rId3" imgW="7112000" imgH="4953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7240" y="6188075"/>
                        <a:ext cx="71120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1094740" y="2771775"/>
          <a:ext cx="4787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5" imgW="4787900" imgH="495300" progId="Equation.DSMT4">
                  <p:embed/>
                </p:oleObj>
              </mc:Choice>
              <mc:Fallback>
                <p:oleObj name="" r:id="rId5" imgW="4787900" imgH="4953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4740" y="2771775"/>
                        <a:ext cx="47879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675640" y="1420813"/>
          <a:ext cx="43688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7" imgW="4368800" imgH="1257300" progId="Equation.DSMT4">
                  <p:embed/>
                </p:oleObj>
              </mc:Choice>
              <mc:Fallback>
                <p:oleObj name="" r:id="rId7" imgW="4368800" imgH="12573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5640" y="1420813"/>
                        <a:ext cx="4368800" cy="1257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14"/>
          <p:cNvGraphicFramePr>
            <a:graphicFrameLocks noChangeAspect="1"/>
          </p:cNvGraphicFramePr>
          <p:nvPr/>
        </p:nvGraphicFramePr>
        <p:xfrm>
          <a:off x="4682490" y="1484313"/>
          <a:ext cx="1574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9" imgW="1574800" imgH="1002665" progId="Equation.DSMT4">
                  <p:embed/>
                </p:oleObj>
              </mc:Choice>
              <mc:Fallback>
                <p:oleObj name="" r:id="rId9" imgW="1574800" imgH="1002665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82490" y="1484313"/>
                        <a:ext cx="15748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6697028" y="1763713"/>
          <a:ext cx="187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1" imgW="1879600" imgH="444500" progId="Equation.DSMT4">
                  <p:embed/>
                </p:oleObj>
              </mc:Choice>
              <mc:Fallback>
                <p:oleObj name="" r:id="rId11" imgW="1879600" imgH="4445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97028" y="1763713"/>
                        <a:ext cx="1879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Object 16"/>
          <p:cNvGraphicFramePr>
            <a:graphicFrameLocks noChangeAspect="1"/>
          </p:cNvGraphicFramePr>
          <p:nvPr/>
        </p:nvGraphicFramePr>
        <p:xfrm>
          <a:off x="694690" y="3359150"/>
          <a:ext cx="44069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3" imgW="4406900" imgH="1257300" progId="Equation.DSMT4">
                  <p:embed/>
                </p:oleObj>
              </mc:Choice>
              <mc:Fallback>
                <p:oleObj name="" r:id="rId13" imgW="4406900" imgH="12573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94690" y="3359150"/>
                        <a:ext cx="4406900" cy="1257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17"/>
          <p:cNvGraphicFramePr>
            <a:graphicFrameLocks noChangeAspect="1"/>
          </p:cNvGraphicFramePr>
          <p:nvPr/>
        </p:nvGraphicFramePr>
        <p:xfrm>
          <a:off x="4885690" y="3398838"/>
          <a:ext cx="13716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5" imgW="1371600" imgH="1002665" progId="Equation.DSMT4">
                  <p:embed/>
                </p:oleObj>
              </mc:Choice>
              <mc:Fallback>
                <p:oleObj name="" r:id="rId15" imgW="1371600" imgH="1002665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85690" y="3398838"/>
                        <a:ext cx="1371600" cy="1001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Object 18"/>
          <p:cNvGraphicFramePr>
            <a:graphicFrameLocks noChangeAspect="1"/>
          </p:cNvGraphicFramePr>
          <p:nvPr/>
        </p:nvGraphicFramePr>
        <p:xfrm>
          <a:off x="6804025" y="3429000"/>
          <a:ext cx="1879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7" imgW="1879600" imgH="977900" progId="Equation.DSMT4">
                  <p:embed/>
                </p:oleObj>
              </mc:Choice>
              <mc:Fallback>
                <p:oleObj name="" r:id="rId17" imgW="1879600" imgH="9779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04025" y="3429000"/>
                        <a:ext cx="18796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9" name="Object 19"/>
          <p:cNvGraphicFramePr>
            <a:graphicFrameLocks noChangeAspect="1"/>
          </p:cNvGraphicFramePr>
          <p:nvPr/>
        </p:nvGraphicFramePr>
        <p:xfrm>
          <a:off x="681990" y="4806950"/>
          <a:ext cx="45847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9" imgW="4584700" imgH="1257300" progId="Equation.DSMT4">
                  <p:embed/>
                </p:oleObj>
              </mc:Choice>
              <mc:Fallback>
                <p:oleObj name="" r:id="rId19" imgW="4584700" imgH="12573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81990" y="4806950"/>
                        <a:ext cx="4584700" cy="1257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" name="Object 20"/>
          <p:cNvGraphicFramePr>
            <a:graphicFrameLocks noChangeAspect="1"/>
          </p:cNvGraphicFramePr>
          <p:nvPr/>
        </p:nvGraphicFramePr>
        <p:xfrm>
          <a:off x="4961890" y="4846638"/>
          <a:ext cx="13716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21" imgW="1371600" imgH="1002665" progId="Equation.DSMT4">
                  <p:embed/>
                </p:oleObj>
              </mc:Choice>
              <mc:Fallback>
                <p:oleObj name="" r:id="rId21" imgW="1371600" imgH="1002665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961890" y="4846638"/>
                        <a:ext cx="1371600" cy="1001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6"/>
          <p:cNvGraphicFramePr>
            <a:graphicFrameLocks noChangeAspect="1"/>
          </p:cNvGraphicFramePr>
          <p:nvPr/>
        </p:nvGraphicFramePr>
        <p:xfrm>
          <a:off x="180340" y="141288"/>
          <a:ext cx="44307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23" imgW="4431665" imgH="558800" progId="Equation.DSMT4">
                  <p:embed/>
                </p:oleObj>
              </mc:Choice>
              <mc:Fallback>
                <p:oleObj name="" r:id="rId23" imgW="4431665" imgH="5588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80340" y="141288"/>
                        <a:ext cx="4430713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7"/>
          <p:cNvGraphicFramePr>
            <a:graphicFrameLocks noChangeAspect="1"/>
          </p:cNvGraphicFramePr>
          <p:nvPr/>
        </p:nvGraphicFramePr>
        <p:xfrm>
          <a:off x="180023" y="714693"/>
          <a:ext cx="40624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25" imgW="4063365" imgH="1054100" progId="Equation.DSMT4">
                  <p:embed/>
                </p:oleObj>
              </mc:Choice>
              <mc:Fallback>
                <p:oleObj name="" r:id="rId25" imgW="4063365" imgH="10541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80023" y="714693"/>
                        <a:ext cx="4062412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12"/>
          <p:cNvGraphicFramePr>
            <a:graphicFrameLocks noChangeAspect="1"/>
          </p:cNvGraphicFramePr>
          <p:nvPr/>
        </p:nvGraphicFramePr>
        <p:xfrm>
          <a:off x="4428490" y="149543"/>
          <a:ext cx="2476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27" imgW="2476500" imgH="990600" progId="Equation.DSMT4">
                  <p:embed/>
                </p:oleObj>
              </mc:Choice>
              <mc:Fallback>
                <p:oleObj name="" r:id="rId27" imgW="2476500" imgH="9906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428490" y="149543"/>
                        <a:ext cx="24765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4403090" y="721360"/>
          <a:ext cx="4597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29" imgW="4597400" imgH="495300" progId="Equation.DSMT4">
                  <p:embed/>
                </p:oleObj>
              </mc:Choice>
              <mc:Fallback>
                <p:oleObj name="" r:id="rId29" imgW="4597400" imgH="4953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403090" y="721360"/>
                        <a:ext cx="45974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34" name="Rectangle 1033"/>
          <p:cNvSpPr/>
          <p:nvPr/>
        </p:nvSpPr>
        <p:spPr>
          <a:xfrm>
            <a:off x="914400" y="533400"/>
            <a:ext cx="537210" cy="43053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9227" name="Rectangle 1036"/>
          <p:cNvSpPr/>
          <p:nvPr/>
        </p:nvSpPr>
        <p:spPr>
          <a:xfrm>
            <a:off x="1882775" y="533400"/>
            <a:ext cx="1797050" cy="4270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求由方程</a:t>
            </a: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  </a:t>
            </a:r>
            <a:endParaRPr lang="zh-CN" altLang="en-US" sz="2800" b="1" dirty="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3316" name="Object 1028"/>
          <p:cNvGraphicFramePr>
            <a:graphicFrameLocks noChangeAspect="1"/>
          </p:cNvGraphicFramePr>
          <p:nvPr/>
        </p:nvGraphicFramePr>
        <p:xfrm>
          <a:off x="647700" y="3519488"/>
          <a:ext cx="4043363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3" imgW="3784600" imgH="1079500" progId="Equation.DSMT4">
                  <p:embed/>
                </p:oleObj>
              </mc:Choice>
              <mc:Fallback>
                <p:oleObj name="" r:id="rId3" imgW="3784600" imgH="10795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7700" y="3519488"/>
                        <a:ext cx="4043363" cy="1154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1032"/>
          <p:cNvSpPr txBox="1"/>
          <p:nvPr/>
        </p:nvSpPr>
        <p:spPr>
          <a:xfrm>
            <a:off x="838200" y="254635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219" name="Object 1078"/>
          <p:cNvGraphicFramePr>
            <a:graphicFrameLocks noChangeAspect="1"/>
          </p:cNvGraphicFramePr>
          <p:nvPr/>
        </p:nvGraphicFramePr>
        <p:xfrm>
          <a:off x="2089150" y="1143000"/>
          <a:ext cx="5105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5" imgW="5105400" imgH="469900" progId="Equation.DSMT4">
                  <p:embed/>
                </p:oleObj>
              </mc:Choice>
              <mc:Fallback>
                <p:oleObj name="" r:id="rId5" imgW="5105400" imgH="4699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9150" y="1143000"/>
                        <a:ext cx="51054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9" name="Group 1086"/>
          <p:cNvGrpSpPr/>
          <p:nvPr/>
        </p:nvGrpSpPr>
        <p:grpSpPr>
          <a:xfrm>
            <a:off x="647700" y="1704975"/>
            <a:ext cx="5343525" cy="495300"/>
            <a:chOff x="384" y="1080"/>
            <a:chExt cx="3366" cy="312"/>
          </a:xfrm>
        </p:grpSpPr>
        <p:sp>
          <p:nvSpPr>
            <p:cNvPr id="9231" name="Rectangle 1052"/>
            <p:cNvSpPr/>
            <p:nvPr/>
          </p:nvSpPr>
          <p:spPr>
            <a:xfrm>
              <a:off x="384" y="1087"/>
              <a:ext cx="22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</a:t>
              </a:r>
              <a:endPara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232" name="Rectangle 1062"/>
            <p:cNvSpPr/>
            <p:nvPr/>
          </p:nvSpPr>
          <p:spPr>
            <a:xfrm>
              <a:off x="576" y="1087"/>
              <a:ext cx="1130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确定的函数</a:t>
              </a:r>
              <a:endPara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33" name="Rectangle 1072"/>
            <p:cNvSpPr/>
            <p:nvPr/>
          </p:nvSpPr>
          <p:spPr>
            <a:xfrm>
              <a:off x="2832" y="1087"/>
              <a:ext cx="918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的极值</a:t>
              </a:r>
              <a:r>
                <a:rPr lang="en-US" altLang="zh-CN" sz="2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  <a:endParaRPr lang="en-US" altLang="zh-CN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9224" name="Object 1080"/>
            <p:cNvGraphicFramePr>
              <a:graphicFrameLocks noChangeAspect="1"/>
            </p:cNvGraphicFramePr>
            <p:nvPr/>
          </p:nvGraphicFramePr>
          <p:xfrm>
            <a:off x="1732" y="1080"/>
            <a:ext cx="108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7" imgW="1727200" imgH="495300" progId="Equation.DSMT4">
                    <p:embed/>
                  </p:oleObj>
                </mc:Choice>
                <mc:Fallback>
                  <p:oleObj name="" r:id="rId7" imgW="1727200" imgH="495300" progId="Equation.DSMT4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732" y="1080"/>
                          <a:ext cx="1088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70" name="Object 1082"/>
          <p:cNvGraphicFramePr>
            <a:graphicFrameLocks noChangeAspect="1"/>
          </p:cNvGraphicFramePr>
          <p:nvPr/>
        </p:nvGraphicFramePr>
        <p:xfrm>
          <a:off x="1587500" y="2647950"/>
          <a:ext cx="452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9" imgW="4520565" imgH="444500" progId="Equation.DSMT4">
                  <p:embed/>
                </p:oleObj>
              </mc:Choice>
              <mc:Fallback>
                <p:oleObj name="" r:id="rId9" imgW="4520565" imgH="4445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7500" y="2647950"/>
                        <a:ext cx="4521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1" name="Object 1083"/>
          <p:cNvGraphicFramePr>
            <a:graphicFrameLocks noChangeAspect="1"/>
          </p:cNvGraphicFramePr>
          <p:nvPr/>
        </p:nvGraphicFramePr>
        <p:xfrm>
          <a:off x="647700" y="5259388"/>
          <a:ext cx="2806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1" imgW="2806700" imgH="520700" progId="Equation.DSMT4">
                  <p:embed/>
                </p:oleObj>
              </mc:Choice>
              <mc:Fallback>
                <p:oleObj name="" r:id="rId11" imgW="2806700" imgH="5207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7700" y="5259388"/>
                        <a:ext cx="28067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2" name="Object 1084"/>
          <p:cNvGraphicFramePr>
            <a:graphicFrameLocks noChangeAspect="1"/>
          </p:cNvGraphicFramePr>
          <p:nvPr/>
        </p:nvGraphicFramePr>
        <p:xfrm>
          <a:off x="3557588" y="5272088"/>
          <a:ext cx="2679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3" imgW="2679700" imgH="495300" progId="Equation.DSMT4">
                  <p:embed/>
                </p:oleObj>
              </mc:Choice>
              <mc:Fallback>
                <p:oleObj name="" r:id="rId13" imgW="2679700" imgH="4953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57588" y="5272088"/>
                        <a:ext cx="26797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6237288" y="3082925"/>
          <a:ext cx="2047875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5" imgW="1917065" imgH="1905000" progId="Equation.DSMT4">
                  <p:embed/>
                </p:oleObj>
              </mc:Choice>
              <mc:Fallback>
                <p:oleObj name="" r:id="rId15" imgW="1917065" imgH="19050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237288" y="3082925"/>
                        <a:ext cx="2047875" cy="2038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3"/>
          <p:cNvSpPr/>
          <p:nvPr/>
        </p:nvSpPr>
        <p:spPr>
          <a:xfrm>
            <a:off x="5246688" y="3865563"/>
            <a:ext cx="576262" cy="287337"/>
          </a:xfrm>
          <a:prstGeom prst="rightArrow">
            <a:avLst>
              <a:gd name="adj1" fmla="val 50000"/>
              <a:gd name="adj2" fmla="val 49998"/>
            </a:avLst>
          </a:prstGeom>
          <a:solidFill>
            <a:schemeClr val="bg1"/>
          </a:solidFill>
          <a:ln w="317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/>
      <p:bldP spid="8" grpId="0" bldLvl="0" animBg="1"/>
      <p:bldP spid="8" grpId="1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commondata" val="eyJoZGlkIjoiZmI2ZDI4MGRhZDQxMzRlMTNhYmNlODVhMjdlMWEyZmI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0</TotalTime>
  <Words>1945</Words>
  <Application>WPS 演示</Application>
  <PresentationFormat>全屏显示(4:3)</PresentationFormat>
  <Paragraphs>316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193</vt:i4>
      </vt:variant>
      <vt:variant>
        <vt:lpstr>幻灯片标题</vt:lpstr>
      </vt:variant>
      <vt:variant>
        <vt:i4>34</vt:i4>
      </vt:variant>
    </vt:vector>
  </HeadingPairs>
  <TitlesOfParts>
    <vt:vector size="241" baseType="lpstr">
      <vt:lpstr>Arial</vt:lpstr>
      <vt:lpstr>宋体</vt:lpstr>
      <vt:lpstr>Wingdings</vt:lpstr>
      <vt:lpstr>Times New Roman</vt:lpstr>
      <vt:lpstr>黑体</vt:lpstr>
      <vt:lpstr>华文新魏</vt:lpstr>
      <vt:lpstr>Symbol</vt:lpstr>
      <vt:lpstr>微软雅黑</vt:lpstr>
      <vt:lpstr>Arial Unicode MS</vt:lpstr>
      <vt:lpstr>Math1</vt:lpstr>
      <vt:lpstr>Segoe Print</vt:lpstr>
      <vt:lpstr>BatangChe</vt:lpstr>
      <vt:lpstr>Soaring</vt:lpstr>
      <vt:lpstr>1_Soaring</vt:lpstr>
      <vt:lpstr>Equation.DSMT4</vt:lpstr>
      <vt:lpstr>Paint.Picture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Paint.Picture</vt:lpstr>
      <vt:lpstr>Equation.DSMT4</vt:lpstr>
      <vt:lpstr>Equation.DSMT4</vt:lpstr>
      <vt:lpstr>Equation.DSMT4</vt:lpstr>
      <vt:lpstr>Paint.Picture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Paint.Picture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想你</cp:lastModifiedBy>
  <cp:revision>35</cp:revision>
  <dcterms:created xsi:type="dcterms:W3CDTF">2017-03-13T01:30:00Z</dcterms:created>
  <dcterms:modified xsi:type="dcterms:W3CDTF">2024-01-06T12:08:33Z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3AD2F837DC3341BCA7586E234709934E_13</vt:lpwstr>
  </property>
</Properties>
</file>