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55" r:id="rId3"/>
    <p:sldId id="333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2" r:id="rId19"/>
  </p:sldIdLst>
  <p:sldSz cx="12192000" cy="6858000"/>
  <p:notesSz cx="6400800" cy="8686800"/>
  <p:custDataLst>
    <p:tags r:id="rId24"/>
  </p:custDataLst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0033CC"/>
    <a:srgbClr val="CCCCFF"/>
    <a:srgbClr val="FFCCFF"/>
    <a:srgbClr val="B4ECFF"/>
    <a:srgbClr val="FFFF99"/>
    <a:srgbClr val="E1D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8878" autoAdjust="0"/>
  </p:normalViewPr>
  <p:slideViewPr>
    <p:cSldViewPr snapToGrid="0" showGuides="1">
      <p:cViewPr varScale="1">
        <p:scale>
          <a:sx n="106" d="100"/>
          <a:sy n="106" d="100"/>
        </p:scale>
        <p:origin x="10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4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6210" tIns="43105" rIns="86210" bIns="43105" numCol="1" anchor="t" anchorCtr="0" compatLnSpc="1"/>
          <a:lstStyle>
            <a:lvl1pPr defTabSz="862330">
              <a:spcBef>
                <a:spcPct val="0"/>
              </a:spcBef>
              <a:defRPr sz="11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4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6210" tIns="43105" rIns="86210" bIns="43105" numCol="1" anchor="t" anchorCtr="0" compatLnSpc="1"/>
          <a:lstStyle>
            <a:lvl1pPr algn="r" defTabSz="862330">
              <a:spcBef>
                <a:spcPct val="0"/>
              </a:spcBef>
              <a:defRPr sz="11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4800" y="650875"/>
            <a:ext cx="5791200" cy="3257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100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6210" tIns="43105" rIns="86210" bIns="43105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0238"/>
            <a:ext cx="2773363" cy="434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6210" tIns="43105" rIns="86210" bIns="43105" numCol="1" anchor="b" anchorCtr="0" compatLnSpc="1"/>
          <a:lstStyle>
            <a:lvl1pPr defTabSz="862330">
              <a:spcBef>
                <a:spcPct val="0"/>
              </a:spcBef>
              <a:defRPr sz="11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0238"/>
            <a:ext cx="2773363" cy="434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6210" tIns="43105" rIns="86210" bIns="43105" numCol="1" anchor="b" anchorCtr="0" compatLnSpc="1"/>
          <a:lstStyle>
            <a:lvl1pPr algn="r" defTabSz="862330">
              <a:spcBef>
                <a:spcPct val="0"/>
              </a:spcBef>
              <a:defRPr sz="1100" b="0">
                <a:ea typeface="宋体" panose="02010600030101010101" pitchFamily="2" charset="-122"/>
              </a:defRPr>
            </a:lvl1pPr>
          </a:lstStyle>
          <a:p>
            <a:fld id="{9DFE5B34-C91B-4377-BFE0-56935877B921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260350"/>
            <a:ext cx="10261600" cy="762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95401"/>
            <a:ext cx="10972800" cy="4830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60351"/>
            <a:ext cx="2743200" cy="58658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60351"/>
            <a:ext cx="8026400" cy="58658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4748-290C-4975-B3EC-B4E3F5B28B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FBB83-F8EB-47ED-9253-533EE153F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260350"/>
            <a:ext cx="10261600" cy="762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260350"/>
            <a:ext cx="10261600" cy="762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95401"/>
            <a:ext cx="5384800" cy="48307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95401"/>
            <a:ext cx="5384800" cy="48307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417" y="260350"/>
            <a:ext cx="10261600" cy="762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 userDrawn="1"/>
        </p:nvSpPr>
        <p:spPr>
          <a:xfrm>
            <a:off x="3497263" y="6818313"/>
            <a:ext cx="8710612" cy="34925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72C4">
                <a:lumMod val="20000"/>
                <a:lumOff val="80000"/>
              </a:srgbClr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solidFill>
                <a:prstClr val="white"/>
              </a:solidFill>
              <a:latin typeface="Times New Roman" panose="02020603050405020304"/>
              <a:ea typeface="华文细黑" panose="02010600040101010101" charset="-122"/>
            </a:endParaRPr>
          </a:p>
        </p:txBody>
      </p:sp>
      <p:sp>
        <p:nvSpPr>
          <p:cNvPr id="59" name="任意多边形: 形状 58"/>
          <p:cNvSpPr/>
          <p:nvPr userDrawn="1"/>
        </p:nvSpPr>
        <p:spPr>
          <a:xfrm>
            <a:off x="0" y="6496050"/>
            <a:ext cx="3505200" cy="361950"/>
          </a:xfrm>
          <a:custGeom>
            <a:avLst/>
            <a:gdLst>
              <a:gd name="connsiteX0" fmla="*/ 0 w 3505200"/>
              <a:gd name="connsiteY0" fmla="*/ 361950 h 361950"/>
              <a:gd name="connsiteX1" fmla="*/ 0 w 3505200"/>
              <a:gd name="connsiteY1" fmla="*/ 0 h 361950"/>
              <a:gd name="connsiteX2" fmla="*/ 3143250 w 3505200"/>
              <a:gd name="connsiteY2" fmla="*/ 0 h 361950"/>
              <a:gd name="connsiteX3" fmla="*/ 3505200 w 3505200"/>
              <a:gd name="connsiteY3" fmla="*/ 361950 h 361950"/>
              <a:gd name="connsiteX4" fmla="*/ 0 w 3505200"/>
              <a:gd name="connsiteY4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361950">
                <a:moveTo>
                  <a:pt x="0" y="361950"/>
                </a:moveTo>
                <a:lnTo>
                  <a:pt x="0" y="0"/>
                </a:lnTo>
                <a:lnTo>
                  <a:pt x="3143250" y="0"/>
                </a:lnTo>
                <a:lnTo>
                  <a:pt x="3505200" y="361950"/>
                </a:lnTo>
                <a:lnTo>
                  <a:pt x="0" y="361950"/>
                </a:lnTo>
                <a:close/>
              </a:path>
            </a:pathLst>
          </a:cu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72C4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b="0" kern="0">
              <a:noFill/>
              <a:latin typeface="Times New Roman" panose="02020603050405020304"/>
              <a:ea typeface="华文细黑" panose="02010600040101010101" charset="-122"/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257175" y="6516394"/>
            <a:ext cx="2705100" cy="323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500" b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数学科学学院 </a:t>
            </a:r>
            <a:r>
              <a:rPr kumimoji="0" lang="en-US" altLang="zh-CN" sz="1500" b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kumimoji="0" lang="zh-CN" altLang="en-US" sz="1500" b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微积分</a:t>
            </a:r>
            <a:r>
              <a:rPr kumimoji="0" lang="en-US" altLang="zh-CN" sz="1200" b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II</a:t>
            </a:r>
            <a:endParaRPr kumimoji="0" lang="zh-CN" altLang="en-US" sz="1200" b="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5" name="Text Box 51"/>
          <p:cNvSpPr txBox="1">
            <a:spLocks noChangeArrowheads="1"/>
          </p:cNvSpPr>
          <p:nvPr userDrawn="1"/>
        </p:nvSpPr>
        <p:spPr bwMode="auto">
          <a:xfrm>
            <a:off x="11049000" y="6533464"/>
            <a:ext cx="1143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r"/>
            <a:fld id="{09E2687A-7F8E-49CD-BC0D-9FB8CF5B5897}" type="slidenum">
              <a:rPr lang="en-US" altLang="zh-CN" sz="1200" smtClean="0">
                <a:solidFill>
                  <a:srgbClr val="3486D9"/>
                </a:solidFill>
              </a:rPr>
            </a:fld>
            <a:r>
              <a:rPr lang="en-US" altLang="zh-CN" sz="1200" dirty="0">
                <a:solidFill>
                  <a:srgbClr val="3486D9"/>
                </a:solidFill>
              </a:rPr>
              <a:t>/19</a:t>
            </a:r>
            <a:endParaRPr lang="en-US" altLang="zh-CN" sz="1200" dirty="0">
              <a:solidFill>
                <a:srgbClr val="3486D9"/>
              </a:solidFill>
            </a:endParaRPr>
          </a:p>
        </p:txBody>
      </p:sp>
      <p:sp>
        <p:nvSpPr>
          <p:cNvPr id="56" name="AutoShape 52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11176000" y="6511239"/>
            <a:ext cx="4064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7" name="AutoShape 54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10560050" y="6501714"/>
            <a:ext cx="406400" cy="3048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861164" y="1926341"/>
            <a:ext cx="7939824" cy="192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zh-CN" sz="4800" dirty="0">
                <a:ln>
                  <a:solidFill>
                    <a:srgbClr val="00B05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2022-2023-2</a:t>
            </a:r>
            <a:endParaRPr lang="en-US" altLang="zh-CN" sz="4800" dirty="0">
              <a:ln>
                <a:solidFill>
                  <a:srgbClr val="00B05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新魏" panose="02010800040101010101" pitchFamily="2" charset="-122"/>
            </a:endParaRPr>
          </a:p>
          <a:p>
            <a:pPr algn="ctr" eaLnBrk="1" hangingPunct="1">
              <a:spcBef>
                <a:spcPts val="600"/>
              </a:spcBef>
            </a:pPr>
            <a:r>
              <a:rPr lang="zh-CN" altLang="en-US" sz="6600" kern="2400" spc="1000" dirty="0">
                <a:ln w="28575">
                  <a:solidFill>
                    <a:schemeClr val="accent5">
                      <a:lumMod val="10000"/>
                    </a:schemeClr>
                  </a:solidFill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微积分</a:t>
            </a:r>
            <a:r>
              <a:rPr lang="en-US" altLang="zh-CN" sz="6600" kern="2400" dirty="0">
                <a:ln w="28575">
                  <a:solidFill>
                    <a:schemeClr val="accent5">
                      <a:lumMod val="10000"/>
                    </a:schemeClr>
                  </a:solidFill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6600" kern="2400" spc="1000" dirty="0">
                <a:ln w="28575">
                  <a:solidFill>
                    <a:schemeClr val="accent5">
                      <a:lumMod val="10000"/>
                    </a:schemeClr>
                  </a:solidFill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6600" kern="2400" spc="1000" dirty="0">
                <a:ln w="28575">
                  <a:solidFill>
                    <a:schemeClr val="accent5">
                      <a:lumMod val="10000"/>
                    </a:schemeClr>
                  </a:solidFill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期中试卷</a:t>
            </a:r>
            <a:endParaRPr lang="zh-CN" altLang="en-US" sz="6600" kern="2400" spc="1000" dirty="0">
              <a:ln w="28575">
                <a:solidFill>
                  <a:schemeClr val="accent5">
                    <a:lumMod val="10000"/>
                  </a:schemeClr>
                </a:solidFill>
              </a:ln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28"/>
          <p:cNvSpPr txBox="1">
            <a:spLocks noChangeArrowheads="1"/>
          </p:cNvSpPr>
          <p:nvPr/>
        </p:nvSpPr>
        <p:spPr bwMode="auto">
          <a:xfrm>
            <a:off x="4051489" y="5818329"/>
            <a:ext cx="355917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  <a:scene3d>
              <a:camera prst="obliqueBottomRight"/>
              <a:lightRig rig="threePt" dir="t"/>
            </a:scene3d>
          </a:bodyPr>
          <a:lstStyle>
            <a:defPPr>
              <a:defRPr lang="zh-CN"/>
            </a:defPPr>
            <a:lvl1pPr algn="r">
              <a:spcBef>
                <a:spcPct val="20000"/>
              </a:spcBef>
              <a:defRPr sz="2400">
                <a:ln w="12700">
                  <a:solidFill>
                    <a:schemeClr val="accent4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zh-CN" altLang="en-US" dirty="0"/>
              <a:t>数学科学学院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1367314" y="750333"/>
          <a:ext cx="9766301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9" name="Equation" r:id="rId1" imgW="234391200" imgH="18592800" progId="Equation.DSMT4">
                  <p:embed/>
                </p:oleObj>
              </mc:Choice>
              <mc:Fallback>
                <p:oleObj name="Equation" r:id="rId1" imgW="234391200" imgH="18592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314" y="750333"/>
                        <a:ext cx="9766301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1343157" y="738862"/>
          <a:ext cx="9067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58" name="Equation" r:id="rId1" imgW="217627200" imgH="22860000" progId="Equation.DSMT4">
                  <p:embed/>
                </p:oleObj>
              </mc:Choice>
              <mc:Fallback>
                <p:oleObj name="Equation" r:id="rId1" imgW="217627200" imgH="22860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157" y="738862"/>
                        <a:ext cx="9067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015509" y="617615"/>
          <a:ext cx="9080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2" name="Equation" r:id="rId1" imgW="217932000" imgH="20116800" progId="Equation.DSMT4">
                  <p:embed/>
                </p:oleObj>
              </mc:Choice>
              <mc:Fallback>
                <p:oleObj name="Equation" r:id="rId1" imgW="217932000" imgH="20116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5509" y="617615"/>
                        <a:ext cx="9080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708025" y="228048"/>
          <a:ext cx="88519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35" name="Equation" r:id="rId1" imgW="212445600" imgH="33223200" progId="Equation.DSMT4">
                  <p:embed/>
                </p:oleObj>
              </mc:Choice>
              <mc:Fallback>
                <p:oleObj name="Equation" r:id="rId1" imgW="212445600" imgH="3322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228048"/>
                        <a:ext cx="88519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23888" y="631825"/>
          <a:ext cx="6096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64" name="Equation" r:id="rId1" imgW="146304000" imgH="16764000" progId="Equation.DSMT4">
                  <p:embed/>
                </p:oleObj>
              </mc:Choice>
              <mc:Fallback>
                <p:oleObj name="Equation" r:id="rId1" imgW="146304000" imgH="1676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631825"/>
                        <a:ext cx="6096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750508" y="820342"/>
          <a:ext cx="9842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03" name="Equation" r:id="rId1" imgW="236220000" imgH="27736800" progId="Equation.DSMT4">
                  <p:embed/>
                </p:oleObj>
              </mc:Choice>
              <mc:Fallback>
                <p:oleObj name="Equation" r:id="rId1" imgW="236220000" imgH="27736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508" y="820342"/>
                        <a:ext cx="98425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65138" y="384013"/>
          <a:ext cx="10591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06" name="Equation" r:id="rId1" imgW="254203200" imgH="21031200" progId="Equation.DSMT4">
                  <p:embed/>
                </p:oleObj>
              </mc:Choice>
              <mc:Fallback>
                <p:oleObj name="Equation" r:id="rId1" imgW="254203200" imgH="2103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384013"/>
                        <a:ext cx="10591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57417" y="367565"/>
          <a:ext cx="1057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7" name="Equation" r:id="rId1" imgW="253898400" imgH="9753600" progId="Equation.DSMT4">
                  <p:embed/>
                </p:oleObj>
              </mc:Choice>
              <mc:Fallback>
                <p:oleObj name="Equation" r:id="rId1" imgW="253898400" imgH="9753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417" y="367565"/>
                        <a:ext cx="10579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57417" y="722387"/>
          <a:ext cx="10477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65" name="Equation" r:id="rId3" imgW="251460000" imgH="23469600" progId="Equation.DSMT4">
                  <p:embed/>
                </p:oleObj>
              </mc:Choice>
              <mc:Fallback>
                <p:oleObj name="Equation" r:id="rId3" imgW="251460000" imgH="23469600" progId="Equation.DSMT4">
                  <p:embed/>
                  <p:pic>
                    <p:nvPicPr>
                      <p:cNvPr id="0" name="图片 943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7417" y="722387"/>
                        <a:ext cx="10477500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57417" y="1528837"/>
          <a:ext cx="3276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66" name="Equation" r:id="rId5" imgW="78638400" imgH="8229600" progId="Equation.DSMT4">
                  <p:embed/>
                </p:oleObj>
              </mc:Choice>
              <mc:Fallback>
                <p:oleObj name="Equation" r:id="rId5" imgW="78638400" imgH="8229600" progId="Equation.DSMT4">
                  <p:embed/>
                  <p:pic>
                    <p:nvPicPr>
                      <p:cNvPr id="0" name="图片 9436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7417" y="1528837"/>
                        <a:ext cx="3276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3"/>
          <p:cNvGraphicFramePr>
            <a:graphicFrameLocks noChangeAspect="1"/>
          </p:cNvGraphicFramePr>
          <p:nvPr/>
        </p:nvGraphicFramePr>
        <p:xfrm>
          <a:off x="551075" y="1241627"/>
          <a:ext cx="10922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2" name="Equation" r:id="rId1" imgW="262128000" imgH="20726400" progId="Equation.DSMT4">
                  <p:embed/>
                </p:oleObj>
              </mc:Choice>
              <mc:Fallback>
                <p:oleObj name="Equation" r:id="rId1" imgW="262128000" imgH="207264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75" y="1241627"/>
                        <a:ext cx="10922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2"/>
          <p:cNvGraphicFramePr>
            <a:graphicFrameLocks noChangeAspect="1"/>
          </p:cNvGraphicFramePr>
          <p:nvPr/>
        </p:nvGraphicFramePr>
        <p:xfrm>
          <a:off x="551075" y="815042"/>
          <a:ext cx="1574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4" name="Equation" r:id="rId3" imgW="37795200" imgH="8229600" progId="Equation.DSMT4">
                  <p:embed/>
                </p:oleObj>
              </mc:Choice>
              <mc:Fallback>
                <p:oleObj name="Equation" r:id="rId3" imgW="37795200" imgH="8229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75" y="815042"/>
                        <a:ext cx="1574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2"/>
          <p:cNvGraphicFramePr>
            <a:graphicFrameLocks noChangeAspect="1"/>
          </p:cNvGraphicFramePr>
          <p:nvPr/>
        </p:nvGraphicFramePr>
        <p:xfrm>
          <a:off x="551075" y="2321839"/>
          <a:ext cx="7378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6" name="Equation" r:id="rId5" imgW="177088800" imgH="20421600" progId="Equation.DSMT4">
                  <p:embed/>
                </p:oleObj>
              </mc:Choice>
              <mc:Fallback>
                <p:oleObj name="Equation" r:id="rId5" imgW="177088800" imgH="20421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75" y="2321839"/>
                        <a:ext cx="7378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4"/>
          <p:cNvGraphicFramePr>
            <a:graphicFrameLocks noChangeAspect="1"/>
          </p:cNvGraphicFramePr>
          <p:nvPr/>
        </p:nvGraphicFramePr>
        <p:xfrm>
          <a:off x="776677" y="812713"/>
          <a:ext cx="3962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32" name="Equation" r:id="rId1" imgW="95097600" imgH="17678400" progId="Equation.DSMT4">
                  <p:embed/>
                </p:oleObj>
              </mc:Choice>
              <mc:Fallback>
                <p:oleObj name="Equation" r:id="rId1" imgW="95097600" imgH="176784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77" y="812713"/>
                        <a:ext cx="3962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776677" y="1817268"/>
          <a:ext cx="7467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35" name="Equation" r:id="rId3" imgW="179222400" imgH="19202400" progId="Equation.DSMT4">
                  <p:embed/>
                </p:oleObj>
              </mc:Choice>
              <mc:Fallback>
                <p:oleObj name="Equation" r:id="rId3" imgW="179222400" imgH="19202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77" y="1817268"/>
                        <a:ext cx="7467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961758" y="607911"/>
          <a:ext cx="7124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36" name="Equation" r:id="rId1" imgW="170992800" imgH="36271200" progId="Equation.DSMT4">
                  <p:embed/>
                </p:oleObj>
              </mc:Choice>
              <mc:Fallback>
                <p:oleObj name="Equation" r:id="rId1" imgW="170992800" imgH="3627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758" y="607911"/>
                        <a:ext cx="71247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987033" y="627310"/>
          <a:ext cx="9994900" cy="2552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71" name="Equation" r:id="rId1" imgW="239877600" imgH="61264800" progId="Equation.DSMT4">
                  <p:embed/>
                </p:oleObj>
              </mc:Choice>
              <mc:Fallback>
                <p:oleObj name="Equation" r:id="rId1" imgW="239877600" imgH="61264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033" y="627310"/>
                        <a:ext cx="9994900" cy="2552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1070950" y="899557"/>
          <a:ext cx="9258301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74" name="Equation" r:id="rId1" imgW="222199200" imgH="37185600" progId="Equation.DSMT4">
                  <p:embed/>
                </p:oleObj>
              </mc:Choice>
              <mc:Fallback>
                <p:oleObj name="Equation" r:id="rId1" imgW="222199200" imgH="37185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950" y="899557"/>
                        <a:ext cx="9258301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1334733" y="1143447"/>
          <a:ext cx="4787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96" name="Equation" r:id="rId1" imgW="114909600" imgH="22250400" progId="Equation.DSMT4">
                  <p:embed/>
                </p:oleObj>
              </mc:Choice>
              <mc:Fallback>
                <p:oleObj name="Equation" r:id="rId1" imgW="114909600" imgH="22250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4733" y="1143447"/>
                        <a:ext cx="4787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1334733" y="698947"/>
          <a:ext cx="1574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98" name="Equation" r:id="rId3" imgW="37795200" imgH="8229600" progId="Equation.DSMT4">
                  <p:embed/>
                </p:oleObj>
              </mc:Choice>
              <mc:Fallback>
                <p:oleObj name="Equation" r:id="rId3" imgW="37795200" imgH="8229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4733" y="698947"/>
                        <a:ext cx="1574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1322033" y="1097033"/>
          <a:ext cx="7353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0" name="Equation" r:id="rId1" imgW="176479200" imgH="10972800" progId="Equation.DSMT4">
                  <p:embed/>
                </p:oleObj>
              </mc:Choice>
              <mc:Fallback>
                <p:oleObj name="Equation" r:id="rId1" imgW="176479200" imgH="10972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033" y="1097033"/>
                        <a:ext cx="7353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1229373" y="983726"/>
          <a:ext cx="725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82" name="Equation" r:id="rId1" imgW="174040800" imgH="10972800" progId="Equation.DSMT4">
                  <p:embed/>
                </p:oleObj>
              </mc:Choice>
              <mc:Fallback>
                <p:oleObj name="Equation" r:id="rId1" imgW="174040800" imgH="10972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373" y="983726"/>
                        <a:ext cx="7251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ZWQzMmVjZGJjMzkzZDc3ZDdiMmQ4NTJkMjVkZDlmYmEifQ=="/>
</p:tagLst>
</file>

<file path=ppt/theme/theme1.xml><?xml version="1.0" encoding="utf-8"?>
<a:theme xmlns:a="http://schemas.openxmlformats.org/drawingml/2006/main" name="251TGp_global_light_v2">
  <a:themeElements>
    <a:clrScheme name="251TGp_global_light_v2 3">
      <a:dk1>
        <a:srgbClr val="000000"/>
      </a:dk1>
      <a:lt1>
        <a:srgbClr val="FFFFFF"/>
      </a:lt1>
      <a:dk2>
        <a:srgbClr val="000066"/>
      </a:dk2>
      <a:lt2>
        <a:srgbClr val="969696"/>
      </a:lt2>
      <a:accent1>
        <a:srgbClr val="8BE3AF"/>
      </a:accent1>
      <a:accent2>
        <a:srgbClr val="8DC6FF"/>
      </a:accent2>
      <a:accent3>
        <a:srgbClr val="FFFFFF"/>
      </a:accent3>
      <a:accent4>
        <a:srgbClr val="000000"/>
      </a:accent4>
      <a:accent5>
        <a:srgbClr val="C4EFD4"/>
      </a:accent5>
      <a:accent6>
        <a:srgbClr val="7FB3E7"/>
      </a:accent6>
      <a:hlink>
        <a:srgbClr val="0066CC"/>
      </a:hlink>
      <a:folHlink>
        <a:srgbClr val="25ADBB"/>
      </a:folHlink>
    </a:clrScheme>
    <a:fontScheme name="251TGp_global_light_v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251TGp_global_light_v2 1">
        <a:dk1>
          <a:srgbClr val="000000"/>
        </a:dk1>
        <a:lt1>
          <a:srgbClr val="FFFFFF"/>
        </a:lt1>
        <a:dk2>
          <a:srgbClr val="004162"/>
        </a:dk2>
        <a:lt2>
          <a:srgbClr val="777777"/>
        </a:lt2>
        <a:accent1>
          <a:srgbClr val="F2E678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F7F0BE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51TGp_global_light_v2 2">
        <a:dk1>
          <a:srgbClr val="000000"/>
        </a:dk1>
        <a:lt1>
          <a:srgbClr val="FFFFFF"/>
        </a:lt1>
        <a:dk2>
          <a:srgbClr val="333399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6199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51TGp_global_light_v2 3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8BE3AF"/>
        </a:accent1>
        <a:accent2>
          <a:srgbClr val="8DC6FF"/>
        </a:accent2>
        <a:accent3>
          <a:srgbClr val="FFFFFF"/>
        </a:accent3>
        <a:accent4>
          <a:srgbClr val="000000"/>
        </a:accent4>
        <a:accent5>
          <a:srgbClr val="C4EFD4"/>
        </a:accent5>
        <a:accent6>
          <a:srgbClr val="7FB3E7"/>
        </a:accent6>
        <a:hlink>
          <a:srgbClr val="0066CC"/>
        </a:hlink>
        <a:folHlink>
          <a:srgbClr val="25AD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演示</Application>
  <PresentationFormat>宽屏</PresentationFormat>
  <Paragraphs>5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22</vt:i4>
      </vt:variant>
      <vt:variant>
        <vt:lpstr>幻灯片标题</vt:lpstr>
      </vt:variant>
      <vt:variant>
        <vt:i4>17</vt:i4>
      </vt:variant>
    </vt:vector>
  </HeadingPairs>
  <TitlesOfParts>
    <vt:vector size="50" baseType="lpstr">
      <vt:lpstr>Arial</vt:lpstr>
      <vt:lpstr>宋体</vt:lpstr>
      <vt:lpstr>Wingdings</vt:lpstr>
      <vt:lpstr>Times New Roman</vt:lpstr>
      <vt:lpstr>黑体</vt:lpstr>
      <vt:lpstr>Times New Roman</vt:lpstr>
      <vt:lpstr>华文细黑</vt:lpstr>
      <vt:lpstr>华文新魏</vt:lpstr>
      <vt:lpstr>微软雅黑</vt:lpstr>
      <vt:lpstr>Arial Unicode MS</vt:lpstr>
      <vt:lpstr>251TGp_global_light_v2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Billgates</dc:creator>
  <cp:lastModifiedBy>想你</cp:lastModifiedBy>
  <cp:revision>646</cp:revision>
  <dcterms:created xsi:type="dcterms:W3CDTF">2005-02-18T10:20:00Z</dcterms:created>
  <dcterms:modified xsi:type="dcterms:W3CDTF">2024-04-23T00:36:58Z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4BCCFC369F0F4C36AC3CAD7E683FE3E8_12</vt:lpwstr>
  </property>
  <property fmtid="{D5CDD505-2E9C-101B-9397-08002B2CF9AE}" pid="3" name="KSOProductBuildVer">
    <vt:lpwstr>2052-12.1.0.16729</vt:lpwstr>
  </property>
</Properties>
</file>