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7" r:id="rId2"/>
    <p:sldId id="788" r:id="rId3"/>
    <p:sldId id="789" r:id="rId4"/>
    <p:sldId id="839" r:id="rId5"/>
    <p:sldId id="829" r:id="rId6"/>
    <p:sldId id="835" r:id="rId7"/>
    <p:sldId id="838" r:id="rId8"/>
    <p:sldId id="840" r:id="rId9"/>
    <p:sldId id="841" r:id="rId10"/>
    <p:sldId id="842" r:id="rId11"/>
    <p:sldId id="843" r:id="rId12"/>
    <p:sldId id="848" r:id="rId13"/>
    <p:sldId id="844" r:id="rId14"/>
    <p:sldId id="845" r:id="rId15"/>
    <p:sldId id="846" r:id="rId16"/>
    <p:sldId id="847" r:id="rId17"/>
    <p:sldId id="849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4578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BEA759-ED48-4C7C-9E72-6504AF5E0DD2}" v="10" dt="2024-08-30T13:46:21.899"/>
    <p1510:client id="{34FB83DF-D3CD-426F-8930-9A151F8DA357}" v="5" dt="2024-08-31T06:41:14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845" autoAdjust="0"/>
  </p:normalViewPr>
  <p:slideViewPr>
    <p:cSldViewPr snapToGrid="0" showGuides="1">
      <p:cViewPr varScale="1">
        <p:scale>
          <a:sx n="65" d="100"/>
          <a:sy n="65" d="100"/>
        </p:scale>
        <p:origin x="543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孙 菁翎" userId="03e5c3cbc930d729" providerId="LiveId" clId="{34FB83DF-D3CD-426F-8930-9A151F8DA357}"/>
    <pc:docChg chg="undo custSel addSld modSld sldOrd">
      <pc:chgData name="孙 菁翎" userId="03e5c3cbc930d729" providerId="LiveId" clId="{34FB83DF-D3CD-426F-8930-9A151F8DA357}" dt="2024-08-31T06:45:07.842" v="479" actId="1076"/>
      <pc:docMkLst>
        <pc:docMk/>
      </pc:docMkLst>
      <pc:sldChg chg="modSp mod">
        <pc:chgData name="孙 菁翎" userId="03e5c3cbc930d729" providerId="LiveId" clId="{34FB83DF-D3CD-426F-8930-9A151F8DA357}" dt="2024-08-31T05:02:09.452" v="19" actId="20577"/>
        <pc:sldMkLst>
          <pc:docMk/>
          <pc:sldMk cId="3537300010" sldId="841"/>
        </pc:sldMkLst>
        <pc:spChg chg="mod">
          <ac:chgData name="孙 菁翎" userId="03e5c3cbc930d729" providerId="LiveId" clId="{34FB83DF-D3CD-426F-8930-9A151F8DA357}" dt="2024-08-31T05:02:09.452" v="19" actId="20577"/>
          <ac:spMkLst>
            <pc:docMk/>
            <pc:sldMk cId="3537300010" sldId="841"/>
            <ac:spMk id="2" creationId="{00000000-0000-0000-0000-000000000000}"/>
          </ac:spMkLst>
        </pc:spChg>
      </pc:sldChg>
      <pc:sldChg chg="addSp modSp mod">
        <pc:chgData name="孙 菁翎" userId="03e5c3cbc930d729" providerId="LiveId" clId="{34FB83DF-D3CD-426F-8930-9A151F8DA357}" dt="2024-08-31T06:02:27.647" v="221" actId="12"/>
        <pc:sldMkLst>
          <pc:docMk/>
          <pc:sldMk cId="3664863555" sldId="842"/>
        </pc:sldMkLst>
        <pc:spChg chg="mod">
          <ac:chgData name="孙 菁翎" userId="03e5c3cbc930d729" providerId="LiveId" clId="{34FB83DF-D3CD-426F-8930-9A151F8DA357}" dt="2024-08-31T05:02:01.501" v="12" actId="20577"/>
          <ac:spMkLst>
            <pc:docMk/>
            <pc:sldMk cId="3664863555" sldId="842"/>
            <ac:spMk id="2" creationId="{00000000-0000-0000-0000-000000000000}"/>
          </ac:spMkLst>
        </pc:spChg>
        <pc:spChg chg="mod">
          <ac:chgData name="孙 菁翎" userId="03e5c3cbc930d729" providerId="LiveId" clId="{34FB83DF-D3CD-426F-8930-9A151F8DA357}" dt="2024-08-31T06:02:27.647" v="221" actId="12"/>
          <ac:spMkLst>
            <pc:docMk/>
            <pc:sldMk cId="3664863555" sldId="842"/>
            <ac:spMk id="4" creationId="{9EF5DEE4-7025-2A97-A96C-EBF858FCC7FB}"/>
          </ac:spMkLst>
        </pc:spChg>
        <pc:picChg chg="add mod">
          <ac:chgData name="孙 菁翎" userId="03e5c3cbc930d729" providerId="LiveId" clId="{34FB83DF-D3CD-426F-8930-9A151F8DA357}" dt="2024-08-31T06:01:49.982" v="207" actId="1076"/>
          <ac:picMkLst>
            <pc:docMk/>
            <pc:sldMk cId="3664863555" sldId="842"/>
            <ac:picMk id="5" creationId="{7499FFAA-7541-25A8-439C-523F0F1DFCAF}"/>
          </ac:picMkLst>
        </pc:picChg>
      </pc:sldChg>
      <pc:sldChg chg="addSp delSp modSp add mod">
        <pc:chgData name="孙 菁翎" userId="03e5c3cbc930d729" providerId="LiveId" clId="{34FB83DF-D3CD-426F-8930-9A151F8DA357}" dt="2024-08-31T05:11:07.558" v="151" actId="1076"/>
        <pc:sldMkLst>
          <pc:docMk/>
          <pc:sldMk cId="2887437222" sldId="843"/>
        </pc:sldMkLst>
        <pc:spChg chg="mod">
          <ac:chgData name="孙 菁翎" userId="03e5c3cbc930d729" providerId="LiveId" clId="{34FB83DF-D3CD-426F-8930-9A151F8DA357}" dt="2024-08-31T05:10:13.706" v="145" actId="1076"/>
          <ac:spMkLst>
            <pc:docMk/>
            <pc:sldMk cId="2887437222" sldId="843"/>
            <ac:spMk id="4" creationId="{9EF5DEE4-7025-2A97-A96C-EBF858FCC7FB}"/>
          </ac:spMkLst>
        </pc:spChg>
        <pc:picChg chg="del mod">
          <ac:chgData name="孙 菁翎" userId="03e5c3cbc930d729" providerId="LiveId" clId="{34FB83DF-D3CD-426F-8930-9A151F8DA357}" dt="2024-08-31T05:10:16.385" v="147" actId="478"/>
          <ac:picMkLst>
            <pc:docMk/>
            <pc:sldMk cId="2887437222" sldId="843"/>
            <ac:picMk id="5" creationId="{7499FFAA-7541-25A8-439C-523F0F1DFCAF}"/>
          </ac:picMkLst>
        </pc:picChg>
        <pc:picChg chg="add mod">
          <ac:chgData name="孙 菁翎" userId="03e5c3cbc930d729" providerId="LiveId" clId="{34FB83DF-D3CD-426F-8930-9A151F8DA357}" dt="2024-08-31T05:11:07.558" v="151" actId="1076"/>
          <ac:picMkLst>
            <pc:docMk/>
            <pc:sldMk cId="2887437222" sldId="843"/>
            <ac:picMk id="6" creationId="{41C73741-0408-D3C7-0B6F-90E47EA088C9}"/>
          </ac:picMkLst>
        </pc:picChg>
      </pc:sldChg>
      <pc:sldChg chg="modSp add mod ord">
        <pc:chgData name="孙 菁翎" userId="03e5c3cbc930d729" providerId="LiveId" clId="{34FB83DF-D3CD-426F-8930-9A151F8DA357}" dt="2024-08-31T06:05:26.872" v="240" actId="20577"/>
        <pc:sldMkLst>
          <pc:docMk/>
          <pc:sldMk cId="3851421450" sldId="844"/>
        </pc:sldMkLst>
        <pc:spChg chg="mod">
          <ac:chgData name="孙 菁翎" userId="03e5c3cbc930d729" providerId="LiveId" clId="{34FB83DF-D3CD-426F-8930-9A151F8DA357}" dt="2024-08-31T06:05:26.872" v="240" actId="20577"/>
          <ac:spMkLst>
            <pc:docMk/>
            <pc:sldMk cId="3851421450" sldId="844"/>
            <ac:spMk id="6" creationId="{00000000-0000-0000-0000-000000000000}"/>
          </ac:spMkLst>
        </pc:spChg>
      </pc:sldChg>
      <pc:sldChg chg="addSp delSp modSp add mod ord">
        <pc:chgData name="孙 菁翎" userId="03e5c3cbc930d729" providerId="LiveId" clId="{34FB83DF-D3CD-426F-8930-9A151F8DA357}" dt="2024-08-31T06:16:29.507" v="315"/>
        <pc:sldMkLst>
          <pc:docMk/>
          <pc:sldMk cId="1033667500" sldId="845"/>
        </pc:sldMkLst>
        <pc:spChg chg="mod">
          <ac:chgData name="孙 菁翎" userId="03e5c3cbc930d729" providerId="LiveId" clId="{34FB83DF-D3CD-426F-8930-9A151F8DA357}" dt="2024-08-31T06:16:29.507" v="315"/>
          <ac:spMkLst>
            <pc:docMk/>
            <pc:sldMk cId="1033667500" sldId="845"/>
            <ac:spMk id="4" creationId="{9EF5DEE4-7025-2A97-A96C-EBF858FCC7FB}"/>
          </ac:spMkLst>
        </pc:spChg>
        <pc:picChg chg="add del mod">
          <ac:chgData name="孙 菁翎" userId="03e5c3cbc930d729" providerId="LiveId" clId="{34FB83DF-D3CD-426F-8930-9A151F8DA357}" dt="2024-08-31T06:15:40.762" v="285" actId="478"/>
          <ac:picMkLst>
            <pc:docMk/>
            <pc:sldMk cId="1033667500" sldId="845"/>
            <ac:picMk id="5" creationId="{69FFC445-FE9F-CE15-61B9-E40AF09C91E3}"/>
          </ac:picMkLst>
        </pc:picChg>
        <pc:picChg chg="del">
          <ac:chgData name="孙 菁翎" userId="03e5c3cbc930d729" providerId="LiveId" clId="{34FB83DF-D3CD-426F-8930-9A151F8DA357}" dt="2024-08-31T06:13:31.745" v="263" actId="478"/>
          <ac:picMkLst>
            <pc:docMk/>
            <pc:sldMk cId="1033667500" sldId="845"/>
            <ac:picMk id="6" creationId="{41C73741-0408-D3C7-0B6F-90E47EA088C9}"/>
          </ac:picMkLst>
        </pc:picChg>
        <pc:picChg chg="add mod">
          <ac:chgData name="孙 菁翎" userId="03e5c3cbc930d729" providerId="LiveId" clId="{34FB83DF-D3CD-426F-8930-9A151F8DA357}" dt="2024-08-31T06:16:00.045" v="287" actId="1076"/>
          <ac:picMkLst>
            <pc:docMk/>
            <pc:sldMk cId="1033667500" sldId="845"/>
            <ac:picMk id="8" creationId="{4EC9631C-CFED-4C44-D2D3-4842E434052F}"/>
          </ac:picMkLst>
        </pc:picChg>
      </pc:sldChg>
      <pc:sldChg chg="addSp delSp modSp add mod">
        <pc:chgData name="孙 菁翎" userId="03e5c3cbc930d729" providerId="LiveId" clId="{34FB83DF-D3CD-426F-8930-9A151F8DA357}" dt="2024-08-31T06:20:32.018" v="337" actId="20577"/>
        <pc:sldMkLst>
          <pc:docMk/>
          <pc:sldMk cId="2191429443" sldId="846"/>
        </pc:sldMkLst>
        <pc:spChg chg="mod">
          <ac:chgData name="孙 菁翎" userId="03e5c3cbc930d729" providerId="LiveId" clId="{34FB83DF-D3CD-426F-8930-9A151F8DA357}" dt="2024-08-31T06:20:32.018" v="337" actId="20577"/>
          <ac:spMkLst>
            <pc:docMk/>
            <pc:sldMk cId="2191429443" sldId="846"/>
            <ac:spMk id="4" creationId="{9EF5DEE4-7025-2A97-A96C-EBF858FCC7FB}"/>
          </ac:spMkLst>
        </pc:spChg>
        <pc:picChg chg="add mod">
          <ac:chgData name="孙 菁翎" userId="03e5c3cbc930d729" providerId="LiveId" clId="{34FB83DF-D3CD-426F-8930-9A151F8DA357}" dt="2024-08-31T06:19:36.564" v="319" actId="1076"/>
          <ac:picMkLst>
            <pc:docMk/>
            <pc:sldMk cId="2191429443" sldId="846"/>
            <ac:picMk id="5" creationId="{55D74B39-BA83-D984-E261-F66BFF6749F2}"/>
          </ac:picMkLst>
        </pc:picChg>
        <pc:picChg chg="del">
          <ac:chgData name="孙 菁翎" userId="03e5c3cbc930d729" providerId="LiveId" clId="{34FB83DF-D3CD-426F-8930-9A151F8DA357}" dt="2024-08-31T06:19:33.613" v="317" actId="478"/>
          <ac:picMkLst>
            <pc:docMk/>
            <pc:sldMk cId="2191429443" sldId="846"/>
            <ac:picMk id="8" creationId="{4EC9631C-CFED-4C44-D2D3-4842E434052F}"/>
          </ac:picMkLst>
        </pc:picChg>
      </pc:sldChg>
      <pc:sldChg chg="modSp add mod">
        <pc:chgData name="孙 菁翎" userId="03e5c3cbc930d729" providerId="LiveId" clId="{34FB83DF-D3CD-426F-8930-9A151F8DA357}" dt="2024-08-31T06:21:42.709" v="361" actId="20577"/>
        <pc:sldMkLst>
          <pc:docMk/>
          <pc:sldMk cId="999572059" sldId="847"/>
        </pc:sldMkLst>
        <pc:spChg chg="mod">
          <ac:chgData name="孙 菁翎" userId="03e5c3cbc930d729" providerId="LiveId" clId="{34FB83DF-D3CD-426F-8930-9A151F8DA357}" dt="2024-08-31T06:21:42.709" v="361" actId="20577"/>
          <ac:spMkLst>
            <pc:docMk/>
            <pc:sldMk cId="999572059" sldId="847"/>
            <ac:spMk id="4" creationId="{9EF5DEE4-7025-2A97-A96C-EBF858FCC7FB}"/>
          </ac:spMkLst>
        </pc:spChg>
      </pc:sldChg>
      <pc:sldChg chg="addSp delSp modSp add mod">
        <pc:chgData name="孙 菁翎" userId="03e5c3cbc930d729" providerId="LiveId" clId="{34FB83DF-D3CD-426F-8930-9A151F8DA357}" dt="2024-08-31T06:42:38.416" v="473" actId="478"/>
        <pc:sldMkLst>
          <pc:docMk/>
          <pc:sldMk cId="3479249412" sldId="848"/>
        </pc:sldMkLst>
        <pc:spChg chg="mod">
          <ac:chgData name="孙 菁翎" userId="03e5c3cbc930d729" providerId="LiveId" clId="{34FB83DF-D3CD-426F-8930-9A151F8DA357}" dt="2024-08-31T06:40:39.995" v="376" actId="20577"/>
          <ac:spMkLst>
            <pc:docMk/>
            <pc:sldMk cId="3479249412" sldId="848"/>
            <ac:spMk id="2" creationId="{00000000-0000-0000-0000-000000000000}"/>
          </ac:spMkLst>
        </pc:spChg>
        <pc:spChg chg="add">
          <ac:chgData name="孙 菁翎" userId="03e5c3cbc930d729" providerId="LiveId" clId="{34FB83DF-D3CD-426F-8930-9A151F8DA357}" dt="2024-08-31T06:41:12.406" v="377"/>
          <ac:spMkLst>
            <pc:docMk/>
            <pc:sldMk cId="3479249412" sldId="848"/>
            <ac:spMk id="3" creationId="{DCD21B76-CE40-70DB-25BE-2649CB95B287}"/>
          </ac:spMkLst>
        </pc:spChg>
        <pc:spChg chg="mod">
          <ac:chgData name="孙 菁翎" userId="03e5c3cbc930d729" providerId="LiveId" clId="{34FB83DF-D3CD-426F-8930-9A151F8DA357}" dt="2024-08-31T06:42:35.895" v="472" actId="20577"/>
          <ac:spMkLst>
            <pc:docMk/>
            <pc:sldMk cId="3479249412" sldId="848"/>
            <ac:spMk id="4" creationId="{9EF5DEE4-7025-2A97-A96C-EBF858FCC7FB}"/>
          </ac:spMkLst>
        </pc:spChg>
        <pc:picChg chg="del">
          <ac:chgData name="孙 菁翎" userId="03e5c3cbc930d729" providerId="LiveId" clId="{34FB83DF-D3CD-426F-8930-9A151F8DA357}" dt="2024-08-31T06:42:38.416" v="473" actId="478"/>
          <ac:picMkLst>
            <pc:docMk/>
            <pc:sldMk cId="3479249412" sldId="848"/>
            <ac:picMk id="6" creationId="{41C73741-0408-D3C7-0B6F-90E47EA088C9}"/>
          </ac:picMkLst>
        </pc:picChg>
      </pc:sldChg>
      <pc:sldChg chg="addSp delSp modSp add mod">
        <pc:chgData name="孙 菁翎" userId="03e5c3cbc930d729" providerId="LiveId" clId="{34FB83DF-D3CD-426F-8930-9A151F8DA357}" dt="2024-08-31T06:45:07.842" v="479" actId="1076"/>
        <pc:sldMkLst>
          <pc:docMk/>
          <pc:sldMk cId="3949192418" sldId="849"/>
        </pc:sldMkLst>
        <pc:spChg chg="del">
          <ac:chgData name="孙 菁翎" userId="03e5c3cbc930d729" providerId="LiveId" clId="{34FB83DF-D3CD-426F-8930-9A151F8DA357}" dt="2024-08-31T06:45:00.403" v="475" actId="478"/>
          <ac:spMkLst>
            <pc:docMk/>
            <pc:sldMk cId="3949192418" sldId="849"/>
            <ac:spMk id="4" creationId="{9EF5DEE4-7025-2A97-A96C-EBF858FCC7FB}"/>
          </ac:spMkLst>
        </pc:spChg>
        <pc:picChg chg="del">
          <ac:chgData name="孙 菁翎" userId="03e5c3cbc930d729" providerId="LiveId" clId="{34FB83DF-D3CD-426F-8930-9A151F8DA357}" dt="2024-08-31T06:45:01.574" v="476" actId="478"/>
          <ac:picMkLst>
            <pc:docMk/>
            <pc:sldMk cId="3949192418" sldId="849"/>
            <ac:picMk id="5" creationId="{55D74B39-BA83-D984-E261-F66BFF6749F2}"/>
          </ac:picMkLst>
        </pc:picChg>
        <pc:picChg chg="add mod">
          <ac:chgData name="孙 菁翎" userId="03e5c3cbc930d729" providerId="LiveId" clId="{34FB83DF-D3CD-426F-8930-9A151F8DA357}" dt="2024-08-31T06:45:07.842" v="479" actId="1076"/>
          <ac:picMkLst>
            <pc:docMk/>
            <pc:sldMk cId="3949192418" sldId="849"/>
            <ac:picMk id="6" creationId="{20E490DD-4AE7-6FE1-A43D-ED3A594D4EFD}"/>
          </ac:picMkLst>
        </pc:picChg>
      </pc:sldChg>
    </pc:docChg>
  </pc:docChgLst>
  <pc:docChgLst>
    <pc:chgData name="孙 菁翎" userId="03e5c3cbc930d729" providerId="LiveId" clId="{02BEA759-ED48-4C7C-9E72-6504AF5E0DD2}"/>
    <pc:docChg chg="undo custSel addSld delSld modSld">
      <pc:chgData name="孙 菁翎" userId="03e5c3cbc930d729" providerId="LiveId" clId="{02BEA759-ED48-4C7C-9E72-6504AF5E0DD2}" dt="2024-08-30T14:43:43.333" v="688"/>
      <pc:docMkLst>
        <pc:docMk/>
      </pc:docMkLst>
      <pc:sldChg chg="modSp mod">
        <pc:chgData name="孙 菁翎" userId="03e5c3cbc930d729" providerId="LiveId" clId="{02BEA759-ED48-4C7C-9E72-6504AF5E0DD2}" dt="2024-08-30T13:50:48.636" v="666" actId="20577"/>
        <pc:sldMkLst>
          <pc:docMk/>
          <pc:sldMk cId="0" sldId="257"/>
        </pc:sldMkLst>
        <pc:spChg chg="mod">
          <ac:chgData name="孙 菁翎" userId="03e5c3cbc930d729" providerId="LiveId" clId="{02BEA759-ED48-4C7C-9E72-6504AF5E0DD2}" dt="2024-08-30T13:50:48.636" v="666" actId="20577"/>
          <ac:spMkLst>
            <pc:docMk/>
            <pc:sldMk cId="0" sldId="257"/>
            <ac:spMk id="14" creationId="{00000000-0000-0000-0000-000000000000}"/>
          </ac:spMkLst>
        </pc:spChg>
      </pc:sldChg>
      <pc:sldChg chg="modSp del mod">
        <pc:chgData name="孙 菁翎" userId="03e5c3cbc930d729" providerId="LiveId" clId="{02BEA759-ED48-4C7C-9E72-6504AF5E0DD2}" dt="2024-08-30T13:10:54.520" v="324" actId="47"/>
        <pc:sldMkLst>
          <pc:docMk/>
          <pc:sldMk cId="2551565598" sldId="796"/>
        </pc:sldMkLst>
        <pc:spChg chg="mod">
          <ac:chgData name="孙 菁翎" userId="03e5c3cbc930d729" providerId="LiveId" clId="{02BEA759-ED48-4C7C-9E72-6504AF5E0DD2}" dt="2024-08-30T13:10:31.144" v="320" actId="20577"/>
          <ac:spMkLst>
            <pc:docMk/>
            <pc:sldMk cId="2551565598" sldId="796"/>
            <ac:spMk id="10" creationId="{00000000-0000-0000-0000-000000000000}"/>
          </ac:spMkLst>
        </pc:spChg>
      </pc:sldChg>
      <pc:sldChg chg="del">
        <pc:chgData name="孙 菁翎" userId="03e5c3cbc930d729" providerId="LiveId" clId="{02BEA759-ED48-4C7C-9E72-6504AF5E0DD2}" dt="2024-08-30T13:07:50.029" v="247" actId="47"/>
        <pc:sldMkLst>
          <pc:docMk/>
          <pc:sldMk cId="3718330369" sldId="799"/>
        </pc:sldMkLst>
      </pc:sldChg>
      <pc:sldChg chg="del">
        <pc:chgData name="孙 菁翎" userId="03e5c3cbc930d729" providerId="LiveId" clId="{02BEA759-ED48-4C7C-9E72-6504AF5E0DD2}" dt="2024-08-30T13:50:21.977" v="640" actId="47"/>
        <pc:sldMkLst>
          <pc:docMk/>
          <pc:sldMk cId="4122938795" sldId="800"/>
        </pc:sldMkLst>
      </pc:sldChg>
      <pc:sldChg chg="del">
        <pc:chgData name="孙 菁翎" userId="03e5c3cbc930d729" providerId="LiveId" clId="{02BEA759-ED48-4C7C-9E72-6504AF5E0DD2}" dt="2024-08-30T13:03:14.357" v="1" actId="47"/>
        <pc:sldMkLst>
          <pc:docMk/>
          <pc:sldMk cId="1100227782" sldId="801"/>
        </pc:sldMkLst>
      </pc:sldChg>
      <pc:sldChg chg="del">
        <pc:chgData name="孙 菁翎" userId="03e5c3cbc930d729" providerId="LiveId" clId="{02BEA759-ED48-4C7C-9E72-6504AF5E0DD2}" dt="2024-08-30T13:03:13.803" v="0" actId="47"/>
        <pc:sldMkLst>
          <pc:docMk/>
          <pc:sldMk cId="819628241" sldId="830"/>
        </pc:sldMkLst>
      </pc:sldChg>
      <pc:sldChg chg="del">
        <pc:chgData name="孙 菁翎" userId="03e5c3cbc930d729" providerId="LiveId" clId="{02BEA759-ED48-4C7C-9E72-6504AF5E0DD2}" dt="2024-08-30T13:03:14.805" v="2" actId="47"/>
        <pc:sldMkLst>
          <pc:docMk/>
          <pc:sldMk cId="1905990216" sldId="831"/>
        </pc:sldMkLst>
      </pc:sldChg>
      <pc:sldChg chg="del">
        <pc:chgData name="孙 菁翎" userId="03e5c3cbc930d729" providerId="LiveId" clId="{02BEA759-ED48-4C7C-9E72-6504AF5E0DD2}" dt="2024-08-30T13:03:15.244" v="3" actId="47"/>
        <pc:sldMkLst>
          <pc:docMk/>
          <pc:sldMk cId="2514393745" sldId="832"/>
        </pc:sldMkLst>
      </pc:sldChg>
      <pc:sldChg chg="del">
        <pc:chgData name="孙 菁翎" userId="03e5c3cbc930d729" providerId="LiveId" clId="{02BEA759-ED48-4C7C-9E72-6504AF5E0DD2}" dt="2024-08-30T13:03:15.824" v="4" actId="47"/>
        <pc:sldMkLst>
          <pc:docMk/>
          <pc:sldMk cId="1086296114" sldId="833"/>
        </pc:sldMkLst>
      </pc:sldChg>
      <pc:sldChg chg="del">
        <pc:chgData name="孙 菁翎" userId="03e5c3cbc930d729" providerId="LiveId" clId="{02BEA759-ED48-4C7C-9E72-6504AF5E0DD2}" dt="2024-08-30T13:03:16.842" v="5" actId="47"/>
        <pc:sldMkLst>
          <pc:docMk/>
          <pc:sldMk cId="2768169859" sldId="834"/>
        </pc:sldMkLst>
      </pc:sldChg>
      <pc:sldChg chg="addSp delSp modSp add del mod">
        <pc:chgData name="孙 菁翎" userId="03e5c3cbc930d729" providerId="LiveId" clId="{02BEA759-ED48-4C7C-9E72-6504AF5E0DD2}" dt="2024-08-30T13:11:34.601" v="327" actId="1076"/>
        <pc:sldMkLst>
          <pc:docMk/>
          <pc:sldMk cId="2558286227" sldId="835"/>
        </pc:sldMkLst>
        <pc:spChg chg="mod">
          <ac:chgData name="孙 菁翎" userId="03e5c3cbc930d729" providerId="LiveId" clId="{02BEA759-ED48-4C7C-9E72-6504AF5E0DD2}" dt="2024-08-30T13:03:53.898" v="37" actId="20577"/>
          <ac:spMkLst>
            <pc:docMk/>
            <pc:sldMk cId="2558286227" sldId="835"/>
            <ac:spMk id="2" creationId="{00000000-0000-0000-0000-000000000000}"/>
          </ac:spMkLst>
        </pc:spChg>
        <pc:spChg chg="add del mod">
          <ac:chgData name="孙 菁翎" userId="03e5c3cbc930d729" providerId="LiveId" clId="{02BEA759-ED48-4C7C-9E72-6504AF5E0DD2}" dt="2024-08-30T13:05:16.176" v="90" actId="1076"/>
          <ac:spMkLst>
            <pc:docMk/>
            <pc:sldMk cId="2558286227" sldId="835"/>
            <ac:spMk id="4" creationId="{9EF5DEE4-7025-2A97-A96C-EBF858FCC7FB}"/>
          </ac:spMkLst>
        </pc:spChg>
        <pc:spChg chg="add mod">
          <ac:chgData name="孙 菁翎" userId="03e5c3cbc930d729" providerId="LiveId" clId="{02BEA759-ED48-4C7C-9E72-6504AF5E0DD2}" dt="2024-08-30T13:11:34.601" v="327" actId="1076"/>
          <ac:spMkLst>
            <pc:docMk/>
            <pc:sldMk cId="2558286227" sldId="835"/>
            <ac:spMk id="8" creationId="{EEA87BAD-308A-2702-786E-2B5D68D6670B}"/>
          </ac:spMkLst>
        </pc:spChg>
        <pc:graphicFrameChg chg="add mod">
          <ac:chgData name="孙 菁翎" userId="03e5c3cbc930d729" providerId="LiveId" clId="{02BEA759-ED48-4C7C-9E72-6504AF5E0DD2}" dt="2024-08-30T13:03:33.241" v="25"/>
          <ac:graphicFrameMkLst>
            <pc:docMk/>
            <pc:sldMk cId="2558286227" sldId="835"/>
            <ac:graphicFrameMk id="3" creationId="{89175853-21CF-E259-0A93-A4AE502E313A}"/>
          </ac:graphicFrameMkLst>
        </pc:graphicFrameChg>
        <pc:picChg chg="add mod">
          <ac:chgData name="孙 菁翎" userId="03e5c3cbc930d729" providerId="LiveId" clId="{02BEA759-ED48-4C7C-9E72-6504AF5E0DD2}" dt="2024-08-30T13:11:31.594" v="326" actId="14100"/>
          <ac:picMkLst>
            <pc:docMk/>
            <pc:sldMk cId="2558286227" sldId="835"/>
            <ac:picMk id="7" creationId="{EA69E0C1-3E0C-6839-00EA-B07A9865B189}"/>
          </ac:picMkLst>
        </pc:picChg>
      </pc:sldChg>
      <pc:sldChg chg="del">
        <pc:chgData name="孙 菁翎" userId="03e5c3cbc930d729" providerId="LiveId" clId="{02BEA759-ED48-4C7C-9E72-6504AF5E0DD2}" dt="2024-08-30T13:50:21.124" v="639" actId="47"/>
        <pc:sldMkLst>
          <pc:docMk/>
          <pc:sldMk cId="1176720933" sldId="836"/>
        </pc:sldMkLst>
      </pc:sldChg>
      <pc:sldChg chg="del">
        <pc:chgData name="孙 菁翎" userId="03e5c3cbc930d729" providerId="LiveId" clId="{02BEA759-ED48-4C7C-9E72-6504AF5E0DD2}" dt="2024-08-30T13:50:24.265" v="641" actId="47"/>
        <pc:sldMkLst>
          <pc:docMk/>
          <pc:sldMk cId="837724045" sldId="837"/>
        </pc:sldMkLst>
      </pc:sldChg>
      <pc:sldChg chg="addSp delSp modSp add mod">
        <pc:chgData name="孙 菁翎" userId="03e5c3cbc930d729" providerId="LiveId" clId="{02BEA759-ED48-4C7C-9E72-6504AF5E0DD2}" dt="2024-08-30T13:12:00.966" v="336" actId="1076"/>
        <pc:sldMkLst>
          <pc:docMk/>
          <pc:sldMk cId="1495136730" sldId="838"/>
        </pc:sldMkLst>
        <pc:spChg chg="mod">
          <ac:chgData name="孙 菁翎" userId="03e5c3cbc930d729" providerId="LiveId" clId="{02BEA759-ED48-4C7C-9E72-6504AF5E0DD2}" dt="2024-08-30T13:07:22.124" v="242" actId="1076"/>
          <ac:spMkLst>
            <pc:docMk/>
            <pc:sldMk cId="1495136730" sldId="838"/>
            <ac:spMk id="2" creationId="{00000000-0000-0000-0000-000000000000}"/>
          </ac:spMkLst>
        </pc:spChg>
        <pc:spChg chg="mod">
          <ac:chgData name="孙 菁翎" userId="03e5c3cbc930d729" providerId="LiveId" clId="{02BEA759-ED48-4C7C-9E72-6504AF5E0DD2}" dt="2024-08-30T13:11:56.658" v="335" actId="1076"/>
          <ac:spMkLst>
            <pc:docMk/>
            <pc:sldMk cId="1495136730" sldId="838"/>
            <ac:spMk id="4" creationId="{9EF5DEE4-7025-2A97-A96C-EBF858FCC7FB}"/>
          </ac:spMkLst>
        </pc:spChg>
        <pc:spChg chg="del">
          <ac:chgData name="孙 菁翎" userId="03e5c3cbc930d729" providerId="LiveId" clId="{02BEA759-ED48-4C7C-9E72-6504AF5E0DD2}" dt="2024-08-30T13:06:43.357" v="169" actId="478"/>
          <ac:spMkLst>
            <pc:docMk/>
            <pc:sldMk cId="1495136730" sldId="838"/>
            <ac:spMk id="8" creationId="{EEA87BAD-308A-2702-786E-2B5D68D6670B}"/>
          </ac:spMkLst>
        </pc:spChg>
        <pc:picChg chg="add mod">
          <ac:chgData name="孙 菁翎" userId="03e5c3cbc930d729" providerId="LiveId" clId="{02BEA759-ED48-4C7C-9E72-6504AF5E0DD2}" dt="2024-08-30T13:12:00.966" v="336" actId="1076"/>
          <ac:picMkLst>
            <pc:docMk/>
            <pc:sldMk cId="1495136730" sldId="838"/>
            <ac:picMk id="5" creationId="{7C0EAD1C-B43D-8D09-285E-2B34A8CAFFC5}"/>
          </ac:picMkLst>
        </pc:picChg>
        <pc:picChg chg="del">
          <ac:chgData name="孙 菁翎" userId="03e5c3cbc930d729" providerId="LiveId" clId="{02BEA759-ED48-4C7C-9E72-6504AF5E0DD2}" dt="2024-08-30T13:06:29.836" v="144" actId="478"/>
          <ac:picMkLst>
            <pc:docMk/>
            <pc:sldMk cId="1495136730" sldId="838"/>
            <ac:picMk id="6" creationId="{1B64C13C-D573-4640-E1C8-04ABB7A828ED}"/>
          </ac:picMkLst>
        </pc:picChg>
        <pc:picChg chg="del">
          <ac:chgData name="孙 菁翎" userId="03e5c3cbc930d729" providerId="LiveId" clId="{02BEA759-ED48-4C7C-9E72-6504AF5E0DD2}" dt="2024-08-30T13:06:24.454" v="143" actId="478"/>
          <ac:picMkLst>
            <pc:docMk/>
            <pc:sldMk cId="1495136730" sldId="838"/>
            <ac:picMk id="7" creationId="{EA69E0C1-3E0C-6839-00EA-B07A9865B189}"/>
          </ac:picMkLst>
        </pc:picChg>
      </pc:sldChg>
      <pc:sldChg chg="new del">
        <pc:chgData name="孙 菁翎" userId="03e5c3cbc930d729" providerId="LiveId" clId="{02BEA759-ED48-4C7C-9E72-6504AF5E0DD2}" dt="2024-08-30T13:10:24.793" v="310" actId="680"/>
        <pc:sldMkLst>
          <pc:docMk/>
          <pc:sldMk cId="2800163603" sldId="839"/>
        </pc:sldMkLst>
      </pc:sldChg>
      <pc:sldChg chg="modSp add mod">
        <pc:chgData name="孙 菁翎" userId="03e5c3cbc930d729" providerId="LiveId" clId="{02BEA759-ED48-4C7C-9E72-6504AF5E0DD2}" dt="2024-08-30T13:10:48.989" v="323"/>
        <pc:sldMkLst>
          <pc:docMk/>
          <pc:sldMk cId="4119355879" sldId="839"/>
        </pc:sldMkLst>
        <pc:spChg chg="mod">
          <ac:chgData name="孙 菁翎" userId="03e5c3cbc930d729" providerId="LiveId" clId="{02BEA759-ED48-4C7C-9E72-6504AF5E0DD2}" dt="2024-08-30T13:10:48.989" v="323"/>
          <ac:spMkLst>
            <pc:docMk/>
            <pc:sldMk cId="4119355879" sldId="839"/>
            <ac:spMk id="10" creationId="{00000000-0000-0000-0000-000000000000}"/>
          </ac:spMkLst>
        </pc:spChg>
      </pc:sldChg>
      <pc:sldChg chg="addSp delSp modSp add mod">
        <pc:chgData name="孙 菁翎" userId="03e5c3cbc930d729" providerId="LiveId" clId="{02BEA759-ED48-4C7C-9E72-6504AF5E0DD2}" dt="2024-08-30T13:46:21.893" v="561" actId="20577"/>
        <pc:sldMkLst>
          <pc:docMk/>
          <pc:sldMk cId="1669084093" sldId="840"/>
        </pc:sldMkLst>
        <pc:spChg chg="mod">
          <ac:chgData name="孙 菁翎" userId="03e5c3cbc930d729" providerId="LiveId" clId="{02BEA759-ED48-4C7C-9E72-6504AF5E0DD2}" dt="2024-08-30T13:12:51.507" v="379" actId="20577"/>
          <ac:spMkLst>
            <pc:docMk/>
            <pc:sldMk cId="1669084093" sldId="840"/>
            <ac:spMk id="2" creationId="{00000000-0000-0000-0000-000000000000}"/>
          </ac:spMkLst>
        </pc:spChg>
        <pc:spChg chg="mod">
          <ac:chgData name="孙 菁翎" userId="03e5c3cbc930d729" providerId="LiveId" clId="{02BEA759-ED48-4C7C-9E72-6504AF5E0DD2}" dt="2024-08-30T13:46:21.893" v="561" actId="20577"/>
          <ac:spMkLst>
            <pc:docMk/>
            <pc:sldMk cId="1669084093" sldId="840"/>
            <ac:spMk id="4" creationId="{9EF5DEE4-7025-2A97-A96C-EBF858FCC7FB}"/>
          </ac:spMkLst>
        </pc:spChg>
        <pc:picChg chg="del">
          <ac:chgData name="孙 菁翎" userId="03e5c3cbc930d729" providerId="LiveId" clId="{02BEA759-ED48-4C7C-9E72-6504AF5E0DD2}" dt="2024-08-30T13:13:35.273" v="462" actId="478"/>
          <ac:picMkLst>
            <pc:docMk/>
            <pc:sldMk cId="1669084093" sldId="840"/>
            <ac:picMk id="5" creationId="{7C0EAD1C-B43D-8D09-285E-2B34A8CAFFC5}"/>
          </ac:picMkLst>
        </pc:picChg>
        <pc:picChg chg="add mod">
          <ac:chgData name="孙 菁翎" userId="03e5c3cbc930d729" providerId="LiveId" clId="{02BEA759-ED48-4C7C-9E72-6504AF5E0DD2}" dt="2024-08-30T13:39:18.998" v="555" actId="1076"/>
          <ac:picMkLst>
            <pc:docMk/>
            <pc:sldMk cId="1669084093" sldId="840"/>
            <ac:picMk id="6" creationId="{1402ED73-225E-B480-DBCE-34F88D739316}"/>
          </ac:picMkLst>
        </pc:picChg>
      </pc:sldChg>
      <pc:sldChg chg="addSp delSp modSp add mod">
        <pc:chgData name="孙 菁翎" userId="03e5c3cbc930d729" providerId="LiveId" clId="{02BEA759-ED48-4C7C-9E72-6504AF5E0DD2}" dt="2024-08-30T13:49:20.116" v="619" actId="1076"/>
        <pc:sldMkLst>
          <pc:docMk/>
          <pc:sldMk cId="3537300010" sldId="841"/>
        </pc:sldMkLst>
        <pc:spChg chg="mod">
          <ac:chgData name="孙 菁翎" userId="03e5c3cbc930d729" providerId="LiveId" clId="{02BEA759-ED48-4C7C-9E72-6504AF5E0DD2}" dt="2024-08-30T13:49:20.116" v="619" actId="1076"/>
          <ac:spMkLst>
            <pc:docMk/>
            <pc:sldMk cId="3537300010" sldId="841"/>
            <ac:spMk id="4" creationId="{9EF5DEE4-7025-2A97-A96C-EBF858FCC7FB}"/>
          </ac:spMkLst>
        </pc:spChg>
        <pc:picChg chg="add mod">
          <ac:chgData name="孙 菁翎" userId="03e5c3cbc930d729" providerId="LiveId" clId="{02BEA759-ED48-4C7C-9E72-6504AF5E0DD2}" dt="2024-08-30T13:49:17.852" v="618" actId="1076"/>
          <ac:picMkLst>
            <pc:docMk/>
            <pc:sldMk cId="3537300010" sldId="841"/>
            <ac:picMk id="5" creationId="{6D59B7F9-BE98-2260-3FE6-DC24C6B5A641}"/>
          </ac:picMkLst>
        </pc:picChg>
        <pc:picChg chg="del">
          <ac:chgData name="孙 菁翎" userId="03e5c3cbc930d729" providerId="LiveId" clId="{02BEA759-ED48-4C7C-9E72-6504AF5E0DD2}" dt="2024-08-30T13:47:13.280" v="567" actId="478"/>
          <ac:picMkLst>
            <pc:docMk/>
            <pc:sldMk cId="3537300010" sldId="841"/>
            <ac:picMk id="6" creationId="{1402ED73-225E-B480-DBCE-34F88D739316}"/>
          </ac:picMkLst>
        </pc:picChg>
      </pc:sldChg>
      <pc:sldChg chg="delSp modSp add mod">
        <pc:chgData name="孙 菁翎" userId="03e5c3cbc930d729" providerId="LiveId" clId="{02BEA759-ED48-4C7C-9E72-6504AF5E0DD2}" dt="2024-08-30T14:43:43.333" v="688"/>
        <pc:sldMkLst>
          <pc:docMk/>
          <pc:sldMk cId="3664863555" sldId="842"/>
        </pc:sldMkLst>
        <pc:spChg chg="mod">
          <ac:chgData name="孙 菁翎" userId="03e5c3cbc930d729" providerId="LiveId" clId="{02BEA759-ED48-4C7C-9E72-6504AF5E0DD2}" dt="2024-08-30T14:43:43.333" v="688"/>
          <ac:spMkLst>
            <pc:docMk/>
            <pc:sldMk cId="3664863555" sldId="842"/>
            <ac:spMk id="4" creationId="{9EF5DEE4-7025-2A97-A96C-EBF858FCC7FB}"/>
          </ac:spMkLst>
        </pc:spChg>
        <pc:picChg chg="del">
          <ac:chgData name="孙 菁翎" userId="03e5c3cbc930d729" providerId="LiveId" clId="{02BEA759-ED48-4C7C-9E72-6504AF5E0DD2}" dt="2024-08-30T13:50:11.410" v="638" actId="478"/>
          <ac:picMkLst>
            <pc:docMk/>
            <pc:sldMk cId="3664863555" sldId="842"/>
            <ac:picMk id="5" creationId="{6D59B7F9-BE98-2260-3FE6-DC24C6B5A6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01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30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1132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6144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0383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050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622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237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171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08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728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6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55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4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1542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56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63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435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EBFAE-048D-461D-9F94-1EF1CAFC2409}" type="datetimeFigureOut">
              <a:rPr lang="zh-CN" altLang="en-US" smtClean="0"/>
              <a:t>2024/8/31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pan.baidu.com/s/1tpSbksZiYHp6kOY0xujIzQ?pwd=h81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blog.csdn.net/lehaifeng000/article/details/134125434" TargetMode="External"/><Relationship Id="rId4" Type="http://schemas.openxmlformats.org/officeDocument/2006/relationships/hyperlink" Target="https://gitee.com/alainchen/yosys-chinese-manua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hyperlink" Target="https://pan.baidu.com/s/1_axqpvM0_elMgf-386wuPQ?pwd=hzvg" TargetMode="External"/><Relationship Id="rId4" Type="http://schemas.openxmlformats.org/officeDocument/2006/relationships/hyperlink" Target="https://github.com/YosysHQ/yosys.g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176554" y="2450864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917671" y="2659559"/>
            <a:ext cx="66232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实验：</a:t>
            </a:r>
            <a:r>
              <a:rPr kumimoji="0" lang="en-US" altLang="zh-CN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yosys</a:t>
            </a:r>
            <a:r>
              <a:rPr kumimoji="0" lang="zh-CN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安装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3176554" y="3868238"/>
            <a:ext cx="610552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476250" y="5986596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381000" y="6062796"/>
            <a:ext cx="236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2024-5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11203390" y="5981825"/>
            <a:ext cx="533944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693320" y="606279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主讲人：孙静翎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557432" y="791521"/>
            <a:ext cx="8564446" cy="61550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clone https://github.com/YosysHQ/abc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abc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 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或者从以下位置下载再放到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文件夹里：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https://pan.baidu.com/s/1tpSbksZiYHp6kOY0xujIzQ?pwd=h81e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开始编译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 –j6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499FFAA-7541-25A8-439C-523F0F1DF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19535" y="1883249"/>
            <a:ext cx="3895753" cy="3224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6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721443" y="998606"/>
            <a:ext cx="7858865" cy="5539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执行下面的命令进行安装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make install 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输入你自己设置的密码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输入以下命令，如果能看到版本号说明安装成功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--version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C73741-0408-D3C7-0B6F-90E47EA08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430" y="1424792"/>
            <a:ext cx="5034655" cy="252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43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721443" y="998606"/>
            <a:ext cx="7858865" cy="3692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distutils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模块是用于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xdot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工具的依赖项，但是这个模块已被弃用，你可以使用如下命令来安装代替模块：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apt-get update 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 err="1"/>
              <a:t>sudo</a:t>
            </a:r>
            <a:r>
              <a:rPr lang="en-US" altLang="zh-CN" sz="2000" dirty="0"/>
              <a:t> apt-get install python3-distutils-extra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</p:txBody>
      </p:sp>
    </p:spTree>
    <p:extLst>
      <p:ext uri="{BB962C8B-B14F-4D97-AF65-F5344CB8AC3E}">
        <p14:creationId xmlns:p14="http://schemas.microsoft.com/office/powerpoint/2010/main" val="34792494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46969" y="3168711"/>
            <a:ext cx="6898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altLang="zh-CN" sz="4400" dirty="0" err="1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421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721443" y="998606"/>
            <a:ext cx="7858865" cy="5539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执行下面的命令进入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界面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fiedler-cooley.v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（目录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/tests/simple/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下）文件为例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执行以下指令读取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verilog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文件并用数字前端描述该电路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read 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sv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tests/simple/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fiedler-cooley.v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EC9631C-CFED-4C44-D2D3-4842E4340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35" y="1328928"/>
            <a:ext cx="3876703" cy="4333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67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721443" y="998606"/>
            <a:ext cx="7858865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执行下面的命令生成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RTL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hierarchy -top up3down5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执行以下指令将设计写入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内部文件格式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write_ilang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D74B39-BA83-D984-E261-F66BFF674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688" y="1172221"/>
            <a:ext cx="3867178" cy="43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4294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721443" y="998606"/>
            <a:ext cx="7858865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执行下面的命令将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process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转换为网络元素并做一些优化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proc; opt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执行以下指令可以看到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xdot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格式的网络图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show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D74B39-BA83-D984-E261-F66BFF674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688" y="1172221"/>
            <a:ext cx="3867178" cy="435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7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0E490DD-4AE7-6FE1-A43D-ED3A594D4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2288" y="1479129"/>
            <a:ext cx="9267421" cy="43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924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3000"/>
    </mc:Choice>
    <mc:Fallback>
      <p:transition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86AB40A-A74A-46C7-8AA3-569B6541296D}"/>
              </a:ext>
            </a:extLst>
          </p:cNvPr>
          <p:cNvSpPr/>
          <p:nvPr/>
        </p:nvSpPr>
        <p:spPr>
          <a:xfrm>
            <a:off x="0" y="0"/>
            <a:ext cx="3919525" cy="6858000"/>
          </a:xfrm>
          <a:prstGeom prst="rect">
            <a:avLst/>
          </a:prstGeom>
          <a:solidFill>
            <a:srgbClr val="0045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407D250-B046-432D-931B-819278BD4D71}"/>
              </a:ext>
            </a:extLst>
          </p:cNvPr>
          <p:cNvGrpSpPr/>
          <p:nvPr/>
        </p:nvGrpSpPr>
        <p:grpSpPr>
          <a:xfrm>
            <a:off x="774703" y="2338925"/>
            <a:ext cx="2305382" cy="1565957"/>
            <a:chOff x="758661" y="1328277"/>
            <a:chExt cx="2305382" cy="1565957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6A6CE1AD-E291-4A32-ACA5-C1ED27E1DED8}"/>
                </a:ext>
              </a:extLst>
            </p:cNvPr>
            <p:cNvSpPr txBox="1"/>
            <p:nvPr/>
          </p:nvSpPr>
          <p:spPr>
            <a:xfrm>
              <a:off x="758661" y="1328277"/>
              <a:ext cx="16316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5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目录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A166616B-8DC4-4EE7-8226-61677D9E22B2}"/>
                </a:ext>
              </a:extLst>
            </p:cNvPr>
            <p:cNvSpPr txBox="1"/>
            <p:nvPr/>
          </p:nvSpPr>
          <p:spPr>
            <a:xfrm>
              <a:off x="822829" y="2242678"/>
              <a:ext cx="22412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CONTENTS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B0CC6B6F-07E0-4755-818A-4112E1844C52}"/>
                </a:ext>
              </a:extLst>
            </p:cNvPr>
            <p:cNvCxnSpPr>
              <a:cxnSpLocks/>
            </p:cNvCxnSpPr>
            <p:nvPr/>
          </p:nvCxnSpPr>
          <p:spPr>
            <a:xfrm>
              <a:off x="925429" y="2894234"/>
              <a:ext cx="325855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0AE37B8-40C0-4667-BDD2-2987F061CFCA}"/>
              </a:ext>
            </a:extLst>
          </p:cNvPr>
          <p:cNvGrpSpPr/>
          <p:nvPr/>
        </p:nvGrpSpPr>
        <p:grpSpPr>
          <a:xfrm>
            <a:off x="5281325" y="2338925"/>
            <a:ext cx="463473" cy="1728993"/>
            <a:chOff x="5855368" y="980316"/>
            <a:chExt cx="463473" cy="1728993"/>
          </a:xfrm>
          <a:solidFill>
            <a:srgbClr val="004578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5E2B5B6-A674-4CF6-99C6-1FF1C1309F75}"/>
                </a:ext>
              </a:extLst>
            </p:cNvPr>
            <p:cNvSpPr/>
            <p:nvPr/>
          </p:nvSpPr>
          <p:spPr>
            <a:xfrm>
              <a:off x="5855368" y="98031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1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181059ED-9A6A-4B8B-B2D9-F1E0DD2B5F8C}"/>
                </a:ext>
              </a:extLst>
            </p:cNvPr>
            <p:cNvSpPr/>
            <p:nvPr/>
          </p:nvSpPr>
          <p:spPr>
            <a:xfrm>
              <a:off x="5855368" y="2245836"/>
              <a:ext cx="463473" cy="4634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2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FF5A7A66-0572-43FC-BE28-B3188A023B0A}"/>
              </a:ext>
            </a:extLst>
          </p:cNvPr>
          <p:cNvGrpSpPr/>
          <p:nvPr/>
        </p:nvGrpSpPr>
        <p:grpSpPr>
          <a:xfrm>
            <a:off x="5917205" y="2338925"/>
            <a:ext cx="4119072" cy="1663205"/>
            <a:chOff x="6476500" y="974005"/>
            <a:chExt cx="5486836" cy="166320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D840C877-F8A5-4187-938B-CE857F1DE389}"/>
                </a:ext>
              </a:extLst>
            </p:cNvPr>
            <p:cNvSpPr txBox="1"/>
            <p:nvPr/>
          </p:nvSpPr>
          <p:spPr>
            <a:xfrm>
              <a:off x="6476500" y="974005"/>
              <a:ext cx="28931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实验介绍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9E076CC-008F-4ABD-9B6E-72D584BE4970}"/>
                </a:ext>
              </a:extLst>
            </p:cNvPr>
            <p:cNvSpPr txBox="1"/>
            <p:nvPr/>
          </p:nvSpPr>
          <p:spPr>
            <a:xfrm>
              <a:off x="6476500" y="2237100"/>
              <a:ext cx="54868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zh-CN" altLang="en-US" sz="20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实验过程</a:t>
              </a: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30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3000">
        <p:blinds dir="vert"/>
      </p:transition>
    </mc:Choice>
    <mc:Fallback xmlns="">
      <p:transition spd="slow" advTm="3000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293073" y="3173221"/>
            <a:ext cx="56058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330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2800" noProof="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实验介绍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575547" y="1172221"/>
            <a:ext cx="11040903" cy="515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在这个项目中，你将安装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，并使用它的逻辑综合功能：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提交一个报告，报告中包含你的工具运行截图、逻辑综合执行界面。即使你最终没有构建成功也没有关系，但你需要在报告中记录你到了哪一步，并记录你所遇到的问题以及如何尝试解决它。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参考网站：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https://gitee.com/alainchen/yosys-chinese-manual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marL="342900" lvl="0" indent="-342900">
              <a:lnSpc>
                <a:spcPct val="2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https://blog.csdn.net/lehaifeng000/article/details/134125434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355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00075" y="676275"/>
            <a:ext cx="10991850" cy="550545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330200" dir="2700000" sx="101000" sy="101000" algn="tl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3386878" y="2849254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646969" y="3168711"/>
            <a:ext cx="68980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zh-CN" altLang="en-US" sz="4400" dirty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实验过程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386878" y="4266628"/>
            <a:ext cx="5418245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0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495779" y="753656"/>
            <a:ext cx="10700253" cy="719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点击“显示应用”并打开“终端”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B64C13C-D573-4640-E1C8-04ABB7A82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4328" y="2293449"/>
            <a:ext cx="304802" cy="3095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69E0C1-3E0C-6839-00EA-B07A9865B1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365" y="1725027"/>
            <a:ext cx="8719079" cy="472654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A87BAD-308A-2702-786E-2B5D68D6670B}"/>
              </a:ext>
            </a:extLst>
          </p:cNvPr>
          <p:cNvSpPr/>
          <p:nvPr/>
        </p:nvSpPr>
        <p:spPr>
          <a:xfrm>
            <a:off x="3845169" y="3954584"/>
            <a:ext cx="703385" cy="6174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286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环境准备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401997" y="1414498"/>
            <a:ext cx="7640034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在终端中输入以下命令安装一些必要的工具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(git, make,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cmake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sudo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apt-get install build-essential clang bison flex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libreadline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-dev gawk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tcl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-dev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libffi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-dev git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graphviz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xdot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pkg-config python3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libboost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-system-dev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libboost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-python-dev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libboost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-filesystem-dev zlib1g-dev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输入自己设置的虚拟机密码后等待执行完成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0EAD1C-B43D-8D09-285E-2B34A8CAF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675" y="3309072"/>
            <a:ext cx="3871941" cy="32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136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287959" y="1179950"/>
            <a:ext cx="7858865" cy="430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使用如下命令通过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github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克隆代码：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git clone -b yosys-0.34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https://github.com/YosysHQ/yosys.git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如果网络有问题无法处理也可以在如下位置下载后拷贝到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Ubuntu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https://pan.baidu.com/s/1_axqpvM0_elMgf-386wuPQ?pwd=hzvg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402ED73-225E-B480-DBCE-34F88D7393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6824" y="1062807"/>
            <a:ext cx="3886228" cy="359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84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272478" y="319929"/>
            <a:ext cx="564704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6246" y="27690"/>
            <a:ext cx="1150169" cy="114453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F5DEE4-7025-2A97-A96C-EBF858FCC7FB}"/>
              </a:ext>
            </a:extLst>
          </p:cNvPr>
          <p:cNvSpPr txBox="1"/>
          <p:nvPr/>
        </p:nvSpPr>
        <p:spPr>
          <a:xfrm>
            <a:off x="1060656" y="1305082"/>
            <a:ext cx="7858865" cy="4923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yosys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把编译环境切换成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make config-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gcc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200000"/>
              </a:lnSpc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```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59B7F9-BE98-2260-3FE6-DC24C6B5A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894" y="1305082"/>
            <a:ext cx="5985788" cy="492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30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  <p:tag name="COMMONDATA" val="eyJoZGlkIjoiMWRlZTBjZDJhMjE1ODAyYzI4MzM5ZTFlMDkwZjE3Njc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525</Words>
  <Application>Microsoft Office PowerPoint</Application>
  <PresentationFormat>宽屏</PresentationFormat>
  <Paragraphs>114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孙 菁翎</cp:lastModifiedBy>
  <cp:revision>778</cp:revision>
  <dcterms:created xsi:type="dcterms:W3CDTF">2018-07-22T02:36:00Z</dcterms:created>
  <dcterms:modified xsi:type="dcterms:W3CDTF">2024-08-31T06:45:08Z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72444E21BD6C4439A5491C3BEBCC85FE_12</vt:lpwstr>
  </property>
  <property fmtid="{D5CDD505-2E9C-101B-9397-08002B2CF9AE}" pid="3" name="KSOProductBuildVer">
    <vt:lpwstr>2052-12.1.0.16729</vt:lpwstr>
  </property>
</Properties>
</file>