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1DFE23-A07E-4C53-A9C2-9CA61A4A8264}" v="17" dt="2024-08-30T13:23:53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孙 菁翎" userId="03e5c3cbc930d729" providerId="LiveId" clId="{BF1DFE23-A07E-4C53-A9C2-9CA61A4A8264}"/>
    <pc:docChg chg="undo redo custSel addSld modSld">
      <pc:chgData name="孙 菁翎" userId="03e5c3cbc930d729" providerId="LiveId" clId="{BF1DFE23-A07E-4C53-A9C2-9CA61A4A8264}" dt="2024-08-30T13:43:38.390" v="1038" actId="207"/>
      <pc:docMkLst>
        <pc:docMk/>
      </pc:docMkLst>
      <pc:sldChg chg="modSp new mod">
        <pc:chgData name="孙 菁翎" userId="03e5c3cbc930d729" providerId="LiveId" clId="{BF1DFE23-A07E-4C53-A9C2-9CA61A4A8264}" dt="2024-08-30T08:40:17.380" v="872" actId="20577"/>
        <pc:sldMkLst>
          <pc:docMk/>
          <pc:sldMk cId="2758377874" sldId="256"/>
        </pc:sldMkLst>
        <pc:spChg chg="mod">
          <ac:chgData name="孙 菁翎" userId="03e5c3cbc930d729" providerId="LiveId" clId="{BF1DFE23-A07E-4C53-A9C2-9CA61A4A8264}" dt="2024-08-30T08:40:17.380" v="872" actId="20577"/>
          <ac:spMkLst>
            <pc:docMk/>
            <pc:sldMk cId="2758377874" sldId="256"/>
            <ac:spMk id="2" creationId="{8CC83F2F-02BC-1FD4-F2CD-AEA2B39B179C}"/>
          </ac:spMkLst>
        </pc:spChg>
      </pc:sldChg>
      <pc:sldChg chg="addSp delSp modSp new mod">
        <pc:chgData name="孙 菁翎" userId="03e5c3cbc930d729" providerId="LiveId" clId="{BF1DFE23-A07E-4C53-A9C2-9CA61A4A8264}" dt="2024-08-30T13:22:14.450" v="894" actId="20577"/>
        <pc:sldMkLst>
          <pc:docMk/>
          <pc:sldMk cId="64914315" sldId="257"/>
        </pc:sldMkLst>
        <pc:spChg chg="mod">
          <ac:chgData name="孙 菁翎" userId="03e5c3cbc930d729" providerId="LiveId" clId="{BF1DFE23-A07E-4C53-A9C2-9CA61A4A8264}" dt="2024-08-30T04:54:22.401" v="14" actId="20577"/>
          <ac:spMkLst>
            <pc:docMk/>
            <pc:sldMk cId="64914315" sldId="257"/>
            <ac:spMk id="2" creationId="{6C93F520-A9C0-C48E-3814-7600C8D49B89}"/>
          </ac:spMkLst>
        </pc:spChg>
        <pc:spChg chg="mod">
          <ac:chgData name="孙 菁翎" userId="03e5c3cbc930d729" providerId="LiveId" clId="{BF1DFE23-A07E-4C53-A9C2-9CA61A4A8264}" dt="2024-08-30T13:22:14.450" v="894" actId="20577"/>
          <ac:spMkLst>
            <pc:docMk/>
            <pc:sldMk cId="64914315" sldId="257"/>
            <ac:spMk id="3" creationId="{C1762AFD-D7E7-FCF2-EA29-234302C189F5}"/>
          </ac:spMkLst>
        </pc:spChg>
        <pc:picChg chg="add mod">
          <ac:chgData name="孙 菁翎" userId="03e5c3cbc930d729" providerId="LiveId" clId="{BF1DFE23-A07E-4C53-A9C2-9CA61A4A8264}" dt="2024-08-30T04:55:53.903" v="61" actId="14100"/>
          <ac:picMkLst>
            <pc:docMk/>
            <pc:sldMk cId="64914315" sldId="257"/>
            <ac:picMk id="1026" creationId="{9819896D-32AF-6B8B-9271-420AADE57E68}"/>
          </ac:picMkLst>
        </pc:picChg>
        <pc:picChg chg="add del mod">
          <ac:chgData name="孙 菁翎" userId="03e5c3cbc930d729" providerId="LiveId" clId="{BF1DFE23-A07E-4C53-A9C2-9CA61A4A8264}" dt="2024-08-30T05:04:36.398" v="265" actId="478"/>
          <ac:picMkLst>
            <pc:docMk/>
            <pc:sldMk cId="64914315" sldId="257"/>
            <ac:picMk id="1028" creationId="{92DEF78A-E7A9-6CE9-5DD3-9A4C8790069D}"/>
          </ac:picMkLst>
        </pc:picChg>
      </pc:sldChg>
      <pc:sldChg chg="addSp modSp new mod">
        <pc:chgData name="孙 菁翎" userId="03e5c3cbc930d729" providerId="LiveId" clId="{BF1DFE23-A07E-4C53-A9C2-9CA61A4A8264}" dt="2024-08-30T13:23:53.786" v="967" actId="1076"/>
        <pc:sldMkLst>
          <pc:docMk/>
          <pc:sldMk cId="1235303012" sldId="258"/>
        </pc:sldMkLst>
        <pc:spChg chg="mod">
          <ac:chgData name="孙 菁翎" userId="03e5c3cbc930d729" providerId="LiveId" clId="{BF1DFE23-A07E-4C53-A9C2-9CA61A4A8264}" dt="2024-08-30T04:58:20.586" v="80" actId="20577"/>
          <ac:spMkLst>
            <pc:docMk/>
            <pc:sldMk cId="1235303012" sldId="258"/>
            <ac:spMk id="2" creationId="{BCA3C83F-9449-4E5A-9479-F404E57304A0}"/>
          </ac:spMkLst>
        </pc:spChg>
        <pc:spChg chg="mod">
          <ac:chgData name="孙 菁翎" userId="03e5c3cbc930d729" providerId="LiveId" clId="{BF1DFE23-A07E-4C53-A9C2-9CA61A4A8264}" dt="2024-08-30T13:23:50.291" v="966" actId="20577"/>
          <ac:spMkLst>
            <pc:docMk/>
            <pc:sldMk cId="1235303012" sldId="258"/>
            <ac:spMk id="3" creationId="{448E8567-8504-F2BE-CC30-3217EBAA4309}"/>
          </ac:spMkLst>
        </pc:spChg>
        <pc:picChg chg="add mod">
          <ac:chgData name="孙 菁翎" userId="03e5c3cbc930d729" providerId="LiveId" clId="{BF1DFE23-A07E-4C53-A9C2-9CA61A4A8264}" dt="2024-08-30T13:23:53.786" v="967" actId="1076"/>
          <ac:picMkLst>
            <pc:docMk/>
            <pc:sldMk cId="1235303012" sldId="258"/>
            <ac:picMk id="1026" creationId="{EA5FFE9B-A607-7D6F-ADD1-BBACA1890B3E}"/>
          </ac:picMkLst>
        </pc:picChg>
      </pc:sldChg>
      <pc:sldChg chg="addSp modSp new mod">
        <pc:chgData name="孙 菁翎" userId="03e5c3cbc930d729" providerId="LiveId" clId="{BF1DFE23-A07E-4C53-A9C2-9CA61A4A8264}" dt="2024-08-30T05:03:55.013" v="210" actId="20577"/>
        <pc:sldMkLst>
          <pc:docMk/>
          <pc:sldMk cId="1320572488" sldId="259"/>
        </pc:sldMkLst>
        <pc:spChg chg="mod">
          <ac:chgData name="孙 菁翎" userId="03e5c3cbc930d729" providerId="LiveId" clId="{BF1DFE23-A07E-4C53-A9C2-9CA61A4A8264}" dt="2024-08-30T04:58:41.238" v="102" actId="20577"/>
          <ac:spMkLst>
            <pc:docMk/>
            <pc:sldMk cId="1320572488" sldId="259"/>
            <ac:spMk id="2" creationId="{42B56184-5ACD-5070-76AD-55C63D451FC1}"/>
          </ac:spMkLst>
        </pc:spChg>
        <pc:spChg chg="mod">
          <ac:chgData name="孙 菁翎" userId="03e5c3cbc930d729" providerId="LiveId" clId="{BF1DFE23-A07E-4C53-A9C2-9CA61A4A8264}" dt="2024-08-30T05:03:55.013" v="210" actId="20577"/>
          <ac:spMkLst>
            <pc:docMk/>
            <pc:sldMk cId="1320572488" sldId="259"/>
            <ac:spMk id="3" creationId="{5DB52C33-1D7F-CF90-7A0A-45637BC2B418}"/>
          </ac:spMkLst>
        </pc:spChg>
        <pc:picChg chg="add mod">
          <ac:chgData name="孙 菁翎" userId="03e5c3cbc930d729" providerId="LiveId" clId="{BF1DFE23-A07E-4C53-A9C2-9CA61A4A8264}" dt="2024-08-30T05:03:05.318" v="165" actId="1076"/>
          <ac:picMkLst>
            <pc:docMk/>
            <pc:sldMk cId="1320572488" sldId="259"/>
            <ac:picMk id="5" creationId="{00336983-4E4A-19AB-99AD-02C7115383D8}"/>
          </ac:picMkLst>
        </pc:picChg>
      </pc:sldChg>
      <pc:sldChg chg="addSp modSp new mod">
        <pc:chgData name="孙 菁翎" userId="03e5c3cbc930d729" providerId="LiveId" clId="{BF1DFE23-A07E-4C53-A9C2-9CA61A4A8264}" dt="2024-08-30T13:24:00.660" v="968"/>
        <pc:sldMkLst>
          <pc:docMk/>
          <pc:sldMk cId="4292266222" sldId="260"/>
        </pc:sldMkLst>
        <pc:spChg chg="mod">
          <ac:chgData name="孙 菁翎" userId="03e5c3cbc930d729" providerId="LiveId" clId="{BF1DFE23-A07E-4C53-A9C2-9CA61A4A8264}" dt="2024-08-30T13:24:00.660" v="968"/>
          <ac:spMkLst>
            <pc:docMk/>
            <pc:sldMk cId="4292266222" sldId="260"/>
            <ac:spMk id="2" creationId="{A560B1BF-2F82-2BFA-7C29-22B844284669}"/>
          </ac:spMkLst>
        </pc:spChg>
        <pc:spChg chg="mod">
          <ac:chgData name="孙 菁翎" userId="03e5c3cbc930d729" providerId="LiveId" clId="{BF1DFE23-A07E-4C53-A9C2-9CA61A4A8264}" dt="2024-08-30T05:05:01.345" v="281" actId="20577"/>
          <ac:spMkLst>
            <pc:docMk/>
            <pc:sldMk cId="4292266222" sldId="260"/>
            <ac:spMk id="3" creationId="{A88E4460-17DE-13BF-96E4-C9CB1381EA04}"/>
          </ac:spMkLst>
        </pc:spChg>
        <pc:picChg chg="add mod">
          <ac:chgData name="孙 菁翎" userId="03e5c3cbc930d729" providerId="LiveId" clId="{BF1DFE23-A07E-4C53-A9C2-9CA61A4A8264}" dt="2024-08-30T05:04:17.764" v="259" actId="1076"/>
          <ac:picMkLst>
            <pc:docMk/>
            <pc:sldMk cId="4292266222" sldId="260"/>
            <ac:picMk id="5" creationId="{0E98BD76-735E-1FB5-9AA4-988F58804B8F}"/>
          </ac:picMkLst>
        </pc:picChg>
      </pc:sldChg>
      <pc:sldChg chg="addSp modSp new mod">
        <pc:chgData name="孙 菁翎" userId="03e5c3cbc930d729" providerId="LiveId" clId="{BF1DFE23-A07E-4C53-A9C2-9CA61A4A8264}" dt="2024-08-30T13:24:02.869" v="969"/>
        <pc:sldMkLst>
          <pc:docMk/>
          <pc:sldMk cId="2581375174" sldId="261"/>
        </pc:sldMkLst>
        <pc:spChg chg="mod">
          <ac:chgData name="孙 菁翎" userId="03e5c3cbc930d729" providerId="LiveId" clId="{BF1DFE23-A07E-4C53-A9C2-9CA61A4A8264}" dt="2024-08-30T13:24:02.869" v="969"/>
          <ac:spMkLst>
            <pc:docMk/>
            <pc:sldMk cId="2581375174" sldId="261"/>
            <ac:spMk id="2" creationId="{358EC209-67CA-268F-0377-0E6C2B971543}"/>
          </ac:spMkLst>
        </pc:spChg>
        <pc:spChg chg="mod">
          <ac:chgData name="孙 菁翎" userId="03e5c3cbc930d729" providerId="LiveId" clId="{BF1DFE23-A07E-4C53-A9C2-9CA61A4A8264}" dt="2024-08-30T05:05:46.643" v="320" actId="20577"/>
          <ac:spMkLst>
            <pc:docMk/>
            <pc:sldMk cId="2581375174" sldId="261"/>
            <ac:spMk id="3" creationId="{6BC86209-4DB2-25E9-4171-68055D711773}"/>
          </ac:spMkLst>
        </pc:spChg>
        <pc:picChg chg="add mod">
          <ac:chgData name="孙 菁翎" userId="03e5c3cbc930d729" providerId="LiveId" clId="{BF1DFE23-A07E-4C53-A9C2-9CA61A4A8264}" dt="2024-08-30T05:05:53.596" v="322" actId="1076"/>
          <ac:picMkLst>
            <pc:docMk/>
            <pc:sldMk cId="2581375174" sldId="261"/>
            <ac:picMk id="5" creationId="{675D40BB-7070-AEEB-FB32-92C9EE6FBEE2}"/>
          </ac:picMkLst>
        </pc:picChg>
      </pc:sldChg>
      <pc:sldChg chg="addSp modSp new mod">
        <pc:chgData name="孙 菁翎" userId="03e5c3cbc930d729" providerId="LiveId" clId="{BF1DFE23-A07E-4C53-A9C2-9CA61A4A8264}" dt="2024-08-30T13:24:05.522" v="970"/>
        <pc:sldMkLst>
          <pc:docMk/>
          <pc:sldMk cId="1074286755" sldId="262"/>
        </pc:sldMkLst>
        <pc:spChg chg="mod">
          <ac:chgData name="孙 菁翎" userId="03e5c3cbc930d729" providerId="LiveId" clId="{BF1DFE23-A07E-4C53-A9C2-9CA61A4A8264}" dt="2024-08-30T13:24:05.522" v="970"/>
          <ac:spMkLst>
            <pc:docMk/>
            <pc:sldMk cId="1074286755" sldId="262"/>
            <ac:spMk id="2" creationId="{E3CEB587-9F5C-9468-BF5D-DED5D3CBA2EB}"/>
          </ac:spMkLst>
        </pc:spChg>
        <pc:spChg chg="mod">
          <ac:chgData name="孙 菁翎" userId="03e5c3cbc930d729" providerId="LiveId" clId="{BF1DFE23-A07E-4C53-A9C2-9CA61A4A8264}" dt="2024-08-30T05:06:52.797" v="355" actId="20577"/>
          <ac:spMkLst>
            <pc:docMk/>
            <pc:sldMk cId="1074286755" sldId="262"/>
            <ac:spMk id="3" creationId="{7A4E1409-A5DE-FCC6-CD60-660DDD4BD6D2}"/>
          </ac:spMkLst>
        </pc:spChg>
        <pc:picChg chg="add mod">
          <ac:chgData name="孙 菁翎" userId="03e5c3cbc930d729" providerId="LiveId" clId="{BF1DFE23-A07E-4C53-A9C2-9CA61A4A8264}" dt="2024-08-30T05:06:43.483" v="325" actId="1076"/>
          <ac:picMkLst>
            <pc:docMk/>
            <pc:sldMk cId="1074286755" sldId="262"/>
            <ac:picMk id="5" creationId="{F13B7AAB-9B44-B37D-18AC-9DBC9A264531}"/>
          </ac:picMkLst>
        </pc:picChg>
      </pc:sldChg>
      <pc:sldChg chg="addSp modSp new mod">
        <pc:chgData name="孙 菁翎" userId="03e5c3cbc930d729" providerId="LiveId" clId="{BF1DFE23-A07E-4C53-A9C2-9CA61A4A8264}" dt="2024-08-30T13:24:08.094" v="971"/>
        <pc:sldMkLst>
          <pc:docMk/>
          <pc:sldMk cId="172498194" sldId="263"/>
        </pc:sldMkLst>
        <pc:spChg chg="mod">
          <ac:chgData name="孙 菁翎" userId="03e5c3cbc930d729" providerId="LiveId" clId="{BF1DFE23-A07E-4C53-A9C2-9CA61A4A8264}" dt="2024-08-30T13:24:08.094" v="971"/>
          <ac:spMkLst>
            <pc:docMk/>
            <pc:sldMk cId="172498194" sldId="263"/>
            <ac:spMk id="2" creationId="{2BBE0956-FF16-55E4-FF67-0B41EAC1BB6A}"/>
          </ac:spMkLst>
        </pc:spChg>
        <pc:spChg chg="mod">
          <ac:chgData name="孙 菁翎" userId="03e5c3cbc930d729" providerId="LiveId" clId="{BF1DFE23-A07E-4C53-A9C2-9CA61A4A8264}" dt="2024-08-30T05:09:57.003" v="502" actId="20577"/>
          <ac:spMkLst>
            <pc:docMk/>
            <pc:sldMk cId="172498194" sldId="263"/>
            <ac:spMk id="3" creationId="{2BC7CA63-93DA-85B4-9BA1-72E742230C30}"/>
          </ac:spMkLst>
        </pc:spChg>
        <pc:picChg chg="add mod">
          <ac:chgData name="孙 菁翎" userId="03e5c3cbc930d729" providerId="LiveId" clId="{BF1DFE23-A07E-4C53-A9C2-9CA61A4A8264}" dt="2024-08-30T05:08:57.815" v="458" actId="1076"/>
          <ac:picMkLst>
            <pc:docMk/>
            <pc:sldMk cId="172498194" sldId="263"/>
            <ac:picMk id="5" creationId="{F7A1CEF5-2670-FEDB-CBB7-BC1D2599C9B9}"/>
          </ac:picMkLst>
        </pc:picChg>
      </pc:sldChg>
      <pc:sldChg chg="addSp modSp new mod">
        <pc:chgData name="孙 菁翎" userId="03e5c3cbc930d729" providerId="LiveId" clId="{BF1DFE23-A07E-4C53-A9C2-9CA61A4A8264}" dt="2024-08-30T13:24:10.490" v="972"/>
        <pc:sldMkLst>
          <pc:docMk/>
          <pc:sldMk cId="3457237407" sldId="264"/>
        </pc:sldMkLst>
        <pc:spChg chg="mod">
          <ac:chgData name="孙 菁翎" userId="03e5c3cbc930d729" providerId="LiveId" clId="{BF1DFE23-A07E-4C53-A9C2-9CA61A4A8264}" dt="2024-08-30T13:24:10.490" v="972"/>
          <ac:spMkLst>
            <pc:docMk/>
            <pc:sldMk cId="3457237407" sldId="264"/>
            <ac:spMk id="2" creationId="{B393040E-7C6C-31DD-B65D-16EDD578F492}"/>
          </ac:spMkLst>
        </pc:spChg>
        <pc:spChg chg="mod">
          <ac:chgData name="孙 菁翎" userId="03e5c3cbc930d729" providerId="LiveId" clId="{BF1DFE23-A07E-4C53-A9C2-9CA61A4A8264}" dt="2024-08-30T05:20:55.260" v="699" actId="20577"/>
          <ac:spMkLst>
            <pc:docMk/>
            <pc:sldMk cId="3457237407" sldId="264"/>
            <ac:spMk id="3" creationId="{B3691F37-C82D-AB41-F9A8-1FC4199A9D2D}"/>
          </ac:spMkLst>
        </pc:spChg>
        <pc:picChg chg="add mod">
          <ac:chgData name="孙 菁翎" userId="03e5c3cbc930d729" providerId="LiveId" clId="{BF1DFE23-A07E-4C53-A9C2-9CA61A4A8264}" dt="2024-08-30T05:21:01.562" v="702" actId="1076"/>
          <ac:picMkLst>
            <pc:docMk/>
            <pc:sldMk cId="3457237407" sldId="264"/>
            <ac:picMk id="5" creationId="{7E47AF0F-B3C5-7DB0-6CD7-31DD77EBC989}"/>
          </ac:picMkLst>
        </pc:picChg>
      </pc:sldChg>
      <pc:sldChg chg="addSp delSp modSp new mod">
        <pc:chgData name="孙 菁翎" userId="03e5c3cbc930d729" providerId="LiveId" clId="{BF1DFE23-A07E-4C53-A9C2-9CA61A4A8264}" dt="2024-08-30T13:24:12.640" v="973"/>
        <pc:sldMkLst>
          <pc:docMk/>
          <pc:sldMk cId="2765860889" sldId="265"/>
        </pc:sldMkLst>
        <pc:spChg chg="mod">
          <ac:chgData name="孙 菁翎" userId="03e5c3cbc930d729" providerId="LiveId" clId="{BF1DFE23-A07E-4C53-A9C2-9CA61A4A8264}" dt="2024-08-30T13:24:12.640" v="973"/>
          <ac:spMkLst>
            <pc:docMk/>
            <pc:sldMk cId="2765860889" sldId="265"/>
            <ac:spMk id="2" creationId="{7097C497-FB07-5516-CD28-B25DA22ABB5F}"/>
          </ac:spMkLst>
        </pc:spChg>
        <pc:spChg chg="mod">
          <ac:chgData name="孙 菁翎" userId="03e5c3cbc930d729" providerId="LiveId" clId="{BF1DFE23-A07E-4C53-A9C2-9CA61A4A8264}" dt="2024-08-30T05:21:25.894" v="748" actId="20577"/>
          <ac:spMkLst>
            <pc:docMk/>
            <pc:sldMk cId="2765860889" sldId="265"/>
            <ac:spMk id="3" creationId="{63CD827D-1E5B-FA21-F450-420694A9CD3C}"/>
          </ac:spMkLst>
        </pc:spChg>
        <pc:picChg chg="add del mod">
          <ac:chgData name="孙 菁翎" userId="03e5c3cbc930d729" providerId="LiveId" clId="{BF1DFE23-A07E-4C53-A9C2-9CA61A4A8264}" dt="2024-08-30T05:20:12.133" v="648" actId="478"/>
          <ac:picMkLst>
            <pc:docMk/>
            <pc:sldMk cId="2765860889" sldId="265"/>
            <ac:picMk id="5" creationId="{5F82C1B8-A87B-BCAF-F0EF-00BC526C9392}"/>
          </ac:picMkLst>
        </pc:picChg>
        <pc:picChg chg="add mod">
          <ac:chgData name="孙 菁翎" userId="03e5c3cbc930d729" providerId="LiveId" clId="{BF1DFE23-A07E-4C53-A9C2-9CA61A4A8264}" dt="2024-08-30T05:22:48.311" v="823" actId="1076"/>
          <ac:picMkLst>
            <pc:docMk/>
            <pc:sldMk cId="2765860889" sldId="265"/>
            <ac:picMk id="7" creationId="{5BEA670E-E6B5-FE1E-2036-7D0A1C6B1595}"/>
          </ac:picMkLst>
        </pc:picChg>
        <pc:picChg chg="add del mod">
          <ac:chgData name="孙 菁翎" userId="03e5c3cbc930d729" providerId="LiveId" clId="{BF1DFE23-A07E-4C53-A9C2-9CA61A4A8264}" dt="2024-08-30T05:21:08.014" v="703" actId="478"/>
          <ac:picMkLst>
            <pc:docMk/>
            <pc:sldMk cId="2765860889" sldId="265"/>
            <ac:picMk id="9" creationId="{016B6F33-8920-4D9F-D996-1A5D47673A8F}"/>
          </ac:picMkLst>
        </pc:picChg>
      </pc:sldChg>
      <pc:sldChg chg="modSp new mod">
        <pc:chgData name="孙 菁翎" userId="03e5c3cbc930d729" providerId="LiveId" clId="{BF1DFE23-A07E-4C53-A9C2-9CA61A4A8264}" dt="2024-08-30T13:24:31.630" v="997" actId="20577"/>
        <pc:sldMkLst>
          <pc:docMk/>
          <pc:sldMk cId="2455875280" sldId="266"/>
        </pc:sldMkLst>
        <pc:spChg chg="mod">
          <ac:chgData name="孙 菁翎" userId="03e5c3cbc930d729" providerId="LiveId" clId="{BF1DFE23-A07E-4C53-A9C2-9CA61A4A8264}" dt="2024-08-30T13:24:31.630" v="997" actId="20577"/>
          <ac:spMkLst>
            <pc:docMk/>
            <pc:sldMk cId="2455875280" sldId="266"/>
            <ac:spMk id="2" creationId="{E37104D6-2A34-9993-0DEC-5B19BDA4D901}"/>
          </ac:spMkLst>
        </pc:spChg>
        <pc:spChg chg="mod">
          <ac:chgData name="孙 菁翎" userId="03e5c3cbc930d729" providerId="LiveId" clId="{BF1DFE23-A07E-4C53-A9C2-9CA61A4A8264}" dt="2024-08-30T13:20:06.507" v="890"/>
          <ac:spMkLst>
            <pc:docMk/>
            <pc:sldMk cId="2455875280" sldId="266"/>
            <ac:spMk id="3" creationId="{76921354-5638-D98B-4280-9D30C622E834}"/>
          </ac:spMkLst>
        </pc:spChg>
      </pc:sldChg>
      <pc:sldChg chg="addSp delSp modSp new mod">
        <pc:chgData name="孙 菁翎" userId="03e5c3cbc930d729" providerId="LiveId" clId="{BF1DFE23-A07E-4C53-A9C2-9CA61A4A8264}" dt="2024-08-30T13:24:15.249" v="974"/>
        <pc:sldMkLst>
          <pc:docMk/>
          <pc:sldMk cId="2726163972" sldId="267"/>
        </pc:sldMkLst>
        <pc:spChg chg="mod">
          <ac:chgData name="孙 菁翎" userId="03e5c3cbc930d729" providerId="LiveId" clId="{BF1DFE23-A07E-4C53-A9C2-9CA61A4A8264}" dt="2024-08-30T13:24:15.249" v="974"/>
          <ac:spMkLst>
            <pc:docMk/>
            <pc:sldMk cId="2726163972" sldId="267"/>
            <ac:spMk id="2" creationId="{4B6BA901-7ABB-2023-37AA-36F473650855}"/>
          </ac:spMkLst>
        </pc:spChg>
        <pc:spChg chg="add del mod">
          <ac:chgData name="孙 菁翎" userId="03e5c3cbc930d729" providerId="LiveId" clId="{BF1DFE23-A07E-4C53-A9C2-9CA61A4A8264}" dt="2024-08-30T08:39:04.950" v="847" actId="20577"/>
          <ac:spMkLst>
            <pc:docMk/>
            <pc:sldMk cId="2726163972" sldId="267"/>
            <ac:spMk id="3" creationId="{55C6E1BF-38A0-E287-EC90-F38C71AAE934}"/>
          </ac:spMkLst>
        </pc:spChg>
        <pc:picChg chg="add del mod ord">
          <ac:chgData name="孙 菁翎" userId="03e5c3cbc930d729" providerId="LiveId" clId="{BF1DFE23-A07E-4C53-A9C2-9CA61A4A8264}" dt="2024-08-30T05:21:29.705" v="750" actId="22"/>
          <ac:picMkLst>
            <pc:docMk/>
            <pc:sldMk cId="2726163972" sldId="267"/>
            <ac:picMk id="5" creationId="{6A058FC8-86A0-44A6-31DB-AA9351B8CE9A}"/>
          </ac:picMkLst>
        </pc:picChg>
        <pc:picChg chg="add mod">
          <ac:chgData name="孙 菁翎" userId="03e5c3cbc930d729" providerId="LiveId" clId="{BF1DFE23-A07E-4C53-A9C2-9CA61A4A8264}" dt="2024-08-30T05:21:49.359" v="805" actId="1076"/>
          <ac:picMkLst>
            <pc:docMk/>
            <pc:sldMk cId="2726163972" sldId="267"/>
            <ac:picMk id="7" creationId="{9B5C58C4-E895-564E-2D22-FACEA7E0ACBB}"/>
          </ac:picMkLst>
        </pc:picChg>
      </pc:sldChg>
      <pc:sldChg chg="addSp new mod">
        <pc:chgData name="孙 菁翎" userId="03e5c3cbc930d729" providerId="LiveId" clId="{BF1DFE23-A07E-4C53-A9C2-9CA61A4A8264}" dt="2024-08-30T08:39:59.220" v="849" actId="22"/>
        <pc:sldMkLst>
          <pc:docMk/>
          <pc:sldMk cId="2788382642" sldId="268"/>
        </pc:sldMkLst>
        <pc:picChg chg="add">
          <ac:chgData name="孙 菁翎" userId="03e5c3cbc930d729" providerId="LiveId" clId="{BF1DFE23-A07E-4C53-A9C2-9CA61A4A8264}" dt="2024-08-30T08:39:59.220" v="849" actId="22"/>
          <ac:picMkLst>
            <pc:docMk/>
            <pc:sldMk cId="2788382642" sldId="268"/>
            <ac:picMk id="5" creationId="{39367139-13BA-6C12-CE45-64B27175C232}"/>
          </ac:picMkLst>
        </pc:picChg>
      </pc:sldChg>
      <pc:sldChg chg="addSp delSp modSp add mod">
        <pc:chgData name="孙 菁翎" userId="03e5c3cbc930d729" providerId="LiveId" clId="{BF1DFE23-A07E-4C53-A9C2-9CA61A4A8264}" dt="2024-08-30T13:43:38.390" v="1038" actId="207"/>
        <pc:sldMkLst>
          <pc:docMk/>
          <pc:sldMk cId="2444041649" sldId="269"/>
        </pc:sldMkLst>
        <pc:spChg chg="mod">
          <ac:chgData name="孙 菁翎" userId="03e5c3cbc930d729" providerId="LiveId" clId="{BF1DFE23-A07E-4C53-A9C2-9CA61A4A8264}" dt="2024-08-30T13:42:23.079" v="1006" actId="20577"/>
          <ac:spMkLst>
            <pc:docMk/>
            <pc:sldMk cId="2444041649" sldId="269"/>
            <ac:spMk id="2" creationId="{4B6BA901-7ABB-2023-37AA-36F473650855}"/>
          </ac:spMkLst>
        </pc:spChg>
        <pc:spChg chg="mod">
          <ac:chgData name="孙 菁翎" userId="03e5c3cbc930d729" providerId="LiveId" clId="{BF1DFE23-A07E-4C53-A9C2-9CA61A4A8264}" dt="2024-08-30T13:43:05.999" v="1032" actId="20577"/>
          <ac:spMkLst>
            <pc:docMk/>
            <pc:sldMk cId="2444041649" sldId="269"/>
            <ac:spMk id="3" creationId="{55C6E1BF-38A0-E287-EC90-F38C71AAE934}"/>
          </ac:spMkLst>
        </pc:spChg>
        <pc:spChg chg="add mod">
          <ac:chgData name="孙 菁翎" userId="03e5c3cbc930d729" providerId="LiveId" clId="{BF1DFE23-A07E-4C53-A9C2-9CA61A4A8264}" dt="2024-08-30T13:43:38.390" v="1038" actId="207"/>
          <ac:spMkLst>
            <pc:docMk/>
            <pc:sldMk cId="2444041649" sldId="269"/>
            <ac:spMk id="6" creationId="{C8C7AFCF-B055-3615-313E-028D81E6F23F}"/>
          </ac:spMkLst>
        </pc:spChg>
        <pc:picChg chg="add mod">
          <ac:chgData name="孙 菁翎" userId="03e5c3cbc930d729" providerId="LiveId" clId="{BF1DFE23-A07E-4C53-A9C2-9CA61A4A8264}" dt="2024-08-30T13:43:29.579" v="1035" actId="1076"/>
          <ac:picMkLst>
            <pc:docMk/>
            <pc:sldMk cId="2444041649" sldId="269"/>
            <ac:picMk id="5" creationId="{DE0BC13D-AF4C-48BE-533B-EE3AFF856B02}"/>
          </ac:picMkLst>
        </pc:picChg>
        <pc:picChg chg="del">
          <ac:chgData name="孙 菁翎" userId="03e5c3cbc930d729" providerId="LiveId" clId="{BF1DFE23-A07E-4C53-A9C2-9CA61A4A8264}" dt="2024-08-30T13:42:49.636" v="1010" actId="478"/>
          <ac:picMkLst>
            <pc:docMk/>
            <pc:sldMk cId="2444041649" sldId="269"/>
            <ac:picMk id="7" creationId="{9B5C58C4-E895-564E-2D22-FACEA7E0AC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26342-1BFC-A0CA-DFF0-15EF9680E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B5551D-A779-D998-D79A-DD3EFE71B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E9B66-540F-4828-8C21-71085715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6BC4-909D-41CB-A8C6-1F8529FCD09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7209E-ACCD-1A04-65A2-23B905EA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D09A3-74BB-6E05-39CB-EEDC9114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F8C-8157-4D6B-9247-EC0B47DC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C1407-BA86-D9E0-EE29-0F9BFB4F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EAD4E7-B2A8-7C38-9548-13BF34614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A5F95-E06F-EC81-6AF7-C9DCC030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6BC4-909D-41CB-A8C6-1F8529FCD09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ED24F4-D080-B475-8228-F53122EB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0A08D-5084-96B6-5680-414057B8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F8C-8157-4D6B-9247-EC0B47DC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8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999664-C4EA-2359-436B-C26F0FC1C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93CB48-FDB0-44BC-774C-324E96D72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CE1F1-65E7-0806-24BC-2258BF02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6BC4-909D-41CB-A8C6-1F8529FCD09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4C327-A2A1-0799-83EE-C85BA27C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096FD-8B12-2F26-4D79-10BB1115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F8C-8157-4D6B-9247-EC0B47DC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73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ABAC2-88B2-0AEB-0654-25646CD4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DABB9-2D3A-072B-C89D-62227AA8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1771E-8D3F-6053-3C3B-07BE4E3A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6BC4-909D-41CB-A8C6-1F8529FCD09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80EA2-7B82-9ED7-49DD-9B96B6F9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46A0F-F7BF-5AEA-27CD-5A7D7682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F8C-8157-4D6B-9247-EC0B47DC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6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92D6B-704D-D8FB-28E1-ACA5B22E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3BD564-521F-69C3-55DF-67A2F09EF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68E0C-4050-4D35-9199-58A3E3D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6BC4-909D-41CB-A8C6-1F8529FCD09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B470C-5736-7125-FBA5-2091EBB4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2EF94-16CD-70B1-39C4-F092E1A5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F8C-8157-4D6B-9247-EC0B47DC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3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E4A4-7C8E-B8E0-934C-081D2875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4A2D0-A8FD-834B-6229-C93894082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4A25C-8E0F-0381-C154-303943E66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201A26-999A-75D2-A902-0418A4A7F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6BC4-909D-41CB-A8C6-1F8529FCD09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67AE87-0859-0A6A-0163-E95A4701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D23D71-F67C-C4CF-8092-AED29C53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F8C-8157-4D6B-9247-EC0B47DC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6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F6CF3-87AB-5EE8-1532-7F10AB34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72FF2A-1DFA-8848-3E51-D98D253A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0C788-AB10-BB02-544A-2758D1B8C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1D574A-BA15-B33C-4F11-F87B8C777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6B948C-BF53-C56A-3193-5B43F640D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637008-5DB3-0E88-E2B3-E77DEDC4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6BC4-909D-41CB-A8C6-1F8529FCD09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D6EC28-9118-58A4-B550-CDAE341E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56BAB8-9FC3-FC23-D46C-E68882FD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F8C-8157-4D6B-9247-EC0B47DC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8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D9B69-82AA-885D-C597-F4C6048C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A5A3E7-DD6F-C51E-9F3F-A78E90D3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6BC4-909D-41CB-A8C6-1F8529FCD09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E9B386-2356-C113-54BC-9A0D1173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9B42E-C96C-A38B-C1AA-4D12FE0E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F8C-8157-4D6B-9247-EC0B47DC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26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15A96C-6062-C0FE-EACC-05412865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6BC4-909D-41CB-A8C6-1F8529FCD09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8539BB-B6DC-C44D-71BC-3DB8A73D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FF04AE-8BD2-1DC5-E97A-643A8D86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F8C-8157-4D6B-9247-EC0B47DC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5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9FFF8-76B2-BAA8-573E-644F1393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847F3-22F5-1128-CC99-EB4764F30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CF473D-013B-25E9-2E0F-E7837C49D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E1DA4-4A18-9C83-B029-8AB9E0DB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6BC4-909D-41CB-A8C6-1F8529FCD09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DD3C2-C891-E12A-E894-739EF907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CC908-2E89-7138-821B-95927EB1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F8C-8157-4D6B-9247-EC0B47DC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0F454-7F92-28EB-ABFC-B105B638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CE6012-0675-6620-13E0-FFA5C8E2F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809FF9-E0DC-6F9C-8E70-FF022BA1F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0AEB3-37C7-ABE8-28D4-DBD4DF32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6BC4-909D-41CB-A8C6-1F8529FCD09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BD92F-7C15-C7BC-F93F-74CAFE43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AAE577-19DB-9350-478E-1FEBF9D8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EAF8C-8157-4D6B-9247-EC0B47DC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9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1AD56E-749E-AE18-D49F-EF1EC35F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E09B11-28B4-7FBA-898D-01089AEED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F3671-372E-B6F8-D4AC-9322E28A7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B6BC4-909D-41CB-A8C6-1F8529FCD090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1E441-1AB7-C092-3FF5-FAF1CC0AF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E2EF5-8FD1-CFE6-D7A7-F2D07EBBA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EAF8C-8157-4D6B-9247-EC0B47DC4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08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ute_neko/article/details/141368835#:~:text=VMware%E8%99%9A%E6%8B%9F%E6%9C%BA%E5%AE%89%E8%A3%85Ubuntu%2024.04%20LTS%E5%8F%8A%E5%85%B6%E4%BB%96%E7%89%88%E6%9C%AC%E8%B6%85%E8%AF%A6%E7%BB%86%E6%95%99%E7%A8%8B%20%E4%B8%80%E3%80%81%E4%B8%8B%E8%BD%BDISO%E9%95%9C%E5%83%8F%E6%96%87%E4%BB%B6%201.1%20Ubuntu%E5%AE%98%E6%96%B9%E9%95%9C%E5%83%8F%E5%9C%B0%E5%9D%80%201.2%20%E6%B8%85%E5%8D%8E%E5%A4%A7%E5%AD%A6%E5%BC%80%E6%BA%90%E8%BD%AF%E4%BB%B6%E9%95%9C%E5%83%8F%E7%AB%99,tools%204.1%20%E8%A3%85%E8%BD%BDVMware%20tools%E5%B7%A5%E5%85%B7%E5%85%89%E7%9B%98%204.2%20%E6%8B%B7%E8%B4%9D%E5%B9%B6%E8%A7%A3%E5%8E%8B%E5%B7%A5%E5%85%B7%204.3%20%E5%AE%89%E8%A3%85%E5%B7%A5%E5%85%B7" TargetMode="External"/><Relationship Id="rId2" Type="http://schemas.openxmlformats.org/officeDocument/2006/relationships/hyperlink" Target="https://blog.csdn.net/cute_neko/article/details/140409619?spm=1001.2014.3001.55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tuna.tsinghua.edu.cn/ubuntu-releases/20.04/" TargetMode="External"/><Relationship Id="rId2" Type="http://schemas.openxmlformats.org/officeDocument/2006/relationships/hyperlink" Target="https://pan.baidu.com/s/1_axqpvM0_elMgf-386wuPQ?pwd=hz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83F2F-02BC-1FD4-F2CD-AEA2B39B1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实验：</a:t>
            </a:r>
            <a:r>
              <a:rPr lang="en-US" altLang="zh-CN" dirty="0"/>
              <a:t>Linux</a:t>
            </a:r>
            <a:r>
              <a:rPr lang="zh-CN" altLang="en-US"/>
              <a:t>环境配置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F971F6-71F9-0490-2A07-75A357AFD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77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3040E-7C6C-31DD-B65D-16EDD578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91F37-C82D-AB41-F9A8-1FC4199A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8379" cy="4351338"/>
          </a:xfrm>
        </p:spPr>
        <p:txBody>
          <a:bodyPr/>
          <a:lstStyle/>
          <a:p>
            <a:r>
              <a:rPr lang="zh-CN" altLang="en-US" dirty="0"/>
              <a:t>等待虚拟机初始化，直到到达语言选择界面</a:t>
            </a:r>
          </a:p>
          <a:p>
            <a:r>
              <a:rPr lang="zh-CN" altLang="en-US" dirty="0"/>
              <a:t>选择英语或中文</a:t>
            </a:r>
            <a:endParaRPr lang="en-US" altLang="zh-CN" dirty="0"/>
          </a:p>
          <a:p>
            <a:r>
              <a:rPr lang="zh-CN" altLang="en-US" dirty="0"/>
              <a:t>然后一直按默认选项点击下一步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47AF0F-B3C5-7DB0-6CD7-31DD77EB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078" y="2790968"/>
            <a:ext cx="5119881" cy="32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3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7C497-FB07-5516-CD28-B25DA22A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D827D-1E5B-FA21-F450-420694A9C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这个页面可以选择安装第三方软件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EA670E-E6B5-FE1E-2036-7D0A1C6B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66" y="2563906"/>
            <a:ext cx="5024474" cy="35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6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BA901-7ABB-2023-37AA-36F47365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6E1BF-38A0-E287-EC90-F38C71AA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一直点击下一步、设置用户名等操作，直到完成</a:t>
            </a:r>
            <a:endParaRPr lang="en-US" altLang="zh-CN" dirty="0"/>
          </a:p>
          <a:p>
            <a:r>
              <a:rPr lang="zh-CN" altLang="en-US" dirty="0"/>
              <a:t>等待安装结束</a:t>
            </a:r>
            <a:endParaRPr lang="en-US" altLang="zh-CN" dirty="0"/>
          </a:p>
          <a:p>
            <a:r>
              <a:rPr lang="zh-CN" altLang="en-US" dirty="0"/>
              <a:t>安装完后重启虚拟机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5C58C4-E895-564E-2D22-FACEA7E0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551" y="2546928"/>
            <a:ext cx="6081757" cy="38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6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BA901-7ABB-2023-37AA-36F47365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6E1BF-38A0-E287-EC90-F38C71AA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ubuntu</a:t>
            </a:r>
            <a:r>
              <a:rPr lang="zh-CN" altLang="en-US" dirty="0"/>
              <a:t>从</a:t>
            </a:r>
            <a:r>
              <a:rPr lang="en-US" altLang="zh-CN" dirty="0"/>
              <a:t>21</a:t>
            </a:r>
            <a:r>
              <a:rPr lang="zh-CN" altLang="en-US" dirty="0"/>
              <a:t>版本开始默认启用</a:t>
            </a:r>
            <a:r>
              <a:rPr lang="en-US" altLang="zh-CN" dirty="0"/>
              <a:t>Wayland</a:t>
            </a:r>
            <a:r>
              <a:rPr lang="zh-CN" altLang="en-US" dirty="0"/>
              <a:t>，导致无法和主机之间复制粘贴文件，需要在启动时切换为</a:t>
            </a:r>
            <a:r>
              <a:rPr lang="en-US" altLang="zh-CN" dirty="0"/>
              <a:t>Ubuntu on </a:t>
            </a:r>
            <a:r>
              <a:rPr lang="en-US" altLang="zh-CN" dirty="0" err="1"/>
              <a:t>Xorg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0BC13D-AF4C-48BE-533B-EE3AFF85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28" y="2763038"/>
            <a:ext cx="6895964" cy="37298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8C7AFCF-B055-3615-313E-028D81E6F23F}"/>
              </a:ext>
            </a:extLst>
          </p:cNvPr>
          <p:cNvSpPr/>
          <p:nvPr/>
        </p:nvSpPr>
        <p:spPr>
          <a:xfrm>
            <a:off x="8755039" y="5684293"/>
            <a:ext cx="1091821" cy="7165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04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2265F-81A8-FE05-4D55-D73ADC6D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363EC-99CD-C1B6-51D1-345305DB8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367139-13BA-6C12-CE45-64B27175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21" y="0"/>
            <a:ext cx="115731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8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104D6-2A34-9993-0DEC-5B19BDA4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教程参考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21354-5638-D98B-4280-9D30C622E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参考网页：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[2024</a:t>
            </a:r>
            <a:r>
              <a:rPr lang="zh-CN" altLang="en-US" dirty="0">
                <a:hlinkClick r:id="rId2"/>
              </a:rPr>
              <a:t>年</a:t>
            </a:r>
            <a:r>
              <a:rPr lang="en-US" altLang="zh-CN" dirty="0">
                <a:hlinkClick r:id="rId2"/>
              </a:rPr>
              <a:t>]</a:t>
            </a:r>
            <a:r>
              <a:rPr lang="zh-CN" altLang="en-US" dirty="0">
                <a:hlinkClick r:id="rId2"/>
              </a:rPr>
              <a:t>最新</a:t>
            </a:r>
            <a:r>
              <a:rPr lang="en-US" altLang="zh-CN" dirty="0">
                <a:hlinkClick r:id="rId2"/>
              </a:rPr>
              <a:t>VMware Workstation</a:t>
            </a:r>
            <a:r>
              <a:rPr lang="zh-CN" altLang="en-US" dirty="0">
                <a:hlinkClick r:id="rId2"/>
              </a:rPr>
              <a:t>虚拟机下载并安装</a:t>
            </a:r>
            <a:r>
              <a:rPr lang="en-US" altLang="zh-CN" dirty="0">
                <a:hlinkClick r:id="rId2"/>
              </a:rPr>
              <a:t>_</a:t>
            </a:r>
            <a:r>
              <a:rPr lang="en-US" altLang="zh-CN" dirty="0" err="1">
                <a:hlinkClick r:id="rId2"/>
              </a:rPr>
              <a:t>vmware</a:t>
            </a:r>
            <a:r>
              <a:rPr lang="en-US" altLang="zh-CN" dirty="0">
                <a:hlinkClick r:id="rId2"/>
              </a:rPr>
              <a:t> workstation</a:t>
            </a:r>
            <a:r>
              <a:rPr lang="zh-CN" altLang="en-US" dirty="0">
                <a:hlinkClick r:id="rId2"/>
              </a:rPr>
              <a:t>下载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dirty="0">
              <a:hlinkClick r:id="rId3"/>
            </a:endParaRP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VMware</a:t>
            </a:r>
            <a:r>
              <a:rPr lang="zh-CN" altLang="en-US" dirty="0">
                <a:hlinkClick r:id="rId3"/>
              </a:rPr>
              <a:t>虚拟机安装</a:t>
            </a:r>
            <a:r>
              <a:rPr lang="en-US" altLang="zh-CN" dirty="0">
                <a:hlinkClick r:id="rId3"/>
              </a:rPr>
              <a:t>Ubuntu 24.04 LTS</a:t>
            </a:r>
            <a:r>
              <a:rPr lang="zh-CN" altLang="en-US" dirty="0">
                <a:hlinkClick r:id="rId3"/>
              </a:rPr>
              <a:t>及其他版本超详细教程</a:t>
            </a:r>
            <a:r>
              <a:rPr lang="en-US" altLang="zh-CN" dirty="0">
                <a:hlinkClick r:id="rId3"/>
              </a:rPr>
              <a:t>_ubuntu24.04-CSDN</a:t>
            </a:r>
            <a:r>
              <a:rPr lang="zh-CN" altLang="en-US" dirty="0">
                <a:hlinkClick r:id="rId3"/>
              </a:rPr>
              <a:t>博客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87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3F520-A9C0-C48E-3814-7600C8D4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资源下载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62AFD-D7E7-FCF2-EA29-234302C1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248"/>
            <a:ext cx="10515600" cy="4791715"/>
          </a:xfrm>
        </p:spPr>
        <p:txBody>
          <a:bodyPr/>
          <a:lstStyle/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下载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VMware Workstation Pro 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  <a:hlinkClick r:id="rId2"/>
              </a:rPr>
              <a:t>https://pan.baidu.com/s/1_axqpvM0_elMgf-386wuPQ?pwd=hzvg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 </a:t>
            </a:r>
          </a:p>
          <a:p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下载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Ubuntu 24.04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  <a:hlinkClick r:id="rId3"/>
              </a:rPr>
              <a:t>https://mirrors.tuna.tsinghua.edu.cn/ubuntu-releases/20.04/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2DEF78A-E7A9-6CE9-5DD3-9A4C87900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45" y="3429000"/>
            <a:ext cx="5260240" cy="298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1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3C83F-9449-4E5A-9479-F404E573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 </a:t>
            </a:r>
            <a:r>
              <a:rPr lang="en-US" altLang="zh-CN" dirty="0" err="1"/>
              <a:t>vmware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E8567-8504-F2BE-CC30-3217EBAA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打开安装程序后，点击下一步，同意用户协议后，继续下一步，选择安装位置后一直点击下一步直到完成</a:t>
            </a:r>
            <a:endParaRPr lang="zh-CN" altLang="en-US" dirty="0"/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EA5FFE9B-A607-7D6F-ADD1-BBACA1890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31" y="2871527"/>
            <a:ext cx="47148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30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B56184-5ACD-5070-76AD-55C63D45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52C33-1D7F-CF90-7A0A-45637BC2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点击左上角“文件”</a:t>
            </a:r>
            <a:endParaRPr lang="en-US" altLang="zh-CN" dirty="0"/>
          </a:p>
          <a:p>
            <a:r>
              <a:rPr lang="zh-CN" altLang="en-US" dirty="0"/>
              <a:t>点击“新建虚拟机”</a:t>
            </a:r>
            <a:endParaRPr lang="en-US" altLang="zh-CN" dirty="0"/>
          </a:p>
          <a:p>
            <a:r>
              <a:rPr lang="zh-CN" altLang="en-US" dirty="0"/>
              <a:t>选择“典型”</a:t>
            </a:r>
            <a:endParaRPr lang="en-US" altLang="zh-CN" dirty="0"/>
          </a:p>
          <a:p>
            <a:r>
              <a:rPr lang="zh-CN" altLang="en-US" dirty="0"/>
              <a:t>点击“下一步”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336983-4E4A-19AB-99AD-02C71153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022" y="1690688"/>
            <a:ext cx="4414870" cy="42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0B1BF-2F82-2BFA-7C29-22B84428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E4460-17DE-13BF-96E4-C9CB1381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选择你所下载的</a:t>
            </a:r>
            <a:r>
              <a:rPr lang="en-US" altLang="zh-CN" dirty="0"/>
              <a:t>ubuntu24.04</a:t>
            </a:r>
            <a:r>
              <a:rPr lang="zh-CN" altLang="en-US" dirty="0"/>
              <a:t>镜像文件</a:t>
            </a:r>
            <a:endParaRPr lang="en-US" altLang="zh-CN" dirty="0"/>
          </a:p>
          <a:p>
            <a:r>
              <a:rPr lang="zh-CN" altLang="en-US" dirty="0"/>
              <a:t>点击下一步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98BD76-735E-1FB5-9AA4-988F58804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221" y="1896253"/>
            <a:ext cx="4414870" cy="42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EC209-67CA-268F-0377-0E6C2B97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86209-4DB2-25E9-4171-68055D711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设置你的用户名和密码</a:t>
            </a:r>
            <a:endParaRPr lang="en-US" altLang="zh-CN" dirty="0"/>
          </a:p>
          <a:p>
            <a:r>
              <a:rPr lang="zh-CN" altLang="en-US" dirty="0"/>
              <a:t>点击下一步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5D40BB-7070-AEEB-FB32-92C9EE6FB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30" y="2033643"/>
            <a:ext cx="4414870" cy="42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7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B587-9F5C-9468-BF5D-DED5D3CB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E1409-A5DE-FCC6-CD60-660DDD4BD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设置存储位置</a:t>
            </a:r>
            <a:endParaRPr lang="en-US" altLang="zh-CN" dirty="0"/>
          </a:p>
          <a:p>
            <a:r>
              <a:rPr lang="zh-CN" altLang="en-US" dirty="0"/>
              <a:t>点击下一步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3B7AAB-9B44-B37D-18AC-9DBC9A26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30" y="1825625"/>
            <a:ext cx="4414870" cy="42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E0956-FF16-55E4-FF67-0B41EAC1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创建虚拟机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7CA63-93DA-85B4-9BA1-72E74223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5304" cy="4351338"/>
          </a:xfrm>
        </p:spPr>
        <p:txBody>
          <a:bodyPr/>
          <a:lstStyle/>
          <a:p>
            <a:r>
              <a:rPr lang="zh-CN" altLang="en-US" dirty="0"/>
              <a:t>根据你电脑的剩余空间决定虚拟机的大小，建议不要小于</a:t>
            </a:r>
            <a:r>
              <a:rPr lang="en-US" altLang="zh-CN" dirty="0"/>
              <a:t>30G</a:t>
            </a:r>
          </a:p>
          <a:p>
            <a:r>
              <a:rPr lang="zh-CN" altLang="en-US" dirty="0"/>
              <a:t>点击下一步</a:t>
            </a:r>
            <a:endParaRPr lang="en-US" altLang="zh-CN" dirty="0"/>
          </a:p>
          <a:p>
            <a:r>
              <a:rPr lang="zh-CN" altLang="en-US" dirty="0"/>
              <a:t>然后点击完成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A1CEF5-2670-FEDB-CBB7-BC1D2599C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077" y="1825625"/>
            <a:ext cx="4414870" cy="42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260</Words>
  <Application>Microsoft Office PowerPoint</Application>
  <PresentationFormat>宽屏</PresentationFormat>
  <Paragraphs>42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-apple-system</vt:lpstr>
      <vt:lpstr>PingFang SC</vt:lpstr>
      <vt:lpstr>等线</vt:lpstr>
      <vt:lpstr>等线 Light</vt:lpstr>
      <vt:lpstr>Arial</vt:lpstr>
      <vt:lpstr>Office 主题​​</vt:lpstr>
      <vt:lpstr>实验：Linux环境配置</vt:lpstr>
      <vt:lpstr>教程参考</vt:lpstr>
      <vt:lpstr>资源下载</vt:lpstr>
      <vt:lpstr>安装 vmware</vt:lpstr>
      <vt:lpstr>创建虚拟机</vt:lpstr>
      <vt:lpstr>创建虚拟机</vt:lpstr>
      <vt:lpstr>创建虚拟机</vt:lpstr>
      <vt:lpstr>创建虚拟机</vt:lpstr>
      <vt:lpstr>创建虚拟机</vt:lpstr>
      <vt:lpstr>创建虚拟机</vt:lpstr>
      <vt:lpstr>创建虚拟机</vt:lpstr>
      <vt:lpstr>创建虚拟机</vt:lpstr>
      <vt:lpstr>注意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孙 菁翎</dc:creator>
  <cp:lastModifiedBy>孙 菁翎</cp:lastModifiedBy>
  <cp:revision>1</cp:revision>
  <dcterms:created xsi:type="dcterms:W3CDTF">2024-08-30T04:53:37Z</dcterms:created>
  <dcterms:modified xsi:type="dcterms:W3CDTF">2024-08-30T13:43:44Z</dcterms:modified>
</cp:coreProperties>
</file>