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83" r:id="rId5"/>
    <p:sldId id="666" r:id="rId6"/>
    <p:sldId id="667" r:id="rId7"/>
    <p:sldId id="670" r:id="rId8"/>
    <p:sldId id="671" r:id="rId9"/>
    <p:sldId id="673" r:id="rId10"/>
    <p:sldId id="672" r:id="rId11"/>
    <p:sldId id="674" r:id="rId12"/>
    <p:sldId id="677" r:id="rId13"/>
    <p:sldId id="675" r:id="rId14"/>
    <p:sldId id="680" r:id="rId15"/>
    <p:sldId id="679" r:id="rId16"/>
    <p:sldId id="681" r:id="rId17"/>
    <p:sldId id="682" r:id="rId18"/>
    <p:sldId id="683" r:id="rId19"/>
    <p:sldId id="685" r:id="rId20"/>
    <p:sldId id="684" r:id="rId21"/>
    <p:sldId id="686" r:id="rId22"/>
    <p:sldId id="822" r:id="rId23"/>
    <p:sldId id="821" r:id="rId24"/>
    <p:sldId id="824" r:id="rId25"/>
  </p:sldIdLst>
  <p:sldSz cx="9144000" cy="6858000"/>
  <p:notesSz cx="6858000" cy="9144000"/>
  <p:custDataLst>
    <p:tags r:id="rId2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6468D"/>
    <a:srgbClr val="C00000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3.</a:t>
            </a:r>
            <a:r>
              <a:rPr lang="en-US" altLang="zh-CN"/>
              <a:t> </a:t>
            </a:r>
            <a:r>
              <a:rPr lang="zh-CN" altLang="en-US"/>
              <a:t>当用户执行撤销操作时，从撤销堆栈中弹出操作，并将其添加到重做堆栈中。</a:t>
            </a:r>
            <a:endParaRPr lang="zh-CN" altLang="en-US"/>
          </a:p>
          <a:p>
            <a:r>
              <a:rPr lang="zh-CN" altLang="en-US"/>
              <a:t>4. 当用户执行重做操作时，从重做堆栈中弹出操作，并重新执行它。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除此之外</a:t>
            </a:r>
            <a:endParaRPr lang="zh-CN" altLang="en-US"/>
          </a:p>
          <a:p>
            <a:r>
              <a:rPr lang="zh-CN" altLang="en-US"/>
              <a:t>1. 实现文件的打开、保存和关闭等操作的代码也没有列举出来</a:t>
            </a:r>
            <a:endParaRPr lang="zh-CN" altLang="en-US"/>
          </a:p>
          <a:p>
            <a:r>
              <a:rPr lang="zh-CN" altLang="en-US"/>
              <a:t>2. 如果要参考完整的代码，我建议同学们把上节课drawing里面的代码去看看。</a:t>
            </a:r>
            <a:endParaRPr lang="zh-CN" altLang="en-US"/>
          </a:p>
          <a:p>
            <a:r>
              <a:rPr lang="zh-CN" altLang="en-US"/>
              <a:t>3. 通过今天对框架的梳理，可能也能在大家看drawing程序的时候有一定的帮助。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2710196" y="2613748"/>
            <a:ext cx="3738880" cy="31381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程序示例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// 其他编辑命令...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wxMenu *helpMenu = new wxMenu;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helpMenu-&gt;Append(wxID_ABOUT, "&amp;About\tF1");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wxMenuBar *menuBar = new wxMenuBar;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menuBar-&gt;Append(fileMenu, "&amp;File");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menuBar-&gt;Append(m_editMenu, "&amp;Edit");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menuBar-&gt;Append(helpMenu, "&amp;Help");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SetMenuBar(menuBar);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// </a:t>
            </a:r>
            <a:r>
              <a:rPr lang="en-US"/>
              <a:t>1. </a:t>
            </a:r>
            <a:r>
              <a:t>创建菜单栏和编辑菜单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wxMenu *</a:t>
            </a:r>
            <a:r>
              <a:rPr>
                <a:solidFill>
                  <a:srgbClr val="C00000"/>
                </a:solidFill>
              </a:rPr>
              <a:t>fileMenu </a:t>
            </a:r>
            <a:r>
              <a:t>= new wxMenu;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fileMenu-&gt;Append(wxID_NEW, "&amp;New\tCtrl-N");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fileMenu-&gt;Append(wxID_OPEN, "&amp;Open\tCtrl-O");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fileMenu-&gt;Append(wxID_SAVE, "&amp;Save\tCtrl-S");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fileMenu-&gt;Append(wxID_SAVEAS, "Save &amp;As\tCtrl-Shift-S");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fileMenu-&gt;AppendSeparator();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fileMenu-&gt;Append(wxID_EXIT, "E&amp;xit\tAlt-X");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m_editMenu</a:t>
            </a:r>
            <a:r>
              <a:t> = new wxMenu;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m_editMenu-&gt;Append(wxID_UNDO, "&amp;Undo\tCtrl-Z");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m_editMenu-&gt;Append(wxID_REDO, "&amp;Redo\tCtrl-Y");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// </a:t>
            </a:r>
            <a:r>
              <a:rPr lang="en-US"/>
              <a:t>2. </a:t>
            </a:r>
            <a:r>
              <a:t>创建并设置画布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m_canvas</a:t>
            </a:r>
            <a:r>
              <a:t> = new DoodleCanvas(this, wxID_ANY, wxDefaultPosition, wxDefaultSize, wxSUNKEN_BORDER);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SetClientSize(m_canvas-&gt;GetSize());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Centre();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void DoodleFrame::OnAbout(wxCommandEvent&amp; WXUNUSED(event))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wxMessageBox("Doodle - A Simple Drawing Program",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"About Doodle",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wxOK | wxICON_INFORMATION, this);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wxMenu* DoodleFrame::GetEditMenu() const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return m_editMenu;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DoodleCanvas* DoodleFrame::GetCanvas() const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return m_canvas;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：DoodleCanvus.h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#ifndef DOODLECANVAS_H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#define DOODLECANVAS_H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&lt;wx/scrolwin.h&gt;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DoodleCanvas : public wxScrolledWindow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DoodleCanvas(wxWindow *parent, wxWindowID id = wxID_ANY,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const wxPoint&amp; pos = wxDefaultPosition,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const wxSize&amp; size = wxDefaultSize,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long style = wxSUNKEN_BORDER,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const wxString&amp; name = "canvas");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：DoodleCanvus.h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</a:t>
            </a:r>
            <a:r>
              <a:rPr>
                <a:solidFill>
                  <a:srgbClr val="C00000"/>
                </a:solidFill>
              </a:rPr>
              <a:t>OnLeftDown</a:t>
            </a:r>
            <a:r>
              <a:t>(wxMouseEvent&amp; event);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</a:t>
            </a:r>
            <a:r>
              <a:rPr>
                <a:solidFill>
                  <a:srgbClr val="C00000"/>
                </a:solidFill>
              </a:rPr>
              <a:t>OnLeftUp</a:t>
            </a:r>
            <a:r>
              <a:t>(wxMouseEvent&amp; event);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</a:t>
            </a:r>
            <a:r>
              <a:rPr>
                <a:solidFill>
                  <a:srgbClr val="C00000"/>
                </a:solidFill>
              </a:rPr>
              <a:t>OnMouseMove</a:t>
            </a:r>
            <a:r>
              <a:t>(wxMouseEvent&amp; event);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</a:t>
            </a:r>
            <a:r>
              <a:rPr>
                <a:solidFill>
                  <a:srgbClr val="C00000"/>
                </a:solidFill>
              </a:rPr>
              <a:t>OnPaint</a:t>
            </a:r>
            <a:r>
              <a:t>(wxPaintEvent&amp; event);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private: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wxPoint m_lastPoint;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bool m_isDrawing;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wxDECLARE_EVENT_TABLE();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#endif // DOODLECANVAS_H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"DoodleCanvas.h"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&lt;wx/dcbuffer.h&gt; // 用于双缓冲绘制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>
                <a:solidFill>
                  <a:srgbClr val="C00000"/>
                </a:solidFill>
              </a:rPr>
              <a:t>wxBEGIN_EVENT_TABLE</a:t>
            </a:r>
            <a:r>
              <a:t>(DoodleCanvas, wxScrolledWindow)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EVT_LEFT_DOWN(DoodleCanvas::OnLeftDown)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EVT_LEFT_UP(DoodleCanvas::OnLeftUp)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EVT_MOUSE_MOVE(DoodleCanvas::OnMouseMove)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EVT_PAINT(DoodleCanvas::OnPaint)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wxEND_EVENT_TABLE()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DoodleCanvas::DoodleCanvas(wxWindow *parent, wxWindowID id,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          const wxPoint&amp; pos, const wxSize&amp; size,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          long style, const wxString&amp; name)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: wxScrolledWindow(parent, id, pos, size, style, name),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m_lastPoint(wxDefaultPosition),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m_isDrawing(false)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SetScrollRate(10, 10); // 设置滚动速率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void DoodleCanvas::OnLeftDown(wxMouseEvent&amp; event)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m_lastPoint = event.GetPosition();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m_isDrawing = true;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CaptureMouse(); // 捕获鼠标，以便在鼠标移动时接收事件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void DoodleCanvas::OnLeftUp(wxMouseEvent&amp; WXUNUSED(event))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if (m_isDrawing)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m_isDrawing = false;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ReleaseMouse(); // 释放鼠标捕获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Refresh(); // 刷新画布以显示绘制的线条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void DoodleCanvas::</a:t>
            </a:r>
            <a:r>
              <a:rPr>
                <a:solidFill>
                  <a:srgbClr val="C00000"/>
                </a:solidFill>
              </a:rPr>
              <a:t>OnMouseMove</a:t>
            </a:r>
            <a:r>
              <a:t>(wxMouseEvent&amp; event)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if (m_isDrawing)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DoodleCanvus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：DoodleCanvus.cpp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wxClientDC dc(this);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dc.SetPen(*wxBLACK_PEN);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dc.DrawLine(m_lastPoint, event.GetPosition());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m_lastPoint = event.GetPosition();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void DoodleCanvas::OnPaint(wxPaintEvent&amp; event)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wxPaintDC dc(this);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// 在这里可以进行额外的绘制操作，但通常OnMouseMove已经处理了绘制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400" dirty="0">
              <a:solidFill>
                <a:schemeClr val="accent2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Doodle是一个基于wxWidgets文档/视图框架的手绘程序。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sz="20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用户在窗口中自由绘制线条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sz="20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支持撤销和重做操作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程序通过创建一个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自定义的框架类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和一个用于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绘图的画布类</a:t>
            </a:r>
            <a:r>
              <a:rPr sz="2400" dirty="0">
                <a:solidFill>
                  <a:schemeClr val="accent2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来实现功能。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DoodleFrame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继承自wxDocParentFrame或类似的框架类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用于绘图的画布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对象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撤销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Undo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重做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Redo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菜单项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DoodleFrame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继承自wxDocParentFrame或类似的框架类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用于绘图的画布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对象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撤销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Undo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和重做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Redo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菜单项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三、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DoodleFrame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继承自wxDocParentFrame或类似的框架类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用于绘图的画布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对象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撤销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Undo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和重做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Redo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菜单项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三、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构建思路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DoodleFrame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继承自wxDocParentFrame或类似的框架类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用于绘图的画布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对象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撤销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Undo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和重做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Redo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菜单项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画布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DoodleCanvas</a:t>
            </a:r>
            <a:r>
              <a:rPr 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继承自wxScrolledWindow或其他绘图的类。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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鼠标事件处理函数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按下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释放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移动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)，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实现绘画功能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源码架构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主程序文件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：main.cpp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2446655"/>
            <a:ext cx="8803640" cy="4137660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&lt;wx/wx.h&gt;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"DoodleFrame.h" // 假设DoodleFrame类的声明在这个头文件中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MyApp : public wxApp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virtual bool OnInit();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wxIMPLEMENT_APP(MyApp);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源码架构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主程序文件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：main.cpp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2446655"/>
            <a:ext cx="8803640" cy="4137660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bool MyApp::OnInit()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DoodleFrame *frame = new DoodleFrame(NULL, wxID_ANY, "Doodle",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                        wxDefaultPosition, wxSize(800, 600));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frame-&gt;Show(true);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return true;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：DoodleFrame.h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#ifndef DOODLEFRAME_H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#define DOODLEFRAME_H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&lt;wx/docview.h&gt; // 包含wxWidgets文档/视图框架的头文件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"DoodleCanvas.h" // 假设DoodleCanvas类的声明在这个头文件中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</a:t>
            </a:r>
            <a:r>
              <a:rPr>
                <a:solidFill>
                  <a:srgbClr val="C00000"/>
                </a:solidFill>
              </a:rPr>
              <a:t>DoodleFrame </a:t>
            </a:r>
            <a:r>
              <a:t>: public wxDocParentFrame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DoodleFrame(wxDocManager *manager = NULL,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wxFrame *parent = NULL,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wxWindowID id = wxID_ANY,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const wxString&amp; title = "Doodle",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const wxPoint&amp; pos = wxDefaultPosition,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：DoodleFrame.h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const wxSize&amp; size = wxDefaultSize,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long style = wxDEFAULT_FRAME_STYLE);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OnAbout(wxCommandEvent&amp; event);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wxMenu* GetEditMenu() const;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DoodleCanvas* GetCanvas() const;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private: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wxMenu* m_editMenu;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DoodleCanvas* m_canvas;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wxDECLARE_EVENT_TABLE();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#endif // DOODLEFRAME_H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框架类文件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：DoodleFrame.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cpp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819910"/>
            <a:ext cx="8803640" cy="476440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"DoodleFrame.h"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&lt;wx/menu.h&gt;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>
                <a:solidFill>
                  <a:srgbClr val="C00000"/>
                </a:solidFill>
              </a:rPr>
              <a:t>wxBEGIN_EVENT_TABLE</a:t>
            </a:r>
            <a:r>
              <a:t>(DoodleFrame, wxDocParentFrame)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EVT_MENU(wxID_ABOUT, DoodleFrame::OnAbout)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// 其他事件映射...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>
                <a:solidFill>
                  <a:srgbClr val="C00000"/>
                </a:solidFill>
              </a:rPr>
              <a:t>wxEND_EVENT_TABLE() </a:t>
            </a:r>
            <a:r>
              <a:t>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DoodleFrame::DoodleFrame(wxDocManager *manager, wxFrame *parent, wxWindowID id,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        const wxString&amp; title, const wxPoint&amp; pos,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                 const wxSize&amp; size, long style)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: wxDocParentFrame(manager, parent, id, title, pos, size, style),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m_editMenu(NULL),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m_canvas(NULL)  </a:t>
            </a: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示例程序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Doodle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手绘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commondata" val="eyJoZGlkIjoiZjRiOGJhODg4MWI4N2MxOTBhNmQ4OTA0ZGJlYmNhMTQ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6463</Words>
  <Application>WPS 文字</Application>
  <PresentationFormat/>
  <Paragraphs>405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宋体</vt:lpstr>
      <vt:lpstr>汉仪书宋二KW</vt:lpstr>
      <vt:lpstr>华文仿宋</vt:lpstr>
      <vt:lpstr>Wingdings</vt:lpstr>
      <vt:lpstr>汉仪旗黑</vt:lpstr>
      <vt:lpstr>方正仿宋_GBK</vt:lpstr>
      <vt:lpstr>微软雅黑</vt:lpstr>
      <vt:lpstr>Arial Unicode MS</vt:lpstr>
      <vt:lpstr>Calibri</vt:lpstr>
      <vt:lpstr>Helvetica Neue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小月儿</cp:lastModifiedBy>
  <cp:revision>530</cp:revision>
  <dcterms:created xsi:type="dcterms:W3CDTF">2024-11-08T10:42:06Z</dcterms:created>
  <dcterms:modified xsi:type="dcterms:W3CDTF">2024-11-08T10:42:06Z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