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7" r:id="rId3"/>
    <p:sldId id="788" r:id="rId5"/>
    <p:sldId id="789" r:id="rId6"/>
    <p:sldId id="839" r:id="rId7"/>
    <p:sldId id="829" r:id="rId8"/>
    <p:sldId id="835" r:id="rId9"/>
    <p:sldId id="838" r:id="rId10"/>
    <p:sldId id="840" r:id="rId11"/>
    <p:sldId id="850" r:id="rId12"/>
    <p:sldId id="854" r:id="rId13"/>
    <p:sldId id="858" r:id="rId14"/>
    <p:sldId id="844" r:id="rId15"/>
    <p:sldId id="852" r:id="rId16"/>
    <p:sldId id="853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578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845" autoAdjust="0"/>
  </p:normalViewPr>
  <p:slideViewPr>
    <p:cSldViewPr snapToGrid="0" showGuides="1">
      <p:cViewPr varScale="1">
        <p:scale>
          <a:sx n="59" d="100"/>
          <a:sy n="59" d="100"/>
        </p:scale>
        <p:origin x="75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blog.csdn.net/weixin_43304257/article/details/125714966" TargetMode="Externa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176554" y="2450864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917671" y="2659559"/>
            <a:ext cx="6623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实验：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openroad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安装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76554" y="3868238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76250" y="5986596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81000" y="6062796"/>
            <a:ext cx="236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2024-11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203390" y="5981825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693320" y="606279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主讲人：孙静翎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2478" y="319929"/>
            <a:ext cx="56470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openroad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4350" y="841899"/>
            <a:ext cx="11403298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软连接：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ln -s /home/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hkx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OpenROAD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/build/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openroad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/bin/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（把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hkx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改为你的虚拟机名字，在主路经运行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以获取）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然后运行：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openroad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-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gui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t="14496"/>
          <a:stretch>
            <a:fillRect/>
          </a:stretch>
        </p:blipFill>
        <p:spPr>
          <a:xfrm>
            <a:off x="6313170" y="4359275"/>
            <a:ext cx="5334635" cy="1730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815" y="1439545"/>
            <a:ext cx="3893185" cy="2221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2478" y="319929"/>
            <a:ext cx="56470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</a:t>
            </a:r>
            <a:r>
              <a:rPr lang="zh-CN" altLang="en-US" sz="28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zh-CN" altLang="en-US" sz="2800" dirty="0">
              <a:solidFill>
                <a:srgbClr val="0045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2461895"/>
            <a:ext cx="5772150" cy="1933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0075" y="676275"/>
            <a:ext cx="10991850" cy="5505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386878" y="2849254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646969" y="3168711"/>
            <a:ext cx="6898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4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可能的问题</a:t>
            </a:r>
            <a:endParaRPr lang="zh-CN" altLang="en-US" sz="4400" dirty="0">
              <a:solidFill>
                <a:srgbClr val="0045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386878" y="4266628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2478" y="319929"/>
            <a:ext cx="56470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下载过慢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715920"/>
            <a:ext cx="11403298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./etc/DependencyInstaller.sh –run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时如果遇到下载速度过慢，比如下面图这种情况：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就直接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CTRL-C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中断命令，然后可以看到正在下载的是：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https://cmake.org/files/v3.24/cmake-3.24.2-linux-x86_64.sh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那么直接在浏览器里输入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https://cmake.org/files/v3.24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cmake-3.24.2-linux-x86_64.sh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下载下来拖到任意位置下，例如主路经下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然后在该位置打开终端，输入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可以获得当前路径，例如：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记下输入的内容，例如这里的：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/home/ubuntu24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（继续看下一页）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857" y="1448114"/>
            <a:ext cx="4844143" cy="33785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802370" y="3429000"/>
            <a:ext cx="3304540" cy="2070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532" y="5083329"/>
            <a:ext cx="6485714" cy="13333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2478" y="319929"/>
            <a:ext cx="56470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下载过慢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715920"/>
            <a:ext cx="1219200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DependencyInstaller.sh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里搜索对应的下载位置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如右图搜索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cmake.org/files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注释掉这一行，修改为：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/home/ubuntu24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/cmake-3.24.2-linux-x86_64.sh .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（其中红色字是上一页记下来的东西）然后在终端重新执行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./etc/DependencyInstaller.sh -run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314" y="841899"/>
            <a:ext cx="5056414" cy="3526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28084" y="2841171"/>
            <a:ext cx="1094014" cy="2559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2052006"/>
            <a:ext cx="4033158" cy="29932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3919525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74703" y="2338925"/>
            <a:ext cx="2305382" cy="1565957"/>
            <a:chOff x="758661" y="1328277"/>
            <a:chExt cx="2305382" cy="1565957"/>
          </a:xfrm>
        </p:grpSpPr>
        <p:sp>
          <p:nvSpPr>
            <p:cNvPr id="6" name="文本框 5"/>
            <p:cNvSpPr txBox="1"/>
            <p:nvPr/>
          </p:nvSpPr>
          <p:spPr>
            <a:xfrm>
              <a:off x="758661" y="1328277"/>
              <a:ext cx="16316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目录</a:t>
              </a:r>
              <a:endPara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22829" y="2242678"/>
              <a:ext cx="22412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CONTENTS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925429" y="2894234"/>
              <a:ext cx="3258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5281325" y="2338925"/>
            <a:ext cx="463473" cy="1728993"/>
            <a:chOff x="5855368" y="980316"/>
            <a:chExt cx="463473" cy="1728993"/>
          </a:xfrm>
          <a:solidFill>
            <a:srgbClr val="0045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椭圆 12"/>
            <p:cNvSpPr/>
            <p:nvPr/>
          </p:nvSpPr>
          <p:spPr>
            <a:xfrm>
              <a:off x="5855368" y="980316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855368" y="2245836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917205" y="2338925"/>
            <a:ext cx="4119072" cy="1663205"/>
            <a:chOff x="6476500" y="974005"/>
            <a:chExt cx="5486836" cy="1663205"/>
          </a:xfrm>
        </p:grpSpPr>
        <p:sp>
          <p:nvSpPr>
            <p:cNvPr id="18" name="文本框 17"/>
            <p:cNvSpPr txBox="1"/>
            <p:nvPr/>
          </p:nvSpPr>
          <p:spPr>
            <a:xfrm>
              <a:off x="6476500" y="974005"/>
              <a:ext cx="2893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实验介绍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476500" y="2237100"/>
              <a:ext cx="5486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实验过程</a:t>
              </a:r>
              <a:endPara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0075" y="676275"/>
            <a:ext cx="10991850" cy="5505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386878" y="2849254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93073" y="3173221"/>
            <a:ext cx="56058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4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实验介绍</a:t>
            </a:r>
            <a:endParaRPr lang="zh-CN" altLang="en-US" sz="4400" dirty="0">
              <a:solidFill>
                <a:srgbClr val="0045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386878" y="4266628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2478" y="319929"/>
            <a:ext cx="5647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noProof="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实验介绍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75547" y="1172221"/>
            <a:ext cx="11040903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在这个项目中，你将安装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openroad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提交一个报告，报告中包含你安装的过程和工具运行后的界面截图。即使你最终没有构建成功也没有关系，但你需要在报告中记录你到了哪一步，并记录你所遇到的问题以及如何尝试解决它。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参考网站：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https://blog.csdn.net/weixin_43304257/article/details/125714966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0075" y="676275"/>
            <a:ext cx="10991850" cy="5505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386878" y="2849254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646969" y="3168711"/>
            <a:ext cx="6898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4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实验过程</a:t>
            </a:r>
            <a:endParaRPr lang="zh-CN" altLang="en-US" sz="4400" dirty="0">
              <a:solidFill>
                <a:srgbClr val="0045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386878" y="4266628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2478" y="319929"/>
            <a:ext cx="56470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环境准备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5779" y="753656"/>
            <a:ext cx="10700253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点击“显示应用”并打开“终端”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328" y="2293449"/>
            <a:ext cx="304802" cy="3095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365" y="1725027"/>
            <a:ext cx="8719079" cy="472654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845169" y="3954584"/>
            <a:ext cx="703385" cy="6174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2478" y="319929"/>
            <a:ext cx="56470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环境准备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1997" y="1414498"/>
            <a:ext cx="7640034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在终端中输入以下命令安装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apt-get install git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输入自己设置的虚拟机密码后等待执行完成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675" y="3309072"/>
            <a:ext cx="3871941" cy="3228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2478" y="319929"/>
            <a:ext cx="56470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openroad</a:t>
            </a:r>
            <a:endParaRPr kumimoji="0" lang="en-US" altLang="zh-CN" sz="2800" b="0" i="0" u="none" strike="noStrike" kern="1200" cap="none" spc="0" normalizeH="0" baseline="0" noProof="0" dirty="0" err="1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7655" y="1179830"/>
            <a:ext cx="1127252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使用如下命令通过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克隆代码：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fr-F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clone --recursive https://github.com/The-OpenROAD-Project/OpenROAD.git</a:t>
            </a:r>
            <a:endParaRPr lang="fr-FR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如果网络有问题无法处理也可以在如下位置下载后拷贝到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的主路经上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然后解压缩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://pan.baidu.com/s/1Wow3iSYLbx8jAJ--WiRvQg?pwd=4k1m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4k1m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2478" y="319929"/>
            <a:ext cx="56470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openroad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4350" y="841899"/>
            <a:ext cx="11403298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OpenRoad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DependencyInstaller.sh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替换为我给你们准备的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DependencyInstaller.sh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好处是把所有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源都替换为了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gitee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源（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如果平时用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ithub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网速没问题可以不用换）。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然后在终端中运行如下命令：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OpenRoad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./etc/DependencyInstaller.sh –run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./etc/DependencyInstaller.sh –dev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./etc/Build.sh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tags/tag1.xml><?xml version="1.0" encoding="utf-8"?>
<p:tagLst xmlns:p="http://schemas.openxmlformats.org/presentationml/2006/main">
  <p:tag name="ISPRING_PRESENTATION_TITLE" val="蓝色简介大气毕业答辩竞赛演讲PPT模板"/>
  <p:tag name="COMMONDATA" val="eyJoZGlkIjoiMWRlZTBjZDJhMjE1ODAyYzI4MzM5ZTFlMDkwZjE3Njc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1427</Words>
  <Application>WPS 演示</Application>
  <PresentationFormat>宽屏</PresentationFormat>
  <Paragraphs>102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等线</vt:lpstr>
      <vt:lpstr>Source Code Pro</vt:lpstr>
      <vt:lpstr>Yu Gothic UI</vt:lpstr>
      <vt:lpstr>Arial Unicode MS</vt:lpstr>
      <vt:lpstr>等线 Light</vt:lpstr>
      <vt:lpstr>Calibri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伏羲</cp:lastModifiedBy>
  <cp:revision>815</cp:revision>
  <dcterms:created xsi:type="dcterms:W3CDTF">2018-07-22T02:36:00Z</dcterms:created>
  <dcterms:modified xsi:type="dcterms:W3CDTF">2024-12-03T13:05:13Z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72444E21BD6C4439A5491C3BEBCC85FE_12</vt:lpwstr>
  </property>
  <property fmtid="{D5CDD505-2E9C-101B-9397-08002B2CF9AE}" pid="3" name="KSOProductBuildVer">
    <vt:lpwstr>2052-12.1.0.18912</vt:lpwstr>
  </property>
</Properties>
</file>