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87CDF-4A22-4AED-9239-D153D3EDCB3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F2442-1E30-4AA4-971D-5D617110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6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0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22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61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4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755A-6855-463C-8AF8-19FAD082205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2F31-F8F3-45E6-B1CD-3B447819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5566" y="304412"/>
            <a:ext cx="1728192" cy="74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START</a:t>
            </a: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1529662" y="1052736"/>
            <a:ext cx="0" cy="76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2987824" y="2154738"/>
            <a:ext cx="9442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32045" y="1816580"/>
            <a:ext cx="2118320" cy="6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 smtClean="0"/>
              <a:t>L = GIVEN NUMBER -17</a:t>
            </a:r>
            <a:endParaRPr lang="en-GB" sz="15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91204" y="2492896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046033" y="3172691"/>
            <a:ext cx="1890343" cy="14084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IF GIVEN  </a:t>
            </a:r>
            <a:r>
              <a:rPr lang="en-GB" sz="1400" b="1" dirty="0" smtClean="0"/>
              <a:t>NUMBER </a:t>
            </a:r>
            <a:r>
              <a:rPr lang="en-GB" sz="1600" b="1" dirty="0" smtClean="0"/>
              <a:t>&gt; OR &lt; 17</a:t>
            </a:r>
            <a:endParaRPr lang="en-GB" sz="1600" b="1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3356041" y="3876909"/>
            <a:ext cx="68999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31640" y="3652954"/>
            <a:ext cx="2024401" cy="5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GIVEN NUMBER &gt; 17</a:t>
            </a:r>
            <a:endParaRPr lang="en-GB" sz="1600" b="1" dirty="0"/>
          </a:p>
        </p:txBody>
      </p:sp>
      <p:sp>
        <p:nvSpPr>
          <p:cNvPr id="40" name="Rectangle 39"/>
          <p:cNvSpPr/>
          <p:nvPr/>
        </p:nvSpPr>
        <p:spPr>
          <a:xfrm>
            <a:off x="6732240" y="3578025"/>
            <a:ext cx="2004332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GIVEN NUMBER &lt; 17</a:t>
            </a:r>
            <a:endParaRPr lang="en-GB" sz="1600" b="1" dirty="0"/>
          </a:p>
        </p:txBody>
      </p:sp>
      <p:cxnSp>
        <p:nvCxnSpPr>
          <p:cNvPr id="49" name="Straight Arrow Connector 48"/>
          <p:cNvCxnSpPr>
            <a:stCxn id="36" idx="2"/>
          </p:cNvCxnSpPr>
          <p:nvPr/>
        </p:nvCxnSpPr>
        <p:spPr>
          <a:xfrm flipH="1">
            <a:off x="2343840" y="4221088"/>
            <a:ext cx="1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3"/>
            <a:endCxn id="40" idx="1"/>
          </p:cNvCxnSpPr>
          <p:nvPr/>
        </p:nvCxnSpPr>
        <p:spPr>
          <a:xfrm flipV="1">
            <a:off x="5936376" y="3876909"/>
            <a:ext cx="7958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2"/>
          </p:cNvCxnSpPr>
          <p:nvPr/>
        </p:nvCxnSpPr>
        <p:spPr>
          <a:xfrm>
            <a:off x="7734406" y="4175793"/>
            <a:ext cx="0" cy="989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4" idx="2"/>
          </p:cNvCxnSpPr>
          <p:nvPr/>
        </p:nvCxnSpPr>
        <p:spPr>
          <a:xfrm>
            <a:off x="3356040" y="5434372"/>
            <a:ext cx="783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139952" y="4977172"/>
            <a:ext cx="1796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END</a:t>
            </a:r>
            <a:endParaRPr lang="en-GB" sz="2800" b="1" dirty="0"/>
          </a:p>
        </p:txBody>
      </p:sp>
      <p:cxnSp>
        <p:nvCxnSpPr>
          <p:cNvPr id="67" name="Straight Arrow Connector 66"/>
          <p:cNvCxnSpPr>
            <a:endCxn id="64" idx="6"/>
          </p:cNvCxnSpPr>
          <p:nvPr/>
        </p:nvCxnSpPr>
        <p:spPr>
          <a:xfrm flipH="1">
            <a:off x="5936376" y="5434372"/>
            <a:ext cx="7958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arallelogram 67"/>
          <p:cNvSpPr/>
          <p:nvPr/>
        </p:nvSpPr>
        <p:spPr>
          <a:xfrm>
            <a:off x="35750" y="1816580"/>
            <a:ext cx="2987824" cy="6763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smtClean="0"/>
              <a:t>INPUT GIVEN NUMBER</a:t>
            </a:r>
          </a:p>
          <a:p>
            <a:pPr algn="ctr"/>
            <a:endParaRPr lang="en-GB" dirty="0"/>
          </a:p>
        </p:txBody>
      </p:sp>
      <p:sp>
        <p:nvSpPr>
          <p:cNvPr id="69" name="Parallelogram 68"/>
          <p:cNvSpPr/>
          <p:nvPr/>
        </p:nvSpPr>
        <p:spPr>
          <a:xfrm>
            <a:off x="1331639" y="5132962"/>
            <a:ext cx="2024401" cy="56750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PRINT 2 * L</a:t>
            </a:r>
          </a:p>
          <a:p>
            <a:pPr algn="ctr"/>
            <a:endParaRPr lang="en-GB" dirty="0"/>
          </a:p>
        </p:txBody>
      </p:sp>
      <p:sp>
        <p:nvSpPr>
          <p:cNvPr id="70" name="Parallelogram 69"/>
          <p:cNvSpPr/>
          <p:nvPr/>
        </p:nvSpPr>
        <p:spPr>
          <a:xfrm>
            <a:off x="6732240" y="5165756"/>
            <a:ext cx="2088232" cy="5347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PRINT  L * (-1)</a:t>
            </a:r>
          </a:p>
          <a:p>
            <a:pPr algn="ctr"/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508104" y="476672"/>
            <a:ext cx="1560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Exercise I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0518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5566" y="304412"/>
            <a:ext cx="1728192" cy="74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START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62571" y="1052736"/>
            <a:ext cx="0" cy="76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774844" y="3008481"/>
            <a:ext cx="2227223" cy="12284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IF A =B=C</a:t>
            </a:r>
            <a:endParaRPr lang="en-GB" b="1" dirty="0"/>
          </a:p>
        </p:txBody>
      </p:sp>
      <p:sp>
        <p:nvSpPr>
          <p:cNvPr id="36" name="Rectangle 35"/>
          <p:cNvSpPr/>
          <p:nvPr/>
        </p:nvSpPr>
        <p:spPr>
          <a:xfrm>
            <a:off x="6876256" y="1863051"/>
            <a:ext cx="2024401" cy="58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V = A + B + C</a:t>
            </a:r>
            <a:endParaRPr lang="en-GB" sz="1600" b="1" dirty="0"/>
          </a:p>
        </p:txBody>
      </p:sp>
      <p:sp>
        <p:nvSpPr>
          <p:cNvPr id="40" name="Rectangle 39"/>
          <p:cNvSpPr/>
          <p:nvPr/>
        </p:nvSpPr>
        <p:spPr>
          <a:xfrm>
            <a:off x="3747996" y="1841237"/>
            <a:ext cx="2004332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Q = V * 3</a:t>
            </a:r>
            <a:endParaRPr lang="en-GB" sz="16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888456" y="2448170"/>
            <a:ext cx="0" cy="494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09907" y="4447448"/>
            <a:ext cx="1796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END</a:t>
            </a:r>
            <a:endParaRPr lang="en-GB" sz="2800" b="1" dirty="0"/>
          </a:p>
        </p:txBody>
      </p:sp>
      <p:sp>
        <p:nvSpPr>
          <p:cNvPr id="68" name="Parallelogram 67"/>
          <p:cNvSpPr/>
          <p:nvPr/>
        </p:nvSpPr>
        <p:spPr>
          <a:xfrm>
            <a:off x="35750" y="1816580"/>
            <a:ext cx="2987824" cy="6763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smtClean="0"/>
              <a:t>INPUT GIVEN NUMBER</a:t>
            </a:r>
          </a:p>
          <a:p>
            <a:pPr algn="ctr"/>
            <a:r>
              <a:rPr lang="en-GB" dirty="0" smtClean="0"/>
              <a:t>(A , B, or C)</a:t>
            </a:r>
            <a:endParaRPr lang="en-GB" dirty="0"/>
          </a:p>
        </p:txBody>
      </p:sp>
      <p:sp>
        <p:nvSpPr>
          <p:cNvPr id="69" name="Parallelogram 68"/>
          <p:cNvSpPr/>
          <p:nvPr/>
        </p:nvSpPr>
        <p:spPr>
          <a:xfrm>
            <a:off x="4309907" y="3338954"/>
            <a:ext cx="2024401" cy="56750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PRINT  Q</a:t>
            </a:r>
          </a:p>
          <a:p>
            <a:pPr algn="ctr"/>
            <a:endParaRPr lang="en-GB" dirty="0"/>
          </a:p>
        </p:txBody>
      </p:sp>
      <p:sp>
        <p:nvSpPr>
          <p:cNvPr id="70" name="Parallelogram 69"/>
          <p:cNvSpPr/>
          <p:nvPr/>
        </p:nvSpPr>
        <p:spPr>
          <a:xfrm>
            <a:off x="1465501" y="4637294"/>
            <a:ext cx="2088232" cy="5347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PRINT  V</a:t>
            </a:r>
          </a:p>
          <a:p>
            <a:pPr algn="ctr"/>
            <a:endParaRPr lang="en-GB" dirty="0"/>
          </a:p>
        </p:txBody>
      </p:sp>
      <p:cxnSp>
        <p:nvCxnSpPr>
          <p:cNvPr id="18" name="Straight Arrow Connector 17"/>
          <p:cNvCxnSpPr>
            <a:stCxn id="40" idx="3"/>
            <a:endCxn id="36" idx="1"/>
          </p:cNvCxnSpPr>
          <p:nvPr/>
        </p:nvCxnSpPr>
        <p:spPr>
          <a:xfrm>
            <a:off x="5752328" y="2140121"/>
            <a:ext cx="1123928" cy="16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8" idx="2"/>
            <a:endCxn id="40" idx="1"/>
          </p:cNvCxnSpPr>
          <p:nvPr/>
        </p:nvCxnSpPr>
        <p:spPr>
          <a:xfrm flipV="1">
            <a:off x="2939035" y="2140121"/>
            <a:ext cx="808961" cy="14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  <a:endCxn id="69" idx="2"/>
          </p:cNvCxnSpPr>
          <p:nvPr/>
        </p:nvCxnSpPr>
        <p:spPr>
          <a:xfrm flipH="1">
            <a:off x="6263370" y="3622705"/>
            <a:ext cx="511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763688" y="3091097"/>
            <a:ext cx="1491859" cy="1063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ELSE</a:t>
            </a:r>
            <a:endParaRPr lang="en-GB" sz="2000" b="1" dirty="0"/>
          </a:p>
        </p:txBody>
      </p:sp>
      <p:cxnSp>
        <p:nvCxnSpPr>
          <p:cNvPr id="48" name="Straight Arrow Connector 47"/>
          <p:cNvCxnSpPr>
            <a:stCxn id="69" idx="5"/>
            <a:endCxn id="46" idx="3"/>
          </p:cNvCxnSpPr>
          <p:nvPr/>
        </p:nvCxnSpPr>
        <p:spPr>
          <a:xfrm flipH="1" flipV="1">
            <a:off x="3255547" y="3622704"/>
            <a:ext cx="112529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0" idx="2"/>
            <a:endCxn id="64" idx="2"/>
          </p:cNvCxnSpPr>
          <p:nvPr/>
        </p:nvCxnSpPr>
        <p:spPr>
          <a:xfrm>
            <a:off x="3486895" y="4904648"/>
            <a:ext cx="823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2"/>
            <a:endCxn id="70" idx="0"/>
          </p:cNvCxnSpPr>
          <p:nvPr/>
        </p:nvCxnSpPr>
        <p:spPr>
          <a:xfrm flipH="1">
            <a:off x="2509617" y="4154310"/>
            <a:ext cx="1" cy="482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32040" y="47667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Exercise II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90214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5566" y="304412"/>
            <a:ext cx="1728192" cy="74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START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62571" y="1052736"/>
            <a:ext cx="0" cy="76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3916154" y="2943151"/>
            <a:ext cx="2227223" cy="12284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IF V ==K</a:t>
            </a:r>
            <a:endParaRPr lang="en-GB" b="1" dirty="0"/>
          </a:p>
        </p:txBody>
      </p:sp>
      <p:sp>
        <p:nvSpPr>
          <p:cNvPr id="40" name="Rectangle 39"/>
          <p:cNvSpPr/>
          <p:nvPr/>
        </p:nvSpPr>
        <p:spPr>
          <a:xfrm>
            <a:off x="4027599" y="1855854"/>
            <a:ext cx="2004332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W</a:t>
            </a:r>
            <a:r>
              <a:rPr lang="en-GB" sz="1600" b="1" dirty="0" smtClean="0"/>
              <a:t>= V  + K</a:t>
            </a:r>
            <a:endParaRPr lang="en-GB" sz="1600" b="1" dirty="0"/>
          </a:p>
        </p:txBody>
      </p:sp>
      <p:sp>
        <p:nvSpPr>
          <p:cNvPr id="64" name="Oval 63"/>
          <p:cNvSpPr/>
          <p:nvPr/>
        </p:nvSpPr>
        <p:spPr>
          <a:xfrm>
            <a:off x="6885950" y="5805264"/>
            <a:ext cx="1796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END</a:t>
            </a:r>
            <a:endParaRPr lang="en-GB" sz="2800" b="1" dirty="0"/>
          </a:p>
        </p:txBody>
      </p:sp>
      <p:sp>
        <p:nvSpPr>
          <p:cNvPr id="68" name="Parallelogram 67"/>
          <p:cNvSpPr/>
          <p:nvPr/>
        </p:nvSpPr>
        <p:spPr>
          <a:xfrm>
            <a:off x="35750" y="1816580"/>
            <a:ext cx="2987824" cy="6763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smtClean="0"/>
              <a:t>INPUT GIVEN NUMBER</a:t>
            </a:r>
          </a:p>
          <a:p>
            <a:pPr algn="ctr"/>
            <a:r>
              <a:rPr lang="en-GB" b="1" dirty="0" smtClean="0"/>
              <a:t>(V or K)</a:t>
            </a:r>
            <a:endParaRPr lang="en-GB" b="1" dirty="0"/>
          </a:p>
        </p:txBody>
      </p:sp>
      <p:sp>
        <p:nvSpPr>
          <p:cNvPr id="69" name="Parallelogram 68"/>
          <p:cNvSpPr/>
          <p:nvPr/>
        </p:nvSpPr>
        <p:spPr>
          <a:xfrm>
            <a:off x="3916154" y="4620897"/>
            <a:ext cx="2024401" cy="56750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PRINT  Q</a:t>
            </a:r>
          </a:p>
          <a:p>
            <a:pPr algn="ctr"/>
            <a:endParaRPr lang="en-GB" dirty="0"/>
          </a:p>
        </p:txBody>
      </p:sp>
      <p:sp>
        <p:nvSpPr>
          <p:cNvPr id="70" name="Parallelogram 69"/>
          <p:cNvSpPr/>
          <p:nvPr/>
        </p:nvSpPr>
        <p:spPr>
          <a:xfrm>
            <a:off x="935342" y="3290021"/>
            <a:ext cx="2088232" cy="5347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PRINT  V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/>
          <p:cNvCxnSpPr>
            <a:stCxn id="68" idx="2"/>
            <a:endCxn id="40" idx="1"/>
          </p:cNvCxnSpPr>
          <p:nvPr/>
        </p:nvCxnSpPr>
        <p:spPr>
          <a:xfrm>
            <a:off x="2939035" y="2154738"/>
            <a:ext cx="1088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1043608" y="4303907"/>
            <a:ext cx="1491859" cy="1063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IF W ==5</a:t>
            </a:r>
            <a:endParaRPr lang="en-GB" sz="2000" b="1" dirty="0"/>
          </a:p>
        </p:txBody>
      </p:sp>
      <p:cxnSp>
        <p:nvCxnSpPr>
          <p:cNvPr id="11" name="Straight Arrow Connector 10"/>
          <p:cNvCxnSpPr>
            <a:stCxn id="17" idx="1"/>
            <a:endCxn id="70" idx="2"/>
          </p:cNvCxnSpPr>
          <p:nvPr/>
        </p:nvCxnSpPr>
        <p:spPr>
          <a:xfrm flipH="1">
            <a:off x="2956736" y="3557375"/>
            <a:ext cx="9594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2"/>
            <a:endCxn id="17" idx="0"/>
          </p:cNvCxnSpPr>
          <p:nvPr/>
        </p:nvCxnSpPr>
        <p:spPr>
          <a:xfrm>
            <a:off x="5029765" y="2453622"/>
            <a:ext cx="1" cy="48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6" idx="3"/>
          </p:cNvCxnSpPr>
          <p:nvPr/>
        </p:nvCxnSpPr>
        <p:spPr>
          <a:xfrm flipV="1">
            <a:off x="2535467" y="4835513"/>
            <a:ext cx="13806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85950" y="1855854"/>
            <a:ext cx="1872208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 = V - K 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40" idx="3"/>
            <a:endCxn id="23" idx="1"/>
          </p:cNvCxnSpPr>
          <p:nvPr/>
        </p:nvCxnSpPr>
        <p:spPr>
          <a:xfrm>
            <a:off x="6031931" y="2154738"/>
            <a:ext cx="8540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6" idx="0"/>
          </p:cNvCxnSpPr>
          <p:nvPr/>
        </p:nvCxnSpPr>
        <p:spPr>
          <a:xfrm>
            <a:off x="1789537" y="3824729"/>
            <a:ext cx="1" cy="479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6693029" y="2943151"/>
            <a:ext cx="2258050" cy="13607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dirty="0" smtClean="0"/>
              <a:t>F G == 5</a:t>
            </a:r>
            <a:endParaRPr lang="en-GB" sz="1700" b="1" dirty="0"/>
          </a:p>
        </p:txBody>
      </p:sp>
      <p:cxnSp>
        <p:nvCxnSpPr>
          <p:cNvPr id="35" name="Straight Arrow Connector 34"/>
          <p:cNvCxnSpPr>
            <a:stCxn id="23" idx="2"/>
            <a:endCxn id="33" idx="0"/>
          </p:cNvCxnSpPr>
          <p:nvPr/>
        </p:nvCxnSpPr>
        <p:spPr>
          <a:xfrm>
            <a:off x="7822054" y="2453622"/>
            <a:ext cx="0" cy="48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rallelogram 36"/>
          <p:cNvSpPr/>
          <p:nvPr/>
        </p:nvSpPr>
        <p:spPr>
          <a:xfrm>
            <a:off x="6827351" y="4627695"/>
            <a:ext cx="1930807" cy="56070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PRINT TRUE</a:t>
            </a:r>
            <a:endParaRPr lang="en-GB" b="1" dirty="0"/>
          </a:p>
        </p:txBody>
      </p:sp>
      <p:cxnSp>
        <p:nvCxnSpPr>
          <p:cNvPr id="39" name="Straight Connector 38"/>
          <p:cNvCxnSpPr>
            <a:stCxn id="17" idx="3"/>
          </p:cNvCxnSpPr>
          <p:nvPr/>
        </p:nvCxnSpPr>
        <p:spPr>
          <a:xfrm>
            <a:off x="6143377" y="3557375"/>
            <a:ext cx="549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9" idx="2"/>
            <a:endCxn id="37" idx="5"/>
          </p:cNvCxnSpPr>
          <p:nvPr/>
        </p:nvCxnSpPr>
        <p:spPr>
          <a:xfrm>
            <a:off x="5869617" y="4904648"/>
            <a:ext cx="1027822" cy="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</p:cNvCxnSpPr>
          <p:nvPr/>
        </p:nvCxnSpPr>
        <p:spPr>
          <a:xfrm>
            <a:off x="7792755" y="5188398"/>
            <a:ext cx="0" cy="61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2"/>
            <a:endCxn id="37" idx="0"/>
          </p:cNvCxnSpPr>
          <p:nvPr/>
        </p:nvCxnSpPr>
        <p:spPr>
          <a:xfrm flipH="1">
            <a:off x="7792755" y="4303907"/>
            <a:ext cx="29299" cy="323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80112" y="476672"/>
            <a:ext cx="17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Exercise III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4541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795245" y="304113"/>
            <a:ext cx="1728192" cy="74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START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59341" y="1052437"/>
            <a:ext cx="0" cy="76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81996" y="1700808"/>
            <a:ext cx="2004332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Mx</a:t>
            </a:r>
            <a:r>
              <a:rPr lang="en-GB" b="1" dirty="0" smtClean="0"/>
              <a:t> = max(X,Y,Z)</a:t>
            </a:r>
            <a:endParaRPr lang="en-GB" b="1" dirty="0"/>
          </a:p>
        </p:txBody>
      </p:sp>
      <p:sp>
        <p:nvSpPr>
          <p:cNvPr id="64" name="Oval 63"/>
          <p:cNvSpPr/>
          <p:nvPr/>
        </p:nvSpPr>
        <p:spPr>
          <a:xfrm>
            <a:off x="3850656" y="6149191"/>
            <a:ext cx="166564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END</a:t>
            </a:r>
            <a:endParaRPr lang="en-GB" sz="2800" b="1" dirty="0"/>
          </a:p>
        </p:txBody>
      </p:sp>
      <p:sp>
        <p:nvSpPr>
          <p:cNvPr id="68" name="Parallelogram 67"/>
          <p:cNvSpPr/>
          <p:nvPr/>
        </p:nvSpPr>
        <p:spPr>
          <a:xfrm>
            <a:off x="3165429" y="1700808"/>
            <a:ext cx="2987824" cy="6763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smtClean="0"/>
              <a:t>INPUT AN INTEGER [X,Y,Z]</a:t>
            </a:r>
          </a:p>
        </p:txBody>
      </p:sp>
      <p:sp>
        <p:nvSpPr>
          <p:cNvPr id="70" name="Parallelogram 69"/>
          <p:cNvSpPr/>
          <p:nvPr/>
        </p:nvSpPr>
        <p:spPr>
          <a:xfrm>
            <a:off x="3706202" y="5000940"/>
            <a:ext cx="2088232" cy="5347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smtClean="0"/>
          </a:p>
          <a:p>
            <a:pPr algn="ctr"/>
            <a:r>
              <a:rPr lang="en-GB" b="1" dirty="0" smtClean="0"/>
              <a:t>PRINT  Mid</a:t>
            </a:r>
          </a:p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19993" y="1740082"/>
            <a:ext cx="1872208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Mn</a:t>
            </a:r>
            <a:r>
              <a:rPr lang="en-GB" b="1" dirty="0" smtClean="0"/>
              <a:t> = min(X,Y,Z) 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3723237" y="2846009"/>
            <a:ext cx="1872208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</a:t>
            </a:r>
            <a:r>
              <a:rPr lang="en-GB" b="1" dirty="0" smtClean="0"/>
              <a:t>otal = X+Y+Z 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3363197" y="3861048"/>
            <a:ext cx="2592288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Mid = total - </a:t>
            </a:r>
            <a:r>
              <a:rPr lang="en-GB" b="1" dirty="0" err="1" smtClean="0"/>
              <a:t>Mx</a:t>
            </a:r>
            <a:r>
              <a:rPr lang="en-GB" b="1" dirty="0" smtClean="0"/>
              <a:t> - </a:t>
            </a:r>
            <a:r>
              <a:rPr lang="en-GB" b="1" dirty="0" err="1" smtClean="0"/>
              <a:t>Mn</a:t>
            </a:r>
            <a:r>
              <a:rPr lang="en-GB" b="1" dirty="0" smtClean="0"/>
              <a:t> </a:t>
            </a:r>
            <a:endParaRPr lang="en-GB" b="1" dirty="0"/>
          </a:p>
        </p:txBody>
      </p:sp>
      <p:cxnSp>
        <p:nvCxnSpPr>
          <p:cNvPr id="6" name="Straight Arrow Connector 5"/>
          <p:cNvCxnSpPr>
            <a:stCxn id="68" idx="5"/>
            <a:endCxn id="23" idx="3"/>
          </p:cNvCxnSpPr>
          <p:nvPr/>
        </p:nvCxnSpPr>
        <p:spPr>
          <a:xfrm flipH="1">
            <a:off x="2692201" y="2038966"/>
            <a:ext cx="557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8" idx="2"/>
          </p:cNvCxnSpPr>
          <p:nvPr/>
        </p:nvCxnSpPr>
        <p:spPr>
          <a:xfrm>
            <a:off x="6068714" y="2038966"/>
            <a:ext cx="713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8" idx="4"/>
            <a:endCxn id="29" idx="0"/>
          </p:cNvCxnSpPr>
          <p:nvPr/>
        </p:nvCxnSpPr>
        <p:spPr>
          <a:xfrm>
            <a:off x="4659341" y="2377124"/>
            <a:ext cx="0" cy="468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2"/>
            <a:endCxn id="30" idx="0"/>
          </p:cNvCxnSpPr>
          <p:nvPr/>
        </p:nvCxnSpPr>
        <p:spPr>
          <a:xfrm>
            <a:off x="4659341" y="3443777"/>
            <a:ext cx="0" cy="41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</p:cNvCxnSpPr>
          <p:nvPr/>
        </p:nvCxnSpPr>
        <p:spPr>
          <a:xfrm>
            <a:off x="4659341" y="4458816"/>
            <a:ext cx="0" cy="542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0" idx="3"/>
            <a:endCxn id="64" idx="0"/>
          </p:cNvCxnSpPr>
          <p:nvPr/>
        </p:nvCxnSpPr>
        <p:spPr>
          <a:xfrm>
            <a:off x="4683480" y="5535648"/>
            <a:ext cx="0" cy="613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0272" y="30411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Exercise IV</a:t>
            </a:r>
          </a:p>
        </p:txBody>
      </p:sp>
    </p:spTree>
    <p:extLst>
      <p:ext uri="{BB962C8B-B14F-4D97-AF65-F5344CB8AC3E}">
        <p14:creationId xmlns:p14="http://schemas.microsoft.com/office/powerpoint/2010/main" val="28449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5566" y="304412"/>
            <a:ext cx="1728192" cy="74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START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62571" y="1052736"/>
            <a:ext cx="0" cy="76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483779" y="1501240"/>
            <a:ext cx="2227223" cy="12284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</a:t>
            </a:r>
            <a:r>
              <a:rPr lang="en-GB" b="1" dirty="0" smtClean="0"/>
              <a:t>hile x &gt; 0</a:t>
            </a:r>
            <a:endParaRPr lang="en-GB" b="1" dirty="0"/>
          </a:p>
        </p:txBody>
      </p:sp>
      <p:sp>
        <p:nvSpPr>
          <p:cNvPr id="40" name="Rectangle 39"/>
          <p:cNvSpPr/>
          <p:nvPr/>
        </p:nvSpPr>
        <p:spPr>
          <a:xfrm>
            <a:off x="531135" y="1816580"/>
            <a:ext cx="2004332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Display</a:t>
            </a:r>
          </a:p>
          <a:p>
            <a:pPr algn="ctr"/>
            <a:r>
              <a:rPr lang="en-GB" sz="1600" b="1" dirty="0" err="1" smtClean="0"/>
              <a:t>sum_of_cubes</a:t>
            </a:r>
            <a:r>
              <a:rPr lang="en-GB" sz="1600" b="1" dirty="0" smtClean="0"/>
              <a:t>(x):</a:t>
            </a:r>
          </a:p>
          <a:p>
            <a:pPr algn="ctr"/>
            <a:r>
              <a:rPr lang="en-GB" sz="1600" b="1" dirty="0" smtClean="0"/>
              <a:t>    x-= 1</a:t>
            </a:r>
            <a:endParaRPr lang="en-GB" sz="1600" b="1" dirty="0"/>
          </a:p>
        </p:txBody>
      </p:sp>
      <p:sp>
        <p:nvSpPr>
          <p:cNvPr id="64" name="Oval 63"/>
          <p:cNvSpPr/>
          <p:nvPr/>
        </p:nvSpPr>
        <p:spPr>
          <a:xfrm>
            <a:off x="1065179" y="4344333"/>
            <a:ext cx="17964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END</a:t>
            </a:r>
            <a:endParaRPr lang="en-GB" sz="2800" b="1" dirty="0"/>
          </a:p>
        </p:txBody>
      </p:sp>
      <p:sp>
        <p:nvSpPr>
          <p:cNvPr id="69" name="Parallelogram 68"/>
          <p:cNvSpPr/>
          <p:nvPr/>
        </p:nvSpPr>
        <p:spPr>
          <a:xfrm>
            <a:off x="3608944" y="4517783"/>
            <a:ext cx="4427458" cy="56750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</a:t>
            </a:r>
            <a:r>
              <a:rPr lang="en-GB" b="1" dirty="0" smtClean="0"/>
              <a:t>rint("sum of cubes: ", </a:t>
            </a:r>
            <a:r>
              <a:rPr lang="en-GB" b="1" dirty="0" err="1" smtClean="0"/>
              <a:t>sum_of_cubes</a:t>
            </a:r>
            <a:r>
              <a:rPr lang="en-GB" b="1" dirty="0" smtClean="0"/>
              <a:t>(5))</a:t>
            </a:r>
            <a:endParaRPr lang="en-GB" dirty="0"/>
          </a:p>
        </p:txBody>
      </p:sp>
      <p:sp>
        <p:nvSpPr>
          <p:cNvPr id="70" name="Parallelogram 69"/>
          <p:cNvSpPr/>
          <p:nvPr/>
        </p:nvSpPr>
        <p:spPr>
          <a:xfrm>
            <a:off x="3842453" y="3356175"/>
            <a:ext cx="2088232" cy="5347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</a:t>
            </a:r>
            <a:r>
              <a:rPr lang="en-GB" sz="2000" b="1" dirty="0" smtClean="0"/>
              <a:t>eturn total</a:t>
            </a:r>
            <a:endParaRPr lang="en-GB" sz="2000" dirty="0"/>
          </a:p>
        </p:txBody>
      </p:sp>
      <p:sp>
        <p:nvSpPr>
          <p:cNvPr id="23" name="Rectangle 22"/>
          <p:cNvSpPr/>
          <p:nvPr/>
        </p:nvSpPr>
        <p:spPr>
          <a:xfrm>
            <a:off x="3950465" y="1816580"/>
            <a:ext cx="1872208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 total = 0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40" idx="3"/>
            <a:endCxn id="23" idx="1"/>
          </p:cNvCxnSpPr>
          <p:nvPr/>
        </p:nvCxnSpPr>
        <p:spPr>
          <a:xfrm>
            <a:off x="2535467" y="2115464"/>
            <a:ext cx="1414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23845" y="3324645"/>
            <a:ext cx="2347090" cy="59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  total += x * x * x </a:t>
            </a:r>
            <a:endParaRPr lang="en-GB" b="1" dirty="0"/>
          </a:p>
        </p:txBody>
      </p:sp>
      <p:cxnSp>
        <p:nvCxnSpPr>
          <p:cNvPr id="53" name="Straight Arrow Connector 52"/>
          <p:cNvCxnSpPr>
            <a:stCxn id="23" idx="3"/>
            <a:endCxn id="17" idx="1"/>
          </p:cNvCxnSpPr>
          <p:nvPr/>
        </p:nvCxnSpPr>
        <p:spPr>
          <a:xfrm>
            <a:off x="5822673" y="2115464"/>
            <a:ext cx="6611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38" idx="0"/>
          </p:cNvCxnSpPr>
          <p:nvPr/>
        </p:nvCxnSpPr>
        <p:spPr>
          <a:xfrm flipH="1">
            <a:off x="7597390" y="2729688"/>
            <a:ext cx="1" cy="594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1"/>
            <a:endCxn id="70" idx="2"/>
          </p:cNvCxnSpPr>
          <p:nvPr/>
        </p:nvCxnSpPr>
        <p:spPr>
          <a:xfrm flipH="1">
            <a:off x="5863847" y="3623529"/>
            <a:ext cx="559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0" idx="4"/>
          </p:cNvCxnSpPr>
          <p:nvPr/>
        </p:nvCxnSpPr>
        <p:spPr>
          <a:xfrm>
            <a:off x="4886569" y="3890883"/>
            <a:ext cx="0" cy="762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9" idx="5"/>
            <a:endCxn id="64" idx="6"/>
          </p:cNvCxnSpPr>
          <p:nvPr/>
        </p:nvCxnSpPr>
        <p:spPr>
          <a:xfrm flipH="1" flipV="1">
            <a:off x="2861603" y="4801533"/>
            <a:ext cx="8182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226" y="404664"/>
            <a:ext cx="1463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Exercise V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69959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182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Isebor</dc:creator>
  <cp:lastModifiedBy>M. Isebor</cp:lastModifiedBy>
  <cp:revision>22</cp:revision>
  <dcterms:created xsi:type="dcterms:W3CDTF">2021-04-20T07:43:51Z</dcterms:created>
  <dcterms:modified xsi:type="dcterms:W3CDTF">2021-04-21T13:51:24Z</dcterms:modified>
</cp:coreProperties>
</file>