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02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6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056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0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8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2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6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DA12-9CDF-4338-A3B1-577346B42BD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AC9983-F6CD-4610-B94E-D0330952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D9E-6279-4105-AB24-A729A5C46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643" y="2734120"/>
            <a:ext cx="7766936" cy="1497221"/>
          </a:xfrm>
        </p:spPr>
        <p:txBody>
          <a:bodyPr anchor="ctr"/>
          <a:lstStyle/>
          <a:p>
            <a:pPr algn="ctr"/>
            <a:r>
              <a:rPr lang="en-US" dirty="0"/>
              <a:t> Class and Object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B824-2E23-4260-AFCF-E9CE87A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34" y="4487882"/>
            <a:ext cx="695736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                                                                       Presented </a:t>
            </a:r>
          </a:p>
          <a:p>
            <a:pPr algn="ctr"/>
            <a:r>
              <a:rPr lang="en-US" dirty="0"/>
              <a:t>                                                                        By</a:t>
            </a:r>
          </a:p>
          <a:p>
            <a:pPr algn="ctr"/>
            <a:r>
              <a:rPr lang="en-US" dirty="0"/>
              <a:t>                                                                        M.Vamsi Krishna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017C7-FB08-4E8B-9184-4209918E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3" y="1273219"/>
            <a:ext cx="7691718" cy="12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210E-CF35-4888-AFD0-43E4A27A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48"/>
            <a:ext cx="8596668" cy="968188"/>
          </a:xfrm>
        </p:spPr>
        <p:txBody>
          <a:bodyPr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9D6-11D9-41B4-BED5-D44F3A4E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49"/>
            <a:ext cx="8596668" cy="464371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C# is an object-oriented programming language. Everything in C# is associated with classes and objects, along with its attributes and methods. For example: in real life, a car is an object.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car has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attributes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such as weight and color,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such as drive and brake.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Class is like an  a "blueprint" for creating objects.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6C0571-EA70-450E-AA47-8C89118F4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82670"/>
              </p:ext>
            </p:extLst>
          </p:nvPr>
        </p:nvGraphicFramePr>
        <p:xfrm>
          <a:off x="1812085" y="4025153"/>
          <a:ext cx="7527925" cy="211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7528680" imgH="2270880" progId="Paint.Picture">
                  <p:embed/>
                </p:oleObj>
              </mc:Choice>
              <mc:Fallback>
                <p:oleObj name="Bitmap Image" r:id="rId3" imgW="7528680" imgH="227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085" y="4025153"/>
                        <a:ext cx="7527925" cy="211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CB7923-0922-4D9A-979F-129885AC89A1}"/>
              </a:ext>
            </a:extLst>
          </p:cNvPr>
          <p:cNvSpPr txBox="1"/>
          <p:nvPr/>
        </p:nvSpPr>
        <p:spPr>
          <a:xfrm>
            <a:off x="4119281" y="5829483"/>
            <a:ext cx="214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Class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8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1E0C-B945-4AF3-B0D2-F759DD89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51" y="735107"/>
            <a:ext cx="9174877" cy="53148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To create a class, use the class Keyword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Class Name Starts With Upper Case Letter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class can be instantiated to create object(s) and used to perform an action on the data of the class using its methods.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This class can be used for inheritance</a:t>
            </a:r>
          </a:p>
          <a:p>
            <a:endParaRPr lang="en-US" sz="2800" b="0" i="0" dirty="0">
              <a:solidFill>
                <a:srgbClr val="2021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A class is a group of variables and methods, All Methods Related to certain functionality grouped together and put in the class.</a:t>
            </a:r>
          </a:p>
        </p:txBody>
      </p:sp>
    </p:spTree>
    <p:extLst>
      <p:ext uri="{BB962C8B-B14F-4D97-AF65-F5344CB8AC3E}">
        <p14:creationId xmlns:p14="http://schemas.microsoft.com/office/powerpoint/2010/main" val="32378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3951-89BD-4AC8-B7D3-18752AE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42431" cy="654424"/>
          </a:xfrm>
        </p:spPr>
        <p:txBody>
          <a:bodyPr anchor="ctr"/>
          <a:lstStyle/>
          <a:p>
            <a:pPr algn="ctr"/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19BD-15EA-4001-814C-EF5C1A80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9859"/>
            <a:ext cx="9856195" cy="4993341"/>
          </a:xfrm>
        </p:spPr>
        <p:txBody>
          <a:bodyPr/>
          <a:lstStyle/>
          <a:p>
            <a:r>
              <a:rPr lang="en-US" dirty="0"/>
              <a:t>A class can have Multiple Objects.</a:t>
            </a:r>
          </a:p>
          <a:p>
            <a:r>
              <a:rPr lang="en-US" dirty="0"/>
              <a:t>Object Takes Memory</a:t>
            </a:r>
          </a:p>
          <a:p>
            <a:r>
              <a:rPr lang="en-US" dirty="0"/>
              <a:t>Object is used to call the method to perform certain action/Specific task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C#, however, is a strict object-oriented language. ... That means that all values are stored as objects or as members of objects.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Object is used to call default constructor.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E97F0E-78CF-4066-85E8-99FBB84DD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33083"/>
              </p:ext>
            </p:extLst>
          </p:nvPr>
        </p:nvGraphicFramePr>
        <p:xfrm>
          <a:off x="1735604" y="3993488"/>
          <a:ext cx="6926263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6926760" imgH="2278440" progId="Paint.Picture">
                  <p:embed/>
                </p:oleObj>
              </mc:Choice>
              <mc:Fallback>
                <p:oleObj name="Bitmap Image" r:id="rId3" imgW="6926760" imgH="2278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604" y="3993488"/>
                        <a:ext cx="6926263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D4BA14-8B6F-43B5-8036-88B5E48D377D}"/>
              </a:ext>
            </a:extLst>
          </p:cNvPr>
          <p:cNvSpPr txBox="1"/>
          <p:nvPr/>
        </p:nvSpPr>
        <p:spPr>
          <a:xfrm>
            <a:off x="4258236" y="5902219"/>
            <a:ext cx="16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:BMW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28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228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Trebuchet MS</vt:lpstr>
      <vt:lpstr>Verdana</vt:lpstr>
      <vt:lpstr>Wingdings 3</vt:lpstr>
      <vt:lpstr>Facet</vt:lpstr>
      <vt:lpstr>Paintbrush Picture</vt:lpstr>
      <vt:lpstr> Class and Object</vt:lpstr>
      <vt:lpstr>Class</vt:lpstr>
      <vt:lpstr>PowerPoint Presentation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 and Object</dc:title>
  <dc:creator>Vamsi Krishna</dc:creator>
  <cp:lastModifiedBy>Vamsi Krishna</cp:lastModifiedBy>
  <cp:revision>1</cp:revision>
  <dcterms:created xsi:type="dcterms:W3CDTF">2022-02-15T13:11:31Z</dcterms:created>
  <dcterms:modified xsi:type="dcterms:W3CDTF">2022-02-15T14:03:20Z</dcterms:modified>
</cp:coreProperties>
</file>