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39"/>
  </p:notesMasterIdLst>
  <p:sldIdLst>
    <p:sldId id="274" r:id="rId2"/>
    <p:sldId id="284" r:id="rId3"/>
    <p:sldId id="303" r:id="rId4"/>
    <p:sldId id="302" r:id="rId5"/>
    <p:sldId id="265" r:id="rId6"/>
    <p:sldId id="296" r:id="rId7"/>
    <p:sldId id="301" r:id="rId8"/>
    <p:sldId id="280" r:id="rId9"/>
    <p:sldId id="344" r:id="rId10"/>
    <p:sldId id="294" r:id="rId11"/>
    <p:sldId id="345" r:id="rId12"/>
    <p:sldId id="285" r:id="rId13"/>
    <p:sldId id="378" r:id="rId14"/>
    <p:sldId id="327" r:id="rId15"/>
    <p:sldId id="334" r:id="rId16"/>
    <p:sldId id="289" r:id="rId17"/>
    <p:sldId id="380" r:id="rId18"/>
    <p:sldId id="381" r:id="rId19"/>
    <p:sldId id="382" r:id="rId20"/>
    <p:sldId id="299" r:id="rId21"/>
    <p:sldId id="306" r:id="rId22"/>
    <p:sldId id="307" r:id="rId23"/>
    <p:sldId id="310" r:id="rId24"/>
    <p:sldId id="379" r:id="rId25"/>
    <p:sldId id="290" r:id="rId26"/>
    <p:sldId id="308" r:id="rId27"/>
    <p:sldId id="323" r:id="rId28"/>
    <p:sldId id="351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 hao" initials="y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E02A0-EDB0-427F-8B7C-1C7DC84B4113}" v="2576" dt="2020-08-29T15:08:04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64" autoAdjust="0"/>
  </p:normalViewPr>
  <p:slideViewPr>
    <p:cSldViewPr snapToGrid="0">
      <p:cViewPr varScale="1">
        <p:scale>
          <a:sx n="76" d="100"/>
          <a:sy n="76" d="100"/>
        </p:scale>
        <p:origin x="4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hui Guo" userId="58457e0959f02b04" providerId="LiveId" clId="{85E841FE-F5B3-46F6-9751-5E7C4261B9F1}"/>
    <pc:docChg chg="undo custSel addSld delSld modSld sldOrd modMainMaster">
      <pc:chgData name="Chunhui Guo" userId="58457e0959f02b04" providerId="LiveId" clId="{85E841FE-F5B3-46F6-9751-5E7C4261B9F1}" dt="2020-08-08T06:57:50.232" v="812" actId="1036"/>
      <pc:docMkLst>
        <pc:docMk/>
      </pc:docMkLst>
      <pc:sldChg chg="modSp add del">
        <pc:chgData name="Chunhui Guo" userId="58457e0959f02b04" providerId="LiveId" clId="{85E841FE-F5B3-46F6-9751-5E7C4261B9F1}" dt="2020-08-03T23:19:35.285" v="112" actId="2696"/>
        <pc:sldMkLst>
          <pc:docMk/>
          <pc:sldMk cId="961368968" sldId="256"/>
        </pc:sldMkLst>
        <pc:spChg chg="mod">
          <ac:chgData name="Chunhui Guo" userId="58457e0959f02b04" providerId="LiveId" clId="{85E841FE-F5B3-46F6-9751-5E7C4261B9F1}" dt="2020-08-03T23:16:01.882" v="62" actId="20577"/>
          <ac:spMkLst>
            <pc:docMk/>
            <pc:sldMk cId="961368968" sldId="256"/>
            <ac:spMk id="2" creationId="{4BC013A9-3349-4083-891D-2CBDEBBAAFD1}"/>
          </ac:spMkLst>
        </pc:spChg>
        <pc:spChg chg="mod">
          <ac:chgData name="Chunhui Guo" userId="58457e0959f02b04" providerId="LiveId" clId="{85E841FE-F5B3-46F6-9751-5E7C4261B9F1}" dt="2020-08-03T23:16:06.246" v="72" actId="20577"/>
          <ac:spMkLst>
            <pc:docMk/>
            <pc:sldMk cId="961368968" sldId="256"/>
            <ac:spMk id="3" creationId="{B2EA5B03-1BD3-42E6-B80B-5D82FEB83358}"/>
          </ac:spMkLst>
        </pc:spChg>
      </pc:sldChg>
      <pc:sldChg chg="modSp del">
        <pc:chgData name="Chunhui Guo" userId="58457e0959f02b04" providerId="LiveId" clId="{85E841FE-F5B3-46F6-9751-5E7C4261B9F1}" dt="2020-08-03T23:15:53.687" v="49" actId="2696"/>
        <pc:sldMkLst>
          <pc:docMk/>
          <pc:sldMk cId="1535147615" sldId="256"/>
        </pc:sldMkLst>
        <pc:spChg chg="mod">
          <ac:chgData name="Chunhui Guo" userId="58457e0959f02b04" providerId="LiveId" clId="{85E841FE-F5B3-46F6-9751-5E7C4261B9F1}" dt="2020-08-03T23:14:41.769" v="43" actId="6549"/>
          <ac:spMkLst>
            <pc:docMk/>
            <pc:sldMk cId="1535147615" sldId="256"/>
            <ac:spMk id="2" creationId="{19D2907E-4401-455C-8116-5C2E69A5C32D}"/>
          </ac:spMkLst>
        </pc:spChg>
        <pc:spChg chg="mod">
          <ac:chgData name="Chunhui Guo" userId="58457e0959f02b04" providerId="LiveId" clId="{85E841FE-F5B3-46F6-9751-5E7C4261B9F1}" dt="2020-08-03T23:14:42.744" v="44" actId="6549"/>
          <ac:spMkLst>
            <pc:docMk/>
            <pc:sldMk cId="1535147615" sldId="256"/>
            <ac:spMk id="3" creationId="{43F30CD9-9411-4E0E-B049-044285F3F9B5}"/>
          </ac:spMkLst>
        </pc:spChg>
      </pc:sldChg>
      <pc:sldChg chg="modSp add del">
        <pc:chgData name="Chunhui Guo" userId="58457e0959f02b04" providerId="LiveId" clId="{85E841FE-F5B3-46F6-9751-5E7C4261B9F1}" dt="2020-08-03T23:25:21.557" v="378" actId="2696"/>
        <pc:sldMkLst>
          <pc:docMk/>
          <pc:sldMk cId="3292960370" sldId="256"/>
        </pc:sldMkLst>
        <pc:spChg chg="mod">
          <ac:chgData name="Chunhui Guo" userId="58457e0959f02b04" providerId="LiveId" clId="{85E841FE-F5B3-46F6-9751-5E7C4261B9F1}" dt="2020-08-03T23:19:43.402" v="123" actId="20577"/>
          <ac:spMkLst>
            <pc:docMk/>
            <pc:sldMk cId="3292960370" sldId="256"/>
            <ac:spMk id="2" creationId="{7D925F60-18A7-4923-9DF0-BDDECF1E820D}"/>
          </ac:spMkLst>
        </pc:spChg>
        <pc:spChg chg="mod">
          <ac:chgData name="Chunhui Guo" userId="58457e0959f02b04" providerId="LiveId" clId="{85E841FE-F5B3-46F6-9751-5E7C4261B9F1}" dt="2020-08-03T23:19:49.208" v="139" actId="20577"/>
          <ac:spMkLst>
            <pc:docMk/>
            <pc:sldMk cId="3292960370" sldId="256"/>
            <ac:spMk id="3" creationId="{268329C4-ABCE-4475-833E-E125B4DF4DBB}"/>
          </ac:spMkLst>
        </pc:spChg>
      </pc:sldChg>
      <pc:sldChg chg="modSp add del">
        <pc:chgData name="Chunhui Guo" userId="58457e0959f02b04" providerId="LiveId" clId="{85E841FE-F5B3-46F6-9751-5E7C4261B9F1}" dt="2020-08-08T06:52:17.319" v="711" actId="2696"/>
        <pc:sldMkLst>
          <pc:docMk/>
          <pc:sldMk cId="1890833054" sldId="257"/>
        </pc:sldMkLst>
        <pc:spChg chg="mod">
          <ac:chgData name="Chunhui Guo" userId="58457e0959f02b04" providerId="LiveId" clId="{85E841FE-F5B3-46F6-9751-5E7C4261B9F1}" dt="2020-08-03T23:19:53.423" v="150" actId="20577"/>
          <ac:spMkLst>
            <pc:docMk/>
            <pc:sldMk cId="1890833054" sldId="257"/>
            <ac:spMk id="2" creationId="{E9F078CB-6AC2-485F-8C0B-33597F40E580}"/>
          </ac:spMkLst>
        </pc:spChg>
        <pc:spChg chg="mod">
          <ac:chgData name="Chunhui Guo" userId="58457e0959f02b04" providerId="LiveId" clId="{85E841FE-F5B3-46F6-9751-5E7C4261B9F1}" dt="2020-08-03T23:20:07.251" v="188" actId="20577"/>
          <ac:spMkLst>
            <pc:docMk/>
            <pc:sldMk cId="1890833054" sldId="257"/>
            <ac:spMk id="3" creationId="{E0BA60C8-25F9-4877-857F-03BCB8598BA9}"/>
          </ac:spMkLst>
        </pc:spChg>
      </pc:sldChg>
      <pc:sldChg chg="modSp add del">
        <pc:chgData name="Chunhui Guo" userId="58457e0959f02b04" providerId="LiveId" clId="{85E841FE-F5B3-46F6-9751-5E7C4261B9F1}" dt="2020-08-03T23:19:34.780" v="111" actId="2696"/>
        <pc:sldMkLst>
          <pc:docMk/>
          <pc:sldMk cId="2804930229" sldId="257"/>
        </pc:sldMkLst>
        <pc:spChg chg="mod">
          <ac:chgData name="Chunhui Guo" userId="58457e0959f02b04" providerId="LiveId" clId="{85E841FE-F5B3-46F6-9751-5E7C4261B9F1}" dt="2020-08-03T23:16:12.145" v="83" actId="20577"/>
          <ac:spMkLst>
            <pc:docMk/>
            <pc:sldMk cId="2804930229" sldId="257"/>
            <ac:spMk id="2" creationId="{1CCA4F48-6121-4743-AD3B-256B52BC939B}"/>
          </ac:spMkLst>
        </pc:spChg>
      </pc:sldChg>
      <pc:sldChg chg="del">
        <pc:chgData name="Chunhui Guo" userId="58457e0959f02b04" providerId="LiveId" clId="{85E841FE-F5B3-46F6-9751-5E7C4261B9F1}" dt="2020-08-03T23:15:53.705" v="50" actId="2696"/>
        <pc:sldMkLst>
          <pc:docMk/>
          <pc:sldMk cId="3675318071" sldId="257"/>
        </pc:sldMkLst>
      </pc:sldChg>
      <pc:sldChg chg="addSp delSp modSp del">
        <pc:chgData name="Chunhui Guo" userId="58457e0959f02b04" providerId="LiveId" clId="{85E841FE-F5B3-46F6-9751-5E7C4261B9F1}" dt="2020-08-03T23:15:53.725" v="51" actId="2696"/>
        <pc:sldMkLst>
          <pc:docMk/>
          <pc:sldMk cId="367996425" sldId="258"/>
        </pc:sldMkLst>
        <pc:spChg chg="add mod">
          <ac:chgData name="Chunhui Guo" userId="58457e0959f02b04" providerId="LiveId" clId="{85E841FE-F5B3-46F6-9751-5E7C4261B9F1}" dt="2020-08-03T23:13:39.855" v="11" actId="478"/>
          <ac:spMkLst>
            <pc:docMk/>
            <pc:sldMk cId="367996425" sldId="258"/>
            <ac:spMk id="8" creationId="{1FB8DD68-6F77-42CC-AB6C-C1B19C93D5BB}"/>
          </ac:spMkLst>
        </pc:spChg>
        <pc:spChg chg="del">
          <ac:chgData name="Chunhui Guo" userId="58457e0959f02b04" providerId="LiveId" clId="{85E841FE-F5B3-46F6-9751-5E7C4261B9F1}" dt="2020-08-03T23:13:15.693" v="5" actId="3680"/>
          <ac:spMkLst>
            <pc:docMk/>
            <pc:sldMk cId="367996425" sldId="258"/>
            <ac:spMk id="9" creationId="{56EF76E2-05EC-4D3E-A0D6-E745364B6552}"/>
          </ac:spMkLst>
        </pc:spChg>
        <pc:graphicFrameChg chg="add del mod ord modGraphic">
          <ac:chgData name="Chunhui Guo" userId="58457e0959f02b04" providerId="LiveId" clId="{85E841FE-F5B3-46F6-9751-5E7C4261B9F1}" dt="2020-08-03T23:13:39.855" v="11" actId="478"/>
          <ac:graphicFrameMkLst>
            <pc:docMk/>
            <pc:sldMk cId="367996425" sldId="258"/>
            <ac:graphicFrameMk id="3" creationId="{1292ABAB-84A3-4A62-9176-A6743740305D}"/>
          </ac:graphicFrameMkLst>
        </pc:graphicFrameChg>
      </pc:sldChg>
      <pc:sldChg chg="addSp delSp modSp add del">
        <pc:chgData name="Chunhui Guo" userId="58457e0959f02b04" providerId="LiveId" clId="{85E841FE-F5B3-46F6-9751-5E7C4261B9F1}" dt="2020-08-03T23:19:32.924" v="110" actId="2696"/>
        <pc:sldMkLst>
          <pc:docMk/>
          <pc:sldMk cId="3156482430" sldId="258"/>
        </pc:sldMkLst>
        <pc:spChg chg="mod">
          <ac:chgData name="Chunhui Guo" userId="58457e0959f02b04" providerId="LiveId" clId="{85E841FE-F5B3-46F6-9751-5E7C4261B9F1}" dt="2020-08-03T23:16:17.315" v="95" actId="20577"/>
          <ac:spMkLst>
            <pc:docMk/>
            <pc:sldMk cId="3156482430" sldId="258"/>
            <ac:spMk id="2" creationId="{3940208C-48E2-4964-AE12-DEDC094D6166}"/>
          </ac:spMkLst>
        </pc:spChg>
        <pc:spChg chg="del">
          <ac:chgData name="Chunhui Guo" userId="58457e0959f02b04" providerId="LiveId" clId="{85E841FE-F5B3-46F6-9751-5E7C4261B9F1}" dt="2020-08-03T23:16:22.503" v="96" actId="3680"/>
          <ac:spMkLst>
            <pc:docMk/>
            <pc:sldMk cId="3156482430" sldId="258"/>
            <ac:spMk id="3" creationId="{48FBEA97-8A1D-47BF-B6EB-A7E927CE9B6C}"/>
          </ac:spMkLst>
        </pc:spChg>
        <pc:graphicFrameChg chg="add mod ord modGraphic">
          <ac:chgData name="Chunhui Guo" userId="58457e0959f02b04" providerId="LiveId" clId="{85E841FE-F5B3-46F6-9751-5E7C4261B9F1}" dt="2020-08-03T23:16:39.955" v="98" actId="403"/>
          <ac:graphicFrameMkLst>
            <pc:docMk/>
            <pc:sldMk cId="3156482430" sldId="258"/>
            <ac:graphicFrameMk id="6" creationId="{6CB34DA1-89C6-434C-8A5F-21E116C2EBCA}"/>
          </ac:graphicFrameMkLst>
        </pc:graphicFrameChg>
      </pc:sldChg>
      <pc:sldChg chg="addSp modSp add del">
        <pc:chgData name="Chunhui Guo" userId="58457e0959f02b04" providerId="LiveId" clId="{85E841FE-F5B3-46F6-9751-5E7C4261B9F1}" dt="2020-08-08T06:53:08.391" v="731" actId="2696"/>
        <pc:sldMkLst>
          <pc:docMk/>
          <pc:sldMk cId="4190920329" sldId="258"/>
        </pc:sldMkLst>
        <pc:spChg chg="mod">
          <ac:chgData name="Chunhui Guo" userId="58457e0959f02b04" providerId="LiveId" clId="{85E841FE-F5B3-46F6-9751-5E7C4261B9F1}" dt="2020-08-03T23:20:14.266" v="200" actId="20577"/>
          <ac:spMkLst>
            <pc:docMk/>
            <pc:sldMk cId="4190920329" sldId="258"/>
            <ac:spMk id="2" creationId="{1F6C7538-8B57-4F9D-B2E2-C61B4DC61E65}"/>
          </ac:spMkLst>
        </pc:spChg>
        <pc:spChg chg="mod">
          <ac:chgData name="Chunhui Guo" userId="58457e0959f02b04" providerId="LiveId" clId="{85E841FE-F5B3-46F6-9751-5E7C4261B9F1}" dt="2020-08-03T23:31:48.825" v="610" actId="115"/>
          <ac:spMkLst>
            <pc:docMk/>
            <pc:sldMk cId="4190920329" sldId="258"/>
            <ac:spMk id="3" creationId="{E13E9C53-7D4D-4A43-9CAE-8E8B39B7370D}"/>
          </ac:spMkLst>
        </pc:spChg>
        <pc:graphicFrameChg chg="add mod modGraphic">
          <ac:chgData name="Chunhui Guo" userId="58457e0959f02b04" providerId="LiveId" clId="{85E841FE-F5B3-46F6-9751-5E7C4261B9F1}" dt="2020-08-03T23:32:33.535" v="616" actId="12788"/>
          <ac:graphicFrameMkLst>
            <pc:docMk/>
            <pc:sldMk cId="4190920329" sldId="258"/>
            <ac:graphicFrameMk id="6" creationId="{50E531C8-5FC9-45AD-A3D2-2A4354038D17}"/>
          </ac:graphicFrameMkLst>
        </pc:graphicFrameChg>
      </pc:sldChg>
      <pc:sldChg chg="addSp delSp modSp add del">
        <pc:chgData name="Chunhui Guo" userId="58457e0959f02b04" providerId="LiveId" clId="{85E841FE-F5B3-46F6-9751-5E7C4261B9F1}" dt="2020-08-03T23:13:41.589" v="12" actId="2696"/>
        <pc:sldMkLst>
          <pc:docMk/>
          <pc:sldMk cId="771289744" sldId="259"/>
        </pc:sldMkLst>
        <pc:spChg chg="del">
          <ac:chgData name="Chunhui Guo" userId="58457e0959f02b04" providerId="LiveId" clId="{85E841FE-F5B3-46F6-9751-5E7C4261B9F1}" dt="2020-08-03T23:13:30.827" v="7" actId="931"/>
          <ac:spMkLst>
            <pc:docMk/>
            <pc:sldMk cId="771289744" sldId="259"/>
            <ac:spMk id="3" creationId="{BA2FF265-7F1D-402A-B4BF-32D8040E6C81}"/>
          </ac:spMkLst>
        </pc:spChg>
        <pc:spChg chg="add mod">
          <ac:chgData name="Chunhui Guo" userId="58457e0959f02b04" providerId="LiveId" clId="{85E841FE-F5B3-46F6-9751-5E7C4261B9F1}" dt="2020-08-03T23:13:33.040" v="10" actId="478"/>
          <ac:spMkLst>
            <pc:docMk/>
            <pc:sldMk cId="771289744" sldId="259"/>
            <ac:spMk id="9" creationId="{6D4BC550-D040-4D2C-B085-D173533B15C2}"/>
          </ac:spMkLst>
        </pc:spChg>
        <pc:picChg chg="add del mod">
          <ac:chgData name="Chunhui Guo" userId="58457e0959f02b04" providerId="LiveId" clId="{85E841FE-F5B3-46F6-9751-5E7C4261B9F1}" dt="2020-08-03T23:13:33.040" v="10" actId="478"/>
          <ac:picMkLst>
            <pc:docMk/>
            <pc:sldMk cId="771289744" sldId="259"/>
            <ac:picMk id="7" creationId="{DDF7F34C-0141-46AA-BAD1-1697A006AD15}"/>
          </ac:picMkLst>
        </pc:picChg>
      </pc:sldChg>
      <pc:sldChg chg="addSp delSp modSp add del">
        <pc:chgData name="Chunhui Guo" userId="58457e0959f02b04" providerId="LiveId" clId="{85E841FE-F5B3-46F6-9751-5E7C4261B9F1}" dt="2020-08-03T23:19:31.048" v="109" actId="2696"/>
        <pc:sldMkLst>
          <pc:docMk/>
          <pc:sldMk cId="3387028438" sldId="259"/>
        </pc:sldMkLst>
        <pc:spChg chg="del">
          <ac:chgData name="Chunhui Guo" userId="58457e0959f02b04" providerId="LiveId" clId="{85E841FE-F5B3-46F6-9751-5E7C4261B9F1}" dt="2020-08-03T23:18:01.626" v="103" actId="3680"/>
          <ac:spMkLst>
            <pc:docMk/>
            <pc:sldMk cId="3387028438" sldId="259"/>
            <ac:spMk id="3" creationId="{31FA4E3B-1243-4945-8D5A-D6C0EDCC0D2C}"/>
          </ac:spMkLst>
        </pc:spChg>
        <pc:graphicFrameChg chg="add mod ord modGraphic">
          <ac:chgData name="Chunhui Guo" userId="58457e0959f02b04" providerId="LiveId" clId="{85E841FE-F5B3-46F6-9751-5E7C4261B9F1}" dt="2020-08-03T23:18:01.626" v="103" actId="3680"/>
          <ac:graphicFrameMkLst>
            <pc:docMk/>
            <pc:sldMk cId="3387028438" sldId="259"/>
            <ac:graphicFrameMk id="6" creationId="{7C161DE3-C3F5-49D1-8A1D-F25C5997AD1A}"/>
          </ac:graphicFrameMkLst>
        </pc:graphicFrameChg>
      </pc:sldChg>
      <pc:sldChg chg="modSp add del">
        <pc:chgData name="Chunhui Guo" userId="58457e0959f02b04" providerId="LiveId" clId="{85E841FE-F5B3-46F6-9751-5E7C4261B9F1}" dt="2020-08-08T06:51:39.328" v="705" actId="2696"/>
        <pc:sldMkLst>
          <pc:docMk/>
          <pc:sldMk cId="3401870118" sldId="259"/>
        </pc:sldMkLst>
        <pc:spChg chg="mod">
          <ac:chgData name="Chunhui Guo" userId="58457e0959f02b04" providerId="LiveId" clId="{85E841FE-F5B3-46F6-9751-5E7C4261B9F1}" dt="2020-08-03T23:25:27.800" v="387" actId="20577"/>
          <ac:spMkLst>
            <pc:docMk/>
            <pc:sldMk cId="3401870118" sldId="259"/>
            <ac:spMk id="2" creationId="{237B8878-1420-488B-A64D-5E71E198736F}"/>
          </ac:spMkLst>
        </pc:spChg>
        <pc:spChg chg="mod">
          <ac:chgData name="Chunhui Guo" userId="58457e0959f02b04" providerId="LiveId" clId="{85E841FE-F5B3-46F6-9751-5E7C4261B9F1}" dt="2020-08-03T23:25:30.369" v="395" actId="20577"/>
          <ac:spMkLst>
            <pc:docMk/>
            <pc:sldMk cId="3401870118" sldId="259"/>
            <ac:spMk id="3" creationId="{28DF20D5-1819-4715-82FD-22F554BCE057}"/>
          </ac:spMkLst>
        </pc:spChg>
      </pc:sldChg>
      <pc:sldChg chg="modSp add del">
        <pc:chgData name="Chunhui Guo" userId="58457e0959f02b04" providerId="LiveId" clId="{85E841FE-F5B3-46F6-9751-5E7C4261B9F1}" dt="2020-08-03T23:27:10.228" v="448" actId="2696"/>
        <pc:sldMkLst>
          <pc:docMk/>
          <pc:sldMk cId="3039682387" sldId="260"/>
        </pc:sldMkLst>
        <pc:spChg chg="mod">
          <ac:chgData name="Chunhui Guo" userId="58457e0959f02b04" providerId="LiveId" clId="{85E841FE-F5B3-46F6-9751-5E7C4261B9F1}" dt="2020-08-03T23:25:36.771" v="407" actId="20577"/>
          <ac:spMkLst>
            <pc:docMk/>
            <pc:sldMk cId="3039682387" sldId="260"/>
            <ac:spMk id="2" creationId="{BE65E287-8B14-46B2-9178-C00493BC6D82}"/>
          </ac:spMkLst>
        </pc:spChg>
        <pc:spChg chg="mod">
          <ac:chgData name="Chunhui Guo" userId="58457e0959f02b04" providerId="LiveId" clId="{85E841FE-F5B3-46F6-9751-5E7C4261B9F1}" dt="2020-08-03T23:25:48.045" v="445" actId="20577"/>
          <ac:spMkLst>
            <pc:docMk/>
            <pc:sldMk cId="3039682387" sldId="260"/>
            <ac:spMk id="3" creationId="{4CB3A6E3-6D5C-400A-9F2A-AA42F2CF54EA}"/>
          </ac:spMkLst>
        </pc:spChg>
      </pc:sldChg>
      <pc:sldChg chg="addSp delSp modSp add del">
        <pc:chgData name="Chunhui Guo" userId="58457e0959f02b04" providerId="LiveId" clId="{85E841FE-F5B3-46F6-9751-5E7C4261B9F1}" dt="2020-08-08T06:13:03.768" v="622" actId="2696"/>
        <pc:sldMkLst>
          <pc:docMk/>
          <pc:sldMk cId="3923099134" sldId="260"/>
        </pc:sldMkLst>
        <pc:spChg chg="del">
          <ac:chgData name="Chunhui Guo" userId="58457e0959f02b04" providerId="LiveId" clId="{85E841FE-F5B3-46F6-9751-5E7C4261B9F1}" dt="2020-08-08T06:12:18.804" v="618"/>
          <ac:spMkLst>
            <pc:docMk/>
            <pc:sldMk cId="3923099134" sldId="260"/>
            <ac:spMk id="2" creationId="{47A6F0D5-5127-4D01-962B-4CA9DE3D68FB}"/>
          </ac:spMkLst>
        </pc:spChg>
        <pc:spChg chg="del">
          <ac:chgData name="Chunhui Guo" userId="58457e0959f02b04" providerId="LiveId" clId="{85E841FE-F5B3-46F6-9751-5E7C4261B9F1}" dt="2020-08-08T06:12:18.804" v="618"/>
          <ac:spMkLst>
            <pc:docMk/>
            <pc:sldMk cId="3923099134" sldId="260"/>
            <ac:spMk id="3" creationId="{61FCD477-4856-416B-8F95-3DD80BF84E80}"/>
          </ac:spMkLst>
        </pc:spChg>
        <pc:spChg chg="add mod">
          <ac:chgData name="Chunhui Guo" userId="58457e0959f02b04" providerId="LiveId" clId="{85E841FE-F5B3-46F6-9751-5E7C4261B9F1}" dt="2020-08-08T06:12:18.804" v="618"/>
          <ac:spMkLst>
            <pc:docMk/>
            <pc:sldMk cId="3923099134" sldId="260"/>
            <ac:spMk id="6" creationId="{FAD00322-0CDA-4810-9825-67E345210084}"/>
          </ac:spMkLst>
        </pc:spChg>
        <pc:spChg chg="add mod">
          <ac:chgData name="Chunhui Guo" userId="58457e0959f02b04" providerId="LiveId" clId="{85E841FE-F5B3-46F6-9751-5E7C4261B9F1}" dt="2020-08-08T06:12:18.804" v="618"/>
          <ac:spMkLst>
            <pc:docMk/>
            <pc:sldMk cId="3923099134" sldId="260"/>
            <ac:spMk id="7" creationId="{B4FE0E95-2B7D-483D-A89C-A86918BEB92B}"/>
          </ac:spMkLst>
        </pc:spChg>
        <pc:spChg chg="add mod">
          <ac:chgData name="Chunhui Guo" userId="58457e0959f02b04" providerId="LiveId" clId="{85E841FE-F5B3-46F6-9751-5E7C4261B9F1}" dt="2020-08-08T06:12:18.804" v="618"/>
          <ac:spMkLst>
            <pc:docMk/>
            <pc:sldMk cId="3923099134" sldId="260"/>
            <ac:spMk id="8" creationId="{949C0BBD-AB11-498B-A8F7-59F387ECEFD6}"/>
          </ac:spMkLst>
        </pc:spChg>
      </pc:sldChg>
      <pc:sldChg chg="modSp add">
        <pc:chgData name="Chunhui Guo" userId="58457e0959f02b04" providerId="LiveId" clId="{85E841FE-F5B3-46F6-9751-5E7C4261B9F1}" dt="2020-08-08T06:51:28.605" v="701" actId="20577"/>
        <pc:sldMkLst>
          <pc:docMk/>
          <pc:sldMk cId="4209042081" sldId="260"/>
        </pc:sldMkLst>
        <pc:spChg chg="mod">
          <ac:chgData name="Chunhui Guo" userId="58457e0959f02b04" providerId="LiveId" clId="{85E841FE-F5B3-46F6-9751-5E7C4261B9F1}" dt="2020-08-08T06:51:24.781" v="693" actId="20577"/>
          <ac:spMkLst>
            <pc:docMk/>
            <pc:sldMk cId="4209042081" sldId="260"/>
            <ac:spMk id="2" creationId="{DDF715CF-8B93-4297-A27E-2E10867208CA}"/>
          </ac:spMkLst>
        </pc:spChg>
        <pc:spChg chg="mod">
          <ac:chgData name="Chunhui Guo" userId="58457e0959f02b04" providerId="LiveId" clId="{85E841FE-F5B3-46F6-9751-5E7C4261B9F1}" dt="2020-08-08T06:51:28.605" v="701" actId="20577"/>
          <ac:spMkLst>
            <pc:docMk/>
            <pc:sldMk cId="4209042081" sldId="260"/>
            <ac:spMk id="3" creationId="{704A8C5D-A0B1-4181-9959-ABD050A1BFBB}"/>
          </ac:spMkLst>
        </pc:spChg>
      </pc:sldChg>
      <pc:sldChg chg="modSp add">
        <pc:chgData name="Chunhui Guo" userId="58457e0959f02b04" providerId="LiveId" clId="{85E841FE-F5B3-46F6-9751-5E7C4261B9F1}" dt="2020-08-08T06:52:32.917" v="725" actId="20577"/>
        <pc:sldMkLst>
          <pc:docMk/>
          <pc:sldMk cId="1885991125" sldId="261"/>
        </pc:sldMkLst>
        <pc:spChg chg="mod">
          <ac:chgData name="Chunhui Guo" userId="58457e0959f02b04" providerId="LiveId" clId="{85E841FE-F5B3-46F6-9751-5E7C4261B9F1}" dt="2020-08-08T06:52:32.917" v="725" actId="20577"/>
          <ac:spMkLst>
            <pc:docMk/>
            <pc:sldMk cId="1885991125" sldId="261"/>
            <ac:spMk id="2" creationId="{335DCB89-9C1F-44B9-BE23-6730C7E0C9CB}"/>
          </ac:spMkLst>
        </pc:spChg>
        <pc:spChg chg="mod">
          <ac:chgData name="Chunhui Guo" userId="58457e0959f02b04" providerId="LiveId" clId="{85E841FE-F5B3-46F6-9751-5E7C4261B9F1}" dt="2020-08-08T06:51:58.907" v="710" actId="15"/>
          <ac:spMkLst>
            <pc:docMk/>
            <pc:sldMk cId="1885991125" sldId="261"/>
            <ac:spMk id="3" creationId="{C2F7503E-3438-4B27-8F70-AA4FCBE2D7A1}"/>
          </ac:spMkLst>
        </pc:spChg>
      </pc:sldChg>
      <pc:sldChg chg="add del">
        <pc:chgData name="Chunhui Guo" userId="58457e0959f02b04" providerId="LiveId" clId="{85E841FE-F5B3-46F6-9751-5E7C4261B9F1}" dt="2020-08-03T23:27:24.495" v="449" actId="2696"/>
        <pc:sldMkLst>
          <pc:docMk/>
          <pc:sldMk cId="2038750900" sldId="261"/>
        </pc:sldMkLst>
      </pc:sldChg>
      <pc:sldChg chg="add del">
        <pc:chgData name="Chunhui Guo" userId="58457e0959f02b04" providerId="LiveId" clId="{85E841FE-F5B3-46F6-9751-5E7C4261B9F1}" dt="2020-08-08T06:13:03.771" v="623" actId="2696"/>
        <pc:sldMkLst>
          <pc:docMk/>
          <pc:sldMk cId="3799925694" sldId="261"/>
        </pc:sldMkLst>
      </pc:sldChg>
      <pc:sldChg chg="addSp modSp add">
        <pc:chgData name="Chunhui Guo" userId="58457e0959f02b04" providerId="LiveId" clId="{85E841FE-F5B3-46F6-9751-5E7C4261B9F1}" dt="2020-08-08T06:57:50.232" v="812" actId="1036"/>
        <pc:sldMkLst>
          <pc:docMk/>
          <pc:sldMk cId="365002121" sldId="262"/>
        </pc:sldMkLst>
        <pc:spChg chg="mod">
          <ac:chgData name="Chunhui Guo" userId="58457e0959f02b04" providerId="LiveId" clId="{85E841FE-F5B3-46F6-9751-5E7C4261B9F1}" dt="2020-08-08T06:52:22.557" v="712"/>
          <ac:spMkLst>
            <pc:docMk/>
            <pc:sldMk cId="365002121" sldId="262"/>
            <ac:spMk id="2" creationId="{0DCDC09B-60C9-40F3-BA0D-76F81BC0286A}"/>
          </ac:spMkLst>
        </pc:spChg>
        <pc:spChg chg="mod">
          <ac:chgData name="Chunhui Guo" userId="58457e0959f02b04" providerId="LiveId" clId="{85E841FE-F5B3-46F6-9751-5E7C4261B9F1}" dt="2020-08-08T06:53:21.479" v="738" actId="115"/>
          <ac:spMkLst>
            <pc:docMk/>
            <pc:sldMk cId="365002121" sldId="262"/>
            <ac:spMk id="3" creationId="{BF57652A-52DF-46DE-9D8E-DB47920E68FA}"/>
          </ac:spMkLst>
        </pc:spChg>
        <pc:graphicFrameChg chg="add mod">
          <ac:chgData name="Chunhui Guo" userId="58457e0959f02b04" providerId="LiveId" clId="{85E841FE-F5B3-46F6-9751-5E7C4261B9F1}" dt="2020-08-08T06:57:50.232" v="812" actId="1036"/>
          <ac:graphicFrameMkLst>
            <pc:docMk/>
            <pc:sldMk cId="365002121" sldId="262"/>
            <ac:graphicFrameMk id="6" creationId="{E3598286-F3DB-4F03-8DC3-3259663B0A69}"/>
          </ac:graphicFrameMkLst>
        </pc:graphicFrameChg>
      </pc:sldChg>
      <pc:sldChg chg="add del">
        <pc:chgData name="Chunhui Guo" userId="58457e0959f02b04" providerId="LiveId" clId="{85E841FE-F5B3-46F6-9751-5E7C4261B9F1}" dt="2020-08-08T06:13:03.754" v="621" actId="2696"/>
        <pc:sldMkLst>
          <pc:docMk/>
          <pc:sldMk cId="3721696373" sldId="262"/>
        </pc:sldMkLst>
      </pc:sldChg>
      <pc:sldChg chg="addSp delSp modSp add ord">
        <pc:chgData name="Chunhui Guo" userId="58457e0959f02b04" providerId="LiveId" clId="{85E841FE-F5B3-46F6-9751-5E7C4261B9F1}" dt="2020-08-08T06:54:50.388" v="785" actId="20577"/>
        <pc:sldMkLst>
          <pc:docMk/>
          <pc:sldMk cId="3862979913" sldId="263"/>
        </pc:sldMkLst>
        <pc:spChg chg="mod">
          <ac:chgData name="Chunhui Guo" userId="58457e0959f02b04" providerId="LiveId" clId="{85E841FE-F5B3-46F6-9751-5E7C4261B9F1}" dt="2020-08-08T06:54:05.533" v="766" actId="20577"/>
          <ac:spMkLst>
            <pc:docMk/>
            <pc:sldMk cId="3862979913" sldId="263"/>
            <ac:spMk id="2" creationId="{EF15701D-BBF6-48F5-8C84-0856A7625A05}"/>
          </ac:spMkLst>
        </pc:spChg>
        <pc:spChg chg="del">
          <ac:chgData name="Chunhui Guo" userId="58457e0959f02b04" providerId="LiveId" clId="{85E841FE-F5B3-46F6-9751-5E7C4261B9F1}" dt="2020-08-08T06:52:47.204" v="728"/>
          <ac:spMkLst>
            <pc:docMk/>
            <pc:sldMk cId="3862979913" sldId="263"/>
            <ac:spMk id="3" creationId="{2B866744-92A8-4CA1-893E-5E5D638F979D}"/>
          </ac:spMkLst>
        </pc:spChg>
        <pc:spChg chg="add mod">
          <ac:chgData name="Chunhui Guo" userId="58457e0959f02b04" providerId="LiveId" clId="{85E841FE-F5B3-46F6-9751-5E7C4261B9F1}" dt="2020-08-08T06:54:50.388" v="785" actId="20577"/>
          <ac:spMkLst>
            <pc:docMk/>
            <pc:sldMk cId="3862979913" sldId="263"/>
            <ac:spMk id="6" creationId="{D98FDE5F-AC47-4AB5-83CE-1D1216D5293C}"/>
          </ac:spMkLst>
        </pc:spChg>
        <pc:spChg chg="add mod">
          <ac:chgData name="Chunhui Guo" userId="58457e0959f02b04" providerId="LiveId" clId="{85E841FE-F5B3-46F6-9751-5E7C4261B9F1}" dt="2020-08-08T06:53:54.898" v="754" actId="15"/>
          <ac:spMkLst>
            <pc:docMk/>
            <pc:sldMk cId="3862979913" sldId="263"/>
            <ac:spMk id="7" creationId="{1211D03F-5386-4E3E-A17C-388BB4D977F6}"/>
          </ac:spMkLst>
        </pc:spChg>
      </pc:sldChg>
      <pc:sldChg chg="add del">
        <pc:chgData name="Chunhui Guo" userId="58457e0959f02b04" providerId="LiveId" clId="{85E841FE-F5B3-46F6-9751-5E7C4261B9F1}" dt="2020-08-08T06:56:48.274" v="789" actId="2696"/>
        <pc:sldMkLst>
          <pc:docMk/>
          <pc:sldMk cId="1743420383" sldId="264"/>
        </pc:sldMkLst>
      </pc:sldChg>
      <pc:sldChg chg="add del">
        <pc:chgData name="Chunhui Guo" userId="58457e0959f02b04" providerId="LiveId" clId="{85E841FE-F5B3-46F6-9751-5E7C4261B9F1}" dt="2020-08-08T06:55:51.836" v="787"/>
        <pc:sldMkLst>
          <pc:docMk/>
          <pc:sldMk cId="2914775746" sldId="264"/>
        </pc:sldMkLst>
      </pc:sldChg>
      <pc:sldMasterChg chg="modSp delSldLayout modSldLayout">
        <pc:chgData name="Chunhui Guo" userId="58457e0959f02b04" providerId="LiveId" clId="{85E841FE-F5B3-46F6-9751-5E7C4261B9F1}" dt="2020-08-08T06:22:08.384" v="684" actId="14100"/>
        <pc:sldMasterMkLst>
          <pc:docMk/>
          <pc:sldMasterMk cId="3846108185" sldId="2147483826"/>
        </pc:sldMasterMkLst>
        <pc:spChg chg="mod">
          <ac:chgData name="Chunhui Guo" userId="58457e0959f02b04" providerId="LiveId" clId="{85E841FE-F5B3-46F6-9751-5E7C4261B9F1}" dt="2020-08-03T23:11:48.326" v="0" actId="14100"/>
          <ac:spMkLst>
            <pc:docMk/>
            <pc:sldMasterMk cId="3846108185" sldId="2147483826"/>
            <ac:spMk id="2" creationId="{D86BBE9F-11BB-4DE9-9D38-F7548339697F}"/>
          </ac:spMkLst>
        </pc:spChg>
        <pc:spChg chg="mod">
          <ac:chgData name="Chunhui Guo" userId="58457e0959f02b04" providerId="LiveId" clId="{85E841FE-F5B3-46F6-9751-5E7C4261B9F1}" dt="2020-08-08T06:13:12.552" v="624" actId="404"/>
          <ac:spMkLst>
            <pc:docMk/>
            <pc:sldMasterMk cId="3846108185" sldId="2147483826"/>
            <ac:spMk id="3" creationId="{7B43D717-0614-4AC4-B3DC-4B529110EADC}"/>
          </ac:spMkLst>
        </pc:spChg>
        <pc:sldLayoutChg chg="modSp">
          <pc:chgData name="Chunhui Guo" userId="58457e0959f02b04" providerId="LiveId" clId="{85E841FE-F5B3-46F6-9751-5E7C4261B9F1}" dt="2020-08-03T23:15:40.286" v="48" actId="14100"/>
          <pc:sldLayoutMkLst>
            <pc:docMk/>
            <pc:sldMasterMk cId="3846108185" sldId="2147483826"/>
            <pc:sldLayoutMk cId="2077810350" sldId="2147483827"/>
          </pc:sldLayoutMkLst>
          <pc:spChg chg="mod">
            <ac:chgData name="Chunhui Guo" userId="58457e0959f02b04" providerId="LiveId" clId="{85E841FE-F5B3-46F6-9751-5E7C4261B9F1}" dt="2020-08-03T23:15:36.193" v="47" actId="14100"/>
            <ac:spMkLst>
              <pc:docMk/>
              <pc:sldMasterMk cId="3846108185" sldId="2147483826"/>
              <pc:sldLayoutMk cId="2077810350" sldId="2147483827"/>
              <ac:spMk id="2" creationId="{34CB94C9-2CA5-4AF7-8737-A227419A304E}"/>
            </ac:spMkLst>
          </pc:spChg>
          <pc:spChg chg="mod">
            <ac:chgData name="Chunhui Guo" userId="58457e0959f02b04" providerId="LiveId" clId="{85E841FE-F5B3-46F6-9751-5E7C4261B9F1}" dt="2020-08-03T23:15:40.286" v="48" actId="14100"/>
            <ac:spMkLst>
              <pc:docMk/>
              <pc:sldMasterMk cId="3846108185" sldId="2147483826"/>
              <pc:sldLayoutMk cId="2077810350" sldId="2147483827"/>
              <ac:spMk id="3" creationId="{27BDC07A-AE84-40F4-827C-793FAF897611}"/>
            </ac:spMkLst>
          </pc:spChg>
        </pc:sldLayoutChg>
        <pc:sldLayoutChg chg="addSp delSp">
          <pc:chgData name="Chunhui Guo" userId="58457e0959f02b04" providerId="LiveId" clId="{85E841FE-F5B3-46F6-9751-5E7C4261B9F1}" dt="2020-08-03T23:12:25.021" v="3"/>
          <pc:sldLayoutMkLst>
            <pc:docMk/>
            <pc:sldMasterMk cId="3846108185" sldId="2147483826"/>
            <pc:sldLayoutMk cId="2923893020" sldId="2147483830"/>
          </pc:sldLayoutMkLst>
          <pc:spChg chg="del">
            <ac:chgData name="Chunhui Guo" userId="58457e0959f02b04" providerId="LiveId" clId="{85E841FE-F5B3-46F6-9751-5E7C4261B9F1}" dt="2020-08-03T23:11:56.201" v="1" actId="478"/>
            <ac:spMkLst>
              <pc:docMk/>
              <pc:sldMasterMk cId="3846108185" sldId="2147483826"/>
              <pc:sldLayoutMk cId="2923893020" sldId="2147483830"/>
              <ac:spMk id="11" creationId="{8C2E215D-32FB-43FB-A9FA-46D3E200C674}"/>
            </ac:spMkLst>
          </pc:spChg>
          <pc:spChg chg="add">
            <ac:chgData name="Chunhui Guo" userId="58457e0959f02b04" providerId="LiveId" clId="{85E841FE-F5B3-46F6-9751-5E7C4261B9F1}" dt="2020-08-03T23:12:25.021" v="3"/>
            <ac:spMkLst>
              <pc:docMk/>
              <pc:sldMasterMk cId="3846108185" sldId="2147483826"/>
              <pc:sldLayoutMk cId="2923893020" sldId="2147483830"/>
              <ac:spMk id="12" creationId="{F5BE4D22-6C39-49C1-9910-8DFA44C470D7}"/>
            </ac:spMkLst>
          </pc:spChg>
        </pc:sldLayoutChg>
        <pc:sldLayoutChg chg="addSp delSp">
          <pc:chgData name="Chunhui Guo" userId="58457e0959f02b04" providerId="LiveId" clId="{85E841FE-F5B3-46F6-9751-5E7C4261B9F1}" dt="2020-08-03T23:12:27.054" v="4"/>
          <pc:sldLayoutMkLst>
            <pc:docMk/>
            <pc:sldMasterMk cId="3846108185" sldId="2147483826"/>
            <pc:sldLayoutMk cId="636224839" sldId="2147483831"/>
          </pc:sldLayoutMkLst>
          <pc:spChg chg="del">
            <ac:chgData name="Chunhui Guo" userId="58457e0959f02b04" providerId="LiveId" clId="{85E841FE-F5B3-46F6-9751-5E7C4261B9F1}" dt="2020-08-03T23:11:59.705" v="2" actId="478"/>
            <ac:spMkLst>
              <pc:docMk/>
              <pc:sldMasterMk cId="3846108185" sldId="2147483826"/>
              <pc:sldLayoutMk cId="636224839" sldId="2147483831"/>
              <ac:spMk id="13" creationId="{25B59B7F-BB32-499B-B285-86F025F8C1C2}"/>
            </ac:spMkLst>
          </pc:spChg>
          <pc:spChg chg="add">
            <ac:chgData name="Chunhui Guo" userId="58457e0959f02b04" providerId="LiveId" clId="{85E841FE-F5B3-46F6-9751-5E7C4261B9F1}" dt="2020-08-03T23:12:27.054" v="4"/>
            <ac:spMkLst>
              <pc:docMk/>
              <pc:sldMasterMk cId="3846108185" sldId="2147483826"/>
              <pc:sldLayoutMk cId="636224839" sldId="2147483831"/>
              <ac:spMk id="14" creationId="{9F9A4F40-0CD0-4C37-8852-3958A3F451B0}"/>
            </ac:spMkLst>
          </pc:spChg>
        </pc:sldLayoutChg>
        <pc:sldLayoutChg chg="modSp">
          <pc:chgData name="Chunhui Guo" userId="58457e0959f02b04" providerId="LiveId" clId="{85E841FE-F5B3-46F6-9751-5E7C4261B9F1}" dt="2020-08-08T06:20:32.557" v="654" actId="14100"/>
          <pc:sldLayoutMkLst>
            <pc:docMk/>
            <pc:sldMasterMk cId="3846108185" sldId="2147483826"/>
            <pc:sldLayoutMk cId="315639345" sldId="2147483834"/>
          </pc:sldLayoutMkLst>
          <pc:spChg chg="mod">
            <ac:chgData name="Chunhui Guo" userId="58457e0959f02b04" providerId="LiveId" clId="{85E841FE-F5B3-46F6-9751-5E7C4261B9F1}" dt="2020-08-08T06:20:32.557" v="654" actId="14100"/>
            <ac:spMkLst>
              <pc:docMk/>
              <pc:sldMasterMk cId="3846108185" sldId="2147483826"/>
              <pc:sldLayoutMk cId="315639345" sldId="2147483834"/>
              <ac:spMk id="2" creationId="{A4E13B79-60AA-4BF5-9DA5-E0EB0308F122}"/>
            </ac:spMkLst>
          </pc:spChg>
          <pc:spChg chg="mod">
            <ac:chgData name="Chunhui Guo" userId="58457e0959f02b04" providerId="LiveId" clId="{85E841FE-F5B3-46F6-9751-5E7C4261B9F1}" dt="2020-08-08T06:19:40.456" v="653" actId="1036"/>
            <ac:spMkLst>
              <pc:docMk/>
              <pc:sldMasterMk cId="3846108185" sldId="2147483826"/>
              <pc:sldLayoutMk cId="315639345" sldId="2147483834"/>
              <ac:spMk id="3" creationId="{8F5157C7-A893-4690-B88C-429328AEE177}"/>
            </ac:spMkLst>
          </pc:spChg>
          <pc:spChg chg="mod">
            <ac:chgData name="Chunhui Guo" userId="58457e0959f02b04" providerId="LiveId" clId="{85E841FE-F5B3-46F6-9751-5E7C4261B9F1}" dt="2020-08-08T06:19:40.456" v="653" actId="1036"/>
            <ac:spMkLst>
              <pc:docMk/>
              <pc:sldMasterMk cId="3846108185" sldId="2147483826"/>
              <pc:sldLayoutMk cId="315639345" sldId="2147483834"/>
              <ac:spMk id="4" creationId="{CE73D135-88EB-4C5F-9E42-ABB9DC21542F}"/>
            </ac:spMkLst>
          </pc:spChg>
        </pc:sldLayoutChg>
        <pc:sldLayoutChg chg="modSp">
          <pc:chgData name="Chunhui Guo" userId="58457e0959f02b04" providerId="LiveId" clId="{85E841FE-F5B3-46F6-9751-5E7C4261B9F1}" dt="2020-08-08T06:22:08.384" v="684" actId="14100"/>
          <pc:sldLayoutMkLst>
            <pc:docMk/>
            <pc:sldMasterMk cId="3846108185" sldId="2147483826"/>
            <pc:sldLayoutMk cId="287593571" sldId="2147483835"/>
          </pc:sldLayoutMkLst>
          <pc:spChg chg="mod">
            <ac:chgData name="Chunhui Guo" userId="58457e0959f02b04" providerId="LiveId" clId="{85E841FE-F5B3-46F6-9751-5E7C4261B9F1}" dt="2020-08-08T06:22:08.384" v="684" actId="14100"/>
            <ac:spMkLst>
              <pc:docMk/>
              <pc:sldMasterMk cId="3846108185" sldId="2147483826"/>
              <pc:sldLayoutMk cId="287593571" sldId="2147483835"/>
              <ac:spMk id="2" creationId="{416B1FEA-0CC5-4E2E-97DC-A1B3E25A3B2C}"/>
            </ac:spMkLst>
          </pc:spChg>
          <pc:spChg chg="mod">
            <ac:chgData name="Chunhui Guo" userId="58457e0959f02b04" providerId="LiveId" clId="{85E841FE-F5B3-46F6-9751-5E7C4261B9F1}" dt="2020-08-08T06:21:27.498" v="683" actId="1036"/>
            <ac:spMkLst>
              <pc:docMk/>
              <pc:sldMasterMk cId="3846108185" sldId="2147483826"/>
              <pc:sldLayoutMk cId="287593571" sldId="2147483835"/>
              <ac:spMk id="3" creationId="{3722E34D-B5E2-4684-BB55-8338C5CC0B21}"/>
            </ac:spMkLst>
          </pc:spChg>
          <pc:spChg chg="mod">
            <ac:chgData name="Chunhui Guo" userId="58457e0959f02b04" providerId="LiveId" clId="{85E841FE-F5B3-46F6-9751-5E7C4261B9F1}" dt="2020-08-08T06:21:27.498" v="683" actId="1036"/>
            <ac:spMkLst>
              <pc:docMk/>
              <pc:sldMasterMk cId="3846108185" sldId="2147483826"/>
              <pc:sldLayoutMk cId="287593571" sldId="2147483835"/>
              <ac:spMk id="4" creationId="{FEA3848B-6AFA-40CE-AD77-48D08B82FD6B}"/>
            </ac:spMkLst>
          </pc:spChg>
        </pc:sldLayoutChg>
        <pc:sldLayoutChg chg="del">
          <pc:chgData name="Chunhui Guo" userId="58457e0959f02b04" providerId="LiveId" clId="{85E841FE-F5B3-46F6-9751-5E7C4261B9F1}" dt="2020-08-03T23:17:05.182" v="99" actId="2696"/>
          <pc:sldLayoutMkLst>
            <pc:docMk/>
            <pc:sldMasterMk cId="3846108185" sldId="2147483826"/>
            <pc:sldLayoutMk cId="1154027492" sldId="2147483838"/>
          </pc:sldLayoutMkLst>
        </pc:sldLayoutChg>
        <pc:sldLayoutChg chg="addSp delSp modSp del">
          <pc:chgData name="Chunhui Guo" userId="58457e0959f02b04" providerId="LiveId" clId="{85E841FE-F5B3-46F6-9751-5E7C4261B9F1}" dt="2020-08-03T23:18:49.507" v="108" actId="2696"/>
          <pc:sldLayoutMkLst>
            <pc:docMk/>
            <pc:sldMasterMk cId="3846108185" sldId="2147483826"/>
            <pc:sldLayoutMk cId="1207438917" sldId="2147483838"/>
          </pc:sldLayoutMkLst>
          <pc:spChg chg="add del">
            <ac:chgData name="Chunhui Guo" userId="58457e0959f02b04" providerId="LiveId" clId="{85E841FE-F5B3-46F6-9751-5E7C4261B9F1}" dt="2020-08-03T23:17:37.820" v="101" actId="11529"/>
            <ac:spMkLst>
              <pc:docMk/>
              <pc:sldMasterMk cId="3846108185" sldId="2147483826"/>
              <pc:sldLayoutMk cId="1207438917" sldId="2147483838"/>
              <ac:spMk id="6" creationId="{394115FF-0299-4201-8330-0E3639AF3A52}"/>
            </ac:spMkLst>
          </pc:spChg>
          <pc:spChg chg="add del mod">
            <ac:chgData name="Chunhui Guo" userId="58457e0959f02b04" providerId="LiveId" clId="{85E841FE-F5B3-46F6-9751-5E7C4261B9F1}" dt="2020-08-03T23:18:26.024" v="104" actId="478"/>
            <ac:spMkLst>
              <pc:docMk/>
              <pc:sldMasterMk cId="3846108185" sldId="2147483826"/>
              <pc:sldLayoutMk cId="1207438917" sldId="2147483838"/>
              <ac:spMk id="7" creationId="{EE4141F5-6BA8-49C1-BC73-8B2A7C11E23A}"/>
            </ac:spMkLst>
          </pc:spChg>
          <pc:graphicFrameChg chg="add del mod">
            <ac:chgData name="Chunhui Guo" userId="58457e0959f02b04" providerId="LiveId" clId="{85E841FE-F5B3-46F6-9751-5E7C4261B9F1}" dt="2020-08-03T23:18:44.521" v="107" actId="478"/>
            <ac:graphicFrameMkLst>
              <pc:docMk/>
              <pc:sldMasterMk cId="3846108185" sldId="2147483826"/>
              <pc:sldLayoutMk cId="1207438917" sldId="2147483838"/>
              <ac:graphicFrameMk id="8" creationId="{DCDE0124-8726-4665-B3E9-282104985221}"/>
            </ac:graphicFrameMkLst>
          </pc:graphicFrameChg>
        </pc:sldLayoutChg>
      </pc:sldMasterChg>
      <pc:sldMasterChg chg="addSp modSp">
        <pc:chgData name="Chunhui Guo" userId="58457e0959f02b04" providerId="LiveId" clId="{85E841FE-F5B3-46F6-9751-5E7C4261B9F1}" dt="2020-08-03T23:17:18.041" v="100"/>
        <pc:sldMasterMkLst>
          <pc:docMk/>
          <pc:sldMasterMk cId="1407297726" sldId="2147483838"/>
        </pc:sldMasterMkLst>
        <pc:spChg chg="add mod">
          <ac:chgData name="Chunhui Guo" userId="58457e0959f02b04" providerId="LiveId" clId="{85E841FE-F5B3-46F6-9751-5E7C4261B9F1}" dt="2020-08-03T23:17:18.041" v="100"/>
          <ac:spMkLst>
            <pc:docMk/>
            <pc:sldMasterMk cId="1407297726" sldId="2147483838"/>
            <ac:spMk id="2" creationId="{63FBCA17-D0BE-42F4-BBD4-60E9F4EFBD16}"/>
          </ac:spMkLst>
        </pc:spChg>
        <pc:spChg chg="add mod">
          <ac:chgData name="Chunhui Guo" userId="58457e0959f02b04" providerId="LiveId" clId="{85E841FE-F5B3-46F6-9751-5E7C4261B9F1}" dt="2020-08-03T23:17:18.041" v="100"/>
          <ac:spMkLst>
            <pc:docMk/>
            <pc:sldMasterMk cId="1407297726" sldId="2147483838"/>
            <ac:spMk id="3" creationId="{2A0C0C40-2A53-42A0-84B1-85FE1945E2A3}"/>
          </ac:spMkLst>
        </pc:spChg>
        <pc:spChg chg="add mod">
          <ac:chgData name="Chunhui Guo" userId="58457e0959f02b04" providerId="LiveId" clId="{85E841FE-F5B3-46F6-9751-5E7C4261B9F1}" dt="2020-08-03T23:17:18.041" v="100"/>
          <ac:spMkLst>
            <pc:docMk/>
            <pc:sldMasterMk cId="1407297726" sldId="2147483838"/>
            <ac:spMk id="4" creationId="{F2D25213-3924-4BEB-A8A7-A38DF6DB8A5A}"/>
          </ac:spMkLst>
        </pc:spChg>
        <pc:spChg chg="add mod">
          <ac:chgData name="Chunhui Guo" userId="58457e0959f02b04" providerId="LiveId" clId="{85E841FE-F5B3-46F6-9751-5E7C4261B9F1}" dt="2020-08-03T23:17:18.041" v="100"/>
          <ac:spMkLst>
            <pc:docMk/>
            <pc:sldMasterMk cId="1407297726" sldId="2147483838"/>
            <ac:spMk id="5" creationId="{FB3652D5-7DA2-4A2F-8DC8-EBB41ABC4E15}"/>
          </ac:spMkLst>
        </pc:spChg>
        <pc:spChg chg="add mod">
          <ac:chgData name="Chunhui Guo" userId="58457e0959f02b04" providerId="LiveId" clId="{85E841FE-F5B3-46F6-9751-5E7C4261B9F1}" dt="2020-08-03T23:17:18.041" v="100"/>
          <ac:spMkLst>
            <pc:docMk/>
            <pc:sldMasterMk cId="1407297726" sldId="2147483838"/>
            <ac:spMk id="6" creationId="{C76AEEF3-ED77-4B98-A52F-6AEB074DDD12}"/>
          </ac:spMkLst>
        </pc:spChg>
      </pc:sldMasterChg>
    </pc:docChg>
  </pc:docChgLst>
  <pc:docChgLst>
    <pc:chgData name="yuan hao" userId="79aab2ffbb299a1a" providerId="LiveId" clId="{360AF93D-A611-4DD5-B096-2B48F28F78A2}"/>
    <pc:docChg chg="undo custSel mod addSld delSld modSld modMainMaster">
      <pc:chgData name="yuan hao" userId="79aab2ffbb299a1a" providerId="LiveId" clId="{360AF93D-A611-4DD5-B096-2B48F28F78A2}" dt="2020-08-11T01:45:02.648" v="1310"/>
      <pc:docMkLst>
        <pc:docMk/>
      </pc:docMkLst>
      <pc:sldChg chg="addSp delSp modSp mod">
        <pc:chgData name="yuan hao" userId="79aab2ffbb299a1a" providerId="LiveId" clId="{360AF93D-A611-4DD5-B096-2B48F28F78A2}" dt="2020-08-11T01:40:21.938" v="1236"/>
        <pc:sldMkLst>
          <pc:docMk/>
          <pc:sldMk cId="4209042081" sldId="260"/>
        </pc:sldMkLst>
        <pc:spChg chg="mod">
          <ac:chgData name="yuan hao" userId="79aab2ffbb299a1a" providerId="LiveId" clId="{360AF93D-A611-4DD5-B096-2B48F28F78A2}" dt="2020-08-11T01:40:21.938" v="1236"/>
          <ac:spMkLst>
            <pc:docMk/>
            <pc:sldMk cId="4209042081" sldId="260"/>
            <ac:spMk id="2" creationId="{DDF715CF-8B93-4297-A27E-2E10867208CA}"/>
          </ac:spMkLst>
        </pc:spChg>
        <pc:spChg chg="mod">
          <ac:chgData name="yuan hao" userId="79aab2ffbb299a1a" providerId="LiveId" clId="{360AF93D-A611-4DD5-B096-2B48F28F78A2}" dt="2020-08-09T07:35:41.870" v="87"/>
          <ac:spMkLst>
            <pc:docMk/>
            <pc:sldMk cId="4209042081" sldId="260"/>
            <ac:spMk id="3" creationId="{704A8C5D-A0B1-4181-9959-ABD050A1BFBB}"/>
          </ac:spMkLst>
        </pc:spChg>
        <pc:spChg chg="del mod">
          <ac:chgData name="yuan hao" userId="79aab2ffbb299a1a" providerId="LiveId" clId="{360AF93D-A611-4DD5-B096-2B48F28F78A2}" dt="2020-08-10T14:26:31.750" v="566" actId="478"/>
          <ac:spMkLst>
            <pc:docMk/>
            <pc:sldMk cId="4209042081" sldId="260"/>
            <ac:spMk id="4" creationId="{3784B731-533E-497F-9624-A534894980D3}"/>
          </ac:spMkLst>
        </pc:spChg>
        <pc:spChg chg="add mod">
          <ac:chgData name="yuan hao" userId="79aab2ffbb299a1a" providerId="LiveId" clId="{360AF93D-A611-4DD5-B096-2B48F28F78A2}" dt="2020-08-10T14:26:32.430" v="567"/>
          <ac:spMkLst>
            <pc:docMk/>
            <pc:sldMk cId="4209042081" sldId="260"/>
            <ac:spMk id="6" creationId="{54090028-75DB-4BD8-A654-DB30E74A7FFE}"/>
          </ac:spMkLst>
        </pc:spChg>
      </pc:sldChg>
      <pc:sldChg chg="addSp delSp modSp del mod">
        <pc:chgData name="yuan hao" userId="79aab2ffbb299a1a" providerId="LiveId" clId="{360AF93D-A611-4DD5-B096-2B48F28F78A2}" dt="2020-08-11T00:43:24.429" v="1024" actId="47"/>
        <pc:sldMkLst>
          <pc:docMk/>
          <pc:sldMk cId="1885991125" sldId="261"/>
        </pc:sldMkLst>
        <pc:spChg chg="del">
          <ac:chgData name="yuan hao" userId="79aab2ffbb299a1a" providerId="LiveId" clId="{360AF93D-A611-4DD5-B096-2B48F28F78A2}" dt="2020-08-10T14:26:57.831" v="576" actId="478"/>
          <ac:spMkLst>
            <pc:docMk/>
            <pc:sldMk cId="1885991125" sldId="261"/>
            <ac:spMk id="4" creationId="{B8124753-B864-4E8A-9E10-E23EB3A5292B}"/>
          </ac:spMkLst>
        </pc:spChg>
        <pc:spChg chg="add mod">
          <ac:chgData name="yuan hao" userId="79aab2ffbb299a1a" providerId="LiveId" clId="{360AF93D-A611-4DD5-B096-2B48F28F78A2}" dt="2020-08-10T14:26:58.293" v="577"/>
          <ac:spMkLst>
            <pc:docMk/>
            <pc:sldMk cId="1885991125" sldId="261"/>
            <ac:spMk id="6" creationId="{C06DB13B-1FA5-4F8A-8650-D3C415DD5830}"/>
          </ac:spMkLst>
        </pc:spChg>
      </pc:sldChg>
      <pc:sldChg chg="del">
        <pc:chgData name="yuan hao" userId="79aab2ffbb299a1a" providerId="LiveId" clId="{360AF93D-A611-4DD5-B096-2B48F28F78A2}" dt="2020-08-11T00:43:24.429" v="1024" actId="47"/>
        <pc:sldMkLst>
          <pc:docMk/>
          <pc:sldMk cId="365002121" sldId="262"/>
        </pc:sldMkLst>
      </pc:sldChg>
      <pc:sldChg chg="del">
        <pc:chgData name="yuan hao" userId="79aab2ffbb299a1a" providerId="LiveId" clId="{360AF93D-A611-4DD5-B096-2B48F28F78A2}" dt="2020-08-11T00:43:24.429" v="1024" actId="47"/>
        <pc:sldMkLst>
          <pc:docMk/>
          <pc:sldMk cId="3862979913" sldId="263"/>
        </pc:sldMkLst>
      </pc:sldChg>
      <pc:sldChg chg="modSp add del mod">
        <pc:chgData name="yuan hao" userId="79aab2ffbb299a1a" providerId="LiveId" clId="{360AF93D-A611-4DD5-B096-2B48F28F78A2}" dt="2020-08-09T08:21:03.393" v="491" actId="47"/>
        <pc:sldMkLst>
          <pc:docMk/>
          <pc:sldMk cId="1068874834" sldId="264"/>
        </pc:sldMkLst>
        <pc:spChg chg="mod">
          <ac:chgData name="yuan hao" userId="79aab2ffbb299a1a" providerId="LiveId" clId="{360AF93D-A611-4DD5-B096-2B48F28F78A2}" dt="2020-08-09T07:39:30.996" v="132"/>
          <ac:spMkLst>
            <pc:docMk/>
            <pc:sldMk cId="1068874834" sldId="264"/>
            <ac:spMk id="2" creationId="{199B5333-540A-4906-B393-A38501C48744}"/>
          </ac:spMkLst>
        </pc:spChg>
        <pc:spChg chg="mod">
          <ac:chgData name="yuan hao" userId="79aab2ffbb299a1a" providerId="LiveId" clId="{360AF93D-A611-4DD5-B096-2B48F28F78A2}" dt="2020-08-09T07:41:20.883" v="134" actId="27636"/>
          <ac:spMkLst>
            <pc:docMk/>
            <pc:sldMk cId="1068874834" sldId="264"/>
            <ac:spMk id="3" creationId="{CF81C947-BB58-4035-A829-6E985BF3A4BC}"/>
          </ac:spMkLst>
        </pc:spChg>
      </pc:sldChg>
      <pc:sldChg chg="new del">
        <pc:chgData name="yuan hao" userId="79aab2ffbb299a1a" providerId="LiveId" clId="{360AF93D-A611-4DD5-B096-2B48F28F78A2}" dt="2020-08-09T07:46:02.837" v="142" actId="680"/>
        <pc:sldMkLst>
          <pc:docMk/>
          <pc:sldMk cId="914647506" sldId="265"/>
        </pc:sldMkLst>
      </pc:sldChg>
      <pc:sldChg chg="addSp delSp modSp new mod delAnim modAnim">
        <pc:chgData name="yuan hao" userId="79aab2ffbb299a1a" providerId="LiveId" clId="{360AF93D-A611-4DD5-B096-2B48F28F78A2}" dt="2020-08-11T01:44:14.331" v="1309"/>
        <pc:sldMkLst>
          <pc:docMk/>
          <pc:sldMk cId="1802221374" sldId="265"/>
        </pc:sldMkLst>
        <pc:spChg chg="mod">
          <ac:chgData name="yuan hao" userId="79aab2ffbb299a1a" providerId="LiveId" clId="{360AF93D-A611-4DD5-B096-2B48F28F78A2}" dt="2020-08-09T07:53:17.075" v="212"/>
          <ac:spMkLst>
            <pc:docMk/>
            <pc:sldMk cId="1802221374" sldId="265"/>
            <ac:spMk id="2" creationId="{553A42DF-8950-4D7D-8D21-A4B35415AE58}"/>
          </ac:spMkLst>
        </pc:spChg>
        <pc:spChg chg="mod">
          <ac:chgData name="yuan hao" userId="79aab2ffbb299a1a" providerId="LiveId" clId="{360AF93D-A611-4DD5-B096-2B48F28F78A2}" dt="2020-08-11T01:44:14.331" v="1309"/>
          <ac:spMkLst>
            <pc:docMk/>
            <pc:sldMk cId="1802221374" sldId="265"/>
            <ac:spMk id="3" creationId="{6B81C6BE-D929-444C-8C8F-CC42BC4A56D4}"/>
          </ac:spMkLst>
        </pc:spChg>
        <pc:spChg chg="del">
          <ac:chgData name="yuan hao" userId="79aab2ffbb299a1a" providerId="LiveId" clId="{360AF93D-A611-4DD5-B096-2B48F28F78A2}" dt="2020-08-10T14:26:41.343" v="570" actId="478"/>
          <ac:spMkLst>
            <pc:docMk/>
            <pc:sldMk cId="1802221374" sldId="265"/>
            <ac:spMk id="5" creationId="{922C0587-8813-46D7-96AE-5B6043C66C6D}"/>
          </ac:spMkLst>
        </pc:spChg>
        <pc:spChg chg="add del mod">
          <ac:chgData name="yuan hao" userId="79aab2ffbb299a1a" providerId="LiveId" clId="{360AF93D-A611-4DD5-B096-2B48F28F78A2}" dt="2020-08-10T15:39:12.029" v="929" actId="478"/>
          <ac:spMkLst>
            <pc:docMk/>
            <pc:sldMk cId="1802221374" sldId="265"/>
            <ac:spMk id="7" creationId="{43BDB11E-970D-4766-918D-6D19A41FCC75}"/>
          </ac:spMkLst>
        </pc:spChg>
        <pc:spChg chg="add del mod">
          <ac:chgData name="yuan hao" userId="79aab2ffbb299a1a" providerId="LiveId" clId="{360AF93D-A611-4DD5-B096-2B48F28F78A2}" dt="2020-08-10T14:26:40.133" v="569"/>
          <ac:spMkLst>
            <pc:docMk/>
            <pc:sldMk cId="1802221374" sldId="265"/>
            <ac:spMk id="8" creationId="{405E5A26-9E6A-4195-A360-B7ABC94C6C82}"/>
          </ac:spMkLst>
        </pc:spChg>
        <pc:spChg chg="add mod">
          <ac:chgData name="yuan hao" userId="79aab2ffbb299a1a" providerId="LiveId" clId="{360AF93D-A611-4DD5-B096-2B48F28F78A2}" dt="2020-08-10T14:26:42.051" v="571"/>
          <ac:spMkLst>
            <pc:docMk/>
            <pc:sldMk cId="1802221374" sldId="265"/>
            <ac:spMk id="9" creationId="{DFBDDCC0-280B-4E5C-9B07-1FFA5D65DDF2}"/>
          </ac:spMkLst>
        </pc:spChg>
        <pc:picChg chg="add del mod">
          <ac:chgData name="yuan hao" userId="79aab2ffbb299a1a" providerId="LiveId" clId="{360AF93D-A611-4DD5-B096-2B48F28F78A2}" dt="2020-08-11T01:30:42.813" v="1175" actId="478"/>
          <ac:picMkLst>
            <pc:docMk/>
            <pc:sldMk cId="1802221374" sldId="265"/>
            <ac:picMk id="5" creationId="{40D87D54-C908-4058-B825-F3BDA77F90ED}"/>
          </ac:picMkLst>
        </pc:picChg>
        <pc:picChg chg="add del mod">
          <ac:chgData name="yuan hao" userId="79aab2ffbb299a1a" providerId="LiveId" clId="{360AF93D-A611-4DD5-B096-2B48F28F78A2}" dt="2020-08-10T15:39:14.437" v="930" actId="478"/>
          <ac:picMkLst>
            <pc:docMk/>
            <pc:sldMk cId="1802221374" sldId="265"/>
            <ac:picMk id="6" creationId="{B9EB96E2-7728-47CE-B004-2BEC1830C395}"/>
          </ac:picMkLst>
        </pc:picChg>
        <pc:picChg chg="add del mod">
          <ac:chgData name="yuan hao" userId="79aab2ffbb299a1a" providerId="LiveId" clId="{360AF93D-A611-4DD5-B096-2B48F28F78A2}" dt="2020-08-11T01:30:40.683" v="1174" actId="478"/>
          <ac:picMkLst>
            <pc:docMk/>
            <pc:sldMk cId="1802221374" sldId="265"/>
            <ac:picMk id="11" creationId="{45BC8A3C-E6B7-4609-932E-7BA4BB5A127C}"/>
          </ac:picMkLst>
        </pc:picChg>
      </pc:sldChg>
      <pc:sldChg chg="addSp delSp modSp add mod">
        <pc:chgData name="yuan hao" userId="79aab2ffbb299a1a" providerId="LiveId" clId="{360AF93D-A611-4DD5-B096-2B48F28F78A2}" dt="2020-08-10T14:26:46.848" v="573"/>
        <pc:sldMkLst>
          <pc:docMk/>
          <pc:sldMk cId="2937377125" sldId="266"/>
        </pc:sldMkLst>
        <pc:spChg chg="mod">
          <ac:chgData name="yuan hao" userId="79aab2ffbb299a1a" providerId="LiveId" clId="{360AF93D-A611-4DD5-B096-2B48F28F78A2}" dt="2020-08-09T08:24:03.030" v="500" actId="255"/>
          <ac:spMkLst>
            <pc:docMk/>
            <pc:sldMk cId="2937377125" sldId="266"/>
            <ac:spMk id="3" creationId="{6B81C6BE-D929-444C-8C8F-CC42BC4A56D4}"/>
          </ac:spMkLst>
        </pc:spChg>
        <pc:spChg chg="del">
          <ac:chgData name="yuan hao" userId="79aab2ffbb299a1a" providerId="LiveId" clId="{360AF93D-A611-4DD5-B096-2B48F28F78A2}" dt="2020-08-10T14:26:46.189" v="572" actId="478"/>
          <ac:spMkLst>
            <pc:docMk/>
            <pc:sldMk cId="2937377125" sldId="266"/>
            <ac:spMk id="5" creationId="{922C0587-8813-46D7-96AE-5B6043C66C6D}"/>
          </ac:spMkLst>
        </pc:spChg>
        <pc:spChg chg="add mod">
          <ac:chgData name="yuan hao" userId="79aab2ffbb299a1a" providerId="LiveId" clId="{360AF93D-A611-4DD5-B096-2B48F28F78A2}" dt="2020-08-10T14:26:46.848" v="573"/>
          <ac:spMkLst>
            <pc:docMk/>
            <pc:sldMk cId="2937377125" sldId="266"/>
            <ac:spMk id="9" creationId="{3105C7E2-8422-4B10-A208-92FAF1F745E4}"/>
          </ac:spMkLst>
        </pc:spChg>
        <pc:picChg chg="add mod">
          <ac:chgData name="yuan hao" userId="79aab2ffbb299a1a" providerId="LiveId" clId="{360AF93D-A611-4DD5-B096-2B48F28F78A2}" dt="2020-08-09T08:35:05.090" v="517" actId="1076"/>
          <ac:picMkLst>
            <pc:docMk/>
            <pc:sldMk cId="2937377125" sldId="266"/>
            <ac:picMk id="6" creationId="{1307D65C-8E35-40AE-8B97-0CD72618780B}"/>
          </ac:picMkLst>
        </pc:picChg>
        <pc:picChg chg="add del mod">
          <ac:chgData name="yuan hao" userId="79aab2ffbb299a1a" providerId="LiveId" clId="{360AF93D-A611-4DD5-B096-2B48F28F78A2}" dt="2020-08-09T08:35:17.227" v="519" actId="478"/>
          <ac:picMkLst>
            <pc:docMk/>
            <pc:sldMk cId="2937377125" sldId="266"/>
            <ac:picMk id="7" creationId="{979A9B40-D372-4B81-A3FB-382972241CCA}"/>
          </ac:picMkLst>
        </pc:picChg>
        <pc:picChg chg="add mod">
          <ac:chgData name="yuan hao" userId="79aab2ffbb299a1a" providerId="LiveId" clId="{360AF93D-A611-4DD5-B096-2B48F28F78A2}" dt="2020-08-09T08:36:09.595" v="522" actId="1076"/>
          <ac:picMkLst>
            <pc:docMk/>
            <pc:sldMk cId="2937377125" sldId="266"/>
            <ac:picMk id="8" creationId="{6D7B1268-6BA2-4BB3-9F36-B463D7FB305F}"/>
          </ac:picMkLst>
        </pc:picChg>
      </pc:sldChg>
      <pc:sldChg chg="add del">
        <pc:chgData name="yuan hao" userId="79aab2ffbb299a1a" providerId="LiveId" clId="{360AF93D-A611-4DD5-B096-2B48F28F78A2}" dt="2020-08-09T08:21:03.393" v="491" actId="47"/>
        <pc:sldMkLst>
          <pc:docMk/>
          <pc:sldMk cId="2461787397" sldId="273"/>
        </pc:sldMkLst>
      </pc:sldChg>
      <pc:sldChg chg="addSp delSp modSp add mod setBg">
        <pc:chgData name="yuan hao" userId="79aab2ffbb299a1a" providerId="LiveId" clId="{360AF93D-A611-4DD5-B096-2B48F28F78A2}" dt="2020-08-11T00:27:21.181" v="990" actId="255"/>
        <pc:sldMkLst>
          <pc:docMk/>
          <pc:sldMk cId="443438621" sldId="274"/>
        </pc:sldMkLst>
        <pc:spChg chg="mod">
          <ac:chgData name="yuan hao" userId="79aab2ffbb299a1a" providerId="LiveId" clId="{360AF93D-A611-4DD5-B096-2B48F28F78A2}" dt="2020-08-09T08:22:00.923" v="496" actId="26606"/>
          <ac:spMkLst>
            <pc:docMk/>
            <pc:sldMk cId="443438621" sldId="274"/>
            <ac:spMk id="2" creationId="{553A42DF-8950-4D7D-8D21-A4B35415AE58}"/>
          </ac:spMkLst>
        </pc:spChg>
        <pc:spChg chg="mod">
          <ac:chgData name="yuan hao" userId="79aab2ffbb299a1a" providerId="LiveId" clId="{360AF93D-A611-4DD5-B096-2B48F28F78A2}" dt="2020-08-11T00:27:21.181" v="990" actId="255"/>
          <ac:spMkLst>
            <pc:docMk/>
            <pc:sldMk cId="443438621" sldId="274"/>
            <ac:spMk id="3" creationId="{6B81C6BE-D929-444C-8C8F-CC42BC4A56D4}"/>
          </ac:spMkLst>
        </pc:spChg>
        <pc:spChg chg="mod ord">
          <ac:chgData name="yuan hao" userId="79aab2ffbb299a1a" providerId="LiveId" clId="{360AF93D-A611-4DD5-B096-2B48F28F78A2}" dt="2020-08-09T08:22:00.923" v="496" actId="26606"/>
          <ac:spMkLst>
            <pc:docMk/>
            <pc:sldMk cId="443438621" sldId="274"/>
            <ac:spMk id="4" creationId="{C8BD05B3-73D1-4FF6-952E-8102D9247FF4}"/>
          </ac:spMkLst>
        </pc:spChg>
        <pc:spChg chg="del mod ord">
          <ac:chgData name="yuan hao" userId="79aab2ffbb299a1a" providerId="LiveId" clId="{360AF93D-A611-4DD5-B096-2B48F28F78A2}" dt="2020-08-10T14:26:51.457" v="574" actId="478"/>
          <ac:spMkLst>
            <pc:docMk/>
            <pc:sldMk cId="443438621" sldId="274"/>
            <ac:spMk id="5" creationId="{922C0587-8813-46D7-96AE-5B6043C66C6D}"/>
          </ac:spMkLst>
        </pc:spChg>
        <pc:spChg chg="add mod">
          <ac:chgData name="yuan hao" userId="79aab2ffbb299a1a" providerId="LiveId" clId="{360AF93D-A611-4DD5-B096-2B48F28F78A2}" dt="2020-08-10T14:26:51.962" v="575"/>
          <ac:spMkLst>
            <pc:docMk/>
            <pc:sldMk cId="443438621" sldId="274"/>
            <ac:spMk id="7" creationId="{A9A7E44C-9752-4F1C-8EE7-576FBB06F7A4}"/>
          </ac:spMkLst>
        </pc:spChg>
        <pc:picChg chg="add mod">
          <ac:chgData name="yuan hao" userId="79aab2ffbb299a1a" providerId="LiveId" clId="{360AF93D-A611-4DD5-B096-2B48F28F78A2}" dt="2020-08-09T08:22:10.216" v="498" actId="14100"/>
          <ac:picMkLst>
            <pc:docMk/>
            <pc:sldMk cId="443438621" sldId="274"/>
            <ac:picMk id="1026" creationId="{52483436-385F-4501-8D63-51304C44DF6B}"/>
          </ac:picMkLst>
        </pc:picChg>
        <pc:cxnChg chg="add del">
          <ac:chgData name="yuan hao" userId="79aab2ffbb299a1a" providerId="LiveId" clId="{360AF93D-A611-4DD5-B096-2B48F28F78A2}" dt="2020-08-09T08:22:00.923" v="496" actId="26606"/>
          <ac:cxnSpMkLst>
            <pc:docMk/>
            <pc:sldMk cId="443438621" sldId="274"/>
            <ac:cxnSpMk id="71" creationId="{A7F400EE-A8A5-48AF-B4D6-291B52C6F0B0}"/>
          </ac:cxnSpMkLst>
        </pc:cxnChg>
      </pc:sldChg>
      <pc:sldChg chg="delSp modSp add del mod">
        <pc:chgData name="yuan hao" userId="79aab2ffbb299a1a" providerId="LiveId" clId="{360AF93D-A611-4DD5-B096-2B48F28F78A2}" dt="2020-08-11T00:54:30.929" v="1029" actId="2696"/>
        <pc:sldMkLst>
          <pc:docMk/>
          <pc:sldMk cId="3110633102" sldId="275"/>
        </pc:sldMkLst>
        <pc:spChg chg="mod">
          <ac:chgData name="yuan hao" userId="79aab2ffbb299a1a" providerId="LiveId" clId="{360AF93D-A611-4DD5-B096-2B48F28F78A2}" dt="2020-08-10T15:07:50.228" v="798" actId="5793"/>
          <ac:spMkLst>
            <pc:docMk/>
            <pc:sldMk cId="3110633102" sldId="275"/>
            <ac:spMk id="3" creationId="{6B81C6BE-D929-444C-8C8F-CC42BC4A56D4}"/>
          </ac:spMkLst>
        </pc:spChg>
        <pc:picChg chg="del">
          <ac:chgData name="yuan hao" userId="79aab2ffbb299a1a" providerId="LiveId" clId="{360AF93D-A611-4DD5-B096-2B48F28F78A2}" dt="2020-08-10T14:31:22.762" v="592" actId="478"/>
          <ac:picMkLst>
            <pc:docMk/>
            <pc:sldMk cId="3110633102" sldId="275"/>
            <ac:picMk id="1026" creationId="{52483436-385F-4501-8D63-51304C44DF6B}"/>
          </ac:picMkLst>
        </pc:picChg>
      </pc:sldChg>
      <pc:sldChg chg="addSp delSp modSp add mod">
        <pc:chgData name="yuan hao" userId="79aab2ffbb299a1a" providerId="LiveId" clId="{360AF93D-A611-4DD5-B096-2B48F28F78A2}" dt="2020-08-11T01:16:23.175" v="1125"/>
        <pc:sldMkLst>
          <pc:docMk/>
          <pc:sldMk cId="1790666033" sldId="276"/>
        </pc:sldMkLst>
        <pc:spChg chg="mod">
          <ac:chgData name="yuan hao" userId="79aab2ffbb299a1a" providerId="LiveId" clId="{360AF93D-A611-4DD5-B096-2B48F28F78A2}" dt="2020-08-11T01:16:23.175" v="1125"/>
          <ac:spMkLst>
            <pc:docMk/>
            <pc:sldMk cId="1790666033" sldId="276"/>
            <ac:spMk id="3" creationId="{6B81C6BE-D929-444C-8C8F-CC42BC4A56D4}"/>
          </ac:spMkLst>
        </pc:spChg>
        <pc:spChg chg="add del mod">
          <ac:chgData name="yuan hao" userId="79aab2ffbb299a1a" providerId="LiveId" clId="{360AF93D-A611-4DD5-B096-2B48F28F78A2}" dt="2020-08-10T14:32:14.511" v="600" actId="478"/>
          <ac:spMkLst>
            <pc:docMk/>
            <pc:sldMk cId="1790666033" sldId="276"/>
            <ac:spMk id="6" creationId="{16CEE05D-8D45-488D-B373-4C8062E79829}"/>
          </ac:spMkLst>
        </pc:spChg>
      </pc:sldChg>
      <pc:sldChg chg="addSp delSp modSp add mod">
        <pc:chgData name="yuan hao" userId="79aab2ffbb299a1a" providerId="LiveId" clId="{360AF93D-A611-4DD5-B096-2B48F28F78A2}" dt="2020-08-11T00:54:08.345" v="1028" actId="255"/>
        <pc:sldMkLst>
          <pc:docMk/>
          <pc:sldMk cId="476223686" sldId="277"/>
        </pc:sldMkLst>
        <pc:spChg chg="mod">
          <ac:chgData name="yuan hao" userId="79aab2ffbb299a1a" providerId="LiveId" clId="{360AF93D-A611-4DD5-B096-2B48F28F78A2}" dt="2020-08-11T00:54:08.345" v="1028" actId="255"/>
          <ac:spMkLst>
            <pc:docMk/>
            <pc:sldMk cId="476223686" sldId="277"/>
            <ac:spMk id="3" creationId="{6B81C6BE-D929-444C-8C8F-CC42BC4A56D4}"/>
          </ac:spMkLst>
        </pc:spChg>
        <pc:picChg chg="add mod">
          <ac:chgData name="yuan hao" userId="79aab2ffbb299a1a" providerId="LiveId" clId="{360AF93D-A611-4DD5-B096-2B48F28F78A2}" dt="2020-08-10T15:05:03.029" v="761" actId="1076"/>
          <ac:picMkLst>
            <pc:docMk/>
            <pc:sldMk cId="476223686" sldId="277"/>
            <ac:picMk id="5" creationId="{51DB454B-D830-4568-833A-FCF7BCF71C71}"/>
          </ac:picMkLst>
        </pc:picChg>
        <pc:picChg chg="del">
          <ac:chgData name="yuan hao" userId="79aab2ffbb299a1a" providerId="LiveId" clId="{360AF93D-A611-4DD5-B096-2B48F28F78A2}" dt="2020-08-10T15:02:40.312" v="752" actId="478"/>
          <ac:picMkLst>
            <pc:docMk/>
            <pc:sldMk cId="476223686" sldId="277"/>
            <ac:picMk id="1026" creationId="{52483436-385F-4501-8D63-51304C44DF6B}"/>
          </ac:picMkLst>
        </pc:picChg>
      </pc:sldChg>
      <pc:sldChg chg="addSp modSp add mod">
        <pc:chgData name="yuan hao" userId="79aab2ffbb299a1a" providerId="LiveId" clId="{360AF93D-A611-4DD5-B096-2B48F28F78A2}" dt="2020-08-10T15:10:19.094" v="843"/>
        <pc:sldMkLst>
          <pc:docMk/>
          <pc:sldMk cId="1120590803" sldId="278"/>
        </pc:sldMkLst>
        <pc:spChg chg="mod">
          <ac:chgData name="yuan hao" userId="79aab2ffbb299a1a" providerId="LiveId" clId="{360AF93D-A611-4DD5-B096-2B48F28F78A2}" dt="2020-08-10T15:08:36.574" v="803" actId="6549"/>
          <ac:spMkLst>
            <pc:docMk/>
            <pc:sldMk cId="1120590803" sldId="278"/>
            <ac:spMk id="3" creationId="{6B81C6BE-D929-444C-8C8F-CC42BC4A56D4}"/>
          </ac:spMkLst>
        </pc:spChg>
        <pc:graphicFrameChg chg="add mod modGraphic">
          <ac:chgData name="yuan hao" userId="79aab2ffbb299a1a" providerId="LiveId" clId="{360AF93D-A611-4DD5-B096-2B48F28F78A2}" dt="2020-08-10T15:10:19.094" v="843"/>
          <ac:graphicFrameMkLst>
            <pc:docMk/>
            <pc:sldMk cId="1120590803" sldId="278"/>
            <ac:graphicFrameMk id="6" creationId="{2B023D01-0281-49C9-B89D-E5E53ED2C39F}"/>
          </ac:graphicFrameMkLst>
        </pc:graphicFrameChg>
      </pc:sldChg>
      <pc:sldChg chg="addSp delSp modSp add mod">
        <pc:chgData name="yuan hao" userId="79aab2ffbb299a1a" providerId="LiveId" clId="{360AF93D-A611-4DD5-B096-2B48F28F78A2}" dt="2020-08-11T01:28:57.973" v="1166"/>
        <pc:sldMkLst>
          <pc:docMk/>
          <pc:sldMk cId="700674206" sldId="279"/>
        </pc:sldMkLst>
        <pc:spChg chg="mod">
          <ac:chgData name="yuan hao" userId="79aab2ffbb299a1a" providerId="LiveId" clId="{360AF93D-A611-4DD5-B096-2B48F28F78A2}" dt="2020-08-11T01:28:57.973" v="1166"/>
          <ac:spMkLst>
            <pc:docMk/>
            <pc:sldMk cId="700674206" sldId="279"/>
            <ac:spMk id="3" creationId="{6B81C6BE-D929-444C-8C8F-CC42BC4A56D4}"/>
          </ac:spMkLst>
        </pc:spChg>
        <pc:graphicFrameChg chg="add del mod modGraphic">
          <ac:chgData name="yuan hao" userId="79aab2ffbb299a1a" providerId="LiveId" clId="{360AF93D-A611-4DD5-B096-2B48F28F78A2}" dt="2020-08-11T00:40:27.593" v="993" actId="478"/>
          <ac:graphicFrameMkLst>
            <pc:docMk/>
            <pc:sldMk cId="700674206" sldId="279"/>
            <ac:graphicFrameMk id="5" creationId="{15491480-4116-4876-9B17-08DF630B50C9}"/>
          </ac:graphicFrameMkLst>
        </pc:graphicFrameChg>
        <pc:graphicFrameChg chg="del">
          <ac:chgData name="yuan hao" userId="79aab2ffbb299a1a" providerId="LiveId" clId="{360AF93D-A611-4DD5-B096-2B48F28F78A2}" dt="2020-08-10T15:11:16.570" v="851" actId="478"/>
          <ac:graphicFrameMkLst>
            <pc:docMk/>
            <pc:sldMk cId="700674206" sldId="279"/>
            <ac:graphicFrameMk id="6" creationId="{2B023D01-0281-49C9-B89D-E5E53ED2C39F}"/>
          </ac:graphicFrameMkLst>
        </pc:graphicFrameChg>
        <pc:picChg chg="add del mod">
          <ac:chgData name="yuan hao" userId="79aab2ffbb299a1a" providerId="LiveId" clId="{360AF93D-A611-4DD5-B096-2B48F28F78A2}" dt="2020-08-11T01:18:19.315" v="1127" actId="478"/>
          <ac:picMkLst>
            <pc:docMk/>
            <pc:sldMk cId="700674206" sldId="279"/>
            <ac:picMk id="9" creationId="{818A2655-D630-4645-B7FA-8D6038269BF3}"/>
          </ac:picMkLst>
        </pc:picChg>
        <pc:picChg chg="add del mod">
          <ac:chgData name="yuan hao" userId="79aab2ffbb299a1a" providerId="LiveId" clId="{360AF93D-A611-4DD5-B096-2B48F28F78A2}" dt="2020-08-11T01:21:26.525" v="1133" actId="478"/>
          <ac:picMkLst>
            <pc:docMk/>
            <pc:sldMk cId="700674206" sldId="279"/>
            <ac:picMk id="10" creationId="{34F35D69-D26E-438A-92AA-94D7EBA3D48D}"/>
          </ac:picMkLst>
        </pc:picChg>
        <pc:picChg chg="add del mod">
          <ac:chgData name="yuan hao" userId="79aab2ffbb299a1a" providerId="LiveId" clId="{360AF93D-A611-4DD5-B096-2B48F28F78A2}" dt="2020-08-11T01:23:41.751" v="1137" actId="478"/>
          <ac:picMkLst>
            <pc:docMk/>
            <pc:sldMk cId="700674206" sldId="279"/>
            <ac:picMk id="11" creationId="{1615D61A-B0B6-4BEB-B7DA-0688E71A3F42}"/>
          </ac:picMkLst>
        </pc:picChg>
        <pc:picChg chg="add mod">
          <ac:chgData name="yuan hao" userId="79aab2ffbb299a1a" providerId="LiveId" clId="{360AF93D-A611-4DD5-B096-2B48F28F78A2}" dt="2020-08-11T01:24:17.442" v="1151" actId="1037"/>
          <ac:picMkLst>
            <pc:docMk/>
            <pc:sldMk cId="700674206" sldId="279"/>
            <ac:picMk id="12" creationId="{9A925A42-0D04-4774-B339-35B20C16D373}"/>
          </ac:picMkLst>
        </pc:picChg>
      </pc:sldChg>
      <pc:sldChg chg="add">
        <pc:chgData name="yuan hao" userId="79aab2ffbb299a1a" providerId="LiveId" clId="{360AF93D-A611-4DD5-B096-2B48F28F78A2}" dt="2020-08-10T15:35:29.171" v="877"/>
        <pc:sldMkLst>
          <pc:docMk/>
          <pc:sldMk cId="2235038965" sldId="280"/>
        </pc:sldMkLst>
      </pc:sldChg>
      <pc:sldChg chg="add">
        <pc:chgData name="yuan hao" userId="79aab2ffbb299a1a" providerId="LiveId" clId="{360AF93D-A611-4DD5-B096-2B48F28F78A2}" dt="2020-08-11T01:29:53.395" v="1167"/>
        <pc:sldMkLst>
          <pc:docMk/>
          <pc:sldMk cId="3477694747" sldId="281"/>
        </pc:sldMkLst>
      </pc:sldChg>
      <pc:sldChg chg="add">
        <pc:chgData name="yuan hao" userId="79aab2ffbb299a1a" providerId="LiveId" clId="{360AF93D-A611-4DD5-B096-2B48F28F78A2}" dt="2020-08-11T01:45:02.648" v="1310"/>
        <pc:sldMkLst>
          <pc:docMk/>
          <pc:sldMk cId="2382753696" sldId="282"/>
        </pc:sldMkLst>
      </pc:sldChg>
      <pc:sldMasterChg chg="addSp delSp modSp mod modSldLayout">
        <pc:chgData name="yuan hao" userId="79aab2ffbb299a1a" providerId="LiveId" clId="{360AF93D-A611-4DD5-B096-2B48F28F78A2}" dt="2020-08-10T14:26:00.628" v="565"/>
        <pc:sldMasterMkLst>
          <pc:docMk/>
          <pc:sldMasterMk cId="3846108185" sldId="2147483826"/>
        </pc:sldMasterMkLst>
        <pc:spChg chg="mod">
          <ac:chgData name="yuan hao" userId="79aab2ffbb299a1a" providerId="LiveId" clId="{360AF93D-A611-4DD5-B096-2B48F28F78A2}" dt="2020-08-09T07:47:25.926" v="145" actId="2711"/>
          <ac:spMkLst>
            <pc:docMk/>
            <pc:sldMasterMk cId="3846108185" sldId="2147483826"/>
            <ac:spMk id="2" creationId="{D86BBE9F-11BB-4DE9-9D38-F7548339697F}"/>
          </ac:spMkLst>
        </pc:spChg>
        <pc:spChg chg="mod">
          <ac:chgData name="yuan hao" userId="79aab2ffbb299a1a" providerId="LiveId" clId="{360AF93D-A611-4DD5-B096-2B48F28F78A2}" dt="2020-08-09T07:47:25.926" v="145" actId="2711"/>
          <ac:spMkLst>
            <pc:docMk/>
            <pc:sldMasterMk cId="3846108185" sldId="2147483826"/>
            <ac:spMk id="3" creationId="{7B43D717-0614-4AC4-B3DC-4B529110EADC}"/>
          </ac:spMkLst>
        </pc:spChg>
        <pc:spChg chg="del">
          <ac:chgData name="yuan hao" userId="79aab2ffbb299a1a" providerId="LiveId" clId="{360AF93D-A611-4DD5-B096-2B48F28F78A2}" dt="2020-08-09T07:37:18.179" v="126" actId="478"/>
          <ac:spMkLst>
            <pc:docMk/>
            <pc:sldMasterMk cId="3846108185" sldId="2147483826"/>
            <ac:spMk id="7" creationId="{E0397B4D-9EC5-4252-B1D8-0682DA7300CB}"/>
          </ac:spMkLst>
        </pc:spChg>
        <pc:spChg chg="add mod">
          <ac:chgData name="yuan hao" userId="79aab2ffbb299a1a" providerId="LiveId" clId="{360AF93D-A611-4DD5-B096-2B48F28F78A2}" dt="2020-08-09T07:47:37.467" v="146" actId="2711"/>
          <ac:spMkLst>
            <pc:docMk/>
            <pc:sldMasterMk cId="3846108185" sldId="2147483826"/>
            <ac:spMk id="11" creationId="{82EC05B3-0BB3-433A-958B-143C583F4109}"/>
          </ac:spMkLst>
        </pc:spChg>
        <pc:sldLayoutChg chg="modSp mod">
          <pc:chgData name="yuan hao" userId="79aab2ffbb299a1a" providerId="LiveId" clId="{360AF93D-A611-4DD5-B096-2B48F28F78A2}" dt="2020-08-10T14:24:37.501" v="546"/>
          <pc:sldLayoutMkLst>
            <pc:docMk/>
            <pc:sldMasterMk cId="3846108185" sldId="2147483826"/>
            <pc:sldLayoutMk cId="2077810350" sldId="2147483827"/>
          </pc:sldLayoutMkLst>
          <pc:spChg chg="mod">
            <ac:chgData name="yuan hao" userId="79aab2ffbb299a1a" providerId="LiveId" clId="{360AF93D-A611-4DD5-B096-2B48F28F78A2}" dt="2020-08-09T07:42:54.419" v="137" actId="255"/>
            <ac:spMkLst>
              <pc:docMk/>
              <pc:sldMasterMk cId="3846108185" sldId="2147483826"/>
              <pc:sldLayoutMk cId="2077810350" sldId="2147483827"/>
              <ac:spMk id="2" creationId="{34CB94C9-2CA5-4AF7-8737-A227419A304E}"/>
            </ac:spMkLst>
          </pc:spChg>
          <pc:spChg chg="mod">
            <ac:chgData name="yuan hao" userId="79aab2ffbb299a1a" providerId="LiveId" clId="{360AF93D-A611-4DD5-B096-2B48F28F78A2}" dt="2020-08-09T07:42:59.107" v="138" actId="255"/>
            <ac:spMkLst>
              <pc:docMk/>
              <pc:sldMasterMk cId="3846108185" sldId="2147483826"/>
              <pc:sldLayoutMk cId="2077810350" sldId="2147483827"/>
              <ac:spMk id="3" creationId="{27BDC07A-AE84-40F4-827C-793FAF897611}"/>
            </ac:spMkLst>
          </pc:spChg>
          <pc:spChg chg="mod">
            <ac:chgData name="yuan hao" userId="79aab2ffbb299a1a" providerId="LiveId" clId="{360AF93D-A611-4DD5-B096-2B48F28F78A2}" dt="2020-08-10T14:24:37.501" v="546"/>
            <ac:spMkLst>
              <pc:docMk/>
              <pc:sldMasterMk cId="3846108185" sldId="2147483826"/>
              <pc:sldLayoutMk cId="2077810350" sldId="2147483827"/>
              <ac:spMk id="5" creationId="{D25D66B9-254D-4A50-8E63-0D66524B885B}"/>
            </ac:spMkLst>
          </pc:spChg>
        </pc:sldLayoutChg>
        <pc:sldLayoutChg chg="addSp delSp modSp mod">
          <pc:chgData name="yuan hao" userId="79aab2ffbb299a1a" providerId="LiveId" clId="{360AF93D-A611-4DD5-B096-2B48F28F78A2}" dt="2020-08-10T14:25:14.804" v="548"/>
          <pc:sldLayoutMkLst>
            <pc:docMk/>
            <pc:sldMasterMk cId="3846108185" sldId="2147483826"/>
            <pc:sldLayoutMk cId="1403840600" sldId="2147483828"/>
          </pc:sldLayoutMkLst>
          <pc:spChg chg="mod">
            <ac:chgData name="yuan hao" userId="79aab2ffbb299a1a" providerId="LiveId" clId="{360AF93D-A611-4DD5-B096-2B48F28F78A2}" dt="2020-08-09T07:46:31.659" v="143" actId="2711"/>
            <ac:spMkLst>
              <pc:docMk/>
              <pc:sldMasterMk cId="3846108185" sldId="2147483826"/>
              <pc:sldLayoutMk cId="1403840600" sldId="2147483828"/>
              <ac:spMk id="2" creationId="{63BBE2F6-5A22-489A-97E6-070070857E12}"/>
            </ac:spMkLst>
          </pc:spChg>
          <pc:spChg chg="mod">
            <ac:chgData name="yuan hao" userId="79aab2ffbb299a1a" providerId="LiveId" clId="{360AF93D-A611-4DD5-B096-2B48F28F78A2}" dt="2020-08-09T07:46:31.659" v="143" actId="2711"/>
            <ac:spMkLst>
              <pc:docMk/>
              <pc:sldMasterMk cId="3846108185" sldId="2147483826"/>
              <pc:sldLayoutMk cId="1403840600" sldId="2147483828"/>
              <ac:spMk id="3" creationId="{AAAFDCF4-E856-48AC-96AA-EFF253EFA409}"/>
            </ac:spMkLst>
          </pc:spChg>
          <pc:spChg chg="del">
            <ac:chgData name="yuan hao" userId="79aab2ffbb299a1a" providerId="LiveId" clId="{360AF93D-A611-4DD5-B096-2B48F28F78A2}" dt="2020-08-09T07:36:19.783" v="106" actId="478"/>
            <ac:spMkLst>
              <pc:docMk/>
              <pc:sldMasterMk cId="3846108185" sldId="2147483826"/>
              <pc:sldLayoutMk cId="1403840600" sldId="2147483828"/>
              <ac:spMk id="5" creationId="{092245D3-1D58-4321-BEBF-AB0B85D8714B}"/>
            </ac:spMkLst>
          </pc:spChg>
          <pc:spChg chg="add del mod">
            <ac:chgData name="yuan hao" userId="79aab2ffbb299a1a" providerId="LiveId" clId="{360AF93D-A611-4DD5-B096-2B48F28F78A2}" dt="2020-08-10T14:25:14.351" v="547" actId="478"/>
            <ac:spMkLst>
              <pc:docMk/>
              <pc:sldMasterMk cId="3846108185" sldId="2147483826"/>
              <pc:sldLayoutMk cId="1403840600" sldId="2147483828"/>
              <ac:spMk id="7" creationId="{604DD5D9-F15D-4795-A81B-06D5F3959152}"/>
            </ac:spMkLst>
          </pc:spChg>
          <pc:spChg chg="add mod">
            <ac:chgData name="yuan hao" userId="79aab2ffbb299a1a" providerId="LiveId" clId="{360AF93D-A611-4DD5-B096-2B48F28F78A2}" dt="2020-08-10T14:25:14.804" v="548"/>
            <ac:spMkLst>
              <pc:docMk/>
              <pc:sldMasterMk cId="3846108185" sldId="2147483826"/>
              <pc:sldLayoutMk cId="1403840600" sldId="2147483828"/>
              <ac:spMk id="8" creationId="{81EF318F-B3C9-490F-B3DC-02C0FCF1331F}"/>
            </ac:spMkLst>
          </pc:spChg>
        </pc:sldLayoutChg>
        <pc:sldLayoutChg chg="addSp delSp modSp mod">
          <pc:chgData name="yuan hao" userId="79aab2ffbb299a1a" providerId="LiveId" clId="{360AF93D-A611-4DD5-B096-2B48F28F78A2}" dt="2020-08-10T14:25:19.112" v="550"/>
          <pc:sldLayoutMkLst>
            <pc:docMk/>
            <pc:sldMasterMk cId="3846108185" sldId="2147483826"/>
            <pc:sldLayoutMk cId="3231849399" sldId="2147483829"/>
          </pc:sldLayoutMkLst>
          <pc:spChg chg="del">
            <ac:chgData name="yuan hao" userId="79aab2ffbb299a1a" providerId="LiveId" clId="{360AF93D-A611-4DD5-B096-2B48F28F78A2}" dt="2020-08-09T07:36:24.837" v="108" actId="478"/>
            <ac:spMkLst>
              <pc:docMk/>
              <pc:sldMasterMk cId="3846108185" sldId="2147483826"/>
              <pc:sldLayoutMk cId="3231849399" sldId="2147483829"/>
              <ac:spMk id="8" creationId="{26544092-2E70-419A-A489-3E206E0A86F8}"/>
            </ac:spMkLst>
          </pc:spChg>
          <pc:spChg chg="add mod">
            <ac:chgData name="yuan hao" userId="79aab2ffbb299a1a" providerId="LiveId" clId="{360AF93D-A611-4DD5-B096-2B48F28F78A2}" dt="2020-08-10T14:25:19.112" v="550"/>
            <ac:spMkLst>
              <pc:docMk/>
              <pc:sldMasterMk cId="3846108185" sldId="2147483826"/>
              <pc:sldLayoutMk cId="3231849399" sldId="2147483829"/>
              <ac:spMk id="8" creationId="{43F9C281-940F-4927-9265-B73BD6E335E4}"/>
            </ac:spMkLst>
          </pc:spChg>
          <pc:spChg chg="add del mod">
            <ac:chgData name="yuan hao" userId="79aab2ffbb299a1a" providerId="LiveId" clId="{360AF93D-A611-4DD5-B096-2B48F28F78A2}" dt="2020-08-10T14:25:18.645" v="549" actId="478"/>
            <ac:spMkLst>
              <pc:docMk/>
              <pc:sldMasterMk cId="3846108185" sldId="2147483826"/>
              <pc:sldLayoutMk cId="3231849399" sldId="2147483829"/>
              <ac:spMk id="10" creationId="{EBD660DA-C37B-46AB-8950-2ACE4B93D6F1}"/>
            </ac:spMkLst>
          </pc:spChg>
        </pc:sldLayoutChg>
        <pc:sldLayoutChg chg="addSp delSp modSp mod">
          <pc:chgData name="yuan hao" userId="79aab2ffbb299a1a" providerId="LiveId" clId="{360AF93D-A611-4DD5-B096-2B48F28F78A2}" dt="2020-08-10T14:25:22.842" v="552"/>
          <pc:sldLayoutMkLst>
            <pc:docMk/>
            <pc:sldMasterMk cId="3846108185" sldId="2147483826"/>
            <pc:sldLayoutMk cId="2923893020" sldId="2147483830"/>
          </pc:sldLayoutMkLst>
          <pc:spChg chg="add mod">
            <ac:chgData name="yuan hao" userId="79aab2ffbb299a1a" providerId="LiveId" clId="{360AF93D-A611-4DD5-B096-2B48F28F78A2}" dt="2020-08-10T14:25:22.842" v="552"/>
            <ac:spMkLst>
              <pc:docMk/>
              <pc:sldMasterMk cId="3846108185" sldId="2147483826"/>
              <pc:sldLayoutMk cId="2923893020" sldId="2147483830"/>
              <ac:spMk id="9" creationId="{18E131F4-7205-4B01-AE8E-B17DBC7B2089}"/>
            </ac:spMkLst>
          </pc:spChg>
          <pc:spChg chg="del">
            <ac:chgData name="yuan hao" userId="79aab2ffbb299a1a" providerId="LiveId" clId="{360AF93D-A611-4DD5-B096-2B48F28F78A2}" dt="2020-08-09T07:36:31.489" v="110" actId="478"/>
            <ac:spMkLst>
              <pc:docMk/>
              <pc:sldMasterMk cId="3846108185" sldId="2147483826"/>
              <pc:sldLayoutMk cId="2923893020" sldId="2147483830"/>
              <ac:spMk id="9" creationId="{26A08BCD-F5D1-4DE2-83AD-58144A78C6C4}"/>
            </ac:spMkLst>
          </pc:spChg>
          <pc:spChg chg="add del mod">
            <ac:chgData name="yuan hao" userId="79aab2ffbb299a1a" providerId="LiveId" clId="{360AF93D-A611-4DD5-B096-2B48F28F78A2}" dt="2020-08-10T14:25:22.394" v="551" actId="478"/>
            <ac:spMkLst>
              <pc:docMk/>
              <pc:sldMasterMk cId="3846108185" sldId="2147483826"/>
              <pc:sldLayoutMk cId="2923893020" sldId="2147483830"/>
              <ac:spMk id="11" creationId="{A14C340D-EBD5-41F0-8A0B-9FB556AA9C5D}"/>
            </ac:spMkLst>
          </pc:spChg>
        </pc:sldLayoutChg>
        <pc:sldLayoutChg chg="addSp delSp modSp mod">
          <pc:chgData name="yuan hao" userId="79aab2ffbb299a1a" providerId="LiveId" clId="{360AF93D-A611-4DD5-B096-2B48F28F78A2}" dt="2020-08-09T07:36:37.045" v="113"/>
          <pc:sldLayoutMkLst>
            <pc:docMk/>
            <pc:sldMasterMk cId="3846108185" sldId="2147483826"/>
            <pc:sldLayoutMk cId="636224839" sldId="2147483831"/>
          </pc:sldLayoutMkLst>
          <pc:spChg chg="del">
            <ac:chgData name="yuan hao" userId="79aab2ffbb299a1a" providerId="LiveId" clId="{360AF93D-A611-4DD5-B096-2B48F28F78A2}" dt="2020-08-09T07:36:36.590" v="112" actId="478"/>
            <ac:spMkLst>
              <pc:docMk/>
              <pc:sldMasterMk cId="3846108185" sldId="2147483826"/>
              <pc:sldLayoutMk cId="636224839" sldId="2147483831"/>
              <ac:spMk id="11" creationId="{805883B7-E489-4134-A7C5-130A4F487495}"/>
            </ac:spMkLst>
          </pc:spChg>
          <pc:spChg chg="add mod">
            <ac:chgData name="yuan hao" userId="79aab2ffbb299a1a" providerId="LiveId" clId="{360AF93D-A611-4DD5-B096-2B48F28F78A2}" dt="2020-08-09T07:36:37.045" v="113"/>
            <ac:spMkLst>
              <pc:docMk/>
              <pc:sldMasterMk cId="3846108185" sldId="2147483826"/>
              <pc:sldLayoutMk cId="636224839" sldId="2147483831"/>
              <ac:spMk id="13" creationId="{04E399EB-ABEC-4C44-BD1E-FE78CB6E2A2A}"/>
            </ac:spMkLst>
          </pc:spChg>
        </pc:sldLayoutChg>
        <pc:sldLayoutChg chg="addSp delSp modSp mod">
          <pc:chgData name="yuan hao" userId="79aab2ffbb299a1a" providerId="LiveId" clId="{360AF93D-A611-4DD5-B096-2B48F28F78A2}" dt="2020-08-10T14:25:31.266" v="554"/>
          <pc:sldLayoutMkLst>
            <pc:docMk/>
            <pc:sldMasterMk cId="3846108185" sldId="2147483826"/>
            <pc:sldLayoutMk cId="1455078670" sldId="2147483832"/>
          </pc:sldLayoutMkLst>
          <pc:spChg chg="add mod">
            <ac:chgData name="yuan hao" userId="79aab2ffbb299a1a" providerId="LiveId" clId="{360AF93D-A611-4DD5-B096-2B48F28F78A2}" dt="2020-08-10T14:25:31.266" v="554"/>
            <ac:spMkLst>
              <pc:docMk/>
              <pc:sldMasterMk cId="3846108185" sldId="2147483826"/>
              <pc:sldLayoutMk cId="1455078670" sldId="2147483832"/>
              <ac:spMk id="7" creationId="{177886D3-E9A6-4FCD-B010-1EA1A7731B39}"/>
            </ac:spMkLst>
          </pc:spChg>
          <pc:spChg chg="del">
            <ac:chgData name="yuan hao" userId="79aab2ffbb299a1a" providerId="LiveId" clId="{360AF93D-A611-4DD5-B096-2B48F28F78A2}" dt="2020-08-09T07:36:40.489" v="114" actId="478"/>
            <ac:spMkLst>
              <pc:docMk/>
              <pc:sldMasterMk cId="3846108185" sldId="2147483826"/>
              <pc:sldLayoutMk cId="1455078670" sldId="2147483832"/>
              <ac:spMk id="7" creationId="{1E617FB9-6883-4FB5-AC91-2ADEE57563C6}"/>
            </ac:spMkLst>
          </pc:spChg>
          <pc:spChg chg="add del mod">
            <ac:chgData name="yuan hao" userId="79aab2ffbb299a1a" providerId="LiveId" clId="{360AF93D-A611-4DD5-B096-2B48F28F78A2}" dt="2020-08-10T14:25:30.765" v="553" actId="478"/>
            <ac:spMkLst>
              <pc:docMk/>
              <pc:sldMasterMk cId="3846108185" sldId="2147483826"/>
              <pc:sldLayoutMk cId="1455078670" sldId="2147483832"/>
              <ac:spMk id="9" creationId="{C56302D7-DD32-4DEF-837D-B303ECD71F52}"/>
            </ac:spMkLst>
          </pc:spChg>
        </pc:sldLayoutChg>
        <pc:sldLayoutChg chg="addSp delSp modSp mod">
          <pc:chgData name="yuan hao" userId="79aab2ffbb299a1a" providerId="LiveId" clId="{360AF93D-A611-4DD5-B096-2B48F28F78A2}" dt="2020-08-10T14:25:44.745" v="558"/>
          <pc:sldLayoutMkLst>
            <pc:docMk/>
            <pc:sldMasterMk cId="3846108185" sldId="2147483826"/>
            <pc:sldLayoutMk cId="3549555639" sldId="2147483833"/>
          </pc:sldLayoutMkLst>
          <pc:spChg chg="add del mod">
            <ac:chgData name="yuan hao" userId="79aab2ffbb299a1a" providerId="LiveId" clId="{360AF93D-A611-4DD5-B096-2B48F28F78A2}" dt="2020-08-10T14:25:44.282" v="557" actId="478"/>
            <ac:spMkLst>
              <pc:docMk/>
              <pc:sldMasterMk cId="3846108185" sldId="2147483826"/>
              <pc:sldLayoutMk cId="3549555639" sldId="2147483833"/>
              <ac:spMk id="5" creationId="{4A0E64B1-C439-4067-87A8-CD7B463855B4}"/>
            </ac:spMkLst>
          </pc:spChg>
          <pc:spChg chg="add mod">
            <ac:chgData name="yuan hao" userId="79aab2ffbb299a1a" providerId="LiveId" clId="{360AF93D-A611-4DD5-B096-2B48F28F78A2}" dt="2020-08-10T14:25:44.745" v="558"/>
            <ac:spMkLst>
              <pc:docMk/>
              <pc:sldMasterMk cId="3846108185" sldId="2147483826"/>
              <pc:sldLayoutMk cId="3549555639" sldId="2147483833"/>
              <ac:spMk id="6" creationId="{327AC451-B09D-42BF-94EB-D2849D2975A4}"/>
            </ac:spMkLst>
          </pc:spChg>
          <pc:spChg chg="del">
            <ac:chgData name="yuan hao" userId="79aab2ffbb299a1a" providerId="LiveId" clId="{360AF93D-A611-4DD5-B096-2B48F28F78A2}" dt="2020-08-09T07:36:44.263" v="116" actId="478"/>
            <ac:spMkLst>
              <pc:docMk/>
              <pc:sldMasterMk cId="3846108185" sldId="2147483826"/>
              <pc:sldLayoutMk cId="3549555639" sldId="2147483833"/>
              <ac:spMk id="8" creationId="{C258E2E6-3073-4CDE-8D76-F5B1845BBE2C}"/>
            </ac:spMkLst>
          </pc:spChg>
        </pc:sldLayoutChg>
        <pc:sldLayoutChg chg="addSp delSp modSp mod">
          <pc:chgData name="yuan hao" userId="79aab2ffbb299a1a" providerId="LiveId" clId="{360AF93D-A611-4DD5-B096-2B48F28F78A2}" dt="2020-08-10T14:25:40.820" v="556"/>
          <pc:sldLayoutMkLst>
            <pc:docMk/>
            <pc:sldMasterMk cId="3846108185" sldId="2147483826"/>
            <pc:sldLayoutMk cId="315639345" sldId="2147483834"/>
          </pc:sldLayoutMkLst>
          <pc:spChg chg="del">
            <ac:chgData name="yuan hao" userId="79aab2ffbb299a1a" providerId="LiveId" clId="{360AF93D-A611-4DD5-B096-2B48F28F78A2}" dt="2020-08-09T07:36:47.526" v="118" actId="478"/>
            <ac:spMkLst>
              <pc:docMk/>
              <pc:sldMasterMk cId="3846108185" sldId="2147483826"/>
              <pc:sldLayoutMk cId="315639345" sldId="2147483834"/>
              <ac:spMk id="9" creationId="{B49D722E-4F57-4F3B-9DE8-630CE34CF49B}"/>
            </ac:spMkLst>
          </pc:spChg>
          <pc:spChg chg="add mod">
            <ac:chgData name="yuan hao" userId="79aab2ffbb299a1a" providerId="LiveId" clId="{360AF93D-A611-4DD5-B096-2B48F28F78A2}" dt="2020-08-10T14:25:40.820" v="556"/>
            <ac:spMkLst>
              <pc:docMk/>
              <pc:sldMasterMk cId="3846108185" sldId="2147483826"/>
              <pc:sldLayoutMk cId="315639345" sldId="2147483834"/>
              <ac:spMk id="9" creationId="{C50FD226-86D9-4BB7-8A0E-A77C9859F89E}"/>
            </ac:spMkLst>
          </pc:spChg>
          <pc:spChg chg="add del mod">
            <ac:chgData name="yuan hao" userId="79aab2ffbb299a1a" providerId="LiveId" clId="{360AF93D-A611-4DD5-B096-2B48F28F78A2}" dt="2020-08-10T14:25:40.353" v="555" actId="478"/>
            <ac:spMkLst>
              <pc:docMk/>
              <pc:sldMasterMk cId="3846108185" sldId="2147483826"/>
              <pc:sldLayoutMk cId="315639345" sldId="2147483834"/>
              <ac:spMk id="11" creationId="{6A67A2A5-985E-4D17-9B52-A1799740A1ED}"/>
            </ac:spMkLst>
          </pc:spChg>
        </pc:sldLayoutChg>
        <pc:sldLayoutChg chg="addSp delSp modSp mod">
          <pc:chgData name="yuan hao" userId="79aab2ffbb299a1a" providerId="LiveId" clId="{360AF93D-A611-4DD5-B096-2B48F28F78A2}" dt="2020-08-10T14:25:51.307" v="560"/>
          <pc:sldLayoutMkLst>
            <pc:docMk/>
            <pc:sldMasterMk cId="3846108185" sldId="2147483826"/>
            <pc:sldLayoutMk cId="287593571" sldId="2147483835"/>
          </pc:sldLayoutMkLst>
          <pc:spChg chg="del">
            <ac:chgData name="yuan hao" userId="79aab2ffbb299a1a" providerId="LiveId" clId="{360AF93D-A611-4DD5-B096-2B48F28F78A2}" dt="2020-08-09T07:36:55.170" v="120" actId="478"/>
            <ac:spMkLst>
              <pc:docMk/>
              <pc:sldMasterMk cId="3846108185" sldId="2147483826"/>
              <pc:sldLayoutMk cId="287593571" sldId="2147483835"/>
              <ac:spMk id="9" creationId="{36DE35FC-4486-43D5-8289-11B1AC199DA8}"/>
            </ac:spMkLst>
          </pc:spChg>
          <pc:spChg chg="add mod">
            <ac:chgData name="yuan hao" userId="79aab2ffbb299a1a" providerId="LiveId" clId="{360AF93D-A611-4DD5-B096-2B48F28F78A2}" dt="2020-08-10T14:25:51.307" v="560"/>
            <ac:spMkLst>
              <pc:docMk/>
              <pc:sldMasterMk cId="3846108185" sldId="2147483826"/>
              <pc:sldLayoutMk cId="287593571" sldId="2147483835"/>
              <ac:spMk id="9" creationId="{E7FB0D56-326E-455C-B72F-71080F73DC43}"/>
            </ac:spMkLst>
          </pc:spChg>
          <pc:spChg chg="add del mod">
            <ac:chgData name="yuan hao" userId="79aab2ffbb299a1a" providerId="LiveId" clId="{360AF93D-A611-4DD5-B096-2B48F28F78A2}" dt="2020-08-10T14:25:50.596" v="559" actId="478"/>
            <ac:spMkLst>
              <pc:docMk/>
              <pc:sldMasterMk cId="3846108185" sldId="2147483826"/>
              <pc:sldLayoutMk cId="287593571" sldId="2147483835"/>
              <ac:spMk id="11" creationId="{34725CD0-715B-448F-A6FB-E1406C2E83B7}"/>
            </ac:spMkLst>
          </pc:spChg>
        </pc:sldLayoutChg>
        <pc:sldLayoutChg chg="addSp delSp modSp mod">
          <pc:chgData name="yuan hao" userId="79aab2ffbb299a1a" providerId="LiveId" clId="{360AF93D-A611-4DD5-B096-2B48F28F78A2}" dt="2020-08-10T14:25:56.582" v="563"/>
          <pc:sldLayoutMkLst>
            <pc:docMk/>
            <pc:sldMasterMk cId="3846108185" sldId="2147483826"/>
            <pc:sldLayoutMk cId="2392587373" sldId="2147483836"/>
          </pc:sldLayoutMkLst>
          <pc:spChg chg="del">
            <ac:chgData name="yuan hao" userId="79aab2ffbb299a1a" providerId="LiveId" clId="{360AF93D-A611-4DD5-B096-2B48F28F78A2}" dt="2020-08-09T07:36:59.121" v="122" actId="478"/>
            <ac:spMkLst>
              <pc:docMk/>
              <pc:sldMasterMk cId="3846108185" sldId="2147483826"/>
              <pc:sldLayoutMk cId="2392587373" sldId="2147483836"/>
              <ac:spMk id="8" creationId="{204F9D5B-7AA3-4445-9DA8-372A80263F57}"/>
            </ac:spMkLst>
          </pc:spChg>
          <pc:spChg chg="add mod">
            <ac:chgData name="yuan hao" userId="79aab2ffbb299a1a" providerId="LiveId" clId="{360AF93D-A611-4DD5-B096-2B48F28F78A2}" dt="2020-08-10T14:25:56.582" v="563"/>
            <ac:spMkLst>
              <pc:docMk/>
              <pc:sldMasterMk cId="3846108185" sldId="2147483826"/>
              <pc:sldLayoutMk cId="2392587373" sldId="2147483836"/>
              <ac:spMk id="8" creationId="{310CA15C-56EB-4721-80D8-4923FD539302}"/>
            </ac:spMkLst>
          </pc:spChg>
          <pc:spChg chg="add del mod">
            <ac:chgData name="yuan hao" userId="79aab2ffbb299a1a" providerId="LiveId" clId="{360AF93D-A611-4DD5-B096-2B48F28F78A2}" dt="2020-08-10T14:25:56.152" v="562" actId="478"/>
            <ac:spMkLst>
              <pc:docMk/>
              <pc:sldMasterMk cId="3846108185" sldId="2147483826"/>
              <pc:sldLayoutMk cId="2392587373" sldId="2147483836"/>
              <ac:spMk id="10" creationId="{67396335-DAED-4D84-B451-F047BAFE6569}"/>
            </ac:spMkLst>
          </pc:spChg>
        </pc:sldLayoutChg>
        <pc:sldLayoutChg chg="addSp delSp modSp mod">
          <pc:chgData name="yuan hao" userId="79aab2ffbb299a1a" providerId="LiveId" clId="{360AF93D-A611-4DD5-B096-2B48F28F78A2}" dt="2020-08-10T14:26:00.628" v="565"/>
          <pc:sldLayoutMkLst>
            <pc:docMk/>
            <pc:sldMasterMk cId="3846108185" sldId="2147483826"/>
            <pc:sldLayoutMk cId="2956222450" sldId="2147483837"/>
          </pc:sldLayoutMkLst>
          <pc:spChg chg="del">
            <ac:chgData name="yuan hao" userId="79aab2ffbb299a1a" providerId="LiveId" clId="{360AF93D-A611-4DD5-B096-2B48F28F78A2}" dt="2020-08-09T07:37:02.539" v="124" actId="478"/>
            <ac:spMkLst>
              <pc:docMk/>
              <pc:sldMasterMk cId="3846108185" sldId="2147483826"/>
              <pc:sldLayoutMk cId="2956222450" sldId="2147483837"/>
              <ac:spMk id="8" creationId="{132B97E4-60E3-430B-895A-26E2561B6833}"/>
            </ac:spMkLst>
          </pc:spChg>
          <pc:spChg chg="add mod">
            <ac:chgData name="yuan hao" userId="79aab2ffbb299a1a" providerId="LiveId" clId="{360AF93D-A611-4DD5-B096-2B48F28F78A2}" dt="2020-08-10T14:26:00.628" v="565"/>
            <ac:spMkLst>
              <pc:docMk/>
              <pc:sldMasterMk cId="3846108185" sldId="2147483826"/>
              <pc:sldLayoutMk cId="2956222450" sldId="2147483837"/>
              <ac:spMk id="8" creationId="{A63A9310-DD88-41E6-9B87-1A61AE00FDAC}"/>
            </ac:spMkLst>
          </pc:spChg>
          <pc:spChg chg="add del mod">
            <ac:chgData name="yuan hao" userId="79aab2ffbb299a1a" providerId="LiveId" clId="{360AF93D-A611-4DD5-B096-2B48F28F78A2}" dt="2020-08-10T14:26:00.112" v="564" actId="478"/>
            <ac:spMkLst>
              <pc:docMk/>
              <pc:sldMasterMk cId="3846108185" sldId="2147483826"/>
              <pc:sldLayoutMk cId="2956222450" sldId="2147483837"/>
              <ac:spMk id="10" creationId="{A966820A-E206-48A0-B9CB-0F955F5D1ACF}"/>
            </ac:spMkLst>
          </pc:spChg>
        </pc:sldLayoutChg>
      </pc:sldMasterChg>
    </pc:docChg>
  </pc:docChgLst>
  <pc:docChgLst>
    <pc:chgData name="yuan hao" userId="79aab2ffbb299a1a" providerId="LiveId" clId="{68EE02A0-EDB0-427F-8B7C-1C7DC84B4113}"/>
    <pc:docChg chg="undo custSel addSld delSld modSld sldOrd modMainMaster">
      <pc:chgData name="yuan hao" userId="79aab2ffbb299a1a" providerId="LiveId" clId="{68EE02A0-EDB0-427F-8B7C-1C7DC84B4113}" dt="2020-08-30T03:33:05.946" v="7393" actId="47"/>
      <pc:docMkLst>
        <pc:docMk/>
      </pc:docMkLst>
      <pc:sldChg chg="addSp delSp modSp del mod">
        <pc:chgData name="yuan hao" userId="79aab2ffbb299a1a" providerId="LiveId" clId="{68EE02A0-EDB0-427F-8B7C-1C7DC84B4113}" dt="2020-08-27T17:03:01.345" v="5320" actId="2696"/>
        <pc:sldMkLst>
          <pc:docMk/>
          <pc:sldMk cId="4209042081" sldId="260"/>
        </pc:sldMkLst>
        <pc:spChg chg="mod">
          <ac:chgData name="yuan hao" userId="79aab2ffbb299a1a" providerId="LiveId" clId="{68EE02A0-EDB0-427F-8B7C-1C7DC84B4113}" dt="2020-08-27T16:55:51.812" v="5312" actId="20577"/>
          <ac:spMkLst>
            <pc:docMk/>
            <pc:sldMk cId="4209042081" sldId="260"/>
            <ac:spMk id="2" creationId="{DDF715CF-8B93-4297-A27E-2E10867208CA}"/>
          </ac:spMkLst>
        </pc:spChg>
        <pc:spChg chg="del mod">
          <ac:chgData name="yuan hao" userId="79aab2ffbb299a1a" providerId="LiveId" clId="{68EE02A0-EDB0-427F-8B7C-1C7DC84B4113}" dt="2020-08-11T14:54:18.432" v="2738" actId="478"/>
          <ac:spMkLst>
            <pc:docMk/>
            <pc:sldMk cId="4209042081" sldId="260"/>
            <ac:spMk id="3" creationId="{704A8C5D-A0B1-4181-9959-ABD050A1BFBB}"/>
          </ac:spMkLst>
        </pc:spChg>
        <pc:spChg chg="mod">
          <ac:chgData name="yuan hao" userId="79aab2ffbb299a1a" providerId="LiveId" clId="{68EE02A0-EDB0-427F-8B7C-1C7DC84B4113}" dt="2020-08-15T16:23:53.686" v="4137" actId="2711"/>
          <ac:spMkLst>
            <pc:docMk/>
            <pc:sldMk cId="4209042081" sldId="260"/>
            <ac:spMk id="5" creationId="{823E1D19-0D9F-425D-B7A2-F8B31D242B90}"/>
          </ac:spMkLst>
        </pc:spChg>
        <pc:spChg chg="mod">
          <ac:chgData name="yuan hao" userId="79aab2ffbb299a1a" providerId="LiveId" clId="{68EE02A0-EDB0-427F-8B7C-1C7DC84B4113}" dt="2020-08-15T16:23:53.686" v="4137" actId="2711"/>
          <ac:spMkLst>
            <pc:docMk/>
            <pc:sldMk cId="4209042081" sldId="260"/>
            <ac:spMk id="6" creationId="{54090028-75DB-4BD8-A654-DB30E74A7FFE}"/>
          </ac:spMkLst>
        </pc:spChg>
        <pc:spChg chg="add del mod">
          <ac:chgData name="yuan hao" userId="79aab2ffbb299a1a" providerId="LiveId" clId="{68EE02A0-EDB0-427F-8B7C-1C7DC84B4113}" dt="2020-08-11T14:54:20.165" v="2739" actId="478"/>
          <ac:spMkLst>
            <pc:docMk/>
            <pc:sldMk cId="4209042081" sldId="260"/>
            <ac:spMk id="7" creationId="{D504E10D-3AD8-4439-A6F0-B25D2001599A}"/>
          </ac:spMkLst>
        </pc:spChg>
        <pc:grpChg chg="del mod">
          <ac:chgData name="yuan hao" userId="79aab2ffbb299a1a" providerId="LiveId" clId="{68EE02A0-EDB0-427F-8B7C-1C7DC84B4113}" dt="2020-08-12T02:26:42.118" v="3950"/>
          <ac:grpSpMkLst>
            <pc:docMk/>
            <pc:sldMk cId="4209042081" sldId="260"/>
            <ac:grpSpMk id="12" creationId="{88220EE8-8669-4602-A83F-A026192F01E9}"/>
          </ac:grpSpMkLst>
        </pc:grpChg>
        <pc:grpChg chg="del mod">
          <ac:chgData name="yuan hao" userId="79aab2ffbb299a1a" providerId="LiveId" clId="{68EE02A0-EDB0-427F-8B7C-1C7DC84B4113}" dt="2020-08-13T03:44:40.745" v="3965"/>
          <ac:grpSpMkLst>
            <pc:docMk/>
            <pc:sldMk cId="4209042081" sldId="260"/>
            <ac:grpSpMk id="14" creationId="{4B18E824-D6CE-44EA-857D-3D45FF77B3D1}"/>
          </ac:grpSpMkLst>
        </pc:grpChg>
        <pc:inkChg chg="add del">
          <ac:chgData name="yuan hao" userId="79aab2ffbb299a1a" providerId="LiveId" clId="{68EE02A0-EDB0-427F-8B7C-1C7DC84B4113}" dt="2020-08-13T03:44:37.139" v="3959"/>
          <ac:inkMkLst>
            <pc:docMk/>
            <pc:sldMk cId="4209042081" sldId="260"/>
            <ac:inkMk id="3" creationId="{8F8F1587-11F8-42D6-A35A-14053200318B}"/>
          </ac:inkMkLst>
        </pc:inkChg>
        <pc:inkChg chg="add del mod">
          <ac:chgData name="yuan hao" userId="79aab2ffbb299a1a" providerId="LiveId" clId="{68EE02A0-EDB0-427F-8B7C-1C7DC84B4113}" dt="2020-08-13T03:44:40.743" v="3963"/>
          <ac:inkMkLst>
            <pc:docMk/>
            <pc:sldMk cId="4209042081" sldId="260"/>
            <ac:inkMk id="4" creationId="{94181865-7FB1-4ABE-B7FA-7B19BE672263}"/>
          </ac:inkMkLst>
        </pc:inkChg>
        <pc:inkChg chg="add del mod">
          <ac:chgData name="yuan hao" userId="79aab2ffbb299a1a" providerId="LiveId" clId="{68EE02A0-EDB0-427F-8B7C-1C7DC84B4113}" dt="2020-08-13T03:44:40.741" v="3961"/>
          <ac:inkMkLst>
            <pc:docMk/>
            <pc:sldMk cId="4209042081" sldId="260"/>
            <ac:inkMk id="7" creationId="{C851F5A8-3BA1-496F-B032-8708F0722324}"/>
          </ac:inkMkLst>
        </pc:inkChg>
        <pc:inkChg chg="add del mod">
          <ac:chgData name="yuan hao" userId="79aab2ffbb299a1a" providerId="LiveId" clId="{68EE02A0-EDB0-427F-8B7C-1C7DC84B4113}" dt="2020-08-13T03:44:40.739" v="3960"/>
          <ac:inkMkLst>
            <pc:docMk/>
            <pc:sldMk cId="4209042081" sldId="260"/>
            <ac:inkMk id="8" creationId="{E72F8979-62CE-416A-A37E-E24DCE67638A}"/>
          </ac:inkMkLst>
        </pc:inkChg>
        <pc:inkChg chg="add del mod">
          <ac:chgData name="yuan hao" userId="79aab2ffbb299a1a" providerId="LiveId" clId="{68EE02A0-EDB0-427F-8B7C-1C7DC84B4113}" dt="2020-08-13T03:44:40.744" v="3964"/>
          <ac:inkMkLst>
            <pc:docMk/>
            <pc:sldMk cId="4209042081" sldId="260"/>
            <ac:inkMk id="9" creationId="{39C214BE-593F-4C50-B531-E9B78018E561}"/>
          </ac:inkMkLst>
        </pc:inkChg>
        <pc:inkChg chg="add del mod">
          <ac:chgData name="yuan hao" userId="79aab2ffbb299a1a" providerId="LiveId" clId="{68EE02A0-EDB0-427F-8B7C-1C7DC84B4113}" dt="2020-08-13T03:44:40.746" v="3966"/>
          <ac:inkMkLst>
            <pc:docMk/>
            <pc:sldMk cId="4209042081" sldId="260"/>
            <ac:inkMk id="10" creationId="{B5122CEB-0C3A-4339-98B0-7AA704DD3D22}"/>
          </ac:inkMkLst>
        </pc:inkChg>
        <pc:inkChg chg="add del mod">
          <ac:chgData name="yuan hao" userId="79aab2ffbb299a1a" providerId="LiveId" clId="{68EE02A0-EDB0-427F-8B7C-1C7DC84B4113}" dt="2020-08-13T03:44:40.742" v="3962"/>
          <ac:inkMkLst>
            <pc:docMk/>
            <pc:sldMk cId="4209042081" sldId="260"/>
            <ac:inkMk id="11" creationId="{2A457166-8DD1-47DA-B4FB-7C772D209EA4}"/>
          </ac:inkMkLst>
        </pc:inkChg>
        <pc:inkChg chg="add del mod">
          <ac:chgData name="yuan hao" userId="79aab2ffbb299a1a" providerId="LiveId" clId="{68EE02A0-EDB0-427F-8B7C-1C7DC84B4113}" dt="2020-08-13T03:44:40.745" v="3965"/>
          <ac:inkMkLst>
            <pc:docMk/>
            <pc:sldMk cId="4209042081" sldId="260"/>
            <ac:inkMk id="13" creationId="{CFB25B2B-0D5A-4A83-9EE4-3D73DBEB466C}"/>
          </ac:inkMkLst>
        </pc:inkChg>
      </pc:sldChg>
      <pc:sldChg chg="addSp delSp modSp mod">
        <pc:chgData name="yuan hao" userId="79aab2ffbb299a1a" providerId="LiveId" clId="{68EE02A0-EDB0-427F-8B7C-1C7DC84B4113}" dt="2020-08-29T01:18:44.813" v="6588" actId="20577"/>
        <pc:sldMkLst>
          <pc:docMk/>
          <pc:sldMk cId="1802221374" sldId="265"/>
        </pc:sldMkLst>
        <pc:spChg chg="mod">
          <ac:chgData name="yuan hao" userId="79aab2ffbb299a1a" providerId="LiveId" clId="{68EE02A0-EDB0-427F-8B7C-1C7DC84B4113}" dt="2020-08-29T01:18:44.813" v="6588" actId="20577"/>
          <ac:spMkLst>
            <pc:docMk/>
            <pc:sldMk cId="1802221374" sldId="265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8T03:08:35.286" v="5577" actId="14"/>
          <ac:spMkLst>
            <pc:docMk/>
            <pc:sldMk cId="1802221374" sldId="265"/>
            <ac:spMk id="3" creationId="{6B81C6BE-D929-444C-8C8F-CC42BC4A56D4}"/>
          </ac:spMkLst>
        </pc:spChg>
        <pc:spChg chg="mod">
          <ac:chgData name="yuan hao" userId="79aab2ffbb299a1a" providerId="LiveId" clId="{68EE02A0-EDB0-427F-8B7C-1C7DC84B4113}" dt="2020-08-15T16:24:50.922" v="4142" actId="2711"/>
          <ac:spMkLst>
            <pc:docMk/>
            <pc:sldMk cId="1802221374" sldId="265"/>
            <ac:spMk id="4" creationId="{C8BD05B3-73D1-4FF6-952E-8102D9247FF4}"/>
          </ac:spMkLst>
        </pc:spChg>
        <pc:spChg chg="mod">
          <ac:chgData name="yuan hao" userId="79aab2ffbb299a1a" providerId="LiveId" clId="{68EE02A0-EDB0-427F-8B7C-1C7DC84B4113}" dt="2020-08-15T16:24:50.922" v="4142" actId="2711"/>
          <ac:spMkLst>
            <pc:docMk/>
            <pc:sldMk cId="1802221374" sldId="265"/>
            <ac:spMk id="9" creationId="{DFBDDCC0-280B-4E5C-9B07-1FFA5D65DDF2}"/>
          </ac:spMkLst>
        </pc:spChg>
        <pc:picChg chg="add del mod">
          <ac:chgData name="yuan hao" userId="79aab2ffbb299a1a" providerId="LiveId" clId="{68EE02A0-EDB0-427F-8B7C-1C7DC84B4113}" dt="2020-08-11T14:58:16.116" v="2777" actId="478"/>
          <ac:picMkLst>
            <pc:docMk/>
            <pc:sldMk cId="1802221374" sldId="265"/>
            <ac:picMk id="5" creationId="{78A77A00-074F-4A13-A28A-CCE3441405F9}"/>
          </ac:picMkLst>
        </pc:picChg>
      </pc:sldChg>
      <pc:sldChg chg="del">
        <pc:chgData name="yuan hao" userId="79aab2ffbb299a1a" providerId="LiveId" clId="{68EE02A0-EDB0-427F-8B7C-1C7DC84B4113}" dt="2020-08-11T17:05:37.792" v="3868" actId="47"/>
        <pc:sldMkLst>
          <pc:docMk/>
          <pc:sldMk cId="2937377125" sldId="266"/>
        </pc:sldMkLst>
      </pc:sldChg>
      <pc:sldChg chg="del">
        <pc:chgData name="yuan hao" userId="79aab2ffbb299a1a" providerId="LiveId" clId="{68EE02A0-EDB0-427F-8B7C-1C7DC84B4113}" dt="2020-08-11T17:05:37.792" v="3868" actId="47"/>
        <pc:sldMkLst>
          <pc:docMk/>
          <pc:sldMk cId="443438621" sldId="274"/>
        </pc:sldMkLst>
      </pc:sldChg>
      <pc:sldChg chg="del">
        <pc:chgData name="yuan hao" userId="79aab2ffbb299a1a" providerId="LiveId" clId="{68EE02A0-EDB0-427F-8B7C-1C7DC84B4113}" dt="2020-08-11T17:05:37.792" v="3868" actId="47"/>
        <pc:sldMkLst>
          <pc:docMk/>
          <pc:sldMk cId="1790666033" sldId="276"/>
        </pc:sldMkLst>
      </pc:sldChg>
      <pc:sldChg chg="del">
        <pc:chgData name="yuan hao" userId="79aab2ffbb299a1a" providerId="LiveId" clId="{68EE02A0-EDB0-427F-8B7C-1C7DC84B4113}" dt="2020-08-11T17:05:37.792" v="3868" actId="47"/>
        <pc:sldMkLst>
          <pc:docMk/>
          <pc:sldMk cId="476223686" sldId="277"/>
        </pc:sldMkLst>
      </pc:sldChg>
      <pc:sldChg chg="del">
        <pc:chgData name="yuan hao" userId="79aab2ffbb299a1a" providerId="LiveId" clId="{68EE02A0-EDB0-427F-8B7C-1C7DC84B4113}" dt="2020-08-11T17:05:37.792" v="3868" actId="47"/>
        <pc:sldMkLst>
          <pc:docMk/>
          <pc:sldMk cId="1120590803" sldId="278"/>
        </pc:sldMkLst>
      </pc:sldChg>
      <pc:sldChg chg="del">
        <pc:chgData name="yuan hao" userId="79aab2ffbb299a1a" providerId="LiveId" clId="{68EE02A0-EDB0-427F-8B7C-1C7DC84B4113}" dt="2020-08-11T17:05:37.792" v="3868" actId="47"/>
        <pc:sldMkLst>
          <pc:docMk/>
          <pc:sldMk cId="700674206" sldId="279"/>
        </pc:sldMkLst>
      </pc:sldChg>
      <pc:sldChg chg="del">
        <pc:chgData name="yuan hao" userId="79aab2ffbb299a1a" providerId="LiveId" clId="{68EE02A0-EDB0-427F-8B7C-1C7DC84B4113}" dt="2020-08-11T17:05:37.792" v="3868" actId="47"/>
        <pc:sldMkLst>
          <pc:docMk/>
          <pc:sldMk cId="2235038965" sldId="280"/>
        </pc:sldMkLst>
      </pc:sldChg>
      <pc:sldChg chg="del">
        <pc:chgData name="yuan hao" userId="79aab2ffbb299a1a" providerId="LiveId" clId="{68EE02A0-EDB0-427F-8B7C-1C7DC84B4113}" dt="2020-08-11T17:05:37.792" v="3868" actId="47"/>
        <pc:sldMkLst>
          <pc:docMk/>
          <pc:sldMk cId="3477694747" sldId="281"/>
        </pc:sldMkLst>
      </pc:sldChg>
      <pc:sldChg chg="modSp del mod">
        <pc:chgData name="yuan hao" userId="79aab2ffbb299a1a" providerId="LiveId" clId="{68EE02A0-EDB0-427F-8B7C-1C7DC84B4113}" dt="2020-08-11T17:05:37.792" v="3868" actId="47"/>
        <pc:sldMkLst>
          <pc:docMk/>
          <pc:sldMk cId="2382753696" sldId="282"/>
        </pc:sldMkLst>
        <pc:spChg chg="mod">
          <ac:chgData name="yuan hao" userId="79aab2ffbb299a1a" providerId="LiveId" clId="{68EE02A0-EDB0-427F-8B7C-1C7DC84B4113}" dt="2020-08-11T04:17:11.641" v="682"/>
          <ac:spMkLst>
            <pc:docMk/>
            <pc:sldMk cId="2382753696" sldId="282"/>
            <ac:spMk id="3" creationId="{6B81C6BE-D929-444C-8C8F-CC42BC4A56D4}"/>
          </ac:spMkLst>
        </pc:spChg>
      </pc:sldChg>
      <pc:sldChg chg="addSp delSp modSp new mod">
        <pc:chgData name="yuan hao" userId="79aab2ffbb299a1a" providerId="LiveId" clId="{68EE02A0-EDB0-427F-8B7C-1C7DC84B4113}" dt="2020-08-28T14:01:59.829" v="5609" actId="20577"/>
        <pc:sldMkLst>
          <pc:docMk/>
          <pc:sldMk cId="668705706" sldId="283"/>
        </pc:sldMkLst>
        <pc:spChg chg="mod">
          <ac:chgData name="yuan hao" userId="79aab2ffbb299a1a" providerId="LiveId" clId="{68EE02A0-EDB0-427F-8B7C-1C7DC84B4113}" dt="2020-08-28T14:01:59.829" v="5609" actId="20577"/>
          <ac:spMkLst>
            <pc:docMk/>
            <pc:sldMk cId="668705706" sldId="283"/>
            <ac:spMk id="2" creationId="{019E648F-D790-4453-8A3D-C1091A6E7A9D}"/>
          </ac:spMkLst>
        </pc:spChg>
        <pc:spChg chg="mod">
          <ac:chgData name="yuan hao" userId="79aab2ffbb299a1a" providerId="LiveId" clId="{68EE02A0-EDB0-427F-8B7C-1C7DC84B4113}" dt="2020-08-28T02:28:51.570" v="5443"/>
          <ac:spMkLst>
            <pc:docMk/>
            <pc:sldMk cId="668705706" sldId="283"/>
            <ac:spMk id="3" creationId="{D59244A6-55E7-4A30-878B-C58D15D97028}"/>
          </ac:spMkLst>
        </pc:spChg>
        <pc:spChg chg="mod">
          <ac:chgData name="yuan hao" userId="79aab2ffbb299a1a" providerId="LiveId" clId="{68EE02A0-EDB0-427F-8B7C-1C7DC84B4113}" dt="2020-08-15T16:24:04.497" v="4138" actId="2711"/>
          <ac:spMkLst>
            <pc:docMk/>
            <pc:sldMk cId="668705706" sldId="283"/>
            <ac:spMk id="4" creationId="{C9DBBFD8-6E9E-4FB6-AAB3-7E0F72AD3933}"/>
          </ac:spMkLst>
        </pc:spChg>
        <pc:spChg chg="mod">
          <ac:chgData name="yuan hao" userId="79aab2ffbb299a1a" providerId="LiveId" clId="{68EE02A0-EDB0-427F-8B7C-1C7DC84B4113}" dt="2020-08-15T16:24:04.497" v="4138" actId="2711"/>
          <ac:spMkLst>
            <pc:docMk/>
            <pc:sldMk cId="668705706" sldId="283"/>
            <ac:spMk id="5" creationId="{3E452DFD-FA2B-4A74-B5D3-CFB2DD6F09EF}"/>
          </ac:spMkLst>
        </pc:spChg>
        <pc:inkChg chg="add del">
          <ac:chgData name="yuan hao" userId="79aab2ffbb299a1a" providerId="LiveId" clId="{68EE02A0-EDB0-427F-8B7C-1C7DC84B4113}" dt="2020-08-13T03:44:44.579" v="3967"/>
          <ac:inkMkLst>
            <pc:docMk/>
            <pc:sldMk cId="668705706" sldId="283"/>
            <ac:inkMk id="6" creationId="{709E7929-C0D7-4F00-9D82-323DE18AD49F}"/>
          </ac:inkMkLst>
        </pc:inkChg>
        <pc:inkChg chg="add del">
          <ac:chgData name="yuan hao" userId="79aab2ffbb299a1a" providerId="LiveId" clId="{68EE02A0-EDB0-427F-8B7C-1C7DC84B4113}" dt="2020-08-13T03:44:46.041" v="3968"/>
          <ac:inkMkLst>
            <pc:docMk/>
            <pc:sldMk cId="668705706" sldId="283"/>
            <ac:inkMk id="7" creationId="{86803F16-5AC4-46DB-BAD7-672A48A7805A}"/>
          </ac:inkMkLst>
        </pc:inkChg>
        <pc:inkChg chg="add del">
          <ac:chgData name="yuan hao" userId="79aab2ffbb299a1a" providerId="LiveId" clId="{68EE02A0-EDB0-427F-8B7C-1C7DC84B4113}" dt="2020-08-13T03:44:47.296" v="3969"/>
          <ac:inkMkLst>
            <pc:docMk/>
            <pc:sldMk cId="668705706" sldId="283"/>
            <ac:inkMk id="8" creationId="{B4CA6CD4-6469-4621-B9D8-BEC39ADB730E}"/>
          </ac:inkMkLst>
        </pc:inkChg>
      </pc:sldChg>
      <pc:sldChg chg="addSp delSp modSp add mod ord">
        <pc:chgData name="yuan hao" userId="79aab2ffbb299a1a" providerId="LiveId" clId="{68EE02A0-EDB0-427F-8B7C-1C7DC84B4113}" dt="2020-08-29T09:28:56.227" v="6618" actId="20577"/>
        <pc:sldMkLst>
          <pc:docMk/>
          <pc:sldMk cId="4120553171" sldId="284"/>
        </pc:sldMkLst>
        <pc:spChg chg="del mod">
          <ac:chgData name="yuan hao" userId="79aab2ffbb299a1a" providerId="LiveId" clId="{68EE02A0-EDB0-427F-8B7C-1C7DC84B4113}" dt="2020-08-28T03:04:02.876" v="5550" actId="478"/>
          <ac:spMkLst>
            <pc:docMk/>
            <pc:sldMk cId="4120553171" sldId="284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8T14:49:02.335" v="6082" actId="20577"/>
          <ac:spMkLst>
            <pc:docMk/>
            <pc:sldMk cId="4120553171" sldId="284"/>
            <ac:spMk id="3" creationId="{6B81C6BE-D929-444C-8C8F-CC42BC4A56D4}"/>
          </ac:spMkLst>
        </pc:spChg>
        <pc:spChg chg="add del mod">
          <ac:chgData name="yuan hao" userId="79aab2ffbb299a1a" providerId="LiveId" clId="{68EE02A0-EDB0-427F-8B7C-1C7DC84B4113}" dt="2020-08-11T09:25:38.417" v="1126" actId="478"/>
          <ac:spMkLst>
            <pc:docMk/>
            <pc:sldMk cId="4120553171" sldId="284"/>
            <ac:spMk id="5" creationId="{65DD99A6-9751-49DD-A3EB-CAEA250302D8}"/>
          </ac:spMkLst>
        </pc:spChg>
        <pc:spChg chg="add del mod">
          <ac:chgData name="yuan hao" userId="79aab2ffbb299a1a" providerId="LiveId" clId="{68EE02A0-EDB0-427F-8B7C-1C7DC84B4113}" dt="2020-08-28T03:04:05.186" v="5551" actId="478"/>
          <ac:spMkLst>
            <pc:docMk/>
            <pc:sldMk cId="4120553171" sldId="284"/>
            <ac:spMk id="6" creationId="{D0DAB167-F078-4CE9-B49F-EB7BEFDB6FFC}"/>
          </ac:spMkLst>
        </pc:spChg>
        <pc:spChg chg="add del mod">
          <ac:chgData name="yuan hao" userId="79aab2ffbb299a1a" providerId="LiveId" clId="{68EE02A0-EDB0-427F-8B7C-1C7DC84B4113}" dt="2020-08-11T10:09:21.665" v="1925" actId="478"/>
          <ac:spMkLst>
            <pc:docMk/>
            <pc:sldMk cId="4120553171" sldId="284"/>
            <ac:spMk id="7" creationId="{3C32C584-A79D-4F67-A964-873E73F373A7}"/>
          </ac:spMkLst>
        </pc:spChg>
        <pc:spChg chg="add del mod">
          <ac:chgData name="yuan hao" userId="79aab2ffbb299a1a" providerId="LiveId" clId="{68EE02A0-EDB0-427F-8B7C-1C7DC84B4113}" dt="2020-08-11T10:09:23.885" v="1926" actId="478"/>
          <ac:spMkLst>
            <pc:docMk/>
            <pc:sldMk cId="4120553171" sldId="284"/>
            <ac:spMk id="8" creationId="{7DC4191A-453F-4F7D-8EF0-936129063A78}"/>
          </ac:spMkLst>
        </pc:spChg>
        <pc:spChg chg="add mod">
          <ac:chgData name="yuan hao" userId="79aab2ffbb299a1a" providerId="LiveId" clId="{68EE02A0-EDB0-427F-8B7C-1C7DC84B4113}" dt="2020-08-29T09:28:56.227" v="6618" actId="20577"/>
          <ac:spMkLst>
            <pc:docMk/>
            <pc:sldMk cId="4120553171" sldId="284"/>
            <ac:spMk id="8" creationId="{800F5F30-2DA0-4C9E-B512-E9684E65D3B7}"/>
          </ac:spMkLst>
        </pc:spChg>
        <pc:spChg chg="add del mod">
          <ac:chgData name="yuan hao" userId="79aab2ffbb299a1a" providerId="LiveId" clId="{68EE02A0-EDB0-427F-8B7C-1C7DC84B4113}" dt="2020-08-11T09:25:41.262" v="1127" actId="478"/>
          <ac:spMkLst>
            <pc:docMk/>
            <pc:sldMk cId="4120553171" sldId="284"/>
            <ac:spMk id="10" creationId="{2D9B17AA-D531-4F61-B9BA-7372AD261B3D}"/>
          </ac:spMkLst>
        </pc:spChg>
        <pc:spChg chg="add del">
          <ac:chgData name="yuan hao" userId="79aab2ffbb299a1a" providerId="LiveId" clId="{68EE02A0-EDB0-427F-8B7C-1C7DC84B4113}" dt="2020-08-28T14:44:00.005" v="6033" actId="22"/>
          <ac:spMkLst>
            <pc:docMk/>
            <pc:sldMk cId="4120553171" sldId="284"/>
            <ac:spMk id="10" creationId="{8B29EFEC-AFC3-4BFA-9E55-AEEF31C6E17E}"/>
          </ac:spMkLst>
        </pc:spChg>
        <pc:spChg chg="add del mod">
          <ac:chgData name="yuan hao" userId="79aab2ffbb299a1a" providerId="LiveId" clId="{68EE02A0-EDB0-427F-8B7C-1C7DC84B4113}" dt="2020-08-11T10:09:25.863" v="1927" actId="478"/>
          <ac:spMkLst>
            <pc:docMk/>
            <pc:sldMk cId="4120553171" sldId="284"/>
            <ac:spMk id="13" creationId="{4F2B044C-2BA9-45DF-8B0E-2E23CA634B7A}"/>
          </ac:spMkLst>
        </pc:spChg>
      </pc:sldChg>
      <pc:sldChg chg="addSp modSp add del mod ord">
        <pc:chgData name="yuan hao" userId="79aab2ffbb299a1a" providerId="LiveId" clId="{68EE02A0-EDB0-427F-8B7C-1C7DC84B4113}" dt="2020-08-11T17:06:12.784" v="3869" actId="47"/>
        <pc:sldMkLst>
          <pc:docMk/>
          <pc:sldMk cId="3924526521" sldId="285"/>
        </pc:sldMkLst>
        <pc:spChg chg="mod">
          <ac:chgData name="yuan hao" userId="79aab2ffbb299a1a" providerId="LiveId" clId="{68EE02A0-EDB0-427F-8B7C-1C7DC84B4113}" dt="2020-08-11T15:03:06.894" v="2902"/>
          <ac:spMkLst>
            <pc:docMk/>
            <pc:sldMk cId="3924526521" sldId="285"/>
            <ac:spMk id="3" creationId="{6B81C6BE-D929-444C-8C8F-CC42BC4A56D4}"/>
          </ac:spMkLst>
        </pc:spChg>
        <pc:spChg chg="mod">
          <ac:chgData name="yuan hao" userId="79aab2ffbb299a1a" providerId="LiveId" clId="{68EE02A0-EDB0-427F-8B7C-1C7DC84B4113}" dt="2020-08-11T09:32:15.855" v="1350" actId="6549"/>
          <ac:spMkLst>
            <pc:docMk/>
            <pc:sldMk cId="3924526521" sldId="285"/>
            <ac:spMk id="7" creationId="{3C32C584-A79D-4F67-A964-873E73F373A7}"/>
          </ac:spMkLst>
        </pc:spChg>
        <pc:picChg chg="add mod">
          <ac:chgData name="yuan hao" userId="79aab2ffbb299a1a" providerId="LiveId" clId="{68EE02A0-EDB0-427F-8B7C-1C7DC84B4113}" dt="2020-08-11T10:05:09.243" v="1803" actId="1076"/>
          <ac:picMkLst>
            <pc:docMk/>
            <pc:sldMk cId="3924526521" sldId="285"/>
            <ac:picMk id="5" creationId="{FBC353E9-2569-4C7B-A2DB-7A9DA824D0A9}"/>
          </ac:picMkLst>
        </pc:picChg>
      </pc:sldChg>
      <pc:sldChg chg="addSp delSp modSp add del mod ord modAnim">
        <pc:chgData name="yuan hao" userId="79aab2ffbb299a1a" providerId="LiveId" clId="{68EE02A0-EDB0-427F-8B7C-1C7DC84B4113}" dt="2020-08-30T03:33:05.946" v="7393" actId="47"/>
        <pc:sldMkLst>
          <pc:docMk/>
          <pc:sldMk cId="503578234" sldId="286"/>
        </pc:sldMkLst>
        <pc:spChg chg="mod">
          <ac:chgData name="yuan hao" userId="79aab2ffbb299a1a" providerId="LiveId" clId="{68EE02A0-EDB0-427F-8B7C-1C7DC84B4113}" dt="2020-08-28T03:10:09.654" v="5591"/>
          <ac:spMkLst>
            <pc:docMk/>
            <pc:sldMk cId="503578234" sldId="286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0T03:05:47.159" v="4225"/>
          <ac:spMkLst>
            <pc:docMk/>
            <pc:sldMk cId="503578234" sldId="286"/>
            <ac:spMk id="3" creationId="{6B81C6BE-D929-444C-8C8F-CC42BC4A56D4}"/>
          </ac:spMkLst>
        </pc:spChg>
        <pc:spChg chg="del mod">
          <ac:chgData name="yuan hao" userId="79aab2ffbb299a1a" providerId="LiveId" clId="{68EE02A0-EDB0-427F-8B7C-1C7DC84B4113}" dt="2020-08-11T09:35:11.625" v="1370" actId="21"/>
          <ac:spMkLst>
            <pc:docMk/>
            <pc:sldMk cId="503578234" sldId="286"/>
            <ac:spMk id="5" creationId="{65DD99A6-9751-49DD-A3EB-CAEA250302D8}"/>
          </ac:spMkLst>
        </pc:spChg>
        <pc:spChg chg="mod">
          <ac:chgData name="yuan hao" userId="79aab2ffbb299a1a" providerId="LiveId" clId="{68EE02A0-EDB0-427F-8B7C-1C7DC84B4113}" dt="2020-08-26T15:30:30.910" v="5114" actId="20577"/>
          <ac:spMkLst>
            <pc:docMk/>
            <pc:sldMk cId="503578234" sldId="286"/>
            <ac:spMk id="7" creationId="{3C32C584-A79D-4F67-A964-873E73F373A7}"/>
          </ac:spMkLst>
        </pc:spChg>
        <pc:spChg chg="add mod">
          <ac:chgData name="yuan hao" userId="79aab2ffbb299a1a" providerId="LiveId" clId="{68EE02A0-EDB0-427F-8B7C-1C7DC84B4113}" dt="2020-08-20T03:06:35.840" v="4235" actId="1076"/>
          <ac:spMkLst>
            <pc:docMk/>
            <pc:sldMk cId="503578234" sldId="286"/>
            <ac:spMk id="8" creationId="{F3FB6C5C-8927-4926-9C33-B57ACD049E12}"/>
          </ac:spMkLst>
        </pc:spChg>
        <pc:spChg chg="del">
          <ac:chgData name="yuan hao" userId="79aab2ffbb299a1a" providerId="LiveId" clId="{68EE02A0-EDB0-427F-8B7C-1C7DC84B4113}" dt="2020-08-11T09:35:11.625" v="1370" actId="21"/>
          <ac:spMkLst>
            <pc:docMk/>
            <pc:sldMk cId="503578234" sldId="286"/>
            <ac:spMk id="10" creationId="{2D9B17AA-D531-4F61-B9BA-7372AD261B3D}"/>
          </ac:spMkLst>
        </pc:spChg>
        <pc:spChg chg="add del">
          <ac:chgData name="yuan hao" userId="79aab2ffbb299a1a" providerId="LiveId" clId="{68EE02A0-EDB0-427F-8B7C-1C7DC84B4113}" dt="2020-08-20T03:05:58.463" v="4228" actId="478"/>
          <ac:spMkLst>
            <pc:docMk/>
            <pc:sldMk cId="503578234" sldId="286"/>
            <ac:spMk id="10" creationId="{81CD3F20-5FD4-4C3A-8CA0-4B91B3E3B85C}"/>
          </ac:spMkLst>
        </pc:spChg>
        <pc:spChg chg="add mod">
          <ac:chgData name="yuan hao" userId="79aab2ffbb299a1a" providerId="LiveId" clId="{68EE02A0-EDB0-427F-8B7C-1C7DC84B4113}" dt="2020-08-20T03:06:35.840" v="4235" actId="1076"/>
          <ac:spMkLst>
            <pc:docMk/>
            <pc:sldMk cId="503578234" sldId="286"/>
            <ac:spMk id="12" creationId="{ED3BCB64-491E-4096-976B-3A62DEE6502D}"/>
          </ac:spMkLst>
        </pc:spChg>
        <pc:picChg chg="add mod">
          <ac:chgData name="yuan hao" userId="79aab2ffbb299a1a" providerId="LiveId" clId="{68EE02A0-EDB0-427F-8B7C-1C7DC84B4113}" dt="2020-08-20T03:08:08.310" v="4238" actId="1076"/>
          <ac:picMkLst>
            <pc:docMk/>
            <pc:sldMk cId="503578234" sldId="286"/>
            <ac:picMk id="13" creationId="{CD0FE0D2-A07A-48EA-BF04-9A8F5CF526DF}"/>
          </ac:picMkLst>
        </pc:picChg>
        <pc:picChg chg="add mod">
          <ac:chgData name="yuan hao" userId="79aab2ffbb299a1a" providerId="LiveId" clId="{68EE02A0-EDB0-427F-8B7C-1C7DC84B4113}" dt="2020-08-20T03:08:32.252" v="4241" actId="1076"/>
          <ac:picMkLst>
            <pc:docMk/>
            <pc:sldMk cId="503578234" sldId="286"/>
            <ac:picMk id="14" creationId="{AF2F412B-184D-4ED6-8141-071C5B32FFE9}"/>
          </ac:picMkLst>
        </pc:picChg>
        <pc:picChg chg="add mod">
          <ac:chgData name="yuan hao" userId="79aab2ffbb299a1a" providerId="LiveId" clId="{68EE02A0-EDB0-427F-8B7C-1C7DC84B4113}" dt="2020-08-20T03:08:59.877" v="4265" actId="1036"/>
          <ac:picMkLst>
            <pc:docMk/>
            <pc:sldMk cId="503578234" sldId="286"/>
            <ac:picMk id="15" creationId="{5F89EB1E-7729-4ED8-8A05-BC03177C544C}"/>
          </ac:picMkLst>
        </pc:picChg>
      </pc:sldChg>
      <pc:sldChg chg="add del">
        <pc:chgData name="yuan hao" userId="79aab2ffbb299a1a" providerId="LiveId" clId="{68EE02A0-EDB0-427F-8B7C-1C7DC84B4113}" dt="2020-08-11T09:33:44.152" v="1352" actId="47"/>
        <pc:sldMkLst>
          <pc:docMk/>
          <pc:sldMk cId="1003072438" sldId="287"/>
        </pc:sldMkLst>
      </pc:sldChg>
      <pc:sldChg chg="modSp add mod modAnim">
        <pc:chgData name="yuan hao" userId="79aab2ffbb299a1a" providerId="LiveId" clId="{68EE02A0-EDB0-427F-8B7C-1C7DC84B4113}" dt="2020-08-29T10:33:46.671" v="7114" actId="20577"/>
        <pc:sldMkLst>
          <pc:docMk/>
          <pc:sldMk cId="2701350358" sldId="287"/>
        </pc:sldMkLst>
        <pc:spChg chg="mod">
          <ac:chgData name="yuan hao" userId="79aab2ffbb299a1a" providerId="LiveId" clId="{68EE02A0-EDB0-427F-8B7C-1C7DC84B4113}" dt="2020-08-29T10:27:39.501" v="6975"/>
          <ac:spMkLst>
            <pc:docMk/>
            <pc:sldMk cId="2701350358" sldId="287"/>
            <ac:spMk id="2" creationId="{F605F201-4BF0-49A2-B787-2047EFA501B0}"/>
          </ac:spMkLst>
        </pc:spChg>
        <pc:spChg chg="mod">
          <ac:chgData name="yuan hao" userId="79aab2ffbb299a1a" providerId="LiveId" clId="{68EE02A0-EDB0-427F-8B7C-1C7DC84B4113}" dt="2020-08-29T10:33:46.671" v="7114" actId="20577"/>
          <ac:spMkLst>
            <pc:docMk/>
            <pc:sldMk cId="2701350358" sldId="287"/>
            <ac:spMk id="3" creationId="{6275F71A-9610-431C-9342-92D8AC3A2626}"/>
          </ac:spMkLst>
        </pc:spChg>
      </pc:sldChg>
      <pc:sldChg chg="addSp delSp modSp add del mod">
        <pc:chgData name="yuan hao" userId="79aab2ffbb299a1a" providerId="LiveId" clId="{68EE02A0-EDB0-427F-8B7C-1C7DC84B4113}" dt="2020-08-11T17:06:12.784" v="3869" actId="47"/>
        <pc:sldMkLst>
          <pc:docMk/>
          <pc:sldMk cId="2889807543" sldId="287"/>
        </pc:sldMkLst>
        <pc:spChg chg="mod">
          <ac:chgData name="yuan hao" userId="79aab2ffbb299a1a" providerId="LiveId" clId="{68EE02A0-EDB0-427F-8B7C-1C7DC84B4113}" dt="2020-08-11T15:02:59.413" v="2900"/>
          <ac:spMkLst>
            <pc:docMk/>
            <pc:sldMk cId="2889807543" sldId="287"/>
            <ac:spMk id="3" creationId="{6B81C6BE-D929-444C-8C8F-CC42BC4A56D4}"/>
          </ac:spMkLst>
        </pc:spChg>
        <pc:spChg chg="del">
          <ac:chgData name="yuan hao" userId="79aab2ffbb299a1a" providerId="LiveId" clId="{68EE02A0-EDB0-427F-8B7C-1C7DC84B4113}" dt="2020-08-11T09:41:58.922" v="1403" actId="478"/>
          <ac:spMkLst>
            <pc:docMk/>
            <pc:sldMk cId="2889807543" sldId="287"/>
            <ac:spMk id="7" creationId="{3C32C584-A79D-4F67-A964-873E73F373A7}"/>
          </ac:spMkLst>
        </pc:spChg>
        <pc:picChg chg="add mod">
          <ac:chgData name="yuan hao" userId="79aab2ffbb299a1a" providerId="LiveId" clId="{68EE02A0-EDB0-427F-8B7C-1C7DC84B4113}" dt="2020-08-11T09:57:14.942" v="1675" actId="1076"/>
          <ac:picMkLst>
            <pc:docMk/>
            <pc:sldMk cId="2889807543" sldId="287"/>
            <ac:picMk id="5" creationId="{F0050CA3-3C6D-4632-9E88-17BDE3376D60}"/>
          </ac:picMkLst>
        </pc:picChg>
        <pc:picChg chg="add mod">
          <ac:chgData name="yuan hao" userId="79aab2ffbb299a1a" providerId="LiveId" clId="{68EE02A0-EDB0-427F-8B7C-1C7DC84B4113}" dt="2020-08-11T09:53:23.367" v="1661" actId="1036"/>
          <ac:picMkLst>
            <pc:docMk/>
            <pc:sldMk cId="2889807543" sldId="287"/>
            <ac:picMk id="6" creationId="{1F0A05EB-C647-46DC-BCA0-C669BDA2A8A9}"/>
          </ac:picMkLst>
        </pc:picChg>
      </pc:sldChg>
      <pc:sldChg chg="add del">
        <pc:chgData name="yuan hao" userId="79aab2ffbb299a1a" providerId="LiveId" clId="{68EE02A0-EDB0-427F-8B7C-1C7DC84B4113}" dt="2020-08-29T10:34:00.876" v="7115" actId="2696"/>
        <pc:sldMkLst>
          <pc:docMk/>
          <pc:sldMk cId="1682112046" sldId="288"/>
        </pc:sldMkLst>
      </pc:sldChg>
      <pc:sldChg chg="addSp delSp modSp add del mod">
        <pc:chgData name="yuan hao" userId="79aab2ffbb299a1a" providerId="LiveId" clId="{68EE02A0-EDB0-427F-8B7C-1C7DC84B4113}" dt="2020-08-11T17:06:12.784" v="3869" actId="47"/>
        <pc:sldMkLst>
          <pc:docMk/>
          <pc:sldMk cId="2427725220" sldId="288"/>
        </pc:sldMkLst>
        <pc:spChg chg="mod">
          <ac:chgData name="yuan hao" userId="79aab2ffbb299a1a" providerId="LiveId" clId="{68EE02A0-EDB0-427F-8B7C-1C7DC84B4113}" dt="2020-08-11T15:03:03.002" v="2901"/>
          <ac:spMkLst>
            <pc:docMk/>
            <pc:sldMk cId="2427725220" sldId="288"/>
            <ac:spMk id="3" creationId="{6B81C6BE-D929-444C-8C8F-CC42BC4A56D4}"/>
          </ac:spMkLst>
        </pc:spChg>
        <pc:spChg chg="add del">
          <ac:chgData name="yuan hao" userId="79aab2ffbb299a1a" providerId="LiveId" clId="{68EE02A0-EDB0-427F-8B7C-1C7DC84B4113}" dt="2020-08-11T09:59:52.078" v="1722" actId="478"/>
          <ac:spMkLst>
            <pc:docMk/>
            <pc:sldMk cId="2427725220" sldId="288"/>
            <ac:spMk id="10" creationId="{AB083EC4-1301-44DB-B2AD-8BAE462DBD8D}"/>
          </ac:spMkLst>
        </pc:spChg>
        <pc:picChg chg="del">
          <ac:chgData name="yuan hao" userId="79aab2ffbb299a1a" providerId="LiveId" clId="{68EE02A0-EDB0-427F-8B7C-1C7DC84B4113}" dt="2020-08-11T09:53:45.735" v="1668" actId="478"/>
          <ac:picMkLst>
            <pc:docMk/>
            <pc:sldMk cId="2427725220" sldId="288"/>
            <ac:picMk id="5" creationId="{F0050CA3-3C6D-4632-9E88-17BDE3376D60}"/>
          </ac:picMkLst>
        </pc:picChg>
        <pc:picChg chg="del">
          <ac:chgData name="yuan hao" userId="79aab2ffbb299a1a" providerId="LiveId" clId="{68EE02A0-EDB0-427F-8B7C-1C7DC84B4113}" dt="2020-08-11T09:53:51.366" v="1670" actId="478"/>
          <ac:picMkLst>
            <pc:docMk/>
            <pc:sldMk cId="2427725220" sldId="288"/>
            <ac:picMk id="6" creationId="{1F0A05EB-C647-46DC-BCA0-C669BDA2A8A9}"/>
          </ac:picMkLst>
        </pc:picChg>
        <pc:picChg chg="add mod">
          <ac:chgData name="yuan hao" userId="79aab2ffbb299a1a" providerId="LiveId" clId="{68EE02A0-EDB0-427F-8B7C-1C7DC84B4113}" dt="2020-08-11T09:59:03.252" v="1691" actId="1076"/>
          <ac:picMkLst>
            <pc:docMk/>
            <pc:sldMk cId="2427725220" sldId="288"/>
            <ac:picMk id="7" creationId="{27649050-B3A0-435D-B25D-B5692928B79B}"/>
          </ac:picMkLst>
        </pc:picChg>
      </pc:sldChg>
      <pc:sldChg chg="addSp delSp modSp add del mod">
        <pc:chgData name="yuan hao" userId="79aab2ffbb299a1a" providerId="LiveId" clId="{68EE02A0-EDB0-427F-8B7C-1C7DC84B4113}" dt="2020-08-30T03:33:05.946" v="7393" actId="47"/>
        <pc:sldMkLst>
          <pc:docMk/>
          <pc:sldMk cId="1999160461" sldId="289"/>
        </pc:sldMkLst>
        <pc:spChg chg="mod">
          <ac:chgData name="yuan hao" userId="79aab2ffbb299a1a" providerId="LiveId" clId="{68EE02A0-EDB0-427F-8B7C-1C7DC84B4113}" dt="2020-08-28T03:10:05.310" v="5590"/>
          <ac:spMkLst>
            <pc:docMk/>
            <pc:sldMk cId="1999160461" sldId="289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6T15:26:44.279" v="5015"/>
          <ac:spMkLst>
            <pc:docMk/>
            <pc:sldMk cId="1999160461" sldId="289"/>
            <ac:spMk id="3" creationId="{6B81C6BE-D929-444C-8C8F-CC42BC4A56D4}"/>
          </ac:spMkLst>
        </pc:spChg>
        <pc:spChg chg="mod">
          <ac:chgData name="yuan hao" userId="79aab2ffbb299a1a" providerId="LiveId" clId="{68EE02A0-EDB0-427F-8B7C-1C7DC84B4113}" dt="2020-08-20T03:37:12.488" v="4542" actId="14100"/>
          <ac:spMkLst>
            <pc:docMk/>
            <pc:sldMk cId="1999160461" sldId="289"/>
            <ac:spMk id="7" creationId="{3C32C584-A79D-4F67-A964-873E73F373A7}"/>
          </ac:spMkLst>
        </pc:spChg>
        <pc:spChg chg="add del">
          <ac:chgData name="yuan hao" userId="79aab2ffbb299a1a" providerId="LiveId" clId="{68EE02A0-EDB0-427F-8B7C-1C7DC84B4113}" dt="2020-08-11T17:09:26.346" v="3895" actId="22"/>
          <ac:spMkLst>
            <pc:docMk/>
            <pc:sldMk cId="1999160461" sldId="289"/>
            <ac:spMk id="10" creationId="{AF122B35-1EB6-4D48-AAE5-32F6D0505A2B}"/>
          </ac:spMkLst>
        </pc:spChg>
        <pc:spChg chg="add mod">
          <ac:chgData name="yuan hao" userId="79aab2ffbb299a1a" providerId="LiveId" clId="{68EE02A0-EDB0-427F-8B7C-1C7DC84B4113}" dt="2020-08-11T17:10:00.607" v="3916" actId="255"/>
          <ac:spMkLst>
            <pc:docMk/>
            <pc:sldMk cId="1999160461" sldId="289"/>
            <ac:spMk id="12" creationId="{85117F94-0381-48CA-8E68-E3DC43F17AF1}"/>
          </ac:spMkLst>
        </pc:spChg>
        <pc:spChg chg="mod">
          <ac:chgData name="yuan hao" userId="79aab2ffbb299a1a" providerId="LiveId" clId="{68EE02A0-EDB0-427F-8B7C-1C7DC84B4113}" dt="2020-08-11T17:10:04.697" v="3917" actId="1076"/>
          <ac:spMkLst>
            <pc:docMk/>
            <pc:sldMk cId="1999160461" sldId="289"/>
            <ac:spMk id="13" creationId="{4F2B044C-2BA9-45DF-8B0E-2E23CA634B7A}"/>
          </ac:spMkLst>
        </pc:spChg>
        <pc:cxnChg chg="add mod">
          <ac:chgData name="yuan hao" userId="79aab2ffbb299a1a" providerId="LiveId" clId="{68EE02A0-EDB0-427F-8B7C-1C7DC84B4113}" dt="2020-08-11T17:09:21.508" v="3893" actId="1076"/>
          <ac:cxnSpMkLst>
            <pc:docMk/>
            <pc:sldMk cId="1999160461" sldId="289"/>
            <ac:cxnSpMk id="6" creationId="{77D7B7FF-7090-4707-A202-8A3949CC4292}"/>
          </ac:cxnSpMkLst>
        </pc:cxnChg>
      </pc:sldChg>
      <pc:sldChg chg="modSp add del mod">
        <pc:chgData name="yuan hao" userId="79aab2ffbb299a1a" providerId="LiveId" clId="{68EE02A0-EDB0-427F-8B7C-1C7DC84B4113}" dt="2020-08-11T10:49:53.103" v="2550" actId="2696"/>
        <pc:sldMkLst>
          <pc:docMk/>
          <pc:sldMk cId="3620457091" sldId="290"/>
        </pc:sldMkLst>
        <pc:spChg chg="mod">
          <ac:chgData name="yuan hao" userId="79aab2ffbb299a1a" providerId="LiveId" clId="{68EE02A0-EDB0-427F-8B7C-1C7DC84B4113}" dt="2020-08-11T10:31:51.345" v="2274"/>
          <ac:spMkLst>
            <pc:docMk/>
            <pc:sldMk cId="3620457091" sldId="290"/>
            <ac:spMk id="3" creationId="{6B81C6BE-D929-444C-8C8F-CC42BC4A56D4}"/>
          </ac:spMkLst>
        </pc:spChg>
      </pc:sldChg>
      <pc:sldChg chg="modSp add mod modAnim">
        <pc:chgData name="yuan hao" userId="79aab2ffbb299a1a" providerId="LiveId" clId="{68EE02A0-EDB0-427F-8B7C-1C7DC84B4113}" dt="2020-08-29T14:37:54.336" v="7330"/>
        <pc:sldMkLst>
          <pc:docMk/>
          <pc:sldMk cId="4058567848" sldId="290"/>
        </pc:sldMkLst>
        <pc:spChg chg="mod">
          <ac:chgData name="yuan hao" userId="79aab2ffbb299a1a" providerId="LiveId" clId="{68EE02A0-EDB0-427F-8B7C-1C7DC84B4113}" dt="2020-08-29T14:14:41.045" v="7225"/>
          <ac:spMkLst>
            <pc:docMk/>
            <pc:sldMk cId="4058567848" sldId="290"/>
            <ac:spMk id="2" creationId="{F605F201-4BF0-49A2-B787-2047EFA501B0}"/>
          </ac:spMkLst>
        </pc:spChg>
        <pc:spChg chg="mod">
          <ac:chgData name="yuan hao" userId="79aab2ffbb299a1a" providerId="LiveId" clId="{68EE02A0-EDB0-427F-8B7C-1C7DC84B4113}" dt="2020-08-29T14:37:54.336" v="7330"/>
          <ac:spMkLst>
            <pc:docMk/>
            <pc:sldMk cId="4058567848" sldId="290"/>
            <ac:spMk id="3" creationId="{6275F71A-9610-431C-9342-92D8AC3A2626}"/>
          </ac:spMkLst>
        </pc:spChg>
      </pc:sldChg>
      <pc:sldChg chg="addSp delSp modSp add del mod modAnim">
        <pc:chgData name="yuan hao" userId="79aab2ffbb299a1a" providerId="LiveId" clId="{68EE02A0-EDB0-427F-8B7C-1C7DC84B4113}" dt="2020-08-30T03:33:05.946" v="7393" actId="47"/>
        <pc:sldMkLst>
          <pc:docMk/>
          <pc:sldMk cId="129803929" sldId="291"/>
        </pc:sldMkLst>
        <pc:spChg chg="mod">
          <ac:chgData name="yuan hao" userId="79aab2ffbb299a1a" providerId="LiveId" clId="{68EE02A0-EDB0-427F-8B7C-1C7DC84B4113}" dt="2020-08-29T14:40:22.344" v="7353" actId="20577"/>
          <ac:spMkLst>
            <pc:docMk/>
            <pc:sldMk cId="129803929" sldId="291"/>
            <ac:spMk id="2" creationId="{F605F201-4BF0-49A2-B787-2047EFA501B0}"/>
          </ac:spMkLst>
        </pc:spChg>
        <pc:spChg chg="mod">
          <ac:chgData name="yuan hao" userId="79aab2ffbb299a1a" providerId="LiveId" clId="{68EE02A0-EDB0-427F-8B7C-1C7DC84B4113}" dt="2020-08-29T14:42:03.456" v="7379"/>
          <ac:spMkLst>
            <pc:docMk/>
            <pc:sldMk cId="129803929" sldId="291"/>
            <ac:spMk id="3" creationId="{6275F71A-9610-431C-9342-92D8AC3A2626}"/>
          </ac:spMkLst>
        </pc:spChg>
        <pc:spChg chg="mod">
          <ac:chgData name="yuan hao" userId="79aab2ffbb299a1a" providerId="LiveId" clId="{68EE02A0-EDB0-427F-8B7C-1C7DC84B4113}" dt="2020-08-29T14:41:59.746" v="7375"/>
          <ac:spMkLst>
            <pc:docMk/>
            <pc:sldMk cId="129803929" sldId="291"/>
            <ac:spMk id="7" creationId="{4A25AE1B-E96C-4DEB-8DEF-39577ADF281B}"/>
          </ac:spMkLst>
        </pc:spChg>
        <pc:spChg chg="mod">
          <ac:chgData name="yuan hao" userId="79aab2ffbb299a1a" providerId="LiveId" clId="{68EE02A0-EDB0-427F-8B7C-1C7DC84B4113}" dt="2020-08-29T14:41:44.167" v="7370" actId="1076"/>
          <ac:spMkLst>
            <pc:docMk/>
            <pc:sldMk cId="129803929" sldId="291"/>
            <ac:spMk id="11" creationId="{3E669EAC-6BF4-4751-B811-A3131DF45E42}"/>
          </ac:spMkLst>
        </pc:spChg>
        <pc:spChg chg="add del">
          <ac:chgData name="yuan hao" userId="79aab2ffbb299a1a" providerId="LiveId" clId="{68EE02A0-EDB0-427F-8B7C-1C7DC84B4113}" dt="2020-08-29T14:40:09.243" v="7349" actId="478"/>
          <ac:spMkLst>
            <pc:docMk/>
            <pc:sldMk cId="129803929" sldId="291"/>
            <ac:spMk id="12" creationId="{3A73F1A4-0DBE-4CC5-AEDF-6AC3EA433A02}"/>
          </ac:spMkLst>
        </pc:spChg>
        <pc:spChg chg="add del">
          <ac:chgData name="yuan hao" userId="79aab2ffbb299a1a" providerId="LiveId" clId="{68EE02A0-EDB0-427F-8B7C-1C7DC84B4113}" dt="2020-08-29T14:40:09.243" v="7349" actId="478"/>
          <ac:spMkLst>
            <pc:docMk/>
            <pc:sldMk cId="129803929" sldId="291"/>
            <ac:spMk id="13" creationId="{302ECC06-60CA-4A1B-AE47-D3E49A3751C4}"/>
          </ac:spMkLst>
        </pc:spChg>
        <pc:spChg chg="add mod">
          <ac:chgData name="yuan hao" userId="79aab2ffbb299a1a" providerId="LiveId" clId="{68EE02A0-EDB0-427F-8B7C-1C7DC84B4113}" dt="2020-08-29T14:42:25.382" v="7381" actId="1076"/>
          <ac:spMkLst>
            <pc:docMk/>
            <pc:sldMk cId="129803929" sldId="291"/>
            <ac:spMk id="17" creationId="{160B756A-768B-4CD0-BEAE-A65E33EC91E0}"/>
          </ac:spMkLst>
        </pc:spChg>
        <pc:spChg chg="add mod">
          <ac:chgData name="yuan hao" userId="79aab2ffbb299a1a" providerId="LiveId" clId="{68EE02A0-EDB0-427F-8B7C-1C7DC84B4113}" dt="2020-08-29T14:42:25.382" v="7381" actId="1076"/>
          <ac:spMkLst>
            <pc:docMk/>
            <pc:sldMk cId="129803929" sldId="291"/>
            <ac:spMk id="19" creationId="{A187FA16-3D8D-49C1-AC29-C54BF290BC00}"/>
          </ac:spMkLst>
        </pc:spChg>
        <pc:picChg chg="add del">
          <ac:chgData name="yuan hao" userId="79aab2ffbb299a1a" providerId="LiveId" clId="{68EE02A0-EDB0-427F-8B7C-1C7DC84B4113}" dt="2020-08-29T14:40:09.243" v="7349" actId="478"/>
          <ac:picMkLst>
            <pc:docMk/>
            <pc:sldMk cId="129803929" sldId="291"/>
            <ac:picMk id="6" creationId="{9D98C110-202E-4AAD-A185-055C1C4BD899}"/>
          </ac:picMkLst>
        </pc:picChg>
        <pc:picChg chg="mod">
          <ac:chgData name="yuan hao" userId="79aab2ffbb299a1a" providerId="LiveId" clId="{68EE02A0-EDB0-427F-8B7C-1C7DC84B4113}" dt="2020-08-29T14:41:27.030" v="7368" actId="1076"/>
          <ac:picMkLst>
            <pc:docMk/>
            <pc:sldMk cId="129803929" sldId="291"/>
            <ac:picMk id="8" creationId="{77B7D687-4503-41AA-9D76-0A11B7AB11BC}"/>
          </ac:picMkLst>
        </pc:picChg>
        <pc:picChg chg="add mod">
          <ac:chgData name="yuan hao" userId="79aab2ffbb299a1a" providerId="LiveId" clId="{68EE02A0-EDB0-427F-8B7C-1C7DC84B4113}" dt="2020-08-29T14:42:25.382" v="7381" actId="1076"/>
          <ac:picMkLst>
            <pc:docMk/>
            <pc:sldMk cId="129803929" sldId="291"/>
            <ac:picMk id="9" creationId="{64BD6D0A-0868-4C49-BE27-96E5BD64D263}"/>
          </ac:picMkLst>
        </pc:picChg>
        <pc:picChg chg="mod">
          <ac:chgData name="yuan hao" userId="79aab2ffbb299a1a" providerId="LiveId" clId="{68EE02A0-EDB0-427F-8B7C-1C7DC84B4113}" dt="2020-08-29T14:42:37.572" v="7382" actId="1076"/>
          <ac:picMkLst>
            <pc:docMk/>
            <pc:sldMk cId="129803929" sldId="291"/>
            <ac:picMk id="10" creationId="{0AB7BC80-6C65-4C91-AA7F-A90EBA8FA792}"/>
          </ac:picMkLst>
        </pc:picChg>
        <pc:picChg chg="del">
          <ac:chgData name="yuan hao" userId="79aab2ffbb299a1a" providerId="LiveId" clId="{68EE02A0-EDB0-427F-8B7C-1C7DC84B4113}" dt="2020-08-29T14:40:09.243" v="7349" actId="478"/>
          <ac:picMkLst>
            <pc:docMk/>
            <pc:sldMk cId="129803929" sldId="291"/>
            <ac:picMk id="14" creationId="{7B632C97-8C84-4E13-88AB-133FC1596831}"/>
          </ac:picMkLst>
        </pc:picChg>
      </pc:sldChg>
      <pc:sldChg chg="add del">
        <pc:chgData name="yuan hao" userId="79aab2ffbb299a1a" providerId="LiveId" clId="{68EE02A0-EDB0-427F-8B7C-1C7DC84B4113}" dt="2020-08-11T10:49:57.872" v="2551" actId="2696"/>
        <pc:sldMkLst>
          <pc:docMk/>
          <pc:sldMk cId="2142802823" sldId="291"/>
        </pc:sldMkLst>
      </pc:sldChg>
      <pc:sldChg chg="addSp delSp modSp add mod ord delAnim modAnim">
        <pc:chgData name="yuan hao" userId="79aab2ffbb299a1a" providerId="LiveId" clId="{68EE02A0-EDB0-427F-8B7C-1C7DC84B4113}" dt="2020-08-29T09:28:46.486" v="6610" actId="20577"/>
        <pc:sldMkLst>
          <pc:docMk/>
          <pc:sldMk cId="2499044909" sldId="292"/>
        </pc:sldMkLst>
        <pc:spChg chg="mod">
          <ac:chgData name="yuan hao" userId="79aab2ffbb299a1a" providerId="LiveId" clId="{68EE02A0-EDB0-427F-8B7C-1C7DC84B4113}" dt="2020-08-29T09:28:46.486" v="6610" actId="20577"/>
          <ac:spMkLst>
            <pc:docMk/>
            <pc:sldMk cId="2499044909" sldId="292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9T01:17:48.029" v="6585" actId="14"/>
          <ac:spMkLst>
            <pc:docMk/>
            <pc:sldMk cId="2499044909" sldId="292"/>
            <ac:spMk id="3" creationId="{6B81C6BE-D929-444C-8C8F-CC42BC4A56D4}"/>
          </ac:spMkLst>
        </pc:spChg>
        <pc:spChg chg="add del mod">
          <ac:chgData name="yuan hao" userId="79aab2ffbb299a1a" providerId="LiveId" clId="{68EE02A0-EDB0-427F-8B7C-1C7DC84B4113}" dt="2020-08-11T10:48:37.509" v="2542" actId="478"/>
          <ac:spMkLst>
            <pc:docMk/>
            <pc:sldMk cId="2499044909" sldId="292"/>
            <ac:spMk id="7" creationId="{37994D18-9572-422E-9125-74C410288926}"/>
          </ac:spMkLst>
        </pc:spChg>
        <pc:spChg chg="add del mod">
          <ac:chgData name="yuan hao" userId="79aab2ffbb299a1a" providerId="LiveId" clId="{68EE02A0-EDB0-427F-8B7C-1C7DC84B4113}" dt="2020-08-11T10:59:43.235" v="2652" actId="478"/>
          <ac:spMkLst>
            <pc:docMk/>
            <pc:sldMk cId="2499044909" sldId="292"/>
            <ac:spMk id="11" creationId="{C2C38D13-C796-43D1-80CD-B35FDE3A1742}"/>
          </ac:spMkLst>
        </pc:spChg>
        <pc:picChg chg="add del mod">
          <ac:chgData name="yuan hao" userId="79aab2ffbb299a1a" providerId="LiveId" clId="{68EE02A0-EDB0-427F-8B7C-1C7DC84B4113}" dt="2020-08-29T01:16:54.924" v="6577" actId="478"/>
          <ac:picMkLst>
            <pc:docMk/>
            <pc:sldMk cId="2499044909" sldId="292"/>
            <ac:picMk id="5" creationId="{59FE7A13-810C-43ED-BAA3-4EEB1772BD25}"/>
          </ac:picMkLst>
        </pc:picChg>
        <pc:picChg chg="add del mod">
          <ac:chgData name="yuan hao" userId="79aab2ffbb299a1a" providerId="LiveId" clId="{68EE02A0-EDB0-427F-8B7C-1C7DC84B4113}" dt="2020-08-11T10:48:40.238" v="2543" actId="478"/>
          <ac:picMkLst>
            <pc:docMk/>
            <pc:sldMk cId="2499044909" sldId="292"/>
            <ac:picMk id="5" creationId="{9820BCC1-9AEA-4A60-AA78-3BDECFE32EDA}"/>
          </ac:picMkLst>
        </pc:picChg>
        <pc:picChg chg="add mod">
          <ac:chgData name="yuan hao" userId="79aab2ffbb299a1a" providerId="LiveId" clId="{68EE02A0-EDB0-427F-8B7C-1C7DC84B4113}" dt="2020-08-29T01:17:11.622" v="6582" actId="1076"/>
          <ac:picMkLst>
            <pc:docMk/>
            <pc:sldMk cId="2499044909" sldId="292"/>
            <ac:picMk id="6" creationId="{374CFC15-1039-4AC1-8987-F5F74184FE12}"/>
          </ac:picMkLst>
        </pc:picChg>
      </pc:sldChg>
      <pc:sldChg chg="delSp modSp add del mod ord">
        <pc:chgData name="yuan hao" userId="79aab2ffbb299a1a" providerId="LiveId" clId="{68EE02A0-EDB0-427F-8B7C-1C7DC84B4113}" dt="2020-08-28T14:51:07.735" v="6109" actId="2696"/>
        <pc:sldMkLst>
          <pc:docMk/>
          <pc:sldMk cId="3051013458" sldId="293"/>
        </pc:sldMkLst>
        <pc:spChg chg="mod">
          <ac:chgData name="yuan hao" userId="79aab2ffbb299a1a" providerId="LiveId" clId="{68EE02A0-EDB0-427F-8B7C-1C7DC84B4113}" dt="2020-08-28T14:42:53.348" v="6028"/>
          <ac:spMkLst>
            <pc:docMk/>
            <pc:sldMk cId="3051013458" sldId="293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8T14:43:03.092" v="6031" actId="14"/>
          <ac:spMkLst>
            <pc:docMk/>
            <pc:sldMk cId="3051013458" sldId="293"/>
            <ac:spMk id="3" creationId="{6B81C6BE-D929-444C-8C8F-CC42BC4A56D4}"/>
          </ac:spMkLst>
        </pc:spChg>
        <pc:spChg chg="mod">
          <ac:chgData name="yuan hao" userId="79aab2ffbb299a1a" providerId="LiveId" clId="{68EE02A0-EDB0-427F-8B7C-1C7DC84B4113}" dt="2020-08-26T15:20:46.523" v="4910" actId="255"/>
          <ac:spMkLst>
            <pc:docMk/>
            <pc:sldMk cId="3051013458" sldId="293"/>
            <ac:spMk id="7" creationId="{37994D18-9572-422E-9125-74C410288926}"/>
          </ac:spMkLst>
        </pc:spChg>
        <pc:picChg chg="del mod">
          <ac:chgData name="yuan hao" userId="79aab2ffbb299a1a" providerId="LiveId" clId="{68EE02A0-EDB0-427F-8B7C-1C7DC84B4113}" dt="2020-08-11T15:09:57.816" v="2943" actId="478"/>
          <ac:picMkLst>
            <pc:docMk/>
            <pc:sldMk cId="3051013458" sldId="293"/>
            <ac:picMk id="5" creationId="{9820BCC1-9AEA-4A60-AA78-3BDECFE32EDA}"/>
          </ac:picMkLst>
        </pc:picChg>
      </pc:sldChg>
      <pc:sldChg chg="addSp modSp add del mod ord">
        <pc:chgData name="yuan hao" userId="79aab2ffbb299a1a" providerId="LiveId" clId="{68EE02A0-EDB0-427F-8B7C-1C7DC84B4113}" dt="2020-08-28T15:40:48.283" v="6445" actId="2696"/>
        <pc:sldMkLst>
          <pc:docMk/>
          <pc:sldMk cId="590181483" sldId="294"/>
        </pc:sldMkLst>
        <pc:spChg chg="mod">
          <ac:chgData name="yuan hao" userId="79aab2ffbb299a1a" providerId="LiveId" clId="{68EE02A0-EDB0-427F-8B7C-1C7DC84B4113}" dt="2020-08-28T15:33:05.282" v="6380"/>
          <ac:spMkLst>
            <pc:docMk/>
            <pc:sldMk cId="590181483" sldId="294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7T08:30:54.795" v="5231" actId="6549"/>
          <ac:spMkLst>
            <pc:docMk/>
            <pc:sldMk cId="590181483" sldId="294"/>
            <ac:spMk id="3" creationId="{6B81C6BE-D929-444C-8C8F-CC42BC4A56D4}"/>
          </ac:spMkLst>
        </pc:spChg>
        <pc:spChg chg="add mod">
          <ac:chgData name="yuan hao" userId="79aab2ffbb299a1a" providerId="LiveId" clId="{68EE02A0-EDB0-427F-8B7C-1C7DC84B4113}" dt="2020-08-26T15:22:17.465" v="4931" actId="14100"/>
          <ac:spMkLst>
            <pc:docMk/>
            <pc:sldMk cId="590181483" sldId="294"/>
            <ac:spMk id="5" creationId="{9A5F82F7-BAFF-47B4-8C55-9CE247571C7D}"/>
          </ac:spMkLst>
        </pc:spChg>
      </pc:sldChg>
      <pc:sldChg chg="addSp delSp modSp add del mod">
        <pc:chgData name="yuan hao" userId="79aab2ffbb299a1a" providerId="LiveId" clId="{68EE02A0-EDB0-427F-8B7C-1C7DC84B4113}" dt="2020-08-27T17:03:16.262" v="5321" actId="2696"/>
        <pc:sldMkLst>
          <pc:docMk/>
          <pc:sldMk cId="1489955207" sldId="295"/>
        </pc:sldMkLst>
        <pc:spChg chg="mod">
          <ac:chgData name="yuan hao" userId="79aab2ffbb299a1a" providerId="LiveId" clId="{68EE02A0-EDB0-427F-8B7C-1C7DC84B4113}" dt="2020-08-15T16:24:42.460" v="4141" actId="2711"/>
          <ac:spMkLst>
            <pc:docMk/>
            <pc:sldMk cId="1489955207" sldId="295"/>
            <ac:spMk id="2" creationId="{019E648F-D790-4453-8A3D-C1091A6E7A9D}"/>
          </ac:spMkLst>
        </pc:spChg>
        <pc:spChg chg="mod">
          <ac:chgData name="yuan hao" userId="79aab2ffbb299a1a" providerId="LiveId" clId="{68EE02A0-EDB0-427F-8B7C-1C7DC84B4113}" dt="2020-08-26T14:48:21.004" v="4595"/>
          <ac:spMkLst>
            <pc:docMk/>
            <pc:sldMk cId="1489955207" sldId="295"/>
            <ac:spMk id="3" creationId="{D59244A6-55E7-4A30-878B-C58D15D97028}"/>
          </ac:spMkLst>
        </pc:spChg>
        <pc:spChg chg="mod">
          <ac:chgData name="yuan hao" userId="79aab2ffbb299a1a" providerId="LiveId" clId="{68EE02A0-EDB0-427F-8B7C-1C7DC84B4113}" dt="2020-08-15T16:24:42.460" v="4141" actId="2711"/>
          <ac:spMkLst>
            <pc:docMk/>
            <pc:sldMk cId="1489955207" sldId="295"/>
            <ac:spMk id="4" creationId="{C9DBBFD8-6E9E-4FB6-AAB3-7E0F72AD3933}"/>
          </ac:spMkLst>
        </pc:spChg>
        <pc:spChg chg="mod">
          <ac:chgData name="yuan hao" userId="79aab2ffbb299a1a" providerId="LiveId" clId="{68EE02A0-EDB0-427F-8B7C-1C7DC84B4113}" dt="2020-08-15T16:24:42.460" v="4141" actId="2711"/>
          <ac:spMkLst>
            <pc:docMk/>
            <pc:sldMk cId="1489955207" sldId="295"/>
            <ac:spMk id="5" creationId="{3E452DFD-FA2B-4A74-B5D3-CFB2DD6F09EF}"/>
          </ac:spMkLst>
        </pc:spChg>
        <pc:grpChg chg="del mod">
          <ac:chgData name="yuan hao" userId="79aab2ffbb299a1a" providerId="LiveId" clId="{68EE02A0-EDB0-427F-8B7C-1C7DC84B4113}" dt="2020-08-12T02:28:22.709" v="3958"/>
          <ac:grpSpMkLst>
            <pc:docMk/>
            <pc:sldMk cId="1489955207" sldId="295"/>
            <ac:grpSpMk id="9" creationId="{CABDBE32-D628-4F76-9DC4-4E47A2BD837B}"/>
          </ac:grpSpMkLst>
        </pc:grpChg>
        <pc:grpChg chg="del mod">
          <ac:chgData name="yuan hao" userId="79aab2ffbb299a1a" providerId="LiveId" clId="{68EE02A0-EDB0-427F-8B7C-1C7DC84B4113}" dt="2020-08-13T03:44:51.311" v="3971"/>
          <ac:grpSpMkLst>
            <pc:docMk/>
            <pc:sldMk cId="1489955207" sldId="295"/>
            <ac:grpSpMk id="11" creationId="{23773B25-0D15-4611-8A3D-D11C06D43BBF}"/>
          </ac:grpSpMkLst>
        </pc:grpChg>
        <pc:graphicFrameChg chg="add mod modGraphic">
          <ac:chgData name="yuan hao" userId="79aab2ffbb299a1a" providerId="LiveId" clId="{68EE02A0-EDB0-427F-8B7C-1C7DC84B4113}" dt="2020-08-27T09:11:42.155" v="5269" actId="6549"/>
          <ac:graphicFrameMkLst>
            <pc:docMk/>
            <pc:sldMk cId="1489955207" sldId="295"/>
            <ac:graphicFrameMk id="6" creationId="{5D6C1F22-9F92-404C-B6BB-EAB1862D19E8}"/>
          </ac:graphicFrameMkLst>
        </pc:graphicFrameChg>
        <pc:inkChg chg="add del mod">
          <ac:chgData name="yuan hao" userId="79aab2ffbb299a1a" providerId="LiveId" clId="{68EE02A0-EDB0-427F-8B7C-1C7DC84B4113}" dt="2020-08-13T03:44:51.312" v="3972"/>
          <ac:inkMkLst>
            <pc:docMk/>
            <pc:sldMk cId="1489955207" sldId="295"/>
            <ac:inkMk id="7" creationId="{4E651AAD-99EB-40FB-9E7F-BE18E8061B2C}"/>
          </ac:inkMkLst>
        </pc:inkChg>
        <pc:inkChg chg="add del mod">
          <ac:chgData name="yuan hao" userId="79aab2ffbb299a1a" providerId="LiveId" clId="{68EE02A0-EDB0-427F-8B7C-1C7DC84B4113}" dt="2020-08-13T03:44:51.310" v="3970"/>
          <ac:inkMkLst>
            <pc:docMk/>
            <pc:sldMk cId="1489955207" sldId="295"/>
            <ac:inkMk id="8" creationId="{B9063067-D3E7-4596-A81A-A4C6EFB26ED5}"/>
          </ac:inkMkLst>
        </pc:inkChg>
        <pc:inkChg chg="add del mod">
          <ac:chgData name="yuan hao" userId="79aab2ffbb299a1a" providerId="LiveId" clId="{68EE02A0-EDB0-427F-8B7C-1C7DC84B4113}" dt="2020-08-13T03:44:51.311" v="3971"/>
          <ac:inkMkLst>
            <pc:docMk/>
            <pc:sldMk cId="1489955207" sldId="295"/>
            <ac:inkMk id="10" creationId="{52986E46-622A-4C53-8F08-58F148CEF6E6}"/>
          </ac:inkMkLst>
        </pc:inkChg>
      </pc:sldChg>
      <pc:sldChg chg="addSp delSp modSp new del">
        <pc:chgData name="yuan hao" userId="79aab2ffbb299a1a" providerId="LiveId" clId="{68EE02A0-EDB0-427F-8B7C-1C7DC84B4113}" dt="2020-08-11T14:53:47.556" v="2737" actId="680"/>
        <pc:sldMkLst>
          <pc:docMk/>
          <pc:sldMk cId="4096207893" sldId="295"/>
        </pc:sldMkLst>
        <pc:spChg chg="add del">
          <ac:chgData name="yuan hao" userId="79aab2ffbb299a1a" providerId="LiveId" clId="{68EE02A0-EDB0-427F-8B7C-1C7DC84B4113}" dt="2020-08-11T14:53:46.950" v="2736"/>
          <ac:spMkLst>
            <pc:docMk/>
            <pc:sldMk cId="4096207893" sldId="295"/>
            <ac:spMk id="2" creationId="{2DDE136D-BD05-47A8-9505-95F8D593AAC8}"/>
          </ac:spMkLst>
        </pc:spChg>
        <pc:graphicFrameChg chg="add del mod">
          <ac:chgData name="yuan hao" userId="79aab2ffbb299a1a" providerId="LiveId" clId="{68EE02A0-EDB0-427F-8B7C-1C7DC84B4113}" dt="2020-08-11T14:53:46.950" v="2736"/>
          <ac:graphicFrameMkLst>
            <pc:docMk/>
            <pc:sldMk cId="4096207893" sldId="295"/>
            <ac:graphicFrameMk id="7" creationId="{655B2002-8DCB-4AB7-882C-686A1217E334}"/>
          </ac:graphicFrameMkLst>
        </pc:graphicFrameChg>
      </pc:sldChg>
      <pc:sldChg chg="addSp delSp modSp add mod delAnim modAnim">
        <pc:chgData name="yuan hao" userId="79aab2ffbb299a1a" providerId="LiveId" clId="{68EE02A0-EDB0-427F-8B7C-1C7DC84B4113}" dt="2020-08-29T01:18:51.374" v="6591" actId="20577"/>
        <pc:sldMkLst>
          <pc:docMk/>
          <pc:sldMk cId="1602057145" sldId="296"/>
        </pc:sldMkLst>
        <pc:spChg chg="mod">
          <ac:chgData name="yuan hao" userId="79aab2ffbb299a1a" providerId="LiveId" clId="{68EE02A0-EDB0-427F-8B7C-1C7DC84B4113}" dt="2020-08-29T01:18:51.374" v="6591" actId="20577"/>
          <ac:spMkLst>
            <pc:docMk/>
            <pc:sldMk cId="1602057145" sldId="296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7T08:26:33.106" v="5200" actId="207"/>
          <ac:spMkLst>
            <pc:docMk/>
            <pc:sldMk cId="1602057145" sldId="296"/>
            <ac:spMk id="3" creationId="{6B81C6BE-D929-444C-8C8F-CC42BC4A56D4}"/>
          </ac:spMkLst>
        </pc:spChg>
        <pc:spChg chg="mod">
          <ac:chgData name="yuan hao" userId="79aab2ffbb299a1a" providerId="LiveId" clId="{68EE02A0-EDB0-427F-8B7C-1C7DC84B4113}" dt="2020-08-15T16:25:03.575" v="4143" actId="2711"/>
          <ac:spMkLst>
            <pc:docMk/>
            <pc:sldMk cId="1602057145" sldId="296"/>
            <ac:spMk id="4" creationId="{C8BD05B3-73D1-4FF6-952E-8102D9247FF4}"/>
          </ac:spMkLst>
        </pc:spChg>
        <pc:spChg chg="add del mod">
          <ac:chgData name="yuan hao" userId="79aab2ffbb299a1a" providerId="LiveId" clId="{68EE02A0-EDB0-427F-8B7C-1C7DC84B4113}" dt="2020-08-20T03:26:12.001" v="4398" actId="478"/>
          <ac:spMkLst>
            <pc:docMk/>
            <pc:sldMk cId="1602057145" sldId="296"/>
            <ac:spMk id="8" creationId="{5346C8ED-0DDF-402B-8919-A4B931305BE8}"/>
          </ac:spMkLst>
        </pc:spChg>
        <pc:spChg chg="mod">
          <ac:chgData name="yuan hao" userId="79aab2ffbb299a1a" providerId="LiveId" clId="{68EE02A0-EDB0-427F-8B7C-1C7DC84B4113}" dt="2020-08-15T16:25:03.575" v="4143" actId="2711"/>
          <ac:spMkLst>
            <pc:docMk/>
            <pc:sldMk cId="1602057145" sldId="296"/>
            <ac:spMk id="9" creationId="{DFBDDCC0-280B-4E5C-9B07-1FFA5D65DDF2}"/>
          </ac:spMkLst>
        </pc:spChg>
        <pc:spChg chg="add del mod">
          <ac:chgData name="yuan hao" userId="79aab2ffbb299a1a" providerId="LiveId" clId="{68EE02A0-EDB0-427F-8B7C-1C7DC84B4113}" dt="2020-08-20T03:26:14.180" v="4399" actId="478"/>
          <ac:spMkLst>
            <pc:docMk/>
            <pc:sldMk cId="1602057145" sldId="296"/>
            <ac:spMk id="10" creationId="{7D677F49-F901-442D-8F61-FBB8D23F2D68}"/>
          </ac:spMkLst>
        </pc:spChg>
        <pc:picChg chg="add mod">
          <ac:chgData name="yuan hao" userId="79aab2ffbb299a1a" providerId="LiveId" clId="{68EE02A0-EDB0-427F-8B7C-1C7DC84B4113}" dt="2020-08-20T03:26:44.129" v="4407" actId="1076"/>
          <ac:picMkLst>
            <pc:docMk/>
            <pc:sldMk cId="1602057145" sldId="296"/>
            <ac:picMk id="7" creationId="{84BBA02A-A37E-4E6E-BA7A-1A7F5CF62292}"/>
          </ac:picMkLst>
        </pc:picChg>
        <pc:inkChg chg="add">
          <ac:chgData name="yuan hao" userId="79aab2ffbb299a1a" providerId="LiveId" clId="{68EE02A0-EDB0-427F-8B7C-1C7DC84B4113}" dt="2020-08-27T08:25:52.649" v="5198" actId="9405"/>
          <ac:inkMkLst>
            <pc:docMk/>
            <pc:sldMk cId="1602057145" sldId="296"/>
            <ac:inkMk id="6" creationId="{805C4261-31D8-4FF4-937E-F540BEAD45CE}"/>
          </ac:inkMkLst>
        </pc:inkChg>
      </pc:sldChg>
      <pc:sldChg chg="delSp modSp add mod">
        <pc:chgData name="yuan hao" userId="79aab2ffbb299a1a" providerId="LiveId" clId="{68EE02A0-EDB0-427F-8B7C-1C7DC84B4113}" dt="2020-08-29T10:27:25.894" v="6974"/>
        <pc:sldMkLst>
          <pc:docMk/>
          <pc:sldMk cId="1511105701" sldId="297"/>
        </pc:sldMkLst>
        <pc:spChg chg="mod">
          <ac:chgData name="yuan hao" userId="79aab2ffbb299a1a" providerId="LiveId" clId="{68EE02A0-EDB0-427F-8B7C-1C7DC84B4113}" dt="2020-08-29T10:24:02.465" v="6954" actId="20577"/>
          <ac:spMkLst>
            <pc:docMk/>
            <pc:sldMk cId="1511105701" sldId="297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9T10:27:25.894" v="6974"/>
          <ac:spMkLst>
            <pc:docMk/>
            <pc:sldMk cId="1511105701" sldId="297"/>
            <ac:spMk id="3" creationId="{6B81C6BE-D929-444C-8C8F-CC42BC4A56D4}"/>
          </ac:spMkLst>
        </pc:spChg>
        <pc:spChg chg="del">
          <ac:chgData name="yuan hao" userId="79aab2ffbb299a1a" providerId="LiveId" clId="{68EE02A0-EDB0-427F-8B7C-1C7DC84B4113}" dt="2020-08-11T15:31:55.315" v="3324" actId="478"/>
          <ac:spMkLst>
            <pc:docMk/>
            <pc:sldMk cId="1511105701" sldId="297"/>
            <ac:spMk id="5" creationId="{9A5F82F7-BAFF-47B4-8C55-9CE247571C7D}"/>
          </ac:spMkLst>
        </pc:spChg>
      </pc:sldChg>
      <pc:sldChg chg="modSp add del mod">
        <pc:chgData name="yuan hao" userId="79aab2ffbb299a1a" providerId="LiveId" clId="{68EE02A0-EDB0-427F-8B7C-1C7DC84B4113}" dt="2020-08-29T14:44:39.045" v="7387" actId="47"/>
        <pc:sldMkLst>
          <pc:docMk/>
          <pc:sldMk cId="63352625" sldId="298"/>
        </pc:sldMkLst>
        <pc:spChg chg="mod">
          <ac:chgData name="yuan hao" userId="79aab2ffbb299a1a" providerId="LiveId" clId="{68EE02A0-EDB0-427F-8B7C-1C7DC84B4113}" dt="2020-08-28T03:09:39.487" v="5588"/>
          <ac:spMkLst>
            <pc:docMk/>
            <pc:sldMk cId="63352625" sldId="298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6T15:25:25.556" v="4971" actId="6549"/>
          <ac:spMkLst>
            <pc:docMk/>
            <pc:sldMk cId="63352625" sldId="298"/>
            <ac:spMk id="3" creationId="{6B81C6BE-D929-444C-8C8F-CC42BC4A56D4}"/>
          </ac:spMkLst>
        </pc:spChg>
        <pc:spChg chg="mod">
          <ac:chgData name="yuan hao" userId="79aab2ffbb299a1a" providerId="LiveId" clId="{68EE02A0-EDB0-427F-8B7C-1C7DC84B4113}" dt="2020-08-26T15:25:18.657" v="4968" actId="14100"/>
          <ac:spMkLst>
            <pc:docMk/>
            <pc:sldMk cId="63352625" sldId="298"/>
            <ac:spMk id="7" creationId="{3C32C584-A79D-4F67-A964-873E73F373A7}"/>
          </ac:spMkLst>
        </pc:spChg>
      </pc:sldChg>
      <pc:sldChg chg="addSp modSp add del mod ord">
        <pc:chgData name="yuan hao" userId="79aab2ffbb299a1a" providerId="LiveId" clId="{68EE02A0-EDB0-427F-8B7C-1C7DC84B4113}" dt="2020-08-29T14:44:39.045" v="7387" actId="47"/>
        <pc:sldMkLst>
          <pc:docMk/>
          <pc:sldMk cId="3942053566" sldId="299"/>
        </pc:sldMkLst>
        <pc:spChg chg="mod">
          <ac:chgData name="yuan hao" userId="79aab2ffbb299a1a" providerId="LiveId" clId="{68EE02A0-EDB0-427F-8B7C-1C7DC84B4113}" dt="2020-08-28T03:09:48.422" v="5589"/>
          <ac:spMkLst>
            <pc:docMk/>
            <pc:sldMk cId="3942053566" sldId="299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6T15:26:00.446" v="4986"/>
          <ac:spMkLst>
            <pc:docMk/>
            <pc:sldMk cId="3942053566" sldId="299"/>
            <ac:spMk id="3" creationId="{6B81C6BE-D929-444C-8C8F-CC42BC4A56D4}"/>
          </ac:spMkLst>
        </pc:spChg>
        <pc:spChg chg="mod">
          <ac:chgData name="yuan hao" userId="79aab2ffbb299a1a" providerId="LiveId" clId="{68EE02A0-EDB0-427F-8B7C-1C7DC84B4113}" dt="2020-08-11T15:57:06.408" v="3707"/>
          <ac:spMkLst>
            <pc:docMk/>
            <pc:sldMk cId="3942053566" sldId="299"/>
            <ac:spMk id="9" creationId="{DFBDDCC0-280B-4E5C-9B07-1FFA5D65DDF2}"/>
          </ac:spMkLst>
        </pc:spChg>
        <pc:graphicFrameChg chg="add mod modGraphic">
          <ac:chgData name="yuan hao" userId="79aab2ffbb299a1a" providerId="LiveId" clId="{68EE02A0-EDB0-427F-8B7C-1C7DC84B4113}" dt="2020-08-11T16:04:51.270" v="3826"/>
          <ac:graphicFrameMkLst>
            <pc:docMk/>
            <pc:sldMk cId="3942053566" sldId="299"/>
            <ac:graphicFrameMk id="5" creationId="{72C0DCA4-0F59-4B46-91A4-DA03BF645509}"/>
          </ac:graphicFrameMkLst>
        </pc:graphicFrameChg>
      </pc:sldChg>
      <pc:sldChg chg="new del">
        <pc:chgData name="yuan hao" userId="79aab2ffbb299a1a" providerId="LiveId" clId="{68EE02A0-EDB0-427F-8B7C-1C7DC84B4113}" dt="2020-08-20T03:03:33.525" v="4185" actId="680"/>
        <pc:sldMkLst>
          <pc:docMk/>
          <pc:sldMk cId="2259397198" sldId="300"/>
        </pc:sldMkLst>
      </pc:sldChg>
      <pc:sldChg chg="addSp delSp modSp new del mod">
        <pc:chgData name="yuan hao" userId="79aab2ffbb299a1a" providerId="LiveId" clId="{68EE02A0-EDB0-427F-8B7C-1C7DC84B4113}" dt="2020-08-20T03:04:47.685" v="4193" actId="47"/>
        <pc:sldMkLst>
          <pc:docMk/>
          <pc:sldMk cId="3382940884" sldId="300"/>
        </pc:sldMkLst>
        <pc:spChg chg="del">
          <ac:chgData name="yuan hao" userId="79aab2ffbb299a1a" providerId="LiveId" clId="{68EE02A0-EDB0-427F-8B7C-1C7DC84B4113}" dt="2020-08-20T03:04:25.539" v="4188" actId="478"/>
          <ac:spMkLst>
            <pc:docMk/>
            <pc:sldMk cId="3382940884" sldId="300"/>
            <ac:spMk id="2" creationId="{932B00E0-4EF0-4CE2-9775-A759CD0C1EC6}"/>
          </ac:spMkLst>
        </pc:spChg>
        <pc:spChg chg="del">
          <ac:chgData name="yuan hao" userId="79aab2ffbb299a1a" providerId="LiveId" clId="{68EE02A0-EDB0-427F-8B7C-1C7DC84B4113}" dt="2020-08-20T03:04:25.539" v="4188" actId="478"/>
          <ac:spMkLst>
            <pc:docMk/>
            <pc:sldMk cId="3382940884" sldId="300"/>
            <ac:spMk id="4" creationId="{6A5581ED-8D43-40C2-BB41-4E809D867D9E}"/>
          </ac:spMkLst>
        </pc:spChg>
        <pc:spChg chg="mod">
          <ac:chgData name="yuan hao" userId="79aab2ffbb299a1a" providerId="LiveId" clId="{68EE02A0-EDB0-427F-8B7C-1C7DC84B4113}" dt="2020-08-20T03:03:53.032" v="4187"/>
          <ac:spMkLst>
            <pc:docMk/>
            <pc:sldMk cId="3382940884" sldId="300"/>
            <ac:spMk id="7" creationId="{F6919988-EB1E-4295-A965-E1D858ADECC2}"/>
          </ac:spMkLst>
        </pc:spChg>
        <pc:spChg chg="add del mod">
          <ac:chgData name="yuan hao" userId="79aab2ffbb299a1a" providerId="LiveId" clId="{68EE02A0-EDB0-427F-8B7C-1C7DC84B4113}" dt="2020-08-20T03:04:41.286" v="4192" actId="22"/>
          <ac:spMkLst>
            <pc:docMk/>
            <pc:sldMk cId="3382940884" sldId="300"/>
            <ac:spMk id="10" creationId="{067CD76D-E8D8-4885-BE68-5605E7AA01FE}"/>
          </ac:spMkLst>
        </pc:spChg>
      </pc:sldChg>
      <pc:sldChg chg="addSp delSp modSp add mod ord">
        <pc:chgData name="yuan hao" userId="79aab2ffbb299a1a" providerId="LiveId" clId="{68EE02A0-EDB0-427F-8B7C-1C7DC84B4113}" dt="2020-08-29T15:08:04.931" v="7392"/>
        <pc:sldMkLst>
          <pc:docMk/>
          <pc:sldMk cId="3385997211" sldId="300"/>
        </pc:sldMkLst>
        <pc:spChg chg="mod">
          <ac:chgData name="yuan hao" userId="79aab2ffbb299a1a" providerId="LiveId" clId="{68EE02A0-EDB0-427F-8B7C-1C7DC84B4113}" dt="2020-08-29T15:08:04.931" v="7392"/>
          <ac:spMkLst>
            <pc:docMk/>
            <pc:sldMk cId="3385997211" sldId="300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8T03:10:42.607" v="5598" actId="6549"/>
          <ac:spMkLst>
            <pc:docMk/>
            <pc:sldMk cId="3385997211" sldId="300"/>
            <ac:spMk id="3" creationId="{6B81C6BE-D929-444C-8C8F-CC42BC4A56D4}"/>
          </ac:spMkLst>
        </pc:spChg>
        <pc:spChg chg="add del mod">
          <ac:chgData name="yuan hao" userId="79aab2ffbb299a1a" providerId="LiveId" clId="{68EE02A0-EDB0-427F-8B7C-1C7DC84B4113}" dt="2020-08-26T15:33:46.840" v="5132" actId="478"/>
          <ac:spMkLst>
            <pc:docMk/>
            <pc:sldMk cId="3385997211" sldId="300"/>
            <ac:spMk id="5" creationId="{2BB8E6E1-6687-41D2-9C9A-33700055E2BE}"/>
          </ac:spMkLst>
        </pc:spChg>
        <pc:spChg chg="del">
          <ac:chgData name="yuan hao" userId="79aab2ffbb299a1a" providerId="LiveId" clId="{68EE02A0-EDB0-427F-8B7C-1C7DC84B4113}" dt="2020-08-26T15:27:30.946" v="5025" actId="478"/>
          <ac:spMkLst>
            <pc:docMk/>
            <pc:sldMk cId="3385997211" sldId="300"/>
            <ac:spMk id="7" creationId="{3C32C584-A79D-4F67-A964-873E73F373A7}"/>
          </ac:spMkLst>
        </pc:spChg>
        <pc:spChg chg="del">
          <ac:chgData name="yuan hao" userId="79aab2ffbb299a1a" providerId="LiveId" clId="{68EE02A0-EDB0-427F-8B7C-1C7DC84B4113}" dt="2020-08-26T15:27:36.836" v="5026" actId="478"/>
          <ac:spMkLst>
            <pc:docMk/>
            <pc:sldMk cId="3385997211" sldId="300"/>
            <ac:spMk id="8" creationId="{7DC4191A-453F-4F7D-8EF0-936129063A78}"/>
          </ac:spMkLst>
        </pc:spChg>
        <pc:spChg chg="del">
          <ac:chgData name="yuan hao" userId="79aab2ffbb299a1a" providerId="LiveId" clId="{68EE02A0-EDB0-427F-8B7C-1C7DC84B4113}" dt="2020-08-26T15:27:36.836" v="5026" actId="478"/>
          <ac:spMkLst>
            <pc:docMk/>
            <pc:sldMk cId="3385997211" sldId="300"/>
            <ac:spMk id="12" creationId="{85117F94-0381-48CA-8E68-E3DC43F17AF1}"/>
          </ac:spMkLst>
        </pc:spChg>
        <pc:spChg chg="del">
          <ac:chgData name="yuan hao" userId="79aab2ffbb299a1a" providerId="LiveId" clId="{68EE02A0-EDB0-427F-8B7C-1C7DC84B4113}" dt="2020-08-26T15:27:36.836" v="5026" actId="478"/>
          <ac:spMkLst>
            <pc:docMk/>
            <pc:sldMk cId="3385997211" sldId="300"/>
            <ac:spMk id="13" creationId="{4F2B044C-2BA9-45DF-8B0E-2E23CA634B7A}"/>
          </ac:spMkLst>
        </pc:spChg>
        <pc:cxnChg chg="del">
          <ac:chgData name="yuan hao" userId="79aab2ffbb299a1a" providerId="LiveId" clId="{68EE02A0-EDB0-427F-8B7C-1C7DC84B4113}" dt="2020-08-26T15:27:36.836" v="5026" actId="478"/>
          <ac:cxnSpMkLst>
            <pc:docMk/>
            <pc:sldMk cId="3385997211" sldId="300"/>
            <ac:cxnSpMk id="6" creationId="{77D7B7FF-7090-4707-A202-8A3949CC4292}"/>
          </ac:cxnSpMkLst>
        </pc:cxnChg>
      </pc:sldChg>
      <pc:sldChg chg="modSp new del mod">
        <pc:chgData name="yuan hao" userId="79aab2ffbb299a1a" providerId="LiveId" clId="{68EE02A0-EDB0-427F-8B7C-1C7DC84B4113}" dt="2020-08-20T03:00:42.459" v="4177" actId="680"/>
        <pc:sldMkLst>
          <pc:docMk/>
          <pc:sldMk cId="3925176841" sldId="300"/>
        </pc:sldMkLst>
        <pc:spChg chg="mod">
          <ac:chgData name="yuan hao" userId="79aab2ffbb299a1a" providerId="LiveId" clId="{68EE02A0-EDB0-427F-8B7C-1C7DC84B4113}" dt="2020-08-20T03:00:41.419" v="4176"/>
          <ac:spMkLst>
            <pc:docMk/>
            <pc:sldMk cId="3925176841" sldId="300"/>
            <ac:spMk id="5" creationId="{D3A83EF4-D724-4336-A65D-8DAA7416E125}"/>
          </ac:spMkLst>
        </pc:spChg>
      </pc:sldChg>
      <pc:sldChg chg="addSp delSp modSp add mod delAnim modAnim">
        <pc:chgData name="yuan hao" userId="79aab2ffbb299a1a" providerId="LiveId" clId="{68EE02A0-EDB0-427F-8B7C-1C7DC84B4113}" dt="2020-08-29T01:20:05.166" v="6603"/>
        <pc:sldMkLst>
          <pc:docMk/>
          <pc:sldMk cId="371869567" sldId="301"/>
        </pc:sldMkLst>
        <pc:spChg chg="mod">
          <ac:chgData name="yuan hao" userId="79aab2ffbb299a1a" providerId="LiveId" clId="{68EE02A0-EDB0-427F-8B7C-1C7DC84B4113}" dt="2020-08-29T01:19:03.321" v="6595" actId="20577"/>
          <ac:spMkLst>
            <pc:docMk/>
            <pc:sldMk cId="371869567" sldId="301"/>
            <ac:spMk id="2" creationId="{553A42DF-8950-4D7D-8D21-A4B35415AE58}"/>
          </ac:spMkLst>
        </pc:spChg>
        <pc:spChg chg="mod">
          <ac:chgData name="yuan hao" userId="79aab2ffbb299a1a" providerId="LiveId" clId="{68EE02A0-EDB0-427F-8B7C-1C7DC84B4113}" dt="2020-08-29T01:19:08.946" v="6597" actId="14"/>
          <ac:spMkLst>
            <pc:docMk/>
            <pc:sldMk cId="371869567" sldId="301"/>
            <ac:spMk id="3" creationId="{6B81C6BE-D929-444C-8C8F-CC42BC4A56D4}"/>
          </ac:spMkLst>
        </pc:spChg>
        <pc:spChg chg="del mod">
          <ac:chgData name="yuan hao" userId="79aab2ffbb299a1a" providerId="LiveId" clId="{68EE02A0-EDB0-427F-8B7C-1C7DC84B4113}" dt="2020-08-28T14:23:38.658" v="5763" actId="478"/>
          <ac:spMkLst>
            <pc:docMk/>
            <pc:sldMk cId="371869567" sldId="301"/>
            <ac:spMk id="7" creationId="{3C32C584-A79D-4F67-A964-873E73F373A7}"/>
          </ac:spMkLst>
        </pc:spChg>
        <pc:spChg chg="del">
          <ac:chgData name="yuan hao" userId="79aab2ffbb299a1a" providerId="LiveId" clId="{68EE02A0-EDB0-427F-8B7C-1C7DC84B4113}" dt="2020-08-28T14:21:14.062" v="5760" actId="478"/>
          <ac:spMkLst>
            <pc:docMk/>
            <pc:sldMk cId="371869567" sldId="301"/>
            <ac:spMk id="8" creationId="{F3FB6C5C-8927-4926-9C33-B57ACD049E12}"/>
          </ac:spMkLst>
        </pc:spChg>
        <pc:spChg chg="del">
          <ac:chgData name="yuan hao" userId="79aab2ffbb299a1a" providerId="LiveId" clId="{68EE02A0-EDB0-427F-8B7C-1C7DC84B4113}" dt="2020-08-28T14:21:14.062" v="5760" actId="478"/>
          <ac:spMkLst>
            <pc:docMk/>
            <pc:sldMk cId="371869567" sldId="301"/>
            <ac:spMk id="12" creationId="{ED3BCB64-491E-4096-976B-3A62DEE6502D}"/>
          </ac:spMkLst>
        </pc:spChg>
        <pc:spChg chg="add del mod">
          <ac:chgData name="yuan hao" userId="79aab2ffbb299a1a" providerId="LiveId" clId="{68EE02A0-EDB0-427F-8B7C-1C7DC84B4113}" dt="2020-08-28T14:23:45.377" v="5764" actId="478"/>
          <ac:spMkLst>
            <pc:docMk/>
            <pc:sldMk cId="371869567" sldId="301"/>
            <ac:spMk id="18" creationId="{650661DA-2742-4557-A0A7-74854E0B60C2}"/>
          </ac:spMkLst>
        </pc:spChg>
        <pc:spChg chg="add mod">
          <ac:chgData name="yuan hao" userId="79aab2ffbb299a1a" providerId="LiveId" clId="{68EE02A0-EDB0-427F-8B7C-1C7DC84B4113}" dt="2020-08-28T14:29:47.697" v="5821" actId="1036"/>
          <ac:spMkLst>
            <pc:docMk/>
            <pc:sldMk cId="371869567" sldId="301"/>
            <ac:spMk id="23" creationId="{8E9F90B0-E55F-4912-BA5D-74479EE392F6}"/>
          </ac:spMkLst>
        </pc:spChg>
        <pc:spChg chg="add del mod">
          <ac:chgData name="yuan hao" userId="79aab2ffbb299a1a" providerId="LiveId" clId="{68EE02A0-EDB0-427F-8B7C-1C7DC84B4113}" dt="2020-08-28T14:29:31.356" v="5807" actId="21"/>
          <ac:spMkLst>
            <pc:docMk/>
            <pc:sldMk cId="371869567" sldId="301"/>
            <ac:spMk id="24" creationId="{3864DB73-19FC-4A31-A3FF-7F2A22C274F6}"/>
          </ac:spMkLst>
        </pc:spChg>
        <pc:picChg chg="add del mod">
          <ac:chgData name="yuan hao" userId="79aab2ffbb299a1a" providerId="LiveId" clId="{68EE02A0-EDB0-427F-8B7C-1C7DC84B4113}" dt="2020-08-27T08:22:02.245" v="5184" actId="478"/>
          <ac:picMkLst>
            <pc:docMk/>
            <pc:sldMk cId="371869567" sldId="301"/>
            <ac:picMk id="5" creationId="{0EBF93F7-74CD-4D2D-9FF5-B8592BF047BC}"/>
          </ac:picMkLst>
        </pc:picChg>
        <pc:picChg chg="add del mod">
          <ac:chgData name="yuan hao" userId="79aab2ffbb299a1a" providerId="LiveId" clId="{68EE02A0-EDB0-427F-8B7C-1C7DC84B4113}" dt="2020-08-28T14:21:14.062" v="5760" actId="478"/>
          <ac:picMkLst>
            <pc:docMk/>
            <pc:sldMk cId="371869567" sldId="301"/>
            <ac:picMk id="6" creationId="{CA4DF933-B619-4E35-B02A-DC267B174B33}"/>
          </ac:picMkLst>
        </pc:picChg>
        <pc:picChg chg="add del mod">
          <ac:chgData name="yuan hao" userId="79aab2ffbb299a1a" providerId="LiveId" clId="{68EE02A0-EDB0-427F-8B7C-1C7DC84B4113}" dt="2020-08-28T14:21:14.062" v="5760" actId="478"/>
          <ac:picMkLst>
            <pc:docMk/>
            <pc:sldMk cId="371869567" sldId="301"/>
            <ac:picMk id="10" creationId="{7E754EB7-2BE1-4AF5-BB81-03558382929F}"/>
          </ac:picMkLst>
        </pc:picChg>
        <pc:picChg chg="del">
          <ac:chgData name="yuan hao" userId="79aab2ffbb299a1a" providerId="LiveId" clId="{68EE02A0-EDB0-427F-8B7C-1C7DC84B4113}" dt="2020-08-27T08:20:15.009" v="5175" actId="478"/>
          <ac:picMkLst>
            <pc:docMk/>
            <pc:sldMk cId="371869567" sldId="301"/>
            <ac:picMk id="13" creationId="{CD0FE0D2-A07A-48EA-BF04-9A8F5CF526DF}"/>
          </ac:picMkLst>
        </pc:picChg>
        <pc:picChg chg="del mod">
          <ac:chgData name="yuan hao" userId="79aab2ffbb299a1a" providerId="LiveId" clId="{68EE02A0-EDB0-427F-8B7C-1C7DC84B4113}" dt="2020-08-28T14:21:14.062" v="5760" actId="478"/>
          <ac:picMkLst>
            <pc:docMk/>
            <pc:sldMk cId="371869567" sldId="301"/>
            <ac:picMk id="14" creationId="{AF2F412B-184D-4ED6-8141-071C5B32FFE9}"/>
          </ac:picMkLst>
        </pc:picChg>
        <pc:picChg chg="del">
          <ac:chgData name="yuan hao" userId="79aab2ffbb299a1a" providerId="LiveId" clId="{68EE02A0-EDB0-427F-8B7C-1C7DC84B4113}" dt="2020-08-27T08:24:13.096" v="5193" actId="478"/>
          <ac:picMkLst>
            <pc:docMk/>
            <pc:sldMk cId="371869567" sldId="301"/>
            <ac:picMk id="15" creationId="{5F89EB1E-7729-4ED8-8A05-BC03177C544C}"/>
          </ac:picMkLst>
        </pc:picChg>
        <pc:picChg chg="add mod">
          <ac:chgData name="yuan hao" userId="79aab2ffbb299a1a" providerId="LiveId" clId="{68EE02A0-EDB0-427F-8B7C-1C7DC84B4113}" dt="2020-08-29T01:19:17.641" v="6598" actId="1076"/>
          <ac:picMkLst>
            <pc:docMk/>
            <pc:sldMk cId="371869567" sldId="301"/>
            <ac:picMk id="20" creationId="{77754798-962B-46AB-BAD3-BFE030B5323F}"/>
          </ac:picMkLst>
        </pc:picChg>
        <pc:picChg chg="add mod">
          <ac:chgData name="yuan hao" userId="79aab2ffbb299a1a" providerId="LiveId" clId="{68EE02A0-EDB0-427F-8B7C-1C7DC84B4113}" dt="2020-08-29T01:19:41.152" v="6599" actId="1076"/>
          <ac:picMkLst>
            <pc:docMk/>
            <pc:sldMk cId="371869567" sldId="301"/>
            <ac:picMk id="21" creationId="{0FC0E50A-0CAC-4D42-B53F-EB73E8ED6AA1}"/>
          </ac:picMkLst>
        </pc:picChg>
        <pc:picChg chg="add mod">
          <ac:chgData name="yuan hao" userId="79aab2ffbb299a1a" providerId="LiveId" clId="{68EE02A0-EDB0-427F-8B7C-1C7DC84B4113}" dt="2020-08-29T01:19:50.718" v="6601" actId="1076"/>
          <ac:picMkLst>
            <pc:docMk/>
            <pc:sldMk cId="371869567" sldId="301"/>
            <ac:picMk id="25" creationId="{B9394E87-69BE-4FB9-9453-85C60B467A59}"/>
          </ac:picMkLst>
        </pc:picChg>
        <pc:inkChg chg="add del">
          <ac:chgData name="yuan hao" userId="79aab2ffbb299a1a" providerId="LiveId" clId="{68EE02A0-EDB0-427F-8B7C-1C7DC84B4113}" dt="2020-08-27T08:30:03.860" v="5225" actId="9405"/>
          <ac:inkMkLst>
            <pc:docMk/>
            <pc:sldMk cId="371869567" sldId="301"/>
            <ac:inkMk id="11" creationId="{4621E1EB-1A08-43D4-9C83-D954E8153478}"/>
          </ac:inkMkLst>
        </pc:inkChg>
        <pc:inkChg chg="add del">
          <ac:chgData name="yuan hao" userId="79aab2ffbb299a1a" providerId="LiveId" clId="{68EE02A0-EDB0-427F-8B7C-1C7DC84B4113}" dt="2020-08-28T14:21:14.062" v="5760" actId="478"/>
          <ac:inkMkLst>
            <pc:docMk/>
            <pc:sldMk cId="371869567" sldId="301"/>
            <ac:inkMk id="16" creationId="{D06B4BCE-7CFF-4F2C-933D-AB4BA61E4301}"/>
          </ac:inkMkLst>
        </pc:inkChg>
      </pc:sldChg>
      <pc:sldChg chg="addSp delSp modSp add mod ord">
        <pc:chgData name="yuan hao" userId="79aab2ffbb299a1a" providerId="LiveId" clId="{68EE02A0-EDB0-427F-8B7C-1C7DC84B4113}" dt="2020-08-28T14:06:41.075" v="5618"/>
        <pc:sldMkLst>
          <pc:docMk/>
          <pc:sldMk cId="4120847422" sldId="302"/>
        </pc:sldMkLst>
        <pc:spChg chg="mod">
          <ac:chgData name="yuan hao" userId="79aab2ffbb299a1a" providerId="LiveId" clId="{68EE02A0-EDB0-427F-8B7C-1C7DC84B4113}" dt="2020-08-28T14:06:41.075" v="5618"/>
          <ac:spMkLst>
            <pc:docMk/>
            <pc:sldMk cId="4120847422" sldId="302"/>
            <ac:spMk id="2" creationId="{019E648F-D790-4453-8A3D-C1091A6E7A9D}"/>
          </ac:spMkLst>
        </pc:spChg>
        <pc:spChg chg="del">
          <ac:chgData name="yuan hao" userId="79aab2ffbb299a1a" providerId="LiveId" clId="{68EE02A0-EDB0-427F-8B7C-1C7DC84B4113}" dt="2020-08-27T09:12:40.282" v="5271" actId="478"/>
          <ac:spMkLst>
            <pc:docMk/>
            <pc:sldMk cId="4120847422" sldId="302"/>
            <ac:spMk id="3" creationId="{D59244A6-55E7-4A30-878B-C58D15D97028}"/>
          </ac:spMkLst>
        </pc:spChg>
        <pc:spChg chg="add del mod">
          <ac:chgData name="yuan hao" userId="79aab2ffbb299a1a" providerId="LiveId" clId="{68EE02A0-EDB0-427F-8B7C-1C7DC84B4113}" dt="2020-08-27T09:12:43.792" v="5272" actId="478"/>
          <ac:spMkLst>
            <pc:docMk/>
            <pc:sldMk cId="4120847422" sldId="302"/>
            <ac:spMk id="8" creationId="{BF1C6F3B-A58F-49D3-89C5-316E3D32E921}"/>
          </ac:spMkLst>
        </pc:spChg>
        <pc:spChg chg="add mod">
          <ac:chgData name="yuan hao" userId="79aab2ffbb299a1a" providerId="LiveId" clId="{68EE02A0-EDB0-427F-8B7C-1C7DC84B4113}" dt="2020-08-27T09:12:48.297" v="5274"/>
          <ac:spMkLst>
            <pc:docMk/>
            <pc:sldMk cId="4120847422" sldId="302"/>
            <ac:spMk id="10" creationId="{EDAD6CEF-A5F4-4FB3-9115-8315997F11C8}"/>
          </ac:spMkLst>
        </pc:spChg>
        <pc:graphicFrameChg chg="del">
          <ac:chgData name="yuan hao" userId="79aab2ffbb299a1a" providerId="LiveId" clId="{68EE02A0-EDB0-427F-8B7C-1C7DC84B4113}" dt="2020-08-27T09:12:46.880" v="5273" actId="478"/>
          <ac:graphicFrameMkLst>
            <pc:docMk/>
            <pc:sldMk cId="4120847422" sldId="302"/>
            <ac:graphicFrameMk id="6" creationId="{5D6C1F22-9F92-404C-B6BB-EAB1862D19E8}"/>
          </ac:graphicFrameMkLst>
        </pc:graphicFrameChg>
        <pc:graphicFrameChg chg="add mod modGraphic">
          <ac:chgData name="yuan hao" userId="79aab2ffbb299a1a" providerId="LiveId" clId="{68EE02A0-EDB0-427F-8B7C-1C7DC84B4113}" dt="2020-08-27T17:24:39.470" v="5340" actId="6549"/>
          <ac:graphicFrameMkLst>
            <pc:docMk/>
            <pc:sldMk cId="4120847422" sldId="302"/>
            <ac:graphicFrameMk id="9" creationId="{65C31088-54D0-49EF-B95A-86D3BEE69B66}"/>
          </ac:graphicFrameMkLst>
        </pc:graphicFrameChg>
      </pc:sldChg>
      <pc:sldChg chg="modSp new mod">
        <pc:chgData name="yuan hao" userId="79aab2ffbb299a1a" providerId="LiveId" clId="{68EE02A0-EDB0-427F-8B7C-1C7DC84B4113}" dt="2020-08-28T14:02:21.082" v="5613"/>
        <pc:sldMkLst>
          <pc:docMk/>
          <pc:sldMk cId="2149655307" sldId="303"/>
        </pc:sldMkLst>
        <pc:spChg chg="mod">
          <ac:chgData name="yuan hao" userId="79aab2ffbb299a1a" providerId="LiveId" clId="{68EE02A0-EDB0-427F-8B7C-1C7DC84B4113}" dt="2020-08-27T16:56:13.163" v="5314"/>
          <ac:spMkLst>
            <pc:docMk/>
            <pc:sldMk cId="2149655307" sldId="303"/>
            <ac:spMk id="2" creationId="{DF64A59C-682A-4F21-9E64-C339A0CDA594}"/>
          </ac:spMkLst>
        </pc:spChg>
        <pc:spChg chg="mod">
          <ac:chgData name="yuan hao" userId="79aab2ffbb299a1a" providerId="LiveId" clId="{68EE02A0-EDB0-427F-8B7C-1C7DC84B4113}" dt="2020-08-28T14:02:21.082" v="5613"/>
          <ac:spMkLst>
            <pc:docMk/>
            <pc:sldMk cId="2149655307" sldId="303"/>
            <ac:spMk id="3" creationId="{86CBDECB-7BCB-42EE-911E-E6FCAD623B83}"/>
          </ac:spMkLst>
        </pc:spChg>
      </pc:sldChg>
      <pc:sldChg chg="addSp delSp modSp new mod delAnim modAnim">
        <pc:chgData name="yuan hao" userId="79aab2ffbb299a1a" providerId="LiveId" clId="{68EE02A0-EDB0-427F-8B7C-1C7DC84B4113}" dt="2020-08-29T09:28:51.111" v="6615" actId="20577"/>
        <pc:sldMkLst>
          <pc:docMk/>
          <pc:sldMk cId="742880742" sldId="304"/>
        </pc:sldMkLst>
        <pc:spChg chg="mod">
          <ac:chgData name="yuan hao" userId="79aab2ffbb299a1a" providerId="LiveId" clId="{68EE02A0-EDB0-427F-8B7C-1C7DC84B4113}" dt="2020-08-29T09:28:51.111" v="6615" actId="20577"/>
          <ac:spMkLst>
            <pc:docMk/>
            <pc:sldMk cId="742880742" sldId="304"/>
            <ac:spMk id="2" creationId="{07D7A591-8437-4FC9-946C-EF867E3F712E}"/>
          </ac:spMkLst>
        </pc:spChg>
        <pc:spChg chg="mod">
          <ac:chgData name="yuan hao" userId="79aab2ffbb299a1a" providerId="LiveId" clId="{68EE02A0-EDB0-427F-8B7C-1C7DC84B4113}" dt="2020-08-28T03:00:31.814" v="5528"/>
          <ac:spMkLst>
            <pc:docMk/>
            <pc:sldMk cId="742880742" sldId="304"/>
            <ac:spMk id="6" creationId="{BC93D921-9B9F-4498-A04F-4719D81A8FF0}"/>
          </ac:spMkLst>
        </pc:spChg>
        <pc:spChg chg="mod">
          <ac:chgData name="yuan hao" userId="79aab2ffbb299a1a" providerId="LiveId" clId="{68EE02A0-EDB0-427F-8B7C-1C7DC84B4113}" dt="2020-08-28T03:01:00.318" v="5535"/>
          <ac:spMkLst>
            <pc:docMk/>
            <pc:sldMk cId="742880742" sldId="304"/>
            <ac:spMk id="7" creationId="{82D9FA2F-5CA3-4CCB-AFE5-3435778D0FB9}"/>
          </ac:spMkLst>
        </pc:spChg>
        <pc:spChg chg="mod">
          <ac:chgData name="yuan hao" userId="79aab2ffbb299a1a" providerId="LiveId" clId="{68EE02A0-EDB0-427F-8B7C-1C7DC84B4113}" dt="2020-08-28T03:01:16.988" v="5542"/>
          <ac:spMkLst>
            <pc:docMk/>
            <pc:sldMk cId="742880742" sldId="304"/>
            <ac:spMk id="8" creationId="{9DCCAB21-8271-489C-9A6A-50766B0B9763}"/>
          </ac:spMkLst>
        </pc:spChg>
        <pc:spChg chg="mod">
          <ac:chgData name="yuan hao" userId="79aab2ffbb299a1a" providerId="LiveId" clId="{68EE02A0-EDB0-427F-8B7C-1C7DC84B4113}" dt="2020-08-28T03:00:51.761" v="5532" actId="1076"/>
          <ac:spMkLst>
            <pc:docMk/>
            <pc:sldMk cId="742880742" sldId="304"/>
            <ac:spMk id="11" creationId="{0A0C827C-5F75-49CC-9B7C-D299519C30CB}"/>
          </ac:spMkLst>
        </pc:spChg>
        <pc:spChg chg="mod">
          <ac:chgData name="yuan hao" userId="79aab2ffbb299a1a" providerId="LiveId" clId="{68EE02A0-EDB0-427F-8B7C-1C7DC84B4113}" dt="2020-08-28T03:01:12.495" v="5539" actId="1076"/>
          <ac:spMkLst>
            <pc:docMk/>
            <pc:sldMk cId="742880742" sldId="304"/>
            <ac:spMk id="12" creationId="{B6E01022-7541-43F2-B36F-E7046EAC4FE7}"/>
          </ac:spMkLst>
        </pc:spChg>
        <pc:spChg chg="add del mod">
          <ac:chgData name="yuan hao" userId="79aab2ffbb299a1a" providerId="LiveId" clId="{68EE02A0-EDB0-427F-8B7C-1C7DC84B4113}" dt="2020-08-28T14:29:06.636" v="5784" actId="478"/>
          <ac:spMkLst>
            <pc:docMk/>
            <pc:sldMk cId="742880742" sldId="304"/>
            <ac:spMk id="13" creationId="{3C043E2E-7110-4FCF-9105-C76482C611F6}"/>
          </ac:spMkLst>
        </pc:spChg>
        <pc:spChg chg="add del mod">
          <ac:chgData name="yuan hao" userId="79aab2ffbb299a1a" providerId="LiveId" clId="{68EE02A0-EDB0-427F-8B7C-1C7DC84B4113}" dt="2020-08-28T14:19:24.634" v="5740" actId="478"/>
          <ac:spMkLst>
            <pc:docMk/>
            <pc:sldMk cId="742880742" sldId="304"/>
            <ac:spMk id="14" creationId="{5643FC65-B632-47E6-9308-0327EBDA2A4B}"/>
          </ac:spMkLst>
        </pc:spChg>
        <pc:spChg chg="add del mod">
          <ac:chgData name="yuan hao" userId="79aab2ffbb299a1a" providerId="LiveId" clId="{68EE02A0-EDB0-427F-8B7C-1C7DC84B4113}" dt="2020-08-28T14:29:06.636" v="5784" actId="478"/>
          <ac:spMkLst>
            <pc:docMk/>
            <pc:sldMk cId="742880742" sldId="304"/>
            <ac:spMk id="15" creationId="{17F8CBDA-346B-494D-BB20-28A61CB6E55E}"/>
          </ac:spMkLst>
        </pc:spChg>
        <pc:spChg chg="add mod">
          <ac:chgData name="yuan hao" userId="79aab2ffbb299a1a" providerId="LiveId" clId="{68EE02A0-EDB0-427F-8B7C-1C7DC84B4113}" dt="2020-08-28T14:29:33.316" v="5808"/>
          <ac:spMkLst>
            <pc:docMk/>
            <pc:sldMk cId="742880742" sldId="304"/>
            <ac:spMk id="20" creationId="{C0450330-C1F3-47BA-B374-394547FBEB60}"/>
          </ac:spMkLst>
        </pc:spChg>
        <pc:grpChg chg="add mod">
          <ac:chgData name="yuan hao" userId="79aab2ffbb299a1a" providerId="LiveId" clId="{68EE02A0-EDB0-427F-8B7C-1C7DC84B4113}" dt="2020-08-28T14:29:54.155" v="5840" actId="1036"/>
          <ac:grpSpMkLst>
            <pc:docMk/>
            <pc:sldMk cId="742880742" sldId="304"/>
            <ac:grpSpMk id="5" creationId="{0BF1C814-E3D5-43C9-8B2A-6FA84C739BE0}"/>
          </ac:grpSpMkLst>
        </pc:grpChg>
        <pc:picChg chg="add del mod">
          <ac:chgData name="yuan hao" userId="79aab2ffbb299a1a" providerId="LiveId" clId="{68EE02A0-EDB0-427F-8B7C-1C7DC84B4113}" dt="2020-08-28T14:29:06.636" v="5784" actId="478"/>
          <ac:picMkLst>
            <pc:docMk/>
            <pc:sldMk cId="742880742" sldId="304"/>
            <ac:picMk id="16" creationId="{80E5C31E-27EB-44DA-B455-AAC7E39788E8}"/>
          </ac:picMkLst>
        </pc:picChg>
        <pc:picChg chg="add del mod">
          <ac:chgData name="yuan hao" userId="79aab2ffbb299a1a" providerId="LiveId" clId="{68EE02A0-EDB0-427F-8B7C-1C7DC84B4113}" dt="2020-08-28T14:29:06.636" v="5784" actId="478"/>
          <ac:picMkLst>
            <pc:docMk/>
            <pc:sldMk cId="742880742" sldId="304"/>
            <ac:picMk id="17" creationId="{DD594C05-6A74-4221-B109-4B20059C54F1}"/>
          </ac:picMkLst>
        </pc:picChg>
        <pc:picChg chg="add del mod">
          <ac:chgData name="yuan hao" userId="79aab2ffbb299a1a" providerId="LiveId" clId="{68EE02A0-EDB0-427F-8B7C-1C7DC84B4113}" dt="2020-08-28T14:29:06.636" v="5784" actId="478"/>
          <ac:picMkLst>
            <pc:docMk/>
            <pc:sldMk cId="742880742" sldId="304"/>
            <ac:picMk id="18" creationId="{9687C24A-C268-4FD7-BE77-48A0548932E1}"/>
          </ac:picMkLst>
        </pc:picChg>
        <pc:inkChg chg="add del mod">
          <ac:chgData name="yuan hao" userId="79aab2ffbb299a1a" providerId="LiveId" clId="{68EE02A0-EDB0-427F-8B7C-1C7DC84B4113}" dt="2020-08-28T14:29:06.636" v="5784" actId="478"/>
          <ac:inkMkLst>
            <pc:docMk/>
            <pc:sldMk cId="742880742" sldId="304"/>
            <ac:inkMk id="19" creationId="{0BC62360-0E80-4667-A662-309AB678F2F3}"/>
          </ac:inkMkLst>
        </pc:inkChg>
        <pc:cxnChg chg="mod">
          <ac:chgData name="yuan hao" userId="79aab2ffbb299a1a" providerId="LiveId" clId="{68EE02A0-EDB0-427F-8B7C-1C7DC84B4113}" dt="2020-08-28T03:00:21.727" v="5523"/>
          <ac:cxnSpMkLst>
            <pc:docMk/>
            <pc:sldMk cId="742880742" sldId="304"/>
            <ac:cxnSpMk id="9" creationId="{EDE32DE4-5F89-4F05-8C62-08B013BB9E15}"/>
          </ac:cxnSpMkLst>
        </pc:cxnChg>
        <pc:cxnChg chg="mod">
          <ac:chgData name="yuan hao" userId="79aab2ffbb299a1a" providerId="LiveId" clId="{68EE02A0-EDB0-427F-8B7C-1C7DC84B4113}" dt="2020-08-28T03:00:21.727" v="5523"/>
          <ac:cxnSpMkLst>
            <pc:docMk/>
            <pc:sldMk cId="742880742" sldId="304"/>
            <ac:cxnSpMk id="10" creationId="{B47C7278-1025-40EB-A22C-E22CC1ADA8CA}"/>
          </ac:cxnSpMkLst>
        </pc:cxnChg>
      </pc:sldChg>
      <pc:sldChg chg="new del">
        <pc:chgData name="yuan hao" userId="79aab2ffbb299a1a" providerId="LiveId" clId="{68EE02A0-EDB0-427F-8B7C-1C7DC84B4113}" dt="2020-08-28T02:59:32.110" v="5515" actId="680"/>
        <pc:sldMkLst>
          <pc:docMk/>
          <pc:sldMk cId="4254079924" sldId="304"/>
        </pc:sldMkLst>
      </pc:sldChg>
      <pc:sldChg chg="addSp delSp modSp add mod modAnim">
        <pc:chgData name="yuan hao" userId="79aab2ffbb299a1a" providerId="LiveId" clId="{68EE02A0-EDB0-427F-8B7C-1C7DC84B4113}" dt="2020-08-29T09:31:13.660" v="6645" actId="20577"/>
        <pc:sldMkLst>
          <pc:docMk/>
          <pc:sldMk cId="3193297025" sldId="305"/>
        </pc:sldMkLst>
        <pc:spChg chg="mod">
          <ac:chgData name="yuan hao" userId="79aab2ffbb299a1a" providerId="LiveId" clId="{68EE02A0-EDB0-427F-8B7C-1C7DC84B4113}" dt="2020-08-29T09:31:13.660" v="6645" actId="20577"/>
          <ac:spMkLst>
            <pc:docMk/>
            <pc:sldMk cId="3193297025" sldId="305"/>
            <ac:spMk id="2" creationId="{F605F201-4BF0-49A2-B787-2047EFA501B0}"/>
          </ac:spMkLst>
        </pc:spChg>
        <pc:spChg chg="mod">
          <ac:chgData name="yuan hao" userId="79aab2ffbb299a1a" providerId="LiveId" clId="{68EE02A0-EDB0-427F-8B7C-1C7DC84B4113}" dt="2020-08-29T09:30:11.198" v="6641"/>
          <ac:spMkLst>
            <pc:docMk/>
            <pc:sldMk cId="3193297025" sldId="305"/>
            <ac:spMk id="3" creationId="{6275F71A-9610-431C-9342-92D8AC3A2626}"/>
          </ac:spMkLst>
        </pc:spChg>
        <pc:spChg chg="mod">
          <ac:chgData name="yuan hao" userId="79aab2ffbb299a1a" providerId="LiveId" clId="{68EE02A0-EDB0-427F-8B7C-1C7DC84B4113}" dt="2020-08-28T15:03:21.971" v="6285"/>
          <ac:spMkLst>
            <pc:docMk/>
            <pc:sldMk cId="3193297025" sldId="305"/>
            <ac:spMk id="4" creationId="{5FE222DB-6AFF-4634-A9B1-8199E4D3D396}"/>
          </ac:spMkLst>
        </pc:spChg>
        <pc:spChg chg="add del">
          <ac:chgData name="yuan hao" userId="79aab2ffbb299a1a" providerId="LiveId" clId="{68EE02A0-EDB0-427F-8B7C-1C7DC84B4113}" dt="2020-08-28T14:51:50.981" v="6111" actId="22"/>
          <ac:spMkLst>
            <pc:docMk/>
            <pc:sldMk cId="3193297025" sldId="305"/>
            <ac:spMk id="10" creationId="{44ACDBF4-E02B-4E4E-BD72-E2FE913DE5EC}"/>
          </ac:spMkLst>
        </pc:spChg>
      </pc:sldChg>
      <pc:sldChg chg="addSp delSp modSp add mod modAnim">
        <pc:chgData name="yuan hao" userId="79aab2ffbb299a1a" providerId="LiveId" clId="{68EE02A0-EDB0-427F-8B7C-1C7DC84B4113}" dt="2020-08-29T09:42:19.203" v="6951" actId="108"/>
        <pc:sldMkLst>
          <pc:docMk/>
          <pc:sldMk cId="1032857218" sldId="306"/>
        </pc:sldMkLst>
        <pc:spChg chg="mod">
          <ac:chgData name="yuan hao" userId="79aab2ffbb299a1a" providerId="LiveId" clId="{68EE02A0-EDB0-427F-8B7C-1C7DC84B4113}" dt="2020-08-29T09:31:22.851" v="6648" actId="20577"/>
          <ac:spMkLst>
            <pc:docMk/>
            <pc:sldMk cId="1032857218" sldId="306"/>
            <ac:spMk id="2" creationId="{F605F201-4BF0-49A2-B787-2047EFA501B0}"/>
          </ac:spMkLst>
        </pc:spChg>
        <pc:spChg chg="mod">
          <ac:chgData name="yuan hao" userId="79aab2ffbb299a1a" providerId="LiveId" clId="{68EE02A0-EDB0-427F-8B7C-1C7DC84B4113}" dt="2020-08-29T09:42:19.203" v="6951" actId="108"/>
          <ac:spMkLst>
            <pc:docMk/>
            <pc:sldMk cId="1032857218" sldId="306"/>
            <ac:spMk id="3" creationId="{6275F71A-9610-431C-9342-92D8AC3A2626}"/>
          </ac:spMkLst>
        </pc:spChg>
        <pc:spChg chg="mod">
          <ac:chgData name="yuan hao" userId="79aab2ffbb299a1a" providerId="LiveId" clId="{68EE02A0-EDB0-427F-8B7C-1C7DC84B4113}" dt="2020-08-28T15:03:33.577" v="6286"/>
          <ac:spMkLst>
            <pc:docMk/>
            <pc:sldMk cId="1032857218" sldId="306"/>
            <ac:spMk id="4" creationId="{5FE222DB-6AFF-4634-A9B1-8199E4D3D396}"/>
          </ac:spMkLst>
        </pc:spChg>
        <pc:spChg chg="mod">
          <ac:chgData name="yuan hao" userId="79aab2ffbb299a1a" providerId="LiveId" clId="{68EE02A0-EDB0-427F-8B7C-1C7DC84B4113}" dt="2020-08-28T15:19:04.890" v="6294" actId="14100"/>
          <ac:spMkLst>
            <pc:docMk/>
            <pc:sldMk cId="1032857218" sldId="306"/>
            <ac:spMk id="7" creationId="{4A25AE1B-E96C-4DEB-8DEF-39577ADF281B}"/>
          </ac:spMkLst>
        </pc:spChg>
        <pc:spChg chg="mod">
          <ac:chgData name="yuan hao" userId="79aab2ffbb299a1a" providerId="LiveId" clId="{68EE02A0-EDB0-427F-8B7C-1C7DC84B4113}" dt="2020-08-29T09:37:21.416" v="6815" actId="14100"/>
          <ac:spMkLst>
            <pc:docMk/>
            <pc:sldMk cId="1032857218" sldId="306"/>
            <ac:spMk id="8" creationId="{4551DC35-B3BA-49B0-AA46-71D36C86A2DA}"/>
          </ac:spMkLst>
        </pc:spChg>
        <pc:spChg chg="mod">
          <ac:chgData name="yuan hao" userId="79aab2ffbb299a1a" providerId="LiveId" clId="{68EE02A0-EDB0-427F-8B7C-1C7DC84B4113}" dt="2020-08-29T09:36:02.356" v="6810" actId="1036"/>
          <ac:spMkLst>
            <pc:docMk/>
            <pc:sldMk cId="1032857218" sldId="306"/>
            <ac:spMk id="9" creationId="{6BF2AF2E-C935-4469-8163-89F104F0E9E0}"/>
          </ac:spMkLst>
        </pc:spChg>
        <pc:spChg chg="del">
          <ac:chgData name="yuan hao" userId="79aab2ffbb299a1a" providerId="LiveId" clId="{68EE02A0-EDB0-427F-8B7C-1C7DC84B4113}" dt="2020-08-28T15:02:23.553" v="6267" actId="478"/>
          <ac:spMkLst>
            <pc:docMk/>
            <pc:sldMk cId="1032857218" sldId="306"/>
            <ac:spMk id="10" creationId="{9A982BD6-D4CE-4B6F-B633-7B3E0133F340}"/>
          </ac:spMkLst>
        </pc:spChg>
        <pc:spChg chg="add mod">
          <ac:chgData name="yuan hao" userId="79aab2ffbb299a1a" providerId="LiveId" clId="{68EE02A0-EDB0-427F-8B7C-1C7DC84B4113}" dt="2020-08-29T09:37:32.530" v="6818" actId="14100"/>
          <ac:spMkLst>
            <pc:docMk/>
            <pc:sldMk cId="1032857218" sldId="306"/>
            <ac:spMk id="12" creationId="{ACFB69E2-33BE-4098-BBCF-7609C091BB86}"/>
          </ac:spMkLst>
        </pc:spChg>
        <pc:picChg chg="mod">
          <ac:chgData name="yuan hao" userId="79aab2ffbb299a1a" providerId="LiveId" clId="{68EE02A0-EDB0-427F-8B7C-1C7DC84B4113}" dt="2020-08-29T09:37:15.525" v="6814" actId="1076"/>
          <ac:picMkLst>
            <pc:docMk/>
            <pc:sldMk cId="1032857218" sldId="306"/>
            <ac:picMk id="6" creationId="{9D98C110-202E-4AAD-A185-055C1C4BD899}"/>
          </ac:picMkLst>
        </pc:picChg>
        <pc:picChg chg="add mod">
          <ac:chgData name="yuan hao" userId="79aab2ffbb299a1a" providerId="LiveId" clId="{68EE02A0-EDB0-427F-8B7C-1C7DC84B4113}" dt="2020-08-29T09:36:17.224" v="6812" actId="1076"/>
          <ac:picMkLst>
            <pc:docMk/>
            <pc:sldMk cId="1032857218" sldId="306"/>
            <ac:picMk id="11" creationId="{8B59086A-53BF-49C1-A0E7-FF4D7D26CD5B}"/>
          </ac:picMkLst>
        </pc:picChg>
      </pc:sldChg>
      <pc:sldChg chg="addSp delSp modSp new mod modAnim">
        <pc:chgData name="yuan hao" userId="79aab2ffbb299a1a" providerId="LiveId" clId="{68EE02A0-EDB0-427F-8B7C-1C7DC84B4113}" dt="2020-08-29T09:31:35.028" v="6652" actId="20577"/>
        <pc:sldMkLst>
          <pc:docMk/>
          <pc:sldMk cId="2876419646" sldId="307"/>
        </pc:sldMkLst>
        <pc:spChg chg="mod">
          <ac:chgData name="yuan hao" userId="79aab2ffbb299a1a" providerId="LiveId" clId="{68EE02A0-EDB0-427F-8B7C-1C7DC84B4113}" dt="2020-08-28T16:01:27.543" v="6502" actId="20577"/>
          <ac:spMkLst>
            <pc:docMk/>
            <pc:sldMk cId="2876419646" sldId="307"/>
            <ac:spMk id="2" creationId="{D7A90124-72EF-4272-9B88-1AF3EDB3EDEE}"/>
          </ac:spMkLst>
        </pc:spChg>
        <pc:spChg chg="mod">
          <ac:chgData name="yuan hao" userId="79aab2ffbb299a1a" providerId="LiveId" clId="{68EE02A0-EDB0-427F-8B7C-1C7DC84B4113}" dt="2020-08-29T09:31:35.028" v="6652" actId="20577"/>
          <ac:spMkLst>
            <pc:docMk/>
            <pc:sldMk cId="2876419646" sldId="307"/>
            <ac:spMk id="5" creationId="{4D5EB4A6-CC15-41A2-A616-144E7EFDC3A2}"/>
          </ac:spMkLst>
        </pc:spChg>
        <pc:spChg chg="add mod">
          <ac:chgData name="yuan hao" userId="79aab2ffbb299a1a" providerId="LiveId" clId="{68EE02A0-EDB0-427F-8B7C-1C7DC84B4113}" dt="2020-08-28T16:04:47.261" v="6538" actId="1076"/>
          <ac:spMkLst>
            <pc:docMk/>
            <pc:sldMk cId="2876419646" sldId="307"/>
            <ac:spMk id="10" creationId="{C8FCD546-913A-4C46-8F33-BAFD6E406C06}"/>
          </ac:spMkLst>
        </pc:spChg>
        <pc:spChg chg="add mod">
          <ac:chgData name="yuan hao" userId="79aab2ffbb299a1a" providerId="LiveId" clId="{68EE02A0-EDB0-427F-8B7C-1C7DC84B4113}" dt="2020-08-28T16:04:59.399" v="6542" actId="1076"/>
          <ac:spMkLst>
            <pc:docMk/>
            <pc:sldMk cId="2876419646" sldId="307"/>
            <ac:spMk id="41" creationId="{96551E18-4F00-4746-92F7-46235C824D67}"/>
          </ac:spMkLst>
        </pc:spChg>
        <pc:spChg chg="add mod">
          <ac:chgData name="yuan hao" userId="79aab2ffbb299a1a" providerId="LiveId" clId="{68EE02A0-EDB0-427F-8B7C-1C7DC84B4113}" dt="2020-08-28T16:05:55.462" v="6547" actId="14100"/>
          <ac:spMkLst>
            <pc:docMk/>
            <pc:sldMk cId="2876419646" sldId="307"/>
            <ac:spMk id="42" creationId="{AA10BBA6-7661-456A-BCCC-F80E1266557B}"/>
          </ac:spMkLst>
        </pc:spChg>
        <pc:spChg chg="add mod">
          <ac:chgData name="yuan hao" userId="79aab2ffbb299a1a" providerId="LiveId" clId="{68EE02A0-EDB0-427F-8B7C-1C7DC84B4113}" dt="2020-08-28T16:06:13.774" v="6550" actId="14100"/>
          <ac:spMkLst>
            <pc:docMk/>
            <pc:sldMk cId="2876419646" sldId="307"/>
            <ac:spMk id="43" creationId="{C14BE67E-0403-4024-8909-09BD45D1D333}"/>
          </ac:spMkLst>
        </pc:spChg>
        <pc:grpChg chg="mod">
          <ac:chgData name="yuan hao" userId="79aab2ffbb299a1a" providerId="LiveId" clId="{68EE02A0-EDB0-427F-8B7C-1C7DC84B4113}" dt="2020-08-28T16:01:57.112" v="6507"/>
          <ac:grpSpMkLst>
            <pc:docMk/>
            <pc:sldMk cId="2876419646" sldId="307"/>
            <ac:grpSpMk id="14" creationId="{8D3CBF8A-73C2-40F7-8B85-97C4EB870B6A}"/>
          </ac:grpSpMkLst>
        </pc:grpChg>
        <pc:grpChg chg="mod">
          <ac:chgData name="yuan hao" userId="79aab2ffbb299a1a" providerId="LiveId" clId="{68EE02A0-EDB0-427F-8B7C-1C7DC84B4113}" dt="2020-08-28T16:02:02.906" v="6512"/>
          <ac:grpSpMkLst>
            <pc:docMk/>
            <pc:sldMk cId="2876419646" sldId="307"/>
            <ac:grpSpMk id="17" creationId="{49BFAEEE-4AED-4D77-A74D-24699902141B}"/>
          </ac:grpSpMkLst>
        </pc:grpChg>
        <pc:grpChg chg="mod">
          <ac:chgData name="yuan hao" userId="79aab2ffbb299a1a" providerId="LiveId" clId="{68EE02A0-EDB0-427F-8B7C-1C7DC84B4113}" dt="2020-08-28T16:02:10.227" v="6516"/>
          <ac:grpSpMkLst>
            <pc:docMk/>
            <pc:sldMk cId="2876419646" sldId="307"/>
            <ac:grpSpMk id="20" creationId="{F7D86FC6-D8C5-4E39-B84E-236F3EED7209}"/>
          </ac:grpSpMkLst>
        </pc:grpChg>
        <pc:grpChg chg="mod">
          <ac:chgData name="yuan hao" userId="79aab2ffbb299a1a" providerId="LiveId" clId="{68EE02A0-EDB0-427F-8B7C-1C7DC84B4113}" dt="2020-08-28T16:03:56.292" v="6521"/>
          <ac:grpSpMkLst>
            <pc:docMk/>
            <pc:sldMk cId="2876419646" sldId="307"/>
            <ac:grpSpMk id="25" creationId="{A8AD7FDD-3A5D-40B9-916F-7FFBC4BAAD53}"/>
          </ac:grpSpMkLst>
        </pc:grpChg>
        <pc:grpChg chg="del mod">
          <ac:chgData name="yuan hao" userId="79aab2ffbb299a1a" providerId="LiveId" clId="{68EE02A0-EDB0-427F-8B7C-1C7DC84B4113}" dt="2020-08-28T16:04:07.044" v="6536"/>
          <ac:grpSpMkLst>
            <pc:docMk/>
            <pc:sldMk cId="2876419646" sldId="307"/>
            <ac:grpSpMk id="29" creationId="{BD9A04F9-9145-4ECF-B5D3-D253DB56E68E}"/>
          </ac:grpSpMkLst>
        </pc:grpChg>
        <pc:grpChg chg="mod">
          <ac:chgData name="yuan hao" userId="79aab2ffbb299a1a" providerId="LiveId" clId="{68EE02A0-EDB0-427F-8B7C-1C7DC84B4113}" dt="2020-08-28T16:04:07.044" v="6536"/>
          <ac:grpSpMkLst>
            <pc:docMk/>
            <pc:sldMk cId="2876419646" sldId="307"/>
            <ac:grpSpMk id="40" creationId="{9947AD58-5FE4-4156-9D48-D0FC9260FBD4}"/>
          </ac:grpSpMkLst>
        </pc:grpChg>
        <pc:grpChg chg="del mod">
          <ac:chgData name="yuan hao" userId="79aab2ffbb299a1a" providerId="LiveId" clId="{68EE02A0-EDB0-427F-8B7C-1C7DC84B4113}" dt="2020-08-28T16:07:24.618" v="6561"/>
          <ac:grpSpMkLst>
            <pc:docMk/>
            <pc:sldMk cId="2876419646" sldId="307"/>
            <ac:grpSpMk id="46" creationId="{E9B8377F-9A57-429B-8121-1E19968A6083}"/>
          </ac:grpSpMkLst>
        </pc:grpChg>
        <pc:grpChg chg="del mod">
          <ac:chgData name="yuan hao" userId="79aab2ffbb299a1a" providerId="LiveId" clId="{68EE02A0-EDB0-427F-8B7C-1C7DC84B4113}" dt="2020-08-28T16:07:26.495" v="6563"/>
          <ac:grpSpMkLst>
            <pc:docMk/>
            <pc:sldMk cId="2876419646" sldId="307"/>
            <ac:grpSpMk id="49" creationId="{5158C3D9-733F-45BA-8F02-9512033B84C6}"/>
          </ac:grpSpMkLst>
        </pc:grpChg>
        <pc:grpChg chg="del mod">
          <ac:chgData name="yuan hao" userId="79aab2ffbb299a1a" providerId="LiveId" clId="{68EE02A0-EDB0-427F-8B7C-1C7DC84B4113}" dt="2020-08-28T16:07:28.538" v="6565"/>
          <ac:grpSpMkLst>
            <pc:docMk/>
            <pc:sldMk cId="2876419646" sldId="307"/>
            <ac:grpSpMk id="51" creationId="{234F551B-8B57-4057-BE49-9D036B26B693}"/>
          </ac:grpSpMkLst>
        </pc:grpChg>
        <pc:grpChg chg="mod">
          <ac:chgData name="yuan hao" userId="79aab2ffbb299a1a" providerId="LiveId" clId="{68EE02A0-EDB0-427F-8B7C-1C7DC84B4113}" dt="2020-08-28T16:07:28.538" v="6565"/>
          <ac:grpSpMkLst>
            <pc:docMk/>
            <pc:sldMk cId="2876419646" sldId="307"/>
            <ac:grpSpMk id="53" creationId="{59F06ECA-A4E6-4403-B6C0-010050E71B28}"/>
          </ac:grpSpMkLst>
        </pc:grpChg>
        <pc:picChg chg="add mod">
          <ac:chgData name="yuan hao" userId="79aab2ffbb299a1a" providerId="LiveId" clId="{68EE02A0-EDB0-427F-8B7C-1C7DC84B4113}" dt="2020-08-28T16:04:53.280" v="6541" actId="1076"/>
          <ac:picMkLst>
            <pc:docMk/>
            <pc:sldMk cId="2876419646" sldId="307"/>
            <ac:picMk id="8" creationId="{DB6D2DF6-34DA-49BC-9381-90F1F6F84891}"/>
          </ac:picMkLst>
        </pc:picChg>
        <pc:inkChg chg="add del">
          <ac:chgData name="yuan hao" userId="79aab2ffbb299a1a" providerId="LiveId" clId="{68EE02A0-EDB0-427F-8B7C-1C7DC84B4113}" dt="2020-08-28T16:01:53.246" v="6504" actId="9405"/>
          <ac:inkMkLst>
            <pc:docMk/>
            <pc:sldMk cId="2876419646" sldId="307"/>
            <ac:inkMk id="11" creationId="{1021851E-969F-4683-A6A3-C0E3A1FC5194}"/>
          </ac:inkMkLst>
        </pc:inkChg>
        <pc:inkChg chg="add mod">
          <ac:chgData name="yuan hao" userId="79aab2ffbb299a1a" providerId="LiveId" clId="{68EE02A0-EDB0-427F-8B7C-1C7DC84B4113}" dt="2020-08-28T16:01:57.112" v="6507"/>
          <ac:inkMkLst>
            <pc:docMk/>
            <pc:sldMk cId="2876419646" sldId="307"/>
            <ac:inkMk id="12" creationId="{A53070BC-936C-42FB-83AE-1CCF18DFA17A}"/>
          </ac:inkMkLst>
        </pc:inkChg>
        <pc:inkChg chg="add mod">
          <ac:chgData name="yuan hao" userId="79aab2ffbb299a1a" providerId="LiveId" clId="{68EE02A0-EDB0-427F-8B7C-1C7DC84B4113}" dt="2020-08-28T16:01:57.112" v="6507"/>
          <ac:inkMkLst>
            <pc:docMk/>
            <pc:sldMk cId="2876419646" sldId="307"/>
            <ac:inkMk id="13" creationId="{6A7870BE-92A2-4561-91C8-21DD011E0E26}"/>
          </ac:inkMkLst>
        </pc:inkChg>
        <pc:inkChg chg="add del mod">
          <ac:chgData name="yuan hao" userId="79aab2ffbb299a1a" providerId="LiveId" clId="{68EE02A0-EDB0-427F-8B7C-1C7DC84B4113}" dt="2020-08-28T16:02:04.529" v="6513" actId="9405"/>
          <ac:inkMkLst>
            <pc:docMk/>
            <pc:sldMk cId="2876419646" sldId="307"/>
            <ac:inkMk id="15" creationId="{2FDBBB92-C6AA-4F4E-9238-8DE670B02F2F}"/>
          </ac:inkMkLst>
        </pc:inkChg>
        <pc:inkChg chg="add del mod">
          <ac:chgData name="yuan hao" userId="79aab2ffbb299a1a" providerId="LiveId" clId="{68EE02A0-EDB0-427F-8B7C-1C7DC84B4113}" dt="2020-08-28T16:02:02.906" v="6512"/>
          <ac:inkMkLst>
            <pc:docMk/>
            <pc:sldMk cId="2876419646" sldId="307"/>
            <ac:inkMk id="16" creationId="{4100E011-D2AB-4820-B8F1-3303BF9EAF21}"/>
          </ac:inkMkLst>
        </pc:inkChg>
        <pc:inkChg chg="add mod">
          <ac:chgData name="yuan hao" userId="79aab2ffbb299a1a" providerId="LiveId" clId="{68EE02A0-EDB0-427F-8B7C-1C7DC84B4113}" dt="2020-08-28T16:02:10.227" v="6516"/>
          <ac:inkMkLst>
            <pc:docMk/>
            <pc:sldMk cId="2876419646" sldId="307"/>
            <ac:inkMk id="18" creationId="{09216ECF-2CBD-47DB-BAA0-2DE72DE17DF8}"/>
          </ac:inkMkLst>
        </pc:inkChg>
        <pc:inkChg chg="add mod">
          <ac:chgData name="yuan hao" userId="79aab2ffbb299a1a" providerId="LiveId" clId="{68EE02A0-EDB0-427F-8B7C-1C7DC84B4113}" dt="2020-08-28T16:02:10.227" v="6516"/>
          <ac:inkMkLst>
            <pc:docMk/>
            <pc:sldMk cId="2876419646" sldId="307"/>
            <ac:inkMk id="19" creationId="{D6F33C33-CC5E-4177-BE7D-0F283DA9B60F}"/>
          </ac:inkMkLst>
        </pc:inkChg>
        <pc:inkChg chg="add mod">
          <ac:chgData name="yuan hao" userId="79aab2ffbb299a1a" providerId="LiveId" clId="{68EE02A0-EDB0-427F-8B7C-1C7DC84B4113}" dt="2020-08-28T16:03:56.292" v="6521"/>
          <ac:inkMkLst>
            <pc:docMk/>
            <pc:sldMk cId="2876419646" sldId="307"/>
            <ac:inkMk id="21" creationId="{1CF9E9E2-3A1E-4492-BEB0-AA5004D1FB95}"/>
          </ac:inkMkLst>
        </pc:inkChg>
        <pc:inkChg chg="add mod">
          <ac:chgData name="yuan hao" userId="79aab2ffbb299a1a" providerId="LiveId" clId="{68EE02A0-EDB0-427F-8B7C-1C7DC84B4113}" dt="2020-08-28T16:03:56.292" v="6521"/>
          <ac:inkMkLst>
            <pc:docMk/>
            <pc:sldMk cId="2876419646" sldId="307"/>
            <ac:inkMk id="22" creationId="{A47EEFE7-4BCD-49E7-9983-4CB3A167766A}"/>
          </ac:inkMkLst>
        </pc:inkChg>
        <pc:inkChg chg="add mod">
          <ac:chgData name="yuan hao" userId="79aab2ffbb299a1a" providerId="LiveId" clId="{68EE02A0-EDB0-427F-8B7C-1C7DC84B4113}" dt="2020-08-28T16:03:56.292" v="6521"/>
          <ac:inkMkLst>
            <pc:docMk/>
            <pc:sldMk cId="2876419646" sldId="307"/>
            <ac:inkMk id="23" creationId="{1855D835-A85A-4B41-8B40-08BE5ECBADC6}"/>
          </ac:inkMkLst>
        </pc:inkChg>
        <pc:inkChg chg="add mod">
          <ac:chgData name="yuan hao" userId="79aab2ffbb299a1a" providerId="LiveId" clId="{68EE02A0-EDB0-427F-8B7C-1C7DC84B4113}" dt="2020-08-28T16:03:56.292" v="6521"/>
          <ac:inkMkLst>
            <pc:docMk/>
            <pc:sldMk cId="2876419646" sldId="307"/>
            <ac:inkMk id="24" creationId="{099E276F-1DD1-49D5-9585-8DE58D54017B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26" creationId="{E37383B7-1F57-4253-80E8-7AA1BDE7BB1A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27" creationId="{28F0D652-6B47-4201-A7CF-97DD922A2D99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28" creationId="{181E4D1F-3D97-4ADF-AD28-21FFF6FFE1E3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30" creationId="{61CCF863-52EE-4639-A388-E715E216D398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31" creationId="{1BC5FFEB-E9F7-409E-B3A4-8820FFB5EBD4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32" creationId="{08523849-1938-4DB7-B887-C782EE3946C9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33" creationId="{CCF9F624-98A1-4595-AEA3-7CEDF5AA9727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34" creationId="{C81F2AEF-ACFB-45A5-8673-E425BDF66CF6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35" creationId="{26FD74F0-801C-4542-839B-B4C907481CAA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36" creationId="{445D2581-A0A6-4E18-9D70-8E6F64D86A75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37" creationId="{7B3BC9AB-EC97-47DF-86D0-CBA914D7E35D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38" creationId="{4E1A2FF1-5BA9-404B-9D74-5A468614633F}"/>
          </ac:inkMkLst>
        </pc:inkChg>
        <pc:inkChg chg="add mod">
          <ac:chgData name="yuan hao" userId="79aab2ffbb299a1a" providerId="LiveId" clId="{68EE02A0-EDB0-427F-8B7C-1C7DC84B4113}" dt="2020-08-28T16:04:07.044" v="6536"/>
          <ac:inkMkLst>
            <pc:docMk/>
            <pc:sldMk cId="2876419646" sldId="307"/>
            <ac:inkMk id="39" creationId="{0A50DF22-F357-46D5-92E7-83263B6543B2}"/>
          </ac:inkMkLst>
        </pc:inkChg>
        <pc:inkChg chg="add mod">
          <ac:chgData name="yuan hao" userId="79aab2ffbb299a1a" providerId="LiveId" clId="{68EE02A0-EDB0-427F-8B7C-1C7DC84B4113}" dt="2020-08-28T16:07:28.538" v="6565"/>
          <ac:inkMkLst>
            <pc:docMk/>
            <pc:sldMk cId="2876419646" sldId="307"/>
            <ac:inkMk id="44" creationId="{74BB801B-C9D7-480A-8CAF-EC39B62F8CE8}"/>
          </ac:inkMkLst>
        </pc:inkChg>
        <pc:inkChg chg="add mod">
          <ac:chgData name="yuan hao" userId="79aab2ffbb299a1a" providerId="LiveId" clId="{68EE02A0-EDB0-427F-8B7C-1C7DC84B4113}" dt="2020-08-28T16:07:28.538" v="6565"/>
          <ac:inkMkLst>
            <pc:docMk/>
            <pc:sldMk cId="2876419646" sldId="307"/>
            <ac:inkMk id="45" creationId="{9B272813-24FE-45D2-8B7F-D68424BDAD7B}"/>
          </ac:inkMkLst>
        </pc:inkChg>
        <pc:inkChg chg="add mod">
          <ac:chgData name="yuan hao" userId="79aab2ffbb299a1a" providerId="LiveId" clId="{68EE02A0-EDB0-427F-8B7C-1C7DC84B4113}" dt="2020-08-28T16:07:28.538" v="6565"/>
          <ac:inkMkLst>
            <pc:docMk/>
            <pc:sldMk cId="2876419646" sldId="307"/>
            <ac:inkMk id="47" creationId="{49BF26E8-7F34-4A2F-999D-B3F03FB619EA}"/>
          </ac:inkMkLst>
        </pc:inkChg>
        <pc:inkChg chg="add mod">
          <ac:chgData name="yuan hao" userId="79aab2ffbb299a1a" providerId="LiveId" clId="{68EE02A0-EDB0-427F-8B7C-1C7DC84B4113}" dt="2020-08-28T16:07:28.538" v="6565"/>
          <ac:inkMkLst>
            <pc:docMk/>
            <pc:sldMk cId="2876419646" sldId="307"/>
            <ac:inkMk id="48" creationId="{007982FA-D83D-41DA-B304-8EAEB746154A}"/>
          </ac:inkMkLst>
        </pc:inkChg>
        <pc:inkChg chg="add mod">
          <ac:chgData name="yuan hao" userId="79aab2ffbb299a1a" providerId="LiveId" clId="{68EE02A0-EDB0-427F-8B7C-1C7DC84B4113}" dt="2020-08-28T16:07:28.538" v="6565"/>
          <ac:inkMkLst>
            <pc:docMk/>
            <pc:sldMk cId="2876419646" sldId="307"/>
            <ac:inkMk id="50" creationId="{3F497497-014A-4F9B-AE37-2CFDB315AFF2}"/>
          </ac:inkMkLst>
        </pc:inkChg>
        <pc:inkChg chg="add mod">
          <ac:chgData name="yuan hao" userId="79aab2ffbb299a1a" providerId="LiveId" clId="{68EE02A0-EDB0-427F-8B7C-1C7DC84B4113}" dt="2020-08-28T16:07:28.538" v="6565"/>
          <ac:inkMkLst>
            <pc:docMk/>
            <pc:sldMk cId="2876419646" sldId="307"/>
            <ac:inkMk id="52" creationId="{7759EBDD-F23C-4D97-B639-FB341BFCF374}"/>
          </ac:inkMkLst>
        </pc:inkChg>
      </pc:sldChg>
      <pc:sldChg chg="add del">
        <pc:chgData name="yuan hao" userId="79aab2ffbb299a1a" providerId="LiveId" clId="{68EE02A0-EDB0-427F-8B7C-1C7DC84B4113}" dt="2020-08-29T14:44:39.045" v="7387" actId="47"/>
        <pc:sldMkLst>
          <pc:docMk/>
          <pc:sldMk cId="926947732" sldId="308"/>
        </pc:sldMkLst>
      </pc:sldChg>
      <pc:sldChg chg="modSp add mod">
        <pc:chgData name="yuan hao" userId="79aab2ffbb299a1a" providerId="LiveId" clId="{68EE02A0-EDB0-427F-8B7C-1C7DC84B4113}" dt="2020-08-29T09:32:37.512" v="6655" actId="20577"/>
        <pc:sldMkLst>
          <pc:docMk/>
          <pc:sldMk cId="2222785592" sldId="309"/>
        </pc:sldMkLst>
        <pc:spChg chg="mod">
          <ac:chgData name="yuan hao" userId="79aab2ffbb299a1a" providerId="LiveId" clId="{68EE02A0-EDB0-427F-8B7C-1C7DC84B4113}" dt="2020-08-29T09:32:37.512" v="6655" actId="20577"/>
          <ac:spMkLst>
            <pc:docMk/>
            <pc:sldMk cId="2222785592" sldId="309"/>
            <ac:spMk id="5" creationId="{4D5EB4A6-CC15-41A2-A616-144E7EFDC3A2}"/>
          </ac:spMkLst>
        </pc:spChg>
      </pc:sldChg>
      <pc:sldChg chg="modSp add mod">
        <pc:chgData name="yuan hao" userId="79aab2ffbb299a1a" providerId="LiveId" clId="{68EE02A0-EDB0-427F-8B7C-1C7DC84B4113}" dt="2020-08-29T10:39:35.252" v="7222"/>
        <pc:sldMkLst>
          <pc:docMk/>
          <pc:sldMk cId="250273216" sldId="310"/>
        </pc:sldMkLst>
        <pc:spChg chg="mod">
          <ac:chgData name="yuan hao" userId="79aab2ffbb299a1a" providerId="LiveId" clId="{68EE02A0-EDB0-427F-8B7C-1C7DC84B4113}" dt="2020-08-29T10:34:07.814" v="7118"/>
          <ac:spMkLst>
            <pc:docMk/>
            <pc:sldMk cId="250273216" sldId="310"/>
            <ac:spMk id="2" creationId="{F605F201-4BF0-49A2-B787-2047EFA501B0}"/>
          </ac:spMkLst>
        </pc:spChg>
        <pc:spChg chg="mod">
          <ac:chgData name="yuan hao" userId="79aab2ffbb299a1a" providerId="LiveId" clId="{68EE02A0-EDB0-427F-8B7C-1C7DC84B4113}" dt="2020-08-29T10:39:35.252" v="7222"/>
          <ac:spMkLst>
            <pc:docMk/>
            <pc:sldMk cId="250273216" sldId="310"/>
            <ac:spMk id="3" creationId="{6275F71A-9610-431C-9342-92D8AC3A2626}"/>
          </ac:spMkLst>
        </pc:spChg>
      </pc:sldChg>
      <pc:sldChg chg="add del">
        <pc:chgData name="yuan hao" userId="79aab2ffbb299a1a" providerId="LiveId" clId="{68EE02A0-EDB0-427F-8B7C-1C7DC84B4113}" dt="2020-08-29T14:43:12.298" v="7386" actId="2696"/>
        <pc:sldMkLst>
          <pc:docMk/>
          <pc:sldMk cId="2347964634" sldId="311"/>
        </pc:sldMkLst>
      </pc:sldChg>
      <pc:sldMasterChg chg="modSp modSldLayout">
        <pc:chgData name="yuan hao" userId="79aab2ffbb299a1a" providerId="LiveId" clId="{68EE02A0-EDB0-427F-8B7C-1C7DC84B4113}" dt="2020-08-20T03:01:54.401" v="4183" actId="2711"/>
        <pc:sldMasterMkLst>
          <pc:docMk/>
          <pc:sldMasterMk cId="3846108185" sldId="2147483826"/>
        </pc:sldMasterMkLst>
        <pc:spChg chg="mod">
          <ac:chgData name="yuan hao" userId="79aab2ffbb299a1a" providerId="LiveId" clId="{68EE02A0-EDB0-427F-8B7C-1C7DC84B4113}" dt="2020-08-20T03:01:36.137" v="4182" actId="2711"/>
          <ac:spMkLst>
            <pc:docMk/>
            <pc:sldMasterMk cId="3846108185" sldId="2147483826"/>
            <ac:spMk id="2" creationId="{D86BBE9F-11BB-4DE9-9D38-F7548339697F}"/>
          </ac:spMkLst>
        </pc:spChg>
        <pc:spChg chg="mod">
          <ac:chgData name="yuan hao" userId="79aab2ffbb299a1a" providerId="LiveId" clId="{68EE02A0-EDB0-427F-8B7C-1C7DC84B4113}" dt="2020-08-20T03:01:36.137" v="4182" actId="2711"/>
          <ac:spMkLst>
            <pc:docMk/>
            <pc:sldMasterMk cId="3846108185" sldId="2147483826"/>
            <ac:spMk id="3" creationId="{7B43D717-0614-4AC4-B3DC-4B529110EADC}"/>
          </ac:spMkLst>
        </pc:spChg>
        <pc:spChg chg="mod">
          <ac:chgData name="yuan hao" userId="79aab2ffbb299a1a" providerId="LiveId" clId="{68EE02A0-EDB0-427F-8B7C-1C7DC84B4113}" dt="2020-08-20T03:01:36.137" v="4182" actId="2711"/>
          <ac:spMkLst>
            <pc:docMk/>
            <pc:sldMasterMk cId="3846108185" sldId="2147483826"/>
            <ac:spMk id="6" creationId="{D2158180-58C0-47ED-9613-1615AD4EBAB2}"/>
          </ac:spMkLst>
        </pc:spChg>
        <pc:spChg chg="mod">
          <ac:chgData name="yuan hao" userId="79aab2ffbb299a1a" providerId="LiveId" clId="{68EE02A0-EDB0-427F-8B7C-1C7DC84B4113}" dt="2020-08-20T03:01:36.137" v="4182" actId="2711"/>
          <ac:spMkLst>
            <pc:docMk/>
            <pc:sldMasterMk cId="3846108185" sldId="2147483826"/>
            <ac:spMk id="10" creationId="{03091022-D177-4E38-8AE0-866C2FABF3C5}"/>
          </ac:spMkLst>
        </pc:spChg>
        <pc:spChg chg="mod">
          <ac:chgData name="yuan hao" userId="79aab2ffbb299a1a" providerId="LiveId" clId="{68EE02A0-EDB0-427F-8B7C-1C7DC84B4113}" dt="2020-08-20T03:01:36.137" v="4182" actId="2711"/>
          <ac:spMkLst>
            <pc:docMk/>
            <pc:sldMasterMk cId="3846108185" sldId="2147483826"/>
            <ac:spMk id="11" creationId="{82EC05B3-0BB3-433A-958B-143C583F4109}"/>
          </ac:spMkLst>
        </pc:spChg>
        <pc:sldLayoutChg chg="modSp">
          <pc:chgData name="yuan hao" userId="79aab2ffbb299a1a" providerId="LiveId" clId="{68EE02A0-EDB0-427F-8B7C-1C7DC84B4113}" dt="2020-08-20T03:01:54.401" v="4183" actId="2711"/>
          <pc:sldLayoutMkLst>
            <pc:docMk/>
            <pc:sldMasterMk cId="3846108185" sldId="2147483826"/>
            <pc:sldLayoutMk cId="2077810350" sldId="2147483827"/>
          </pc:sldLayoutMkLst>
          <pc:spChg chg="mod">
            <ac:chgData name="yuan hao" userId="79aab2ffbb299a1a" providerId="LiveId" clId="{68EE02A0-EDB0-427F-8B7C-1C7DC84B4113}" dt="2020-08-20T03:01:54.401" v="4183" actId="2711"/>
            <ac:spMkLst>
              <pc:docMk/>
              <pc:sldMasterMk cId="3846108185" sldId="2147483826"/>
              <pc:sldLayoutMk cId="2077810350" sldId="2147483827"/>
              <ac:spMk id="2" creationId="{34CB94C9-2CA5-4AF7-8737-A227419A304E}"/>
            </ac:spMkLst>
          </pc:spChg>
          <pc:spChg chg="mod">
            <ac:chgData name="yuan hao" userId="79aab2ffbb299a1a" providerId="LiveId" clId="{68EE02A0-EDB0-427F-8B7C-1C7DC84B4113}" dt="2020-08-20T03:01:54.401" v="4183" actId="2711"/>
            <ac:spMkLst>
              <pc:docMk/>
              <pc:sldMasterMk cId="3846108185" sldId="2147483826"/>
              <pc:sldLayoutMk cId="2077810350" sldId="2147483827"/>
              <ac:spMk id="3" creationId="{27BDC07A-AE84-40F4-827C-793FAF897611}"/>
            </ac:spMkLst>
          </pc:spChg>
          <pc:spChg chg="mod">
            <ac:chgData name="yuan hao" userId="79aab2ffbb299a1a" providerId="LiveId" clId="{68EE02A0-EDB0-427F-8B7C-1C7DC84B4113}" dt="2020-08-20T03:01:54.401" v="4183" actId="2711"/>
            <ac:spMkLst>
              <pc:docMk/>
              <pc:sldMasterMk cId="3846108185" sldId="2147483826"/>
              <pc:sldLayoutMk cId="2077810350" sldId="2147483827"/>
              <ac:spMk id="4" creationId="{EBC2588C-0706-42E9-999F-48D82C689552}"/>
            </ac:spMkLst>
          </pc:spChg>
          <pc:spChg chg="mod">
            <ac:chgData name="yuan hao" userId="79aab2ffbb299a1a" providerId="LiveId" clId="{68EE02A0-EDB0-427F-8B7C-1C7DC84B4113}" dt="2020-08-20T03:01:54.401" v="4183" actId="2711"/>
            <ac:spMkLst>
              <pc:docMk/>
              <pc:sldMasterMk cId="3846108185" sldId="2147483826"/>
              <pc:sldLayoutMk cId="2077810350" sldId="2147483827"/>
              <ac:spMk id="5" creationId="{D25D66B9-254D-4A50-8E63-0D66524B885B}"/>
            </ac:spMkLst>
          </pc:spChg>
          <pc:spChg chg="mod">
            <ac:chgData name="yuan hao" userId="79aab2ffbb299a1a" providerId="LiveId" clId="{68EE02A0-EDB0-427F-8B7C-1C7DC84B4113}" dt="2020-08-20T03:01:54.401" v="4183" actId="2711"/>
            <ac:spMkLst>
              <pc:docMk/>
              <pc:sldMasterMk cId="3846108185" sldId="2147483826"/>
              <pc:sldLayoutMk cId="2077810350" sldId="2147483827"/>
              <ac:spMk id="6" creationId="{99DB100E-59B2-442F-A107-093AA6382999}"/>
            </ac:spMkLst>
          </pc:spChg>
        </pc:sldLayoutChg>
        <pc:sldLayoutChg chg="modSp">
          <pc:chgData name="yuan hao" userId="79aab2ffbb299a1a" providerId="LiveId" clId="{68EE02A0-EDB0-427F-8B7C-1C7DC84B4113}" dt="2020-08-20T03:01:12.764" v="4178" actId="2711"/>
          <pc:sldLayoutMkLst>
            <pc:docMk/>
            <pc:sldMasterMk cId="3846108185" sldId="2147483826"/>
            <pc:sldLayoutMk cId="1403840600" sldId="2147483828"/>
          </pc:sldLayoutMkLst>
          <pc:spChg chg="mod">
            <ac:chgData name="yuan hao" userId="79aab2ffbb299a1a" providerId="LiveId" clId="{68EE02A0-EDB0-427F-8B7C-1C7DC84B4113}" dt="2020-08-20T03:01:12.764" v="4178" actId="2711"/>
            <ac:spMkLst>
              <pc:docMk/>
              <pc:sldMasterMk cId="3846108185" sldId="2147483826"/>
              <pc:sldLayoutMk cId="1403840600" sldId="2147483828"/>
              <ac:spMk id="2" creationId="{63BBE2F6-5A22-489A-97E6-070070857E12}"/>
            </ac:spMkLst>
          </pc:spChg>
          <pc:spChg chg="mod">
            <ac:chgData name="yuan hao" userId="79aab2ffbb299a1a" providerId="LiveId" clId="{68EE02A0-EDB0-427F-8B7C-1C7DC84B4113}" dt="2020-08-20T03:01:12.764" v="4178" actId="2711"/>
            <ac:spMkLst>
              <pc:docMk/>
              <pc:sldMasterMk cId="3846108185" sldId="2147483826"/>
              <pc:sldLayoutMk cId="1403840600" sldId="2147483828"/>
              <ac:spMk id="3" creationId="{AAAFDCF4-E856-48AC-96AA-EFF253EFA409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1T02:30:16.971" idx="1">
    <p:pos x="7152" y="789"/>
    <p:text>？可否增加有关 \n 的其它内容，如：1、课本中调用三次printf 的示例（第11页），以区别文本编辑器中的换一行；2、 \t 等转义字符。或者与倒数第二页中“deleting \n”那一条并列介绍？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1T02:35:03.685" idx="2">
    <p:pos x="7152" y="230"/>
    <p:text>？本页后增加一页，给出 C 程序的基本框架，见后一页</p:text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1:55.603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691 27 2560,'0'0'0,"0"0"1152,-1 0-821,0 0 346,0 0-261,0 0 122,-2 0-223,1-2 26,-2 0-239,-1 0 20,0-1 17,0 0-16,-2 0 42,0 0-10,0 0-70,-1 1 22,0 0-49,-1 1-63,1 1 53,-1 0 16,-2 0-43,0 1 91,-1 0-101,-1 2 106,-2 2-31,-1 1 47,-1 1-10,-1 2 5,-1 2-75,-1 0-53,0 2 48,-2 1 16,1 0 32,0 0 32,0 1-80,2 0-48,0 1 48,1 1 16,-1 0-117,2 1 37,-1 0 21,0-1 64,1 1-127,0-2 42,-1 0 96,1 0 5,1 0-32,1-1 54,0-1-16,2 0 42,2-1-85,0-2 64,2-1-96,2-1-11,2-3 38,2-2 21,0-1-43,1-1-21,1-1-69,1-1 53,0 0 16,0 0-5,0 0 5,0 0 0,0 0 0,0 0 74,-1 1-244,0-1 36,1 1-58,-1 0 80,-1 0-288,1 0 48,0 0-101,0-1-22,0 2-111,-1 0 63,-1 0-287,0 1-780,-1 1 321,-1-1 256,0 0 197,1 0 197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3:59.382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4697.97168"/>
      <inkml:brushProperty name="anchorY" value="-6007.24756"/>
      <inkml:brushProperty name="scaleFactor" value="0.5"/>
    </inkml:brush>
  </inkml:definitions>
  <inkml:trace contextRef="#ctx0" brushRef="#br0">120 1 5248,'0'0'0,"1"2"2464,0 3-2502,-1 1 529,-1 2-678,-2 3 118,-2 1-326,-1 4-31,-2 1 292,0 3-100,-2 2 191,1 0 32,-2 0 1,1 0 10,0-2 74,0-2 92,1-3 52,2-2 33,1-2 74,1-4-202,2-2-48,2-1 42,3-2-26,2 0-33,3-1 49,4-1-16,4-1 117,2-2-219,4-2 32,2-2-15,4-1 68,2-1-319,2 0 58,1 0-218,0 0-64,-1 1-406,-4 2-1615,-3 0 506,-4 1 928,-4 2 490,-5 1 236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3:59.712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5592.69727"/>
      <inkml:brushProperty name="anchorY" value="-6835.00049"/>
      <inkml:brushProperty name="scaleFactor" value="0.5"/>
    </inkml:brush>
  </inkml:definitions>
  <inkml:trace contextRef="#ctx0" brushRef="#br0">296 0 2048,'0'0'0,"3"14"1056,2 15-821,0 2 346,0 5-373,-1 2 80,-2 5-32,0 6 0,-1 9 485,-2 7 198,-1 4-65,-1 1 97,0-3-240,-2-4 31,-3 1 92,-1-6-262,-1-7 5,0-7-48,0-7-186,-1-7 48,-2-5-363,-2-5 21,-3-5-736,-5-3-106,-9-4-726,-12-4-213,-12-2-1264,6-2-3348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4:01.10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4662.34717"/>
      <inkml:brushProperty name="anchorY" value="-7201.44922"/>
      <inkml:brushProperty name="scaleFactor" value="0.5"/>
    </inkml:brush>
  </inkml:definitions>
  <inkml:trace contextRef="#ctx0" brushRef="#br0">1 0 6400,'0'0'0,"1"1"2880,1 0-2987,-1 0 630,2 0-513,0 2 86,0 1-154,1 2-33,1 4 80,-1 2-106,0 4 69,1 2-21,-2 3 5,0 3-187,-1 2-58,-1 3-443,-2 1-112,0 1-448,-3 1-1136,-1-1 661,0-6 241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4:01.391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5325.125"/>
      <inkml:brushProperty name="anchorY" value="-8158.65186"/>
      <inkml:brushProperty name="scaleFactor" value="0.5"/>
    </inkml:brush>
  </inkml:definitions>
  <inkml:trace contextRef="#ctx0" brushRef="#br0">133 1 2432,'0'0'0,"-1"6"1152,-1 8-635,-1 3 257,-2 2-449,-2 2 32,0 4-250,-2 1 15,0 5 17,-1 2-16,0 7-182,1 4 16,-1 4-500,1 2 57,1 0-84,0-4 36,1-4 97,1-6 10,0-8-517,2-8-144,2-8 198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4:01.739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4558.09961"/>
      <inkml:brushProperty name="anchorY" value="-8131.69287"/>
      <inkml:brushProperty name="scaleFactor" value="0.5"/>
    </inkml:brush>
  </inkml:definitions>
  <inkml:trace contextRef="#ctx0" brushRef="#br0">1 3 2944,'0'0'0,"7"-1"1376,7 0-971,0 0 427,2 1-293,2 1 90,3 0-176,3 1 11,6 1-160,5 0 75,5 0-256,4 0 31,2 0-20,1 0-6,-1 1 0,-4 0-75,-4 0-53,-5 2-64,-5 0-27,-6 1-186,-5 3-27,-7 2 69,-6 3 81,-7 4-321,-7 1 27,-8 3-59,-7 1 1,-7 3-678,-6 1-816,-3 1 565,7-6 123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4:02.54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5588.47119"/>
      <inkml:brushProperty name="anchorY" value="-9046.45605"/>
      <inkml:brushProperty name="scaleFactor" value="0.5"/>
    </inkml:brush>
  </inkml:definitions>
  <inkml:trace contextRef="#ctx0" brushRef="#br0">104 0 3072,'0'0'0,"3"4"1376,3 6-1232,0 1 315,-2 4-353,0 10-26,-2 6-5,-1 5-48,-2 3 85,-2 2-27,0-1 48,-1-2-197,-1-3 96,0-5 37,1-4 97,1-5-22,-1-5 90,2-6-506,0-6-37,2-6-240,1-5-75,2-7 448,2-6 80,4-4 75,1-2 122,2-1 128,1 0 123,2 2-170,2 3-12,-1 4 76,2 3-33,-1 5-101,0 5-80,-2 5 16,-2 7-54,-3 6 12,-2 7-6,-5 6 0,-2 6 74,-6 4-58,-3 3 96,-5 0 48,-3 2 64,-3 0 27,-3 0 0,0 0-70,-2-1-16,0-1-111,0 0-49,2-3 43,1-2-171,2-4 123,2-5-266,3-4 74,3-4-182,3-6 44,2-4 90,5-6 154,2-3 38,3-4 118,3-3-134,1 1-27,1 2 80,2 2 43,-1 5-10,0 6 84,0 8-282,-1 8 123,0 7-421,-1 5 111,0 4 283,-1 0 165,-1 0 161,0-4 281,0-4 17,0-6-165,0-6-48,3-7-369,-8-11 28,0-1 0,0 1 0,-1-1-1,1 0 1,0 1 0,0-1 0,0 0-1,-1 1 1,1-1 0,0 0 0,0 0-1,1 0 1,15-4-273,5-10-58,6-12-38,5-13 1,5-11-491,4-7-86,3-6-229,-1-3-80,-8 11 336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4:02.835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6587.14893"/>
      <inkml:brushProperty name="anchorY" value="-10492.53906"/>
      <inkml:brushProperty name="scaleFactor" value="0.5"/>
    </inkml:brush>
  </inkml:definitions>
  <inkml:trace contextRef="#ctx0" brushRef="#br0">0 200 2048,'0'0'0,"1"4"1056,2 3-485,0 0 287,3 0-335,1-1 85,4-1-294,5-2 113,6-3-384,6-4 26,6-2-64,4-6 75,2-2-138,0-4-33,-1-2-181,-3-1 43,-4-2-475,-3 1-21,-4-1-694,-3 2-165,-4 0 933,-4 2 134,-3 4 192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4:03.120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7696.44971"/>
      <inkml:brushProperty name="anchorY" value="-10927.6123"/>
      <inkml:brushProperty name="scaleFactor" value="0.5"/>
    </inkml:brush>
  </inkml:definitions>
  <inkml:trace contextRef="#ctx0" brushRef="#br0">41 0 1792,'0'0'0,"-3"5"832,-3 7-261,-1 1 373,1 4-347,0 3 32,1 6-421,2 11-5,1 10-139,0 10-59,2 9 43,1 9-59,1 7-170,1 5 85,0 1 37,1-3 22,1-7 112,-2-9 85,0-10-91,-1-11 38,-1-9-235,0-9-11,-1-8-607,-1-9 10,0-6-3999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4:03.364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7047.21924"/>
      <inkml:brushProperty name="anchorY" value="-11374.69141"/>
      <inkml:brushProperty name="scaleFactor" value="0.5"/>
    </inkml:brush>
  </inkml:definitions>
  <inkml:trace contextRef="#ctx0" brushRef="#br0">323 29 2304,'0'0'0,"2"-5"1056,1-2-747,-1 1 289,1 1-540,-1 1 92,-2 3-161,-2 3 102,-3 5-1,-3 3 113,-5 5-139,-5 4-27,-4 5 6,-5 4 26,-3 5-47,-1 4 90,-2 3 48,1 1 138,3-2-106,2-2 80,4-4-59,3-5 129,6-7-8176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4:04.051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6089.66943"/>
      <inkml:brushProperty name="anchorY" value="-11125.47949"/>
      <inkml:brushProperty name="scaleFactor" value="0.5"/>
    </inkml:brush>
  </inkml:definitions>
  <inkml:trace contextRef="#ctx0" brushRef="#br0">1 1164 7232,'0'0'0,"1"-3"192,8-15-150,10-9-180,9-10 154,12-10-64,8-10-59,6-10 22,4-10 63,3-7-20,3-5 122,3 0 80,2 2 58,2 2 33,-2 6 0,-5 7 79,-6 9-58,-7 8 96,-8 10-325,-8 10-54,-7 9-111,-7 10 122,-7 10-48,-13 6 48,-1 0 0,1 0 0,-1 0 1,1 0-1,-1 0 0,0 0 0,1 1 0,-1-1 1,0 0-1,1 0 0,-1 0 0,1 0 1,-1 0-1,0 1 0,1-1 0,-1 0 0,0 0 1,0 0-1,1 1 0,-1-1 0,0 0 0,1 1 1,-1-1-1,0 1 0,4 12 69,-4 7 22,-4 5-38,-4 5-58,-2 1-59,-1 1 48,1 1 16,1 0 69,3 2-127,4-1-33,3 1-181,5 0 43,4-1 197,2 0 48,3-1-75,1 0 0,2 1-74,-1 0 16,-2 1-161,-2-1 44,-4 1 127,-4 1 32,-4 0-335,-5 1-81,-6 1 118,-6 2 53,-8 0 96,-7-1 171,-6-2 148,-5-3 87,-4-5 143,0-6 11,2-6 123,3-7 47,4-8-42,32-3-337,0 1 0,1-1 0,-1 0 0,-7-2 0,8 2-85,1-1 0,0 1-1,-1-1 1,1 0 0,-6-4 0,7 3 13,-1 1 0,0-1 0,1 1 0,0-1 0,-5-6 0,5 5-18,0 0-1,0 0 0,1 0 0,-3-8 1,-1-21 133,9-4-228,-2 28 45,1 0 1,5-13-1,-3 11 77,13-20 0,16-12 118,10-1 106,7 1 170,5 2-260,4 2 90,4 3-107,6 3-16,4 6-37,3 4 80,0 6-138,-4 6-33,-4 5 6,-7 3 26,-6 4-384,-9 3 38,-7 0-518,-7 2-58,-7 0-614,-7 1-42,-7 2-629,-6 1-193,-9 4 1355,-3-2-21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1:56.202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1326.0072"/>
      <inkml:brushProperty name="anchorY" value="207.64236"/>
      <inkml:brushProperty name="scaleFactor" value="0.5"/>
    </inkml:brush>
  </inkml:definitions>
  <inkml:trace contextRef="#ctx0" brushRef="#br0">43 1 1152,'0'0'0,"0"0"640,0 0-672,0 0 267,0 1-230,0 1 118,0 2 37,0 1 138,0 2 156,-1 2 4,0 1-207,-2 3 32,0 1-97,-1 3 54,-1 1-96,1 3 27,0 2-48,-1 2 85,1 1-214,1 1 28,0-1 58,2-1 10,0-2-36,0-2-60,1-1 54,1-4 16,1-2 107,1-2 47,1-3 33,2-3 0,4-3-145,3-3 6,3-4-458,2-3-28,4-3-617,1-2-1,1-3-416,-1-3 85,-4 2 246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4:04.561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8398.72949"/>
      <inkml:brushProperty name="anchorY" value="-11167.11035"/>
      <inkml:brushProperty name="scaleFactor" value="0.5"/>
    </inkml:brush>
  </inkml:definitions>
  <inkml:trace contextRef="#ctx0" brushRef="#br0">27 0 2816,'0'0'0,"-1"11"1376,-3 14-971,0 2 427,0 5-480,0 1 107,0 2-230,2-1 54,0 0-65,1-4 124,0-2-225,1-4 107,0-4 112,0-4-112,1-4 80,1-3-133,1-5 74,1-6-362,2-6 101,1-8-123,1-6-16,1-5 150,2-4 26,0-2-74,1 0 32,0 3-49,0 3-63,1 6-59,-1 5 48,0 6 16,0 7-43,-1 8 54,-1 7 96,-1 8 47,-2 6 145,-2 5-32,-4 2 21,-2 2 37,-3 0 102,-3-1-27,-1-3 16,-1-3-112,1-4-6,1-4-42,1-4 6,2-4-6,1-5 74,1-5-319,2-8-16,2-9-497,3-12-100,5-13-118,4-12 37,3-10-138,6-7-1232,3-7 271,-4 11 326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4:06.063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9257.05273"/>
      <inkml:brushProperty name="anchorY" value="-11856.3877"/>
      <inkml:brushProperty name="scaleFactor" value="0.5"/>
    </inkml:brush>
  </inkml:definitions>
  <inkml:trace contextRef="#ctx0" brushRef="#br0">6 96 1792,'0'0'0,"2"-1"960,3 1-411,0 1 305,-1 0 74,1 2 47,0 1 119,2 1 52,3 1-340,6 0-44,15 0-42,8-1-309,8-3-107,4-2-27,3-2-165,0-3 0,1-2-48,-1-3 43,0-2-166,0-1 49,-2-2-321,-2 0-64,-3 1-149,-7 1-90,-5 2-364,-6 2-58,-7 3-10,-9 4-321,-13 3 1370,1-1-1,-1 0 1,0 0-1,0 0 0,0 0 1,0 0-1,0 0 1,1 0-1,-1 0 1,0 0-1,0 0 1,0 0-1,0 0 1,1 0-1,-1 0 0,0 0 1,0 0-1,0 0 1,0 0-1,0 0 1,0 0-1,1 0 1,-1 1-1,0-1 1,0 0-1,0 0 0,0 0 1,0 0-1,0 0 1,0 0-1,0 1 1,0-1-1,0 0 1,1 0-1,-1 0 1,0 0-1,0 1 1,-6 8-463,-8 6 234,-8 5 60,-6 5 164,-5 3-31,-4 4 58,-1 3 214,-2 3 165,-2 3-32,-2 5 144,-2 7-107,-3 7 112,-2 7-181,-1 3 16,2 1-160,2-3 75,-2 5-144,4-7-1,7-8-4,6-10 31,8-9-85,6-10-48,4-7 48,5-6 16,4-6 32,1-5 32,3-5-5,2-4 5,2-4-75,3-4-53,2-2 48,3-1-59,3 0 91,2-1 11,3 2 37,2 1 69,1 2-202,0 4 26,0 3 59,-2 3 11,-1 6-38,-2 4-58,-2 7 53,-3 8-59,-3 9 17,-3 9-6,-3 7 0,-3 6 0,-3-1 0,-3-1 74,-1-4 17,-1-5 37,-1-6-341,0-6 26,1-7-138,1-5-17,3-7-191,0-6 10,2-8-389,1-8-1093,2-11 587,2-9 452,3-9 364,3-5 623,3-5 182,3 0 309,4 1 106,4 2 38,3 4 86,2 2-92,3 4-5,1 4 187,1 3 91,3 4-128,2 3 127,7 4-410,5 3 6,7 2-321,4 3 32,4 1 118,-1 2-272,-1 0 10,-2 1 27,-3 0-21,-3 0-145,-4-1 6,-3-1-85,-5 0 128,-2-1-118,-5 1 0,-4-1 1,-4 0-6,-5 0-75,-5-2-16,-5-3-37,-6-2 6,-6-3-6,-6-3 0,-6-3 74,-5-2 54,-2-2 64,-2 0 102,0-1-22,0 2-22,1 1 124,2 2-38,2 3 202,2 3 60,3 3-156,1 4 97,2 5-144,1 6 111,2 7-111,2 9 106,1 11-255,2 13-38,-1 10-75,2 11 118,-1 9-230,0 7 70,1 5-27,-1 3 149,-1 0-5,-1-4 48,-1-6-117,-3-7 37,-2-9-278,-3-7 1,-4-8-240,-5-9-22,16-29 546,0 0-1,-1-1 1,-6 7 0,-17 10-215,-4-6 314,-1-5 6,-1-6 246,0-4 58,3-6-75,2-5 38,5-7 101,21 14-304,0 0 0,0-1 0,0 1 0,-3-7 0,3 5 19,1 0 0,0 0 0,0 0 1,-1-5-1,2 4 34,0-1 0,0 1 1,0-11-1,2 10-17,0-1 0,0 1 0,2-10 0,0 9 7,1 0-1,-1 0 1,5-8 0,-2 6-20,0 0 0,10-11 0,20-17 292,7 5-289,3 4 38,2 7-176,0 6 0,-3 6-384,-4 6-85,-5 7-1531,-34-2 1707,2 0-1,-1 0 1,0 0 0,1 0-1,-1 1 1,4 2 0,-7-4 103,2 1 1,-1 0-1,0 0 1,0 0-1,0 1 1,0-1-1,0 0 1,0 0-1,0 0 0,0 1 1,-1-1-1,2 3 1,0-3-369,-2 0 1,1 1-1,0 0 0,-1-1 1,1 1-1,-1 0 1,0 0-1,1 2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7:19.523"/>
    </inkml:context>
    <inkml:brush xml:id="br0">
      <inkml:brushProperty name="width" value="0.2" units="cm"/>
      <inkml:brushProperty name="height" value="0.2" units="cm"/>
      <inkml:brushProperty name="color" value="#DA0C07"/>
      <inkml:brushProperty name="inkEffects" value="lava"/>
      <inkml:brushProperty name="anchorX" value="-11087.87695"/>
      <inkml:brushProperty name="anchorY" value="-13577.68555"/>
      <inkml:brushProperty name="scaleFactor" value="0.5"/>
    </inkml:brush>
  </inkml:definitions>
  <inkml:trace contextRef="#ctx0" brushRef="#br0">1 2679 1152,'0'0'0,"0"1"512,2-1-261,0 1 223,0-1-340,-1 2-17,0-1-192,-1 2 1,1 0 58,0 0-27,0 0 272,0-1 150,-1-1-27,1 0 555,-1 0-747,0-1 96,0 0-80,0 0-48,0 0 80,0 1-139,0 0 43,0 0 21,0-1-10,0 1-70,0-1 59,0 0-171,0 0-26,0 0 149,0 0 59,0 0 287,0 0 6,0 0-240,0 0 11,0 0-54,0 0 1,0 0-81,1 0-53,-1 0 123,2 0-118,0 0 0,0 0 38,1-1-54,0 0 91,1-2 86,0-2-97,1-1 38,1 0 26,1-2 64,0 1-202,2-1-48,2-1 191,0 0 44,2-2-230,2 1 42,2-2-20,1 0 68,2-1-20,0 0-28,2 0 49,2-2 21,0 0-43,0-1 91,0-1-26,0 0 47,-2-2-85,1 0-48,-1-2 48,-1-1 16,-1 0-117,-1-1 37,-2 0 21,0 0 64,-2 0-53,-1-1-16,0 1-69,0 0 53,-1 1 16,0 0 69,-1 0-53,0 1-16,-1 1 43,0 1-54,0-1-95,-1 1 100,-1 0 1,0 1 0,0-1 5,-1 2 74,1 0-58,-1 0-16,-1 2 43,-2-1-54,1 0-95,-1-1 100,-1 0 76,0-1 15,0-2-144,1 0 11,-1-2 27,0-1-16,0-1 42,1-2-10,-2 1 5,1 0 0,-2 1 0,1 1 0,-1 2 0,0 1 0,0 2-112,1 1 106,-1 1 1,2 2 74,-1-1-53,1 1-16,0 0 43,0 0-54,1 0 17,-1 2-6,0-1 0,0 1 74,1 1-58,-1 0-16,0-1 43,1 1-54,-1 0-95,0-2 100,1 1 1,0-2 0,0-2-107,1 0 106,1-2 1,1-1 0,0-1 5,0-3 74,1-1-58,0-1-16,0 0-69,-1 0 53,1 0 16,0 1-5,-1 1-107,1 1 106,0 1 1,0 2 74,1 1-127,-1 1 42,0 2-54,0 1 12,-2 0 68,0 1 54,0 1-48,0 0-16,1 0-69,-1 1 53,0-1 16,-1 1-5,0 0 5,0-1 74,0-1-58,0 1-16,-1 0-69,0 0 53,0 0 16,-1 1-5,1-1 5,-1 1 74,0-1-58,1 0 96,1-1-176,-1 0 54,0 0 15,0 0-10,0-1 5,-1 1 0,0 1 0,1 0 0,-1 1 0,0 1 0,0 0-187,-1 1 91,1 0 112,-1 0 37,1-1 1,-1 0-65,1 1 59,-1-2-59,1 1-95,-1-1 100,2 0 1,-1-1 74,0 1-53,0-1 96,2 1-101,0-1-6,1 1-74,0 0 53,1 1-59,1-1-58,2 0 128,0-1 31,2 1-4,2 0 84,1-1-170,0 1 54,1 0-60,1-1 12,-1 1-118,0-1 69,1 0 198,-1 2 165,1-1-182,-1 1 76,0 1-172,-2-1 6,0 1 27,-1 0 58,-1 1-53,0 0 96,-1 0-176,-1 1 54,-1 1 15,-1 1 64,-1 0-53,-1 1-16,-1 0 43,-1 0-54,0 1 17,-1-1-6,1 1 0,1 0 74,0 0-58,1 0 96,-1 0-176,1-1 54,0 1 15,-2-1-10,1 2 79,-2-1 17,1 1-38,-1-1 54,0 0-91,1 0-11,-1 0-74,0 0-22,0 0 75,0 1-26,-2 0-65,1 1 96,-1 0 6,-1 1 74,0 0-239,-1 0 36,1 0-468,-1 0 10,0 0-816,-1 0-1285,2 0 874,0-1 150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7:20.338"/>
    </inkml:context>
    <inkml:brush xml:id="br0">
      <inkml:brushProperty name="width" value="0.2" units="cm"/>
      <inkml:brushProperty name="height" value="0.2" units="cm"/>
      <inkml:brushProperty name="color" value="#DA0C07"/>
      <inkml:brushProperty name="inkEffects" value="lava"/>
      <inkml:brushProperty name="anchorX" value="-13488.33301"/>
      <inkml:brushProperty name="anchorY" value="-11534.38867"/>
      <inkml:brushProperty name="scaleFactor" value="0.5"/>
    </inkml:brush>
  </inkml:definitions>
  <inkml:trace contextRef="#ctx0" brushRef="#br0">1 0 2304,'0'0'0,"1"0"1152,2 0-821,0 1 346,0 0-336,1 1-5,2 2-117,1 1 21,0 1-16,3 1 112,0 0-294,2 1 17,1 0-54,1 1 75,2 0-64,1 1 96,-1 2-101,2 0 106,-1 3 43,0 3 64,-1 2-122,-2 3-70,-3 3 90,-3 3-186,-4 1 54,-5 1 15,-6 3-10,-4 0-257,-3 0 76,-2 1-412,-3 0-1385,0 0 297,-2 0 593,-1 2 288,3-7 298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7:23.135"/>
    </inkml:context>
    <inkml:brush xml:id="br0">
      <inkml:brushProperty name="width" value="0.2" units="cm"/>
      <inkml:brushProperty name="height" value="0.2" units="cm"/>
      <inkml:brushProperty name="color" value="#DA0C07"/>
      <inkml:brushProperty name="inkEffects" value="lava"/>
      <inkml:brushProperty name="anchorX" value="-14221.75488"/>
      <inkml:brushProperty name="anchorY" value="-12771.52344"/>
      <inkml:brushProperty name="scaleFactor" value="0.5"/>
    </inkml:brush>
  </inkml:definitions>
  <inkml:trace contextRef="#ctx0" brushRef="#br0">85 3137 1152,'0'0'0,"0"0"512,1-2-187,0 1 241,0-1-156,-1 0 124,-1 0-294,0-1 48,0 0-27,0 0-5,0-2 0,1 0 0,-1-1-75,1-2-15,-1-1-39,1-1 7,-1-1-81,0-1 59,1-2-21,-1-2 117,1-1-70,0-3 28,0-2-118,0-2-43,0-4 43,0-2 16,0-2-43,1-2-21,0 1 118,0-1-38,1 2 128,0-1-70,-1 0 102,1-1-176,-1 0-21,0-3 0,-1-3-49,-1-3 12,0-5-6,-2-3-112,0-1 106,-1-1 1,-1 1 74,-2 1-127,0 0-33,1 2 80,-2 1-31,1-1-65,1-1 22,0 0 63,1 1-20,1 1 47,-1 2-10,2 2 5,0 2 0,1 2 0,0 3 0,1 4 0,1 1 0,1 1-112,2 1 106,0 1 1,1 0 0,1-1-107,1 0 106,0-2 1,1-1 74,1-2-53,-1-1 96,1-1-176,0-1 54,-1 1 15,2 2-10,-1 1 5,0 0 0,1 2-112,-2 2 32,0 1-54,-1 1 124,0 1-225,-1 0 144,-1 0-47,1 0 84,0-1 92,1-2 52,1-1-154,0-2 16,1 0 27,1-2-16,-1 2 42,1-1-10,0 3 5,1 0 74,0 3-132,1 2 42,1 2 21,0 2-10,1 2 5,1 1 0,1 3 74,1 0 17,1 0-38,0 1-58,0 0 53,3 0 16,0 0-43,0 0 91,1 0-26,-1 0 47,-1-1-197,-1 1 96,-2 0-37,-3 0 79,-1 2-58,-2 2-16,-1 1 118,-3 2-38,-1 2-22,-2 1-63,0 2-59,-1 1 48,1 2-59,-2-1-58,0 2 16,0-1-11,0 0-75,-1 1 59,0-1-171,-2 1 86,-1 1-555,-1 0-1114,0 1 436,0-2 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7:23.700"/>
    </inkml:context>
    <inkml:brush xml:id="br0">
      <inkml:brushProperty name="width" value="0.2" units="cm"/>
      <inkml:brushProperty name="height" value="0.2" units="cm"/>
      <inkml:brushProperty name="color" value="#DA0C07"/>
      <inkml:brushProperty name="inkEffects" value="lava"/>
      <inkml:brushProperty name="anchorX" value="-15358.60449"/>
      <inkml:brushProperty name="anchorY" value="-10280.77148"/>
      <inkml:brushProperty name="scaleFactor" value="0.5"/>
    </inkml:brush>
  </inkml:definitions>
  <inkml:trace contextRef="#ctx0" brushRef="#br0">88 0 2048,'0'0'0,"2"0"1056,2 1-821,0 0 346,-1-1-448,-1 1 65,1 0-70,-2 1 5,0 0-192,1 2 91,-1 2-37,0 0 80,-1 3 15,1 1 113,-2 4-214,0 1 33,-2 5-17,0 3 70,0 2-59,-2 3-16,-2 3-144,0 2 37,-1 2-21,-1 2-37,-1 1-177,-3 4-100,-1 3-769,-1 4-96,2-7 235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7:25.561"/>
    </inkml:context>
    <inkml:brush xml:id="br0">
      <inkml:brushProperty name="width" value="0.2" units="cm"/>
      <inkml:brushProperty name="height" value="0.2" units="cm"/>
      <inkml:brushProperty name="color" value="#DA0C07"/>
      <inkml:brushProperty name="inkEffects" value="lava"/>
      <inkml:brushProperty name="anchorX" value="-14635.88184"/>
      <inkml:brushProperty name="anchorY" value="-10165.18457"/>
      <inkml:brushProperty name="scaleFactor" value="0.5"/>
    </inkml:brush>
  </inkml:definitions>
  <inkml:trace contextRef="#ctx0" brushRef="#br0">1 1 1152,'0'0'0,"0"1"640,1 1-821,-1 0 122,1 2-122,0 2 143,0 1-10,-1 2 48,0 1 70,0 0 20,1 0 113,0 0 10,0-1 118,0 0 10,2 0-31,0 0 52,0 2-15,1-1 117,0 1-293,1 0 15,-1 0-52,2 2-1,0 0-5,1 1 0,1 0-75,2-1-53,1 1 48,1-2 16,1-1 107,0 0 122,0-2-176,0-2-47,0 0-140,-1-2 65,0-1-70,-2 0 17,0 0 68,-1-1-20,-2-1-102,-2-1 107,0 0-1,-1 0 76,-2 0-54,0-1 95,-2 2-175,-1 2 54,0 1-59,-2 3 10,0 2 70,-1 3 53,0 2-123,-2 3 43,1 2 21,-1 4-10,-1 3-107,-1 1 107,0 3-1,-1 1 76,-1 2-54,0 2-16,-1 1 42,0 1 22,-1-1-640,1 0-37,0-1-475,-1-3-16,1-3 304,-1-4 112,3-8 133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7:27.542"/>
    </inkml:context>
    <inkml:brush xml:id="br0">
      <inkml:brushProperty name="width" value="0.2" units="cm"/>
      <inkml:brushProperty name="height" value="0.2" units="cm"/>
      <inkml:brushProperty name="color" value="#DA0C07"/>
      <inkml:brushProperty name="inkEffects" value="lava"/>
      <inkml:brushProperty name="anchorX" value="-15323.3252"/>
      <inkml:brushProperty name="anchorY" value="-11724.60156"/>
      <inkml:brushProperty name="scaleFactor" value="0.5"/>
    </inkml:brush>
  </inkml:definitions>
  <inkml:trace contextRef="#ctx0" brushRef="#br0">1 1 1152,'0'0'0,"2"2"512,2 3-336,0 1 208,1 1-155,1 1 75,1 1 16,0-1 32,1 1-42,1 0 52,-1 1-164,0 0-28,2 0 1,0 1-48,2 0-65,0 0 54,1 1-21,-1 0 42,0-1-85,0-1-48,1 0 48,-1 0-58,-1-2-97,0 1 102,-1-2-1,0 0 1,-1-1 5,0 0 75,0 0-134,-1-1 43,-2 0 21,0 0 65,0 0-54,-2-1 96,1 0-288,-1 1 122,0-2 65,-1 1 48,1 0-118,-1 0 80,0-1-26,0 0 5,-1 0-112,0-1 107,-1 0-1,-1 1 1,1 1 5,-1 1 75,-1 1-59,-1 2-16,-1 1-70,0 3 54,-1 2 16,-2 2-5,0 3 5,-1 2 0,-1 2 0,0 2 0,-2 2-261,-1 2 74,0 1-821,-1 1-37,-1 2 149,0 2-16,1-6 266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2:08.19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557.23462"/>
      <inkml:brushProperty name="anchorY" value="-2183.06201"/>
      <inkml:brushProperty name="scaleFactor" value="0.5"/>
    </inkml:brush>
  </inkml:definitions>
  <inkml:trace contextRef="#ctx0" brushRef="#br0">10 9 2048,'0'0'0,"0"0"960,-1-2-971,0 0 203,0 0-117,0 1 101,0 0 43,0 1 31,0-1 1,0 1 80,0 0-209,1 0 28,0 1-92,0-1 54,0 0-21,0 0 42,0 0-10,0 1 79,0 0-58,0 3 96,1 0-101,1 2 106,0 1-106,2 0 32,1 0-49,1 0 86,1 0-64,3-2 96,5 0-64,2-3 22,3 0 31,1-1 102,2-1-401,2 0 49,2 0 5,3-1 53,2 0 59,2 0 102,1-2-60,1 0 102,-1 0-250,0 0 36,-1-1-20,-2 0 68,-1 0 17,1 0 37,0 1-5,2 1 5,1 0-75,2 1 59,2 1-96,3 0-11,3 0 113,1 1-38,0 0-22,-3 2-63,-1 0 53,-3 0 16,-3 1-43,-2 0-21,-2 1 118,-1 0-38,-1 2-22,0 0-63,1 0 128,0 1-43,2-1-22,0 1-63,1 0 53,0 0 16,1 2-43,-1-1-21,0 0-69,-2 1 53,-2-1 16,-2 0 69,-2-1-127,-2 1 42,-2 1 96,-1 0 80,-1 1-166,0-1-52,-1 0 196,0-1 44,1 0-230,0-1 42,0 1-20,1 0 68,0 0-95,0-1 32,1 1 26,2-1-10,0 1 79,0-1 17,0-1 37,1 1 69,1 0-202,-1-2 26,-1 1-15,-1 0-6,0 0 0,-2 0 0,0 1 0,-2-1 0,1 1 0,-2-1 0,0 1 0,-2 0 74,-1-1-132,1 1 42,-2 0 96,0-1 5,1 2-32,1 0-58,1 1 53,0 1 16,1 0-43,-1 0-21,0 2 43,1-1-54,-1 1 17,1 1 68,-2 0-58,0 1 96,-1 1-101,-1-2-6,-2 0 38,0-1 21,-2 0-117,-2-1 37,-1-1 21,-1-1 64,-1-2-53,-1-1 96,-1-2-176,0-2 54,-2-1 15,0-2-10,-1 1 79,0-2 92,0 1-97,0 0 38,-1 0-49,1-1 49,0 1-166,0 0 49,0 0-172,0 0 81,0 0-294,0 0 43,0 0-848,0 0-69,0-1-1264,0 0-4842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2:09.354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4848.49512"/>
      <inkml:brushProperty name="anchorY" value="-3544.94043"/>
      <inkml:brushProperty name="scaleFactor" value="0.5"/>
    </inkml:brush>
  </inkml:definitions>
  <inkml:trace contextRef="#ctx0" brushRef="#br0">578 1 1664,'0'0'0,"0"0"832,0 0-560,0 0 235,0 0-289,0 0-10,0 1 182,0 1 47,0 3-42,0 1 101,2 4-326,1 2 22,0 2-133,1 3 58,0 1-26,1 2 42,-1 3-85,1 2-48,-1 3 197,2 5-26,0 3 90,1 5 59,0 2-197,-1 2 26,0 0-90,0-2 128,-1-4-6,-1-5 6,-1-4-33,0-5 198,-2-5 166,0-3-188,-1-4 113,0-4-182,-1-2 49,-2-2-321,-1-1 86,-3-2-81,-2-2 12,-1-1-118,-3-2 106,-2 0-74,-1-1 22,-2-1-6,-1-1-75,-1 0 134,-1-1-43,-1-1-59,-1 1 22,0 1-49,-1 1 124,0 0-38,0 1 53,-2 0-10,0 2 5,1 1 74,1 0 17,-1 2-150,0 0 11,-1 0-85,-2 0 128,0-1-454,-1 1-16,-1-1-799,0 0-1665,0-1 646,5 1 304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3:54.711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3636.23413"/>
      <inkml:brushProperty name="anchorY" value="-3507.8269"/>
      <inkml:brushProperty name="scaleFactor" value="0.5"/>
    </inkml:brush>
  </inkml:definitions>
  <inkml:trace contextRef="#ctx0" brushRef="#br0">78 1 128,'0'0'0,"0"1"192,0 3-187,0-1 54,-1 1 85,-1-1 43,0 1 218,-1-1 134,0-1 53,-1 1 42,2-1-111,-1 0 37,-1 0-203,1 0-21,-1 1-154,0-1 68,1 1-180,0-1-28,0 1 150,-1 0-16,0 1-64,0 0 101,0 2-31,0 3 10,0 1-38,2 3 124,-1 4 74,1 2-240,1 5-32,0 5-38,1 7 33,-1 8 21,2 6-43,1 7-58,1 3 202,0 3-26,0 1-59,0 0-85,1-1 170,0-2 91,0-2-133,0-2 15,0-4 70,-1-3 48,-2-6-85,1-4-43,0-5-176,-1-6 43,-1-4-27,1-5 74,-1-5-132,0-3 42,0-3-240,0-3-48,0-4-374,0-4-95,-1-5-411,1-7-1402,0-8 516,0 2 268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3:55.38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2967.83496"/>
      <inkml:brushProperty name="anchorY" value="-4012.11377"/>
      <inkml:brushProperty name="scaleFactor" value="0.5"/>
    </inkml:brush>
  </inkml:definitions>
  <inkml:trace contextRef="#ctx0" brushRef="#br0">444 4 2560,'0'0'0,"-1"-1"1280,0 0-1232,0 0 389,1 0-298,-2 2 112,0 2-113,0 3 33,-1 3 101,-2 3 80,-1 5-91,-1 3 38,-1 4 26,-3 3 27,-2 2-43,-3 2 54,-2 0-166,-3-1-26,-2 1-75,-3-2-101,-2 0 133,-1-2-48,-1-1 128,0-2-144,2-2 48,3-3-54,2-2-63,3-3-283,3-2-37,2-3-198,3-2-74,3-4-593,2-4-1188,4-3 634,1-2 197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3:55.568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889.06995"/>
      <inkml:brushProperty name="anchorY" value="-3871.64453"/>
      <inkml:brushProperty name="scaleFactor" value="0.5"/>
    </inkml:brush>
  </inkml:definitions>
  <inkml:trace contextRef="#ctx0" brushRef="#br0">1 0 1536,'0'0'0,"1"3"736,2 3-75,0 1 321,-1 1-246,0 1 85,0 0-320,1 0 86,-1-2-8330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3:55.71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2541.9856"/>
      <inkml:brushProperty name="anchorY" value="-4564.6416"/>
      <inkml:brushProperty name="scaleFactor" value="0.5"/>
    </inkml:brush>
  </inkml:definitions>
  <inkml:trace contextRef="#ctx0" brushRef="#br0">1 0 7488,'0'0'0,"2"3"704,4 3-448,2 4 90,5 2-127,4 1 202,5 2 49,6 1-230,8 0 42,5-1-95,5 0 53,4 0-245,0 0 31,-2-1-506,-3 0-128,-3-1-2309,-9-3-4714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6:03:58.900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3663.99878"/>
      <inkml:brushProperty name="anchorY" value="-5401.49951"/>
      <inkml:brushProperty name="scaleFactor" value="0.5"/>
    </inkml:brush>
  </inkml:definitions>
  <inkml:trace contextRef="#ctx0" brushRef="#br0">5 30 4736,'0'0'0,"0"0"2144,-1 0-2278,0 0 540,0 0-332,0 0 33,1 1-166,-1 0 11,3 2 139,1 1 101,1 0 128,3 1 16,2-1-27,2 0-21,4-2-181,5 0-64,7-2-107,4-1 53,3-1-325,3-2-59,0-1-559,0-2-161,-2 0-890,0-3-235,-2-3 1419,-6 3-97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4E38-EAFF-4704-81C2-35AA564C6ED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04A6A-4C06-42D3-9A52-FDBD55EA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F%83%E5%B0%BC%E9%98%BF%E5%85%8B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ke.com/wiki/%E5%86%AF%C2%B7%E8%AF%BA%E4%BE%9D%E6%9B%B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baike.com/wiki/%E4%BA%8C%E8%BF%9B%E5%88%B6" TargetMode="External"/><Relationship Id="rId5" Type="http://schemas.openxmlformats.org/officeDocument/2006/relationships/hyperlink" Target="http://www.baike.com/wiki/%E5%8D%81%E8%BF%9B%E5%88%B6" TargetMode="External"/><Relationship Id="rId4" Type="http://schemas.openxmlformats.org/officeDocument/2006/relationships/hyperlink" Target="http://www.baike.com/wiki/%E5%AD%98%E5%82%A8%E7%A8%8B%E5%BA%8F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5%8D%81%E8%BF%9B%E5%88%B6%E6%95%B0&amp;tn=SE_PcZhidaonwhc_ngpagmjz&amp;rsv_dl=gh_pc_zhidao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39836.htm" TargetMode="External"/><Relationship Id="rId7" Type="http://schemas.openxmlformats.org/officeDocument/2006/relationships/hyperlink" Target="http://baike.baidu.com/view/1967819.htm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2488.htm" TargetMode="External"/><Relationship Id="rId5" Type="http://schemas.openxmlformats.org/officeDocument/2006/relationships/hyperlink" Target="http://baike.baidu.com/view/469855.htm" TargetMode="External"/><Relationship Id="rId4" Type="http://schemas.openxmlformats.org/officeDocument/2006/relationships/hyperlink" Target="http://baike.baidu.com/view/1219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04A6A-4C06-42D3-9A52-FDBD55EA1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4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EB8EE65-975B-4764-9AC6-073373751F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C761BA-62FA-4058-8911-6A571C9155EC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20FDF80-CDC6-4B6C-AA95-166D0818C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A760C1B-AF13-48A5-8823-DD750BABD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使用输入设备输入数字（例如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）及输入指令</a:t>
            </a:r>
            <a:r>
              <a:rPr lang="en-US" altLang="zh-CN" dirty="0"/>
              <a:t>ADD</a:t>
            </a:r>
            <a:r>
              <a:rPr lang="zh-CN" altLang="en-US" dirty="0"/>
              <a:t>，指令和数字被临时存放在内存里。计算机取回数字和指令，然后执行加法来处理数字，结果</a:t>
            </a:r>
            <a:r>
              <a:rPr lang="en-US" altLang="zh-CN" dirty="0"/>
              <a:t>9</a:t>
            </a:r>
            <a:r>
              <a:rPr lang="zh-CN" altLang="en-US" dirty="0"/>
              <a:t>被临时存放在内存。该结果可以从内存输出或被存储起来。计算机使用打印机或监视器屏幕作为输出设备，输出处理结果。当数据不需要立即处理时，它们被存储到磁盘上。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EDFA102E-358C-48D2-B28B-1156B4C0A6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DFB69496-207B-4183-ADF3-F11453C4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世界上第一台</a:t>
            </a:r>
            <a:r>
              <a:rPr lang="zh-CN" altLang="en-US" i="1" dirty="0"/>
              <a:t>现代电子计算机</a:t>
            </a:r>
            <a:r>
              <a:rPr lang="zh-CN" altLang="en-US" dirty="0">
                <a:hlinkClick r:id="rId3"/>
              </a:rPr>
              <a:t>埃尼阿克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9DECF9B4-8856-45A4-B6E9-457F145AD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AC8B95-FC99-49CE-9AA8-D8CAAC33C853}" type="slidenum">
              <a:rPr lang="en-US" altLang="zh-CN" sz="1200"/>
              <a:pPr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C0B2D07D-3D45-4C69-BEBF-CAB76763F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751B27CC-8461-4BD7-821E-E3B9BA841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美籍匈牙利数学家</a:t>
            </a:r>
            <a:r>
              <a:rPr lang="zh-CN" altLang="en-US" dirty="0">
                <a:hlinkClick r:id="rId3"/>
              </a:rPr>
              <a:t>冯</a:t>
            </a:r>
            <a:r>
              <a:rPr lang="en-US" altLang="zh-CN" dirty="0">
                <a:hlinkClick r:id="rId3"/>
              </a:rPr>
              <a:t>·</a:t>
            </a:r>
            <a:r>
              <a:rPr lang="zh-CN" altLang="en-US" dirty="0">
                <a:hlinkClick r:id="rId3"/>
              </a:rPr>
              <a:t>诺依曼</a:t>
            </a:r>
            <a:r>
              <a:rPr lang="zh-CN" altLang="en-US" dirty="0"/>
              <a:t>于</a:t>
            </a:r>
            <a:r>
              <a:rPr lang="en-US" altLang="zh-CN" dirty="0"/>
              <a:t>1946</a:t>
            </a:r>
            <a:r>
              <a:rPr lang="zh-CN" altLang="en-US" dirty="0"/>
              <a:t>年提出</a:t>
            </a:r>
            <a:r>
              <a:rPr lang="zh-CN" altLang="en-US" dirty="0">
                <a:hlinkClick r:id="rId4"/>
              </a:rPr>
              <a:t>存储程序</a:t>
            </a:r>
            <a:r>
              <a:rPr lang="zh-CN" altLang="en-US" dirty="0"/>
              <a:t>原理，把程序本身当作数据来对待，程序和该程序处理的数据用同样的方式储存。冯</a:t>
            </a:r>
            <a:r>
              <a:rPr lang="en-US" altLang="zh-CN" dirty="0"/>
              <a:t>·</a:t>
            </a:r>
            <a:r>
              <a:rPr lang="zh-CN" altLang="en-US" dirty="0"/>
              <a:t>诺依曼理论的要点是：抛弃</a:t>
            </a:r>
            <a:r>
              <a:rPr lang="zh-CN" altLang="en-US" dirty="0">
                <a:hlinkClick r:id="rId5"/>
              </a:rPr>
              <a:t>十进制</a:t>
            </a:r>
            <a:r>
              <a:rPr lang="zh-CN" altLang="en-US" dirty="0"/>
              <a:t>，采用</a:t>
            </a:r>
            <a:r>
              <a:rPr lang="zh-CN" altLang="en-US" dirty="0">
                <a:hlinkClick r:id="rId6"/>
              </a:rPr>
              <a:t>二进制</a:t>
            </a:r>
            <a:r>
              <a:rPr lang="zh-CN" altLang="en-US" dirty="0"/>
              <a:t>作为数字计算机的数制基础。同时，预先编制计算程序，然后由计算机来按照人们事前制定的计算顺序来执行数值计算工作</a:t>
            </a: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81F5CA58-2010-46E3-AA65-40CB206F2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16C310-60C8-41E4-A229-EF0FB34EB6F4}" type="slidenum">
              <a:rPr lang="en-US" altLang="zh-CN" sz="120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E329D5A4-A626-4210-AF90-3B6C42F1A3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31E71E0-3286-4958-BC30-9FFE6DF12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早期的计算机终端不仅拥有键盘和打印机，它还拥有纸带穿孔机和纸带阅读机。穿孔机用来在纸带上穿孔，而阅读机用来读取纸带上的空，并将它们翻译成数据。</a:t>
            </a:r>
          </a:p>
          <a:p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 </a:t>
            </a:r>
          </a:p>
          <a:p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纸带是一英寸宽，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1000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英尺长的卷纸。纸带上的每行通过在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个位置上穿孔可以存储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字节（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位）的数据。纸带每英寸纸带可以存储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字节数据。当读取纸带时，孔的存在或者不存在被解释成一个二进制数字：有孔代表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；没有孔代表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。</a:t>
            </a:r>
          </a:p>
          <a:p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 </a:t>
            </a:r>
          </a:p>
          <a:p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每键入一个字符，机器就在纸带上穿一组孔。这些孔对应于键入字符的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码。您的工作一直很好，知道您偶尔犯了一个错误。你可以按下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&lt;Ctrl-H&gt;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键，向纸带穿孔机发送一个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BS(backspace)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命令，这致使穿孔机回到前一行。然后按下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&lt;Rubout(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擦掉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)&gt;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键，发送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DEL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命令，这致使穿孔机在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个位置上都穿上孔。这样处理的原因在于纸带阅读机被设置为跳过任何</a:t>
            </a:r>
            <a:r>
              <a:rPr lang="en-US" altLang="zh-CN" dirty="0">
                <a:solidFill>
                  <a:srgbClr val="323E32"/>
                </a:solidFill>
                <a:latin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323E32"/>
                </a:solidFill>
                <a:latin typeface="宋体" panose="02010600030101010101" pitchFamily="2" charset="-122"/>
              </a:rPr>
              <a:t>个位置都穿孔的字符，可以有效地删除该支付。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）技术实现简单，计算机是由逻辑电路组成，逻辑电话通常只有两个状态，开关的接通与断开，这两种状态正好可以用“</a:t>
            </a:r>
            <a:r>
              <a:rPr lang="en-US" altLang="zh-CN" dirty="0"/>
              <a:t>1”</a:t>
            </a:r>
            <a:r>
              <a:rPr lang="zh-CN" altLang="en-US" dirty="0"/>
              <a:t>和“</a:t>
            </a:r>
            <a:r>
              <a:rPr lang="en-US" altLang="zh-CN" dirty="0"/>
              <a:t>0”</a:t>
            </a:r>
            <a:r>
              <a:rPr lang="zh-CN" altLang="en-US" dirty="0"/>
              <a:t>表示。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）简化运算规则：两个二进制数和、积运算组合各有三种，运算规则简单，有利于简化计算机内部结构，提高运算速度。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）适合逻辑运算：逻辑代数是逻辑运算的理论依据，二进制只有两个数码，正好与逻辑代数中的“真”和“假”相吻合。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）易于进行转换，二进制与</a:t>
            </a:r>
            <a:r>
              <a:rPr lang="zh-CN" altLang="en-US" dirty="0">
                <a:hlinkClick r:id="rId3"/>
              </a:rPr>
              <a:t>十进制数</a:t>
            </a:r>
            <a:r>
              <a:rPr lang="zh-CN" altLang="en-US" dirty="0"/>
              <a:t>易于互相转换。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5EEA09C3-D6CB-4C81-A758-60D480EAD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7C299D2-324A-4A6C-BE4A-0BA5D7E2C9E4}" type="slidenum">
              <a:rPr lang="en-US" altLang="zh-CN" sz="1200"/>
              <a:pPr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F1AD44F5-8BBE-411D-8C82-3A1F70E790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09623AA8-BA6F-4480-9627-D9C1EE2FA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/>
              <a:t>ANSI C </a:t>
            </a:r>
            <a:r>
              <a:rPr lang="zh-CN" altLang="en-US" b="1"/>
              <a:t>标准</a:t>
            </a:r>
            <a:endParaRPr lang="en-US" altLang="zh-CN" b="1"/>
          </a:p>
          <a:p>
            <a:pPr eaLnBrk="1" hangingPunct="1"/>
            <a:r>
              <a:rPr lang="en-US" altLang="zh-CN"/>
              <a:t>1978 </a:t>
            </a:r>
            <a:r>
              <a:rPr lang="zh-CN" altLang="en-US"/>
              <a:t>年，</a:t>
            </a:r>
            <a:r>
              <a:rPr lang="en-US" altLang="zh-CN"/>
              <a:t>Dennis Ritchie </a:t>
            </a:r>
            <a:r>
              <a:rPr lang="zh-CN" altLang="en-US"/>
              <a:t>和 </a:t>
            </a:r>
            <a:r>
              <a:rPr lang="en-US" altLang="zh-CN"/>
              <a:t>Brian Kernighan </a:t>
            </a:r>
            <a:r>
              <a:rPr lang="zh-CN" altLang="en-US"/>
              <a:t>合作推出了</a:t>
            </a:r>
            <a:r>
              <a:rPr lang="en-US" altLang="zh-CN"/>
              <a:t>《The C Programming Language》</a:t>
            </a:r>
            <a:r>
              <a:rPr lang="zh-CN" altLang="en-US"/>
              <a:t>的第一版</a:t>
            </a:r>
            <a:r>
              <a:rPr lang="en-US" altLang="zh-CN"/>
              <a:t>(</a:t>
            </a:r>
            <a:r>
              <a:rPr lang="zh-CN" altLang="en-US"/>
              <a:t>按照惯例，经典著作一定有简称，该著作简称为 </a:t>
            </a:r>
            <a:r>
              <a:rPr lang="en-US" altLang="zh-CN"/>
              <a:t>K&amp;R)</a:t>
            </a:r>
            <a:r>
              <a:rPr lang="zh-CN" altLang="en-US"/>
              <a:t>，书末的参考指南 </a:t>
            </a:r>
            <a:r>
              <a:rPr lang="en-US" altLang="zh-CN"/>
              <a:t>(Reference Manual) </a:t>
            </a:r>
            <a:r>
              <a:rPr lang="zh-CN" altLang="en-US"/>
              <a:t>一节给出了当时 </a:t>
            </a:r>
            <a:r>
              <a:rPr lang="en-US" altLang="zh-CN"/>
              <a:t>C </a:t>
            </a:r>
            <a:r>
              <a:rPr lang="zh-CN" altLang="en-US"/>
              <a:t>语言的完整定义，成为那时 </a:t>
            </a:r>
            <a:r>
              <a:rPr lang="en-US" altLang="zh-CN"/>
              <a:t>C </a:t>
            </a:r>
            <a:r>
              <a:rPr lang="zh-CN" altLang="en-US"/>
              <a:t>语言事实上的</a:t>
            </a:r>
            <a:r>
              <a:rPr lang="zh-CN" altLang="en-US" b="1"/>
              <a:t>标准</a:t>
            </a:r>
            <a:r>
              <a:rPr lang="zh-CN" altLang="en-US"/>
              <a:t>，人们称之为 </a:t>
            </a:r>
            <a:r>
              <a:rPr lang="en-US" altLang="zh-CN"/>
              <a:t>K&amp;R C</a:t>
            </a:r>
            <a:endParaRPr lang="zh-CN" altLang="en-US" b="1"/>
          </a:p>
          <a:p>
            <a:pPr eaLnBrk="1" hangingPunct="1"/>
            <a:r>
              <a:rPr lang="zh-CN" altLang="en-US"/>
              <a:t>　　</a:t>
            </a:r>
            <a:r>
              <a:rPr lang="en-US" altLang="zh-CN" b="1"/>
              <a:t>ANSI C</a:t>
            </a:r>
            <a:r>
              <a:rPr lang="zh-CN" altLang="en-US"/>
              <a:t>是</a:t>
            </a:r>
            <a:r>
              <a:rPr lang="zh-CN" altLang="en-US">
                <a:hlinkClick r:id="rId3" action="ppaction://hlinkfile"/>
              </a:rPr>
              <a:t>美国国家标准协会</a:t>
            </a:r>
            <a:r>
              <a:rPr lang="en-US" altLang="zh-CN"/>
              <a:t>(ANSI)</a:t>
            </a:r>
            <a:r>
              <a:rPr lang="zh-CN" altLang="en-US"/>
              <a:t>对</a:t>
            </a:r>
            <a:r>
              <a:rPr lang="en-US" altLang="zh-CN">
                <a:hlinkClick r:id="rId4" action="ppaction://hlinkfile"/>
              </a:rPr>
              <a:t>C</a:t>
            </a:r>
            <a:r>
              <a:rPr lang="zh-CN" altLang="en-US">
                <a:hlinkClick r:id="rId4" action="ppaction://hlinkfile"/>
              </a:rPr>
              <a:t>语言</a:t>
            </a:r>
            <a:r>
              <a:rPr lang="zh-CN" altLang="en-US"/>
              <a:t>发布的标准。使用</a:t>
            </a:r>
            <a:r>
              <a:rPr lang="en-US" altLang="zh-CN"/>
              <a:t>C</a:t>
            </a:r>
            <a:r>
              <a:rPr lang="zh-CN" altLang="en-US"/>
              <a:t>的软件开发者被鼓励遵循</a:t>
            </a:r>
            <a:r>
              <a:rPr lang="en-US" altLang="zh-CN"/>
              <a:t>ANSI C</a:t>
            </a:r>
            <a:r>
              <a:rPr lang="zh-CN" altLang="en-US"/>
              <a:t>文档的要求，因为它鼓励使用</a:t>
            </a:r>
            <a:r>
              <a:rPr lang="zh-CN" altLang="en-US">
                <a:hlinkClick r:id="rId5" action="ppaction://hlinkfile"/>
              </a:rPr>
              <a:t>跨平台</a:t>
            </a:r>
            <a:r>
              <a:rPr lang="zh-CN" altLang="en-US"/>
              <a:t>的代码。 </a:t>
            </a:r>
          </a:p>
          <a:p>
            <a:pPr eaLnBrk="1" hangingPunct="1"/>
            <a:r>
              <a:rPr lang="en-US" altLang="zh-CN" b="1"/>
              <a:t>ANSI C</a:t>
            </a:r>
            <a:r>
              <a:rPr lang="zh-CN" altLang="en-US" b="1"/>
              <a:t>和</a:t>
            </a:r>
            <a:r>
              <a:rPr lang="en-US" altLang="zh-CN" b="1"/>
              <a:t>ISO C</a:t>
            </a:r>
            <a:r>
              <a:rPr lang="zh-CN" altLang="en-US" b="1"/>
              <a:t>的历史</a:t>
            </a:r>
          </a:p>
          <a:p>
            <a:pPr eaLnBrk="1" hangingPunct="1"/>
            <a:r>
              <a:rPr lang="zh-CN" altLang="en-US"/>
              <a:t>　　</a:t>
            </a:r>
            <a:r>
              <a:rPr lang="en-US" altLang="zh-CN"/>
              <a:t>C </a:t>
            </a:r>
            <a:r>
              <a:rPr lang="zh-CN" altLang="en-US"/>
              <a:t>的第一个标准是由</a:t>
            </a:r>
            <a:r>
              <a:rPr lang="en-US" altLang="zh-CN"/>
              <a:t>ANSI</a:t>
            </a:r>
            <a:r>
              <a:rPr lang="zh-CN" altLang="en-US"/>
              <a:t>发布的。虽然这份文档后来被</a:t>
            </a:r>
            <a:r>
              <a:rPr lang="zh-CN" altLang="en-US">
                <a:hlinkClick r:id="rId6" action="ppaction://hlinkfile"/>
              </a:rPr>
              <a:t>国际标准化组织</a:t>
            </a:r>
            <a:r>
              <a:rPr lang="en-US" altLang="zh-CN"/>
              <a:t>(ISO)</a:t>
            </a:r>
            <a:r>
              <a:rPr lang="zh-CN" altLang="en-US"/>
              <a:t>采纳并且</a:t>
            </a:r>
            <a:r>
              <a:rPr lang="en-US" altLang="zh-CN"/>
              <a:t>ISO</a:t>
            </a:r>
            <a:r>
              <a:rPr lang="zh-CN" altLang="en-US"/>
              <a:t>发布的修订版也被</a:t>
            </a:r>
            <a:r>
              <a:rPr lang="en-US" altLang="zh-CN"/>
              <a:t>ANSI</a:t>
            </a:r>
            <a:r>
              <a:rPr lang="zh-CN" altLang="en-US"/>
              <a:t>采纳了，但名称</a:t>
            </a:r>
            <a:r>
              <a:rPr lang="en-US" altLang="zh-CN"/>
              <a:t>ANSI C(</a:t>
            </a:r>
            <a:r>
              <a:rPr lang="zh-CN" altLang="en-US"/>
              <a:t>而不是 </a:t>
            </a:r>
            <a:r>
              <a:rPr lang="en-US" altLang="zh-CN"/>
              <a:t>ISO C)</a:t>
            </a:r>
            <a:r>
              <a:rPr lang="zh-CN" altLang="en-US"/>
              <a:t>仍被广泛使用。一些软件开发者使用</a:t>
            </a:r>
            <a:r>
              <a:rPr lang="en-US" altLang="zh-CN" b="1"/>
              <a:t>ISO C</a:t>
            </a:r>
            <a:r>
              <a:rPr lang="zh-CN" altLang="en-US"/>
              <a:t>，还有一些使用 </a:t>
            </a:r>
            <a:r>
              <a:rPr lang="en-US" altLang="zh-CN" b="1"/>
              <a:t>Standard C</a:t>
            </a:r>
            <a:r>
              <a:rPr lang="zh-CN" altLang="en-US"/>
              <a:t>。 </a:t>
            </a:r>
            <a:r>
              <a:rPr lang="en-US" altLang="zh-CN" b="1"/>
              <a:t>C89</a:t>
            </a:r>
          </a:p>
          <a:p>
            <a:pPr eaLnBrk="1" hangingPunct="1"/>
            <a:r>
              <a:rPr lang="zh-CN" altLang="en-US"/>
              <a:t>　　</a:t>
            </a:r>
            <a:r>
              <a:rPr lang="en-US" altLang="zh-CN"/>
              <a:t>1983</a:t>
            </a:r>
            <a:r>
              <a:rPr lang="zh-CN" altLang="en-US"/>
              <a:t>年，</a:t>
            </a:r>
            <a:r>
              <a:rPr lang="zh-CN" altLang="en-US">
                <a:hlinkClick r:id="rId3" action="ppaction://hlinkfile"/>
              </a:rPr>
              <a:t>美国国家标准协会</a:t>
            </a:r>
            <a:r>
              <a:rPr lang="zh-CN" altLang="en-US"/>
              <a:t>组成了一个委员会，</a:t>
            </a:r>
            <a:r>
              <a:rPr lang="en-US" altLang="zh-CN"/>
              <a:t>X3J11</a:t>
            </a:r>
            <a:r>
              <a:rPr lang="zh-CN" altLang="en-US"/>
              <a:t>，为了创立 </a:t>
            </a:r>
            <a:r>
              <a:rPr lang="en-US" altLang="zh-CN"/>
              <a:t>C </a:t>
            </a:r>
            <a:r>
              <a:rPr lang="zh-CN" altLang="en-US"/>
              <a:t>的一套标准。经过漫长而艰苦的过程，该标准于</a:t>
            </a:r>
            <a:r>
              <a:rPr lang="en-US" altLang="zh-CN"/>
              <a:t>1989</a:t>
            </a:r>
            <a:r>
              <a:rPr lang="zh-CN" altLang="en-US"/>
              <a:t>年完成，并在作为</a:t>
            </a:r>
            <a:r>
              <a:rPr lang="en-US" altLang="zh-CN"/>
              <a:t>ANSI X3.159-1989 "Programming Language C"</a:t>
            </a:r>
            <a:r>
              <a:rPr lang="zh-CN" altLang="en-US"/>
              <a:t>正式生效。这个版本的语言经常被称作</a:t>
            </a:r>
            <a:r>
              <a:rPr lang="en-US" altLang="zh-CN"/>
              <a:t>"ANSI C"</a:t>
            </a:r>
            <a:r>
              <a:rPr lang="zh-CN" altLang="en-US"/>
              <a:t>，或有时称为</a:t>
            </a:r>
            <a:r>
              <a:rPr lang="en-US" altLang="zh-CN"/>
              <a:t>"C89"</a:t>
            </a:r>
            <a:r>
              <a:rPr lang="zh-CN" altLang="en-US"/>
              <a:t>（为了区别</a:t>
            </a:r>
            <a:r>
              <a:rPr lang="en-US" altLang="zh-CN"/>
              <a:t>C99</a:t>
            </a:r>
            <a:r>
              <a:rPr lang="zh-CN" altLang="en-US"/>
              <a:t>）。 </a:t>
            </a:r>
            <a:r>
              <a:rPr lang="en-US" altLang="zh-CN" b="1"/>
              <a:t>C90</a:t>
            </a:r>
          </a:p>
          <a:p>
            <a:pPr eaLnBrk="1" hangingPunct="1"/>
            <a:r>
              <a:rPr lang="zh-CN" altLang="en-US"/>
              <a:t>　　在</a:t>
            </a:r>
            <a:r>
              <a:rPr lang="en-US" altLang="zh-CN"/>
              <a:t>1990</a:t>
            </a:r>
            <a:r>
              <a:rPr lang="zh-CN" altLang="en-US"/>
              <a:t>年，</a:t>
            </a:r>
            <a:r>
              <a:rPr lang="en-US" altLang="zh-CN"/>
              <a:t>ANSI C</a:t>
            </a:r>
            <a:r>
              <a:rPr lang="zh-CN" altLang="en-US"/>
              <a:t>标准（带有一些小改动）被</a:t>
            </a:r>
            <a:r>
              <a:rPr lang="zh-CN" altLang="en-US">
                <a:hlinkClick r:id="rId3" action="ppaction://hlinkfile"/>
              </a:rPr>
              <a:t>美国国家标准协会</a:t>
            </a:r>
            <a:r>
              <a:rPr lang="zh-CN" altLang="en-US"/>
              <a:t>采纳为</a:t>
            </a:r>
            <a:r>
              <a:rPr lang="en-US" altLang="zh-CN"/>
              <a:t>ISO/IEC 9899:1990</a:t>
            </a:r>
            <a:r>
              <a:rPr lang="zh-CN" altLang="en-US"/>
              <a:t>。这个版本有时候称为</a:t>
            </a:r>
            <a:r>
              <a:rPr lang="en-US" altLang="zh-CN"/>
              <a:t>C90</a:t>
            </a:r>
            <a:r>
              <a:rPr lang="zh-CN" altLang="en-US"/>
              <a:t>。因此，</a:t>
            </a:r>
            <a:r>
              <a:rPr lang="en-US" altLang="zh-CN" b="1"/>
              <a:t>C89</a:t>
            </a:r>
            <a:r>
              <a:rPr lang="zh-CN" altLang="en-US"/>
              <a:t>和</a:t>
            </a:r>
            <a:r>
              <a:rPr lang="en-US" altLang="zh-CN" b="1"/>
              <a:t>C90</a:t>
            </a:r>
            <a:r>
              <a:rPr lang="zh-CN" altLang="en-US"/>
              <a:t>通常指同一种语言。 </a:t>
            </a:r>
            <a:r>
              <a:rPr lang="en-US" altLang="zh-CN" b="1"/>
              <a:t>C99</a:t>
            </a:r>
          </a:p>
          <a:p>
            <a:pPr eaLnBrk="1" hangingPunct="1"/>
            <a:r>
              <a:rPr lang="zh-CN" altLang="en-US"/>
              <a:t>　　主条目：</a:t>
            </a:r>
            <a:r>
              <a:rPr lang="en-US" altLang="zh-CN">
                <a:hlinkClick r:id="rId7" action="ppaction://hlinkfile"/>
              </a:rPr>
              <a:t>C99</a:t>
            </a:r>
            <a:r>
              <a:rPr lang="zh-CN" altLang="en-US"/>
              <a:t> </a:t>
            </a:r>
          </a:p>
          <a:p>
            <a:pPr eaLnBrk="1" hangingPunct="1"/>
            <a:r>
              <a:rPr lang="zh-CN" altLang="en-US"/>
              <a:t>　　在</a:t>
            </a:r>
            <a:r>
              <a:rPr lang="en-US" altLang="zh-CN"/>
              <a:t>2000</a:t>
            </a:r>
            <a:r>
              <a:rPr lang="zh-CN" altLang="en-US"/>
              <a:t>年三月，</a:t>
            </a:r>
            <a:r>
              <a:rPr lang="en-US" altLang="zh-CN"/>
              <a:t>ANSI </a:t>
            </a:r>
            <a:r>
              <a:rPr lang="zh-CN" altLang="en-US"/>
              <a:t>采纳了 </a:t>
            </a:r>
            <a:r>
              <a:rPr lang="en-US" altLang="zh-CN"/>
              <a:t>ISO/IEC 9899:1999 </a:t>
            </a:r>
            <a:r>
              <a:rPr lang="zh-CN" altLang="en-US"/>
              <a:t>标准。这个标准通常指</a:t>
            </a:r>
            <a:r>
              <a:rPr lang="en-US" altLang="zh-CN"/>
              <a:t>C99</a:t>
            </a:r>
            <a:r>
              <a:rPr lang="zh-CN" altLang="en-US"/>
              <a:t>，它是</a:t>
            </a:r>
            <a:r>
              <a:rPr lang="en-US" altLang="zh-CN"/>
              <a:t>C</a:t>
            </a:r>
            <a:r>
              <a:rPr lang="zh-CN" altLang="en-US"/>
              <a:t>程序语言的现行标准。 </a:t>
            </a:r>
          </a:p>
          <a:p>
            <a:pPr eaLnBrk="1" hangingPunct="1"/>
            <a:endParaRPr lang="zh-CN" altLang="en-US"/>
          </a:p>
        </p:txBody>
      </p:sp>
      <p:sp>
        <p:nvSpPr>
          <p:cNvPr id="48132" name="日期占位符 3">
            <a:extLst>
              <a:ext uri="{FF2B5EF4-FFF2-40B4-BE49-F238E27FC236}">
                <a16:creationId xmlns:a16="http://schemas.microsoft.com/office/drawing/2014/main" id="{4F09BD9C-FDBA-4715-BA7B-EBF9B440B6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1C718F-09B4-42B5-968D-C1B0F4B80BCF}" type="datetime1">
              <a:rPr lang="zh-CN" altLang="en-US" sz="1200" smtClean="0"/>
              <a:pPr/>
              <a:t>2022/10/14</a:t>
            </a:fld>
            <a:endParaRPr lang="zh-CN" altLang="zh-CN" sz="1200"/>
          </a:p>
        </p:txBody>
      </p:sp>
      <p:sp>
        <p:nvSpPr>
          <p:cNvPr id="48133" name="灯片编号占位符 4">
            <a:extLst>
              <a:ext uri="{FF2B5EF4-FFF2-40B4-BE49-F238E27FC236}">
                <a16:creationId xmlns:a16="http://schemas.microsoft.com/office/drawing/2014/main" id="{1FA82213-A6F4-4577-81E0-FC483C256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59F176-8FEB-44C0-A625-0F945ACCC0DF}" type="slidenum">
              <a:rPr lang="zh-CN" altLang="zh-CN" sz="1200"/>
              <a:pPr/>
              <a:t>26</a:t>
            </a:fld>
            <a:endParaRPr lang="zh-CN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94C9-2CA5-4AF7-8737-A227419A3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3995"/>
            <a:ext cx="9144000" cy="1882067"/>
          </a:xfrm>
        </p:spPr>
        <p:txBody>
          <a:bodyPr anchor="b">
            <a:normAutofit/>
          </a:bodyPr>
          <a:lstStyle>
            <a:lvl1pPr algn="ct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DC07A-AE84-40F4-827C-793FAF897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5733"/>
            <a:ext cx="9144000" cy="1882067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88C-0706-42E9-999F-48D82C68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D66B9-254D-4A50-8E63-0D66524B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/>
              <a:t>C</a:t>
            </a:r>
            <a:r>
              <a:rPr lang="zh-CN" altLang="en-US"/>
              <a:t>语言程序设计</a:t>
            </a:r>
            <a:r>
              <a:rPr lang="en-US" altLang="zh-CN"/>
              <a:t>-</a:t>
            </a:r>
            <a:r>
              <a:rPr lang="zh-CN" altLang="en-US"/>
              <a:t>入门篇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100E-59B2-442F-A107-093AA638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0A02335-CA07-463B-B1CB-E964E7E7F6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1942-43F8-4685-8286-75C35650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3745A-308D-4D46-ABAA-5A3084E81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403D8A1-CFFD-43C8-ADC8-BD53106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DABC88-E313-4B29-ABBD-5A83844C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/>
          <a:p>
            <a:fld id="{80A02335-CA07-463B-B1CB-E964E7E7F6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0CA15C-56EB-4721-80D8-4923FD53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8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EB380-6DB5-446A-9087-E2F31428F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04D3-BAA0-4ACD-9794-08D7B162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9D794C-AB29-4571-81CF-1149A0FF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A509233-ED29-4313-BE51-33980FC0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/>
          <a:p>
            <a:fld id="{80A02335-CA07-463B-B1CB-E964E7E7F6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3A9310-DD88-41E6-9B87-1A61AE00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10972800" cy="2628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3848100"/>
            <a:ext cx="10972800" cy="2628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B0D9DF-DCDE-4EED-B380-75D05D7109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F1630619-FB5C-40B9-9E4E-8B9B015EF646}" type="datetime1">
              <a:rPr lang="zh-CN" altLang="en-US"/>
              <a:pPr>
                <a:defRPr/>
              </a:pPr>
              <a:t>2022/10/14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3A941-1665-4A5F-A81A-A30E6446E0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0"/>
            <a:ext cx="3860800" cy="3810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90B5F-39A7-41C2-82AC-4A0FDD3AE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0"/>
            <a:ext cx="28448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DD99741-57AD-47E6-83CB-C6AEF6266F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06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E2F6-5A22-489A-97E6-07007085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DCF4-E856-48AC-96AA-EFF253EF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DD921-2215-4BE1-9C3F-450B4384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B2AF-317E-45A6-8768-FDF9FBA8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/>
          <a:p>
            <a:fld id="{80A02335-CA07-463B-B1CB-E964E7E7F6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1EF318F-B3C9-490F-B3DC-02C0FCF1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3FB4-9730-407F-A581-C9A84F8A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AFED3-AAB5-4C59-B3C4-AC3755B2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8C8B56-4784-45E6-97AC-1A167F05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DD39FE-073F-43B1-9C29-15D09EDC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/>
          <a:p>
            <a:fld id="{80A02335-CA07-463B-B1CB-E964E7E7F6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F9C281-940F-4927-9265-B73BD6E3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4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46B3-029A-4463-BF87-DEDE2F196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7969"/>
            <a:ext cx="5181600" cy="48789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CA50-DB7F-4ACE-9255-97267FE3C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7969"/>
            <a:ext cx="5181600" cy="48789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2032C39-A79C-4966-9333-3A72B599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641C5-99BC-46D7-84E5-03007928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/>
          <a:p>
            <a:fld id="{80A02335-CA07-463B-B1CB-E964E7E7F6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5BE4D22-6C39-49C1-9910-8DFA44C4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17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E131F4-7205-4B01-AE8E-B17DBC7B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82E8A-3278-47CD-BF64-B1342669B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285269"/>
            <a:ext cx="5157787" cy="1033791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857F4-FD94-4243-978E-E79F5FA4D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05850"/>
            <a:ext cx="5157787" cy="37838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2B6F0-5346-49F5-BF49-3C55E931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285270"/>
            <a:ext cx="5183188" cy="1033790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1774E-56CE-48CB-B720-0F3FF722E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405851"/>
            <a:ext cx="5183188" cy="3783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FD66767-C794-4C59-AB91-F068E45F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FE98B7B-EADE-4B82-AB53-BC9D1EC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/>
          <a:p>
            <a:fld id="{80A02335-CA07-463B-B1CB-E964E7E7F6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9F9A4F40-0CD0-4C37-8852-3958A3F4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17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4E399EB-ABEC-4C44-BD1E-FE78CB6E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2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32CD-B5AA-437C-B255-8AB0AD7C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800B7D-4EEA-47ED-BFD9-B23CB6A5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730A33-8C47-4539-9F7A-8FAFFD3C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/>
          <a:p>
            <a:fld id="{80A02335-CA07-463B-B1CB-E964E7E7F6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77886D3-E9A6-4FCD-B010-1EA1A773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B286B9-234F-492F-8F85-6047A19F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FCC314-2B74-4FAC-A1B1-3EDF332D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/>
          <a:p>
            <a:fld id="{80A02335-CA07-463B-B1CB-E964E7E7F6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7AC451-B09D-42BF-94EB-D2849D2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5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3B79-60AA-4BF5-9DA5-E0EB0308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6264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57C7-A893-4690-B88C-429328AE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6264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3D135-88EB-4C5F-9E42-ABB9DC21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3261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BA2D12D-3322-473C-A55D-78B598F7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6E31938-AFA1-411A-81A0-2372AF97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/>
          <a:p>
            <a:fld id="{80A02335-CA07-463B-B1CB-E964E7E7F6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50FD226-86D9-4BB7-8A0E-A77C9859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1FEA-0CC5-4E2E-97DC-A1B3E25A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60636"/>
            <a:ext cx="3932237" cy="107197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2E34D-B5E2-4684-BB55-8338C5CC0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60637"/>
            <a:ext cx="6172200" cy="48756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848B-6AFA-40CE-AD77-48D08B82F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3261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0FAD08-7AE9-499D-B9C0-827DDE0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28E46D-9F8B-43D3-A00A-ACE7B69D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/>
          <a:p>
            <a:fld id="{80A02335-CA07-463B-B1CB-E964E7E7F6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FB0D56-326E-455C-B72F-71080F73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BBE9F-11BB-4DE9-9D38-F7548339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17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3D717-0614-4AC4-B3DC-4B529110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752"/>
            <a:ext cx="10515600" cy="49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391B6C-D8EF-4FEC-84F5-848AB2E27D60}"/>
              </a:ext>
            </a:extLst>
          </p:cNvPr>
          <p:cNvCxnSpPr/>
          <p:nvPr userDrawn="1"/>
        </p:nvCxnSpPr>
        <p:spPr>
          <a:xfrm>
            <a:off x="0" y="6249880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10368-B7F5-4C37-A77B-916A5DD82C72}"/>
              </a:ext>
            </a:extLst>
          </p:cNvPr>
          <p:cNvCxnSpPr/>
          <p:nvPr userDrawn="1"/>
        </p:nvCxnSpPr>
        <p:spPr>
          <a:xfrm>
            <a:off x="0" y="1138952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2158180-58C0-47ED-9613-1615AD4E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310196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3091022-D177-4E38-8AE0-866C2FABF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9836" y="6356350"/>
            <a:ext cx="673963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80A02335-CA07-463B-B1CB-E964E7E7F6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2EC05B3-0BB3-433A-958B-143C583F4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/>
              <a:t>C</a:t>
            </a:r>
            <a:r>
              <a:rPr lang="zh-CN" altLang="en-US"/>
              <a:t>语言程序设计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0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e2Hsvxaf8M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plusplus.com/reference/clibrary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47" Type="http://schemas.openxmlformats.org/officeDocument/2006/relationships/customXml" Target="../ink/ink23.xml"/><Relationship Id="rId50" Type="http://schemas.openxmlformats.org/officeDocument/2006/relationships/image" Target="../media/image35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18.xml"/><Relationship Id="rId40" Type="http://schemas.openxmlformats.org/officeDocument/2006/relationships/image" Target="../media/image3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15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4" Type="http://schemas.openxmlformats.org/officeDocument/2006/relationships/image" Target="../media/image120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3.xml"/><Relationship Id="rId30" Type="http://schemas.openxmlformats.org/officeDocument/2006/relationships/image" Target="../media/image2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4.png"/><Relationship Id="rId56" Type="http://schemas.openxmlformats.org/officeDocument/2006/relationships/image" Target="../media/image38.png"/><Relationship Id="rId8" Type="http://schemas.openxmlformats.org/officeDocument/2006/relationships/image" Target="../media/image14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6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0" Type="http://schemas.openxmlformats.org/officeDocument/2006/relationships/image" Target="../media/image20.png"/><Relationship Id="rId41" Type="http://schemas.openxmlformats.org/officeDocument/2006/relationships/customXml" Target="../ink/ink20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customXml" Target="../ink/ink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6%AF%E8%AF%BA%E4%BE%9D%E6%9B%BC%E4%BD%93%E7%B3%BB%E7%BB%93%E6%9E%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9%80%BB%E8%BE%91%E8%BF%90%E7%AE%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42DF-8950-4D7D-8D21-A4B35415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课程教学大纲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C6BE-D929-444C-8C8F-CC42BC4A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教材</a:t>
            </a:r>
            <a:endParaRPr lang="en-US" altLang="zh-CN" b="0" i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书名：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程序设计语言（第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新版）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作者：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Brian W. Kernighan, Dennis M. Ritchie</a:t>
            </a:r>
          </a:p>
          <a:p>
            <a:pPr marL="457200" lvl="1" indent="0"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译者：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徐宝文，李志，</a:t>
            </a:r>
            <a:r>
              <a:rPr lang="zh-CN" altLang="en-US" sz="1600" b="0" i="0" u="none" strike="noStrike" dirty="0">
                <a:solidFill>
                  <a:srgbClr val="3377A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尤晋元审校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原作名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 The C Programming Language</a:t>
            </a:r>
          </a:p>
          <a:p>
            <a:pPr marL="457200" lvl="1" indent="0"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出版社：机械工业出版社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出版年：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2004-1</a:t>
            </a:r>
          </a:p>
          <a:p>
            <a:pPr marL="457200" lvl="1" indent="0">
              <a:buNone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ISBN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9787111128069</a:t>
            </a:r>
          </a:p>
          <a:p>
            <a:pPr marL="457200" lvl="1" indent="0">
              <a:buNone/>
            </a:pPr>
            <a:endParaRPr lang="en-US" altLang="zh-CN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特色：高屋建瓴，言简意赅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D05B3-73D1-4FF6-952E-8102D924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483436-385F-4501-8D63-51304C44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63" y="1423397"/>
            <a:ext cx="1620706" cy="22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A7E44C-9752-4F1C-8EE7-576FBB06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ACF49-5988-4E52-AD22-B56092F0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542" y="3857913"/>
            <a:ext cx="1764549" cy="226584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61F884-08A6-4F07-833E-3A280CD00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9" y="3857913"/>
            <a:ext cx="3398237" cy="22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794994-9B4D-4855-8639-3EC9FC5F915B}"/>
              </a:ext>
            </a:extLst>
          </p:cNvPr>
          <p:cNvSpPr txBox="1"/>
          <p:nvPr/>
        </p:nvSpPr>
        <p:spPr>
          <a:xfrm>
            <a:off x="4224131" y="608061"/>
            <a:ext cx="7369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it came about: </a:t>
            </a:r>
            <a:r>
              <a:rPr lang="en-US" dirty="0">
                <a:hlinkClick r:id="rId6"/>
              </a:rPr>
              <a:t>https://www.youtube.com/watch?v=de2Hsvxaf8M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3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5957FF1-E54F-4A95-8D47-DED66C4A6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计算机基本工作过程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C6762C89-BD75-4395-9F38-0B1DDA46850C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2565400"/>
            <a:ext cx="8820150" cy="3816350"/>
            <a:chOff x="2232" y="2130"/>
            <a:chExt cx="7308" cy="2665"/>
          </a:xfrm>
        </p:grpSpPr>
        <p:grpSp>
          <p:nvGrpSpPr>
            <p:cNvPr id="23572" name="Group 4">
              <a:extLst>
                <a:ext uri="{FF2B5EF4-FFF2-40B4-BE49-F238E27FC236}">
                  <a16:creationId xmlns:a16="http://schemas.microsoft.com/office/drawing/2014/main" id="{17A6F583-3558-4CBB-A9F5-E9DB6AB2C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2298"/>
              <a:ext cx="6120" cy="2497"/>
              <a:chOff x="2160" y="2298"/>
              <a:chExt cx="6120" cy="2497"/>
            </a:xfrm>
          </p:grpSpPr>
          <p:sp>
            <p:nvSpPr>
              <p:cNvPr id="23584" name="Text Box 5">
                <a:extLst>
                  <a:ext uri="{FF2B5EF4-FFF2-40B4-BE49-F238E27FC236}">
                    <a16:creationId xmlns:a16="http://schemas.microsoft.com/office/drawing/2014/main" id="{B20FA9E6-4948-4847-A449-CEB14C348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2454"/>
                <a:ext cx="1080" cy="780"/>
              </a:xfrm>
              <a:prstGeom prst="rect">
                <a:avLst/>
              </a:prstGeom>
              <a:solidFill>
                <a:srgbClr val="FFCC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1600"/>
              </a:p>
              <a:p>
                <a:pPr algn="ctr" eaLnBrk="1" hangingPunct="1"/>
                <a:r>
                  <a:rPr lang="zh-CN" altLang="en-US" sz="1600"/>
                  <a:t>输入</a:t>
                </a:r>
                <a:r>
                  <a:rPr lang="en-US" altLang="zh-CN" sz="1600"/>
                  <a:t>/</a:t>
                </a:r>
                <a:r>
                  <a:rPr lang="zh-CN" altLang="en-US" sz="1600"/>
                  <a:t>输出</a:t>
                </a:r>
              </a:p>
              <a:p>
                <a:pPr algn="ctr" eaLnBrk="1" hangingPunct="1"/>
                <a:r>
                  <a:rPr lang="zh-CN" altLang="en-US" sz="1600"/>
                  <a:t>设备</a:t>
                </a:r>
                <a:endParaRPr lang="zh-CN" altLang="en-US" sz="1600">
                  <a:latin typeface="Verdana" panose="020B0604030504040204" pitchFamily="34" charset="0"/>
                </a:endParaRPr>
              </a:p>
            </p:txBody>
          </p:sp>
          <p:grpSp>
            <p:nvGrpSpPr>
              <p:cNvPr id="23585" name="Group 6">
                <a:extLst>
                  <a:ext uri="{FF2B5EF4-FFF2-40B4-BE49-F238E27FC236}">
                    <a16:creationId xmlns:a16="http://schemas.microsoft.com/office/drawing/2014/main" id="{758F8753-4683-42CF-A224-9AA9F6516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0" y="2454"/>
                <a:ext cx="1080" cy="780"/>
                <a:chOff x="5040" y="2454"/>
                <a:chExt cx="1080" cy="780"/>
              </a:xfrm>
            </p:grpSpPr>
            <p:sp>
              <p:nvSpPr>
                <p:cNvPr id="64519" name="Rectangle 7">
                  <a:extLst>
                    <a:ext uri="{FF2B5EF4-FFF2-40B4-BE49-F238E27FC236}">
                      <a16:creationId xmlns:a16="http://schemas.microsoft.com/office/drawing/2014/main" id="{C4C07A58-906D-49A2-905C-07E87939D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3" y="2460"/>
                  <a:ext cx="1080" cy="774"/>
                </a:xfrm>
                <a:prstGeom prst="rect">
                  <a:avLst/>
                </a:prstGeom>
                <a:solidFill>
                  <a:srgbClr val="FFCC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613" name="Text Box 8">
                  <a:extLst>
                    <a:ext uri="{FF2B5EF4-FFF2-40B4-BE49-F238E27FC236}">
                      <a16:creationId xmlns:a16="http://schemas.microsoft.com/office/drawing/2014/main" id="{8FB26B5A-6B72-49EF-92E0-61ACF71E57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0" y="2610"/>
                  <a:ext cx="1079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600"/>
                    <a:t>存储器</a:t>
                  </a:r>
                  <a:endParaRPr lang="zh-CN" altLang="en-US" sz="160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23586" name="Group 9">
                <a:extLst>
                  <a:ext uri="{FF2B5EF4-FFF2-40B4-BE49-F238E27FC236}">
                    <a16:creationId xmlns:a16="http://schemas.microsoft.com/office/drawing/2014/main" id="{22E6F573-D4AD-43C9-BED3-AB921D2B3C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0" y="2454"/>
                <a:ext cx="1080" cy="780"/>
                <a:chOff x="5040" y="2454"/>
                <a:chExt cx="1080" cy="780"/>
              </a:xfrm>
            </p:grpSpPr>
            <p:sp>
              <p:nvSpPr>
                <p:cNvPr id="64522" name="Rectangle 10">
                  <a:extLst>
                    <a:ext uri="{FF2B5EF4-FFF2-40B4-BE49-F238E27FC236}">
                      <a16:creationId xmlns:a16="http://schemas.microsoft.com/office/drawing/2014/main" id="{23C26CF5-EBEF-4062-B483-D0BFCACC3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2460"/>
                  <a:ext cx="1080" cy="774"/>
                </a:xfrm>
                <a:prstGeom prst="rect">
                  <a:avLst/>
                </a:prstGeom>
                <a:solidFill>
                  <a:srgbClr val="FFCC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611" name="Text Box 11">
                  <a:extLst>
                    <a:ext uri="{FF2B5EF4-FFF2-40B4-BE49-F238E27FC236}">
                      <a16:creationId xmlns:a16="http://schemas.microsoft.com/office/drawing/2014/main" id="{D40EC52A-6ADA-457C-9A1D-98A5D8B86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0" y="2610"/>
                  <a:ext cx="1079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600"/>
                    <a:t>运算器</a:t>
                  </a:r>
                  <a:endParaRPr lang="zh-CN" altLang="en-US" sz="160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23587" name="Group 12">
                <a:extLst>
                  <a:ext uri="{FF2B5EF4-FFF2-40B4-BE49-F238E27FC236}">
                    <a16:creationId xmlns:a16="http://schemas.microsoft.com/office/drawing/2014/main" id="{BEFAFA2B-69A5-4626-B39D-99F9BC3368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0" y="3858"/>
                <a:ext cx="1080" cy="780"/>
                <a:chOff x="5040" y="2454"/>
                <a:chExt cx="1080" cy="780"/>
              </a:xfrm>
            </p:grpSpPr>
            <p:sp>
              <p:nvSpPr>
                <p:cNvPr id="64525" name="Rectangle 13">
                  <a:extLst>
                    <a:ext uri="{FF2B5EF4-FFF2-40B4-BE49-F238E27FC236}">
                      <a16:creationId xmlns:a16="http://schemas.microsoft.com/office/drawing/2014/main" id="{C55AD36C-F3B8-4B4D-9635-A34D363641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3" y="2454"/>
                  <a:ext cx="1080" cy="774"/>
                </a:xfrm>
                <a:prstGeom prst="rect">
                  <a:avLst/>
                </a:prstGeom>
                <a:solidFill>
                  <a:srgbClr val="FFCC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609" name="Text Box 14">
                  <a:extLst>
                    <a:ext uri="{FF2B5EF4-FFF2-40B4-BE49-F238E27FC236}">
                      <a16:creationId xmlns:a16="http://schemas.microsoft.com/office/drawing/2014/main" id="{F00B1811-308D-4884-A6C5-C453F9B270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0" y="2610"/>
                  <a:ext cx="1079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600"/>
                    <a:t>控制器</a:t>
                  </a:r>
                  <a:endParaRPr lang="zh-CN" altLang="en-US" sz="1600"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64527" name="Line 15">
                <a:extLst>
                  <a:ext uri="{FF2B5EF4-FFF2-40B4-BE49-F238E27FC236}">
                    <a16:creationId xmlns:a16="http://schemas.microsoft.com/office/drawing/2014/main" id="{F5964E62-AAFC-4684-BE9F-AD8B3903D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610"/>
                <a:ext cx="9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arrow" w="sm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28" name="Line 16">
                <a:extLst>
                  <a:ext uri="{FF2B5EF4-FFF2-40B4-BE49-F238E27FC236}">
                    <a16:creationId xmlns:a16="http://schemas.microsoft.com/office/drawing/2014/main" id="{9A15B4D4-AC98-4DAE-9A59-FC3F841E6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2610"/>
                <a:ext cx="90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arrow" w="sm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29" name="Line 17">
                <a:extLst>
                  <a:ext uri="{FF2B5EF4-FFF2-40B4-BE49-F238E27FC236}">
                    <a16:creationId xmlns:a16="http://schemas.microsoft.com/office/drawing/2014/main" id="{F355746B-5BC6-4A86-9725-C3ACA069F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2" y="2610"/>
                <a:ext cx="90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arrow" w="sm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30" name="Line 18">
                <a:extLst>
                  <a:ext uri="{FF2B5EF4-FFF2-40B4-BE49-F238E27FC236}">
                    <a16:creationId xmlns:a16="http://schemas.microsoft.com/office/drawing/2014/main" id="{8B21390D-B3F2-4A9C-B155-4256D86CF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078"/>
                <a:ext cx="90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arrow" w="sm" len="med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31" name="Line 19">
                <a:extLst>
                  <a:ext uri="{FF2B5EF4-FFF2-40B4-BE49-F238E27FC236}">
                    <a16:creationId xmlns:a16="http://schemas.microsoft.com/office/drawing/2014/main" id="{8FAE3264-5F90-4D97-B134-33E038E7F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3078"/>
                <a:ext cx="90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arrow" w="sm" len="med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32" name="Line 20">
                <a:extLst>
                  <a:ext uri="{FF2B5EF4-FFF2-40B4-BE49-F238E27FC236}">
                    <a16:creationId xmlns:a16="http://schemas.microsoft.com/office/drawing/2014/main" id="{326EDAC1-D92C-4FA8-8CAF-E5EC3A9BF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2" y="3078"/>
                <a:ext cx="90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arrow" w="sm" len="med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33" name="Line 21">
                <a:extLst>
                  <a:ext uri="{FF2B5EF4-FFF2-40B4-BE49-F238E27FC236}">
                    <a16:creationId xmlns:a16="http://schemas.microsoft.com/office/drawing/2014/main" id="{7D50CF31-DBB4-402C-BF6B-581A77E5D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1" y="323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34" name="Line 22">
                <a:extLst>
                  <a:ext uri="{FF2B5EF4-FFF2-40B4-BE49-F238E27FC236}">
                    <a16:creationId xmlns:a16="http://schemas.microsoft.com/office/drawing/2014/main" id="{D829E6A1-BB0D-4EEF-A4CA-49E32FA9F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9" y="3234"/>
                <a:ext cx="1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35" name="Line 23">
                <a:extLst>
                  <a:ext uri="{FF2B5EF4-FFF2-40B4-BE49-F238E27FC236}">
                    <a16:creationId xmlns:a16="http://schemas.microsoft.com/office/drawing/2014/main" id="{081F84A6-4739-40CB-8794-2872E2E23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4170"/>
                <a:ext cx="14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36" name="Line 24">
                <a:extLst>
                  <a:ext uri="{FF2B5EF4-FFF2-40B4-BE49-F238E27FC236}">
                    <a16:creationId xmlns:a16="http://schemas.microsoft.com/office/drawing/2014/main" id="{D62E47CA-E867-48F7-9C28-6C911CC8F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2" y="4170"/>
                <a:ext cx="143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37" name="Line 25">
                <a:extLst>
                  <a:ext uri="{FF2B5EF4-FFF2-40B4-BE49-F238E27FC236}">
                    <a16:creationId xmlns:a16="http://schemas.microsoft.com/office/drawing/2014/main" id="{07DC04D8-88AB-45AD-89A5-49078B504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1" y="3234"/>
                <a:ext cx="0" cy="9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38" name="Line 26">
                <a:extLst>
                  <a:ext uri="{FF2B5EF4-FFF2-40B4-BE49-F238E27FC236}">
                    <a16:creationId xmlns:a16="http://schemas.microsoft.com/office/drawing/2014/main" id="{C2036EA8-A3F8-4426-9F97-3F0E6E76B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34"/>
                <a:ext cx="1" cy="9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39" name="Line 27">
                <a:extLst>
                  <a:ext uri="{FF2B5EF4-FFF2-40B4-BE49-F238E27FC236}">
                    <a16:creationId xmlns:a16="http://schemas.microsoft.com/office/drawing/2014/main" id="{BC03E2CA-BEF4-4F4E-89C2-40A93A1E6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3702"/>
                <a:ext cx="1980" cy="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40" name="Line 28">
                <a:extLst>
                  <a:ext uri="{FF2B5EF4-FFF2-40B4-BE49-F238E27FC236}">
                    <a16:creationId xmlns:a16="http://schemas.microsoft.com/office/drawing/2014/main" id="{34F499FD-02A4-4F0D-83CA-750C08C5C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4794"/>
                <a:ext cx="1980" cy="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41" name="Line 29">
                <a:extLst>
                  <a:ext uri="{FF2B5EF4-FFF2-40B4-BE49-F238E27FC236}">
                    <a16:creationId xmlns:a16="http://schemas.microsoft.com/office/drawing/2014/main" id="{B55B3B7B-C5E9-43A2-B4ED-E6774547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3702"/>
                <a:ext cx="0" cy="10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42" name="Line 30">
                <a:extLst>
                  <a:ext uri="{FF2B5EF4-FFF2-40B4-BE49-F238E27FC236}">
                    <a16:creationId xmlns:a16="http://schemas.microsoft.com/office/drawing/2014/main" id="{B8E96511-BC94-4749-83DA-0684C81C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0" y="2304"/>
                <a:ext cx="1" cy="139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43" name="Line 31">
                <a:extLst>
                  <a:ext uri="{FF2B5EF4-FFF2-40B4-BE49-F238E27FC236}">
                    <a16:creationId xmlns:a16="http://schemas.microsoft.com/office/drawing/2014/main" id="{A973546C-E0AF-49F9-9101-5815F59D5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9" y="2304"/>
                <a:ext cx="1" cy="139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44" name="Line 32">
                <a:extLst>
                  <a:ext uri="{FF2B5EF4-FFF2-40B4-BE49-F238E27FC236}">
                    <a16:creationId xmlns:a16="http://schemas.microsoft.com/office/drawing/2014/main" id="{664CCF4C-EE2D-4265-A788-4CD85B763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0" y="2304"/>
                <a:ext cx="1440" cy="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45" name="Line 33">
                <a:extLst>
                  <a:ext uri="{FF2B5EF4-FFF2-40B4-BE49-F238E27FC236}">
                    <a16:creationId xmlns:a16="http://schemas.microsoft.com/office/drawing/2014/main" id="{F4E41D88-8A72-4BEF-B98F-E6E97FEAC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0" y="4793"/>
                <a:ext cx="1440" cy="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546" name="Line 34">
                <a:extLst>
                  <a:ext uri="{FF2B5EF4-FFF2-40B4-BE49-F238E27FC236}">
                    <a16:creationId xmlns:a16="http://schemas.microsoft.com/office/drawing/2014/main" id="{13AFA125-1A3B-45AF-89E8-DA9E98BB3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9" y="3702"/>
                <a:ext cx="1" cy="10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573" name="Text Box 35">
              <a:extLst>
                <a:ext uri="{FF2B5EF4-FFF2-40B4-BE49-F238E27FC236}">
                  <a16:creationId xmlns:a16="http://schemas.microsoft.com/office/drawing/2014/main" id="{ECBF8686-EAEA-4D37-8C2C-6B2468EBC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130"/>
              <a:ext cx="135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/>
                <a:t>源程序</a:t>
              </a:r>
            </a:p>
            <a:p>
              <a:pPr algn="ctr" eaLnBrk="1" hangingPunct="1"/>
              <a:r>
                <a:rPr lang="zh-CN" altLang="en-US" sz="1600"/>
                <a:t>和输入数据</a:t>
              </a:r>
              <a:endParaRPr lang="zh-CN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3574" name="Text Box 36">
              <a:extLst>
                <a:ext uri="{FF2B5EF4-FFF2-40B4-BE49-F238E27FC236}">
                  <a16:creationId xmlns:a16="http://schemas.microsoft.com/office/drawing/2014/main" id="{293711CD-B7E0-415B-8D37-37F136CE3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2742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/>
                <a:t>输出结果</a:t>
              </a:r>
              <a:endParaRPr lang="zh-CN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3575" name="Text Box 37">
              <a:extLst>
                <a:ext uri="{FF2B5EF4-FFF2-40B4-BE49-F238E27FC236}">
                  <a16:creationId xmlns:a16="http://schemas.microsoft.com/office/drawing/2014/main" id="{AF156D43-ED33-4F96-B07B-C2D2D3522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0" y="2262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/>
                <a:t>取出数据</a:t>
              </a:r>
              <a:endParaRPr lang="zh-CN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3576" name="Text Box 38">
              <a:extLst>
                <a:ext uri="{FF2B5EF4-FFF2-40B4-BE49-F238E27FC236}">
                  <a16:creationId xmlns:a16="http://schemas.microsoft.com/office/drawing/2014/main" id="{C6E91C4C-C8C5-432F-AFB4-091622CD7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" y="2754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/>
                <a:t>存入数据</a:t>
              </a:r>
              <a:endParaRPr lang="zh-CN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3577" name="Text Box 39">
              <a:extLst>
                <a:ext uri="{FF2B5EF4-FFF2-40B4-BE49-F238E27FC236}">
                  <a16:creationId xmlns:a16="http://schemas.microsoft.com/office/drawing/2014/main" id="{EE3C1FA5-6033-4892-9674-6CA98F84E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" y="3306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/>
                <a:t>操作命令</a:t>
              </a:r>
              <a:endParaRPr lang="zh-CN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3578" name="Text Box 40">
              <a:extLst>
                <a:ext uri="{FF2B5EF4-FFF2-40B4-BE49-F238E27FC236}">
                  <a16:creationId xmlns:a16="http://schemas.microsoft.com/office/drawing/2014/main" id="{1C456326-1FED-4194-988C-1E6CFCBD9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" y="3294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/>
                <a:t>存取命令</a:t>
              </a:r>
              <a:endParaRPr lang="zh-CN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3579" name="Text Box 41">
              <a:extLst>
                <a:ext uri="{FF2B5EF4-FFF2-40B4-BE49-F238E27FC236}">
                  <a16:creationId xmlns:a16="http://schemas.microsoft.com/office/drawing/2014/main" id="{8687D0DE-4152-4B48-B6C3-F4613ADA8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234"/>
              <a:ext cx="112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/>
                <a:t>取出</a:t>
              </a:r>
            </a:p>
            <a:p>
              <a:pPr algn="ctr" eaLnBrk="1" hangingPunct="1"/>
              <a:r>
                <a:rPr lang="zh-CN" altLang="en-US" sz="1600"/>
                <a:t>程序指令</a:t>
              </a:r>
              <a:endParaRPr lang="zh-CN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3580" name="Text Box 42">
              <a:extLst>
                <a:ext uri="{FF2B5EF4-FFF2-40B4-BE49-F238E27FC236}">
                  <a16:creationId xmlns:a16="http://schemas.microsoft.com/office/drawing/2014/main" id="{51940EE5-9E8E-474A-BE24-BCBF437A6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" y="3234"/>
              <a:ext cx="93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/>
                <a:t>输入输出命令</a:t>
              </a:r>
              <a:endParaRPr lang="zh-CN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3581" name="Text Box 43">
              <a:extLst>
                <a:ext uri="{FF2B5EF4-FFF2-40B4-BE49-F238E27FC236}">
                  <a16:creationId xmlns:a16="http://schemas.microsoft.com/office/drawing/2014/main" id="{12427B19-150A-4FAD-BA97-F919E2AA7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8" y="2754"/>
              <a:ext cx="93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/>
                <a:t>计算结果</a:t>
              </a:r>
              <a:endParaRPr lang="zh-CN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3582" name="Text Box 44">
              <a:extLst>
                <a:ext uri="{FF2B5EF4-FFF2-40B4-BE49-F238E27FC236}">
                  <a16:creationId xmlns:a16="http://schemas.microsoft.com/office/drawing/2014/main" id="{39419115-74C7-4605-84E1-DBBE56CD6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4" y="4326"/>
              <a:ext cx="75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/>
                <a:t>CPU</a:t>
              </a:r>
            </a:p>
          </p:txBody>
        </p:sp>
        <p:sp>
          <p:nvSpPr>
            <p:cNvPr id="64557" name="Line 45">
              <a:extLst>
                <a:ext uri="{FF2B5EF4-FFF2-40B4-BE49-F238E27FC236}">
                  <a16:creationId xmlns:a16="http://schemas.microsoft.com/office/drawing/2014/main" id="{97622673-6DEE-42F4-BE9B-2DCA4EF79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80" y="4170"/>
              <a:ext cx="541" cy="31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 type="none" w="sm" len="sm"/>
              <a:tailEnd type="arrow" w="sm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556" name="Rectangle 46">
            <a:extLst>
              <a:ext uri="{FF2B5EF4-FFF2-40B4-BE49-F238E27FC236}">
                <a16:creationId xmlns:a16="http://schemas.microsoft.com/office/drawing/2014/main" id="{7CCBF766-C772-40DB-B48F-5A8A20D4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771928"/>
            <a:ext cx="2266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latin typeface="Arial" panose="020B0604020202020204" pitchFamily="34" charset="0"/>
              </a:rPr>
              <a:t>“</a:t>
            </a:r>
            <a:r>
              <a:rPr lang="zh-CN" altLang="en-US" sz="1800">
                <a:latin typeface="Verdana" panose="020B0604030504040204" pitchFamily="34" charset="0"/>
              </a:rPr>
              <a:t>冯</a:t>
            </a:r>
            <a:r>
              <a:rPr lang="en-US" altLang="zh-CN" sz="1800">
                <a:latin typeface="Arial" panose="020B0604020202020204" pitchFamily="34" charset="0"/>
              </a:rPr>
              <a:t>·</a:t>
            </a:r>
            <a:r>
              <a:rPr lang="zh-CN" altLang="en-US" sz="1800">
                <a:latin typeface="Verdana" panose="020B0604030504040204" pitchFamily="34" charset="0"/>
              </a:rPr>
              <a:t>诺依曼机</a:t>
            </a:r>
            <a:r>
              <a:rPr lang="zh-CN" altLang="en-US" sz="1800">
                <a:latin typeface="Arial" panose="020B0604020202020204" pitchFamily="34" charset="0"/>
              </a:rPr>
              <a:t>”</a:t>
            </a:r>
            <a:r>
              <a:rPr lang="zh-CN" altLang="en-US" sz="1800">
                <a:latin typeface="Verdana" panose="020B0604030504040204" pitchFamily="34" charset="0"/>
              </a:rPr>
              <a:t>结构 </a:t>
            </a:r>
          </a:p>
        </p:txBody>
      </p:sp>
      <p:sp>
        <p:nvSpPr>
          <p:cNvPr id="64559" name="AutoShape 47">
            <a:extLst>
              <a:ext uri="{FF2B5EF4-FFF2-40B4-BE49-F238E27FC236}">
                <a16:creationId xmlns:a16="http://schemas.microsoft.com/office/drawing/2014/main" id="{FA27230B-D8D5-4736-A7B8-E5A4BA9B3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6" y="6067426"/>
            <a:ext cx="1368425" cy="790575"/>
          </a:xfrm>
          <a:prstGeom prst="cloudCallout">
            <a:avLst>
              <a:gd name="adj1" fmla="val -129468"/>
              <a:gd name="adj2" fmla="val -8775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Verdana" panose="020B0604030504040204" pitchFamily="34" charset="0"/>
              </a:rPr>
              <a:t>大脑</a:t>
            </a:r>
          </a:p>
        </p:txBody>
      </p:sp>
      <p:sp>
        <p:nvSpPr>
          <p:cNvPr id="64560" name="AutoShape 48">
            <a:extLst>
              <a:ext uri="{FF2B5EF4-FFF2-40B4-BE49-F238E27FC236}">
                <a16:creationId xmlns:a16="http://schemas.microsoft.com/office/drawing/2014/main" id="{A054620C-C727-445B-8336-B9E96D94F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844675"/>
            <a:ext cx="1223963" cy="863600"/>
          </a:xfrm>
          <a:prstGeom prst="cloudCallout">
            <a:avLst>
              <a:gd name="adj1" fmla="val -35861"/>
              <a:gd name="adj2" fmla="val 10496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Verdana" panose="020B0604030504040204" pitchFamily="34" charset="0"/>
              </a:rPr>
              <a:t>记忆装置</a:t>
            </a:r>
          </a:p>
        </p:txBody>
      </p:sp>
      <p:sp>
        <p:nvSpPr>
          <p:cNvPr id="64561" name="AutoShape 49">
            <a:extLst>
              <a:ext uri="{FF2B5EF4-FFF2-40B4-BE49-F238E27FC236}">
                <a16:creationId xmlns:a16="http://schemas.microsoft.com/office/drawing/2014/main" id="{0ABA266D-5AF2-430F-BB20-68610E83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508501"/>
            <a:ext cx="1296987" cy="936625"/>
          </a:xfrm>
          <a:prstGeom prst="cloudCallout">
            <a:avLst>
              <a:gd name="adj1" fmla="val 67625"/>
              <a:gd name="adj2" fmla="val -105764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Verdana" panose="020B0604030504040204" pitchFamily="34" charset="0"/>
              </a:rPr>
              <a:t>眼睛和耳朵</a:t>
            </a:r>
          </a:p>
        </p:txBody>
      </p:sp>
      <p:grpSp>
        <p:nvGrpSpPr>
          <p:cNvPr id="23560" name="Group 50">
            <a:extLst>
              <a:ext uri="{FF2B5EF4-FFF2-40B4-BE49-F238E27FC236}">
                <a16:creationId xmlns:a16="http://schemas.microsoft.com/office/drawing/2014/main" id="{B3736850-4019-42C9-9DC4-746E5FE00FAD}"/>
              </a:ext>
            </a:extLst>
          </p:cNvPr>
          <p:cNvGrpSpPr>
            <a:grpSpLocks/>
          </p:cNvGrpSpPr>
          <p:nvPr/>
        </p:nvGrpSpPr>
        <p:grpSpPr bwMode="auto">
          <a:xfrm>
            <a:off x="7608889" y="153989"/>
            <a:ext cx="3024187" cy="2511425"/>
            <a:chOff x="3833" y="97"/>
            <a:chExt cx="1905" cy="1582"/>
          </a:xfrm>
        </p:grpSpPr>
        <p:sp>
          <p:nvSpPr>
            <p:cNvPr id="64563" name="AutoShape 51">
              <a:extLst>
                <a:ext uri="{FF2B5EF4-FFF2-40B4-BE49-F238E27FC236}">
                  <a16:creationId xmlns:a16="http://schemas.microsoft.com/office/drawing/2014/main" id="{398200A9-BB2B-4BF9-BA81-28F31C493F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3" y="97"/>
              <a:ext cx="1651" cy="1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62" name="Text Box 52">
              <a:extLst>
                <a:ext uri="{FF2B5EF4-FFF2-40B4-BE49-F238E27FC236}">
                  <a16:creationId xmlns:a16="http://schemas.microsoft.com/office/drawing/2014/main" id="{5F3EB105-7C77-4BDB-BE4D-D935F73F0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" y="904"/>
              <a:ext cx="291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t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/>
                <a:t>程序和数据</a:t>
              </a:r>
              <a:endParaRPr lang="zh-CN" altLang="en-US" sz="1400">
                <a:latin typeface="Verdana" panose="020B0604030504040204" pitchFamily="34" charset="0"/>
              </a:endParaRPr>
            </a:p>
          </p:txBody>
        </p:sp>
        <p:pic>
          <p:nvPicPr>
            <p:cNvPr id="23563" name="Picture 53" descr="odxenmyq[1]">
              <a:extLst>
                <a:ext uri="{FF2B5EF4-FFF2-40B4-BE49-F238E27FC236}">
                  <a16:creationId xmlns:a16="http://schemas.microsoft.com/office/drawing/2014/main" id="{71D4A97C-EBF6-4587-BA1E-0DD541CAD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273"/>
              <a:ext cx="1594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4" name="WordArt 54">
              <a:extLst>
                <a:ext uri="{FF2B5EF4-FFF2-40B4-BE49-F238E27FC236}">
                  <a16:creationId xmlns:a16="http://schemas.microsoft.com/office/drawing/2014/main" id="{E0008094-FB8E-4F90-B272-515A8A337388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-690966">
              <a:off x="4903" y="437"/>
              <a:ext cx="252" cy="143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11796"/>
                </a:avLst>
              </a:prstTxWarp>
            </a:bodyPr>
            <a:lstStyle/>
            <a:p>
              <a:pPr algn="ctr"/>
              <a:r>
                <a:rPr lang="zh-CN" altLang="en-US" sz="1600" kern="10" normalizeH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>
                    <a:outerShdw dist="38100" dir="2700000" algn="tl" rotWithShape="0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硬盘</a:t>
              </a:r>
            </a:p>
          </p:txBody>
        </p:sp>
        <p:sp>
          <p:nvSpPr>
            <p:cNvPr id="23565" name="WordArt 55">
              <a:extLst>
                <a:ext uri="{FF2B5EF4-FFF2-40B4-BE49-F238E27FC236}">
                  <a16:creationId xmlns:a16="http://schemas.microsoft.com/office/drawing/2014/main" id="{DB3332B2-86ED-4F50-A71D-A49FF42E285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-690966">
              <a:off x="4905" y="650"/>
              <a:ext cx="198" cy="143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11796"/>
                </a:avLst>
              </a:prstTxWarp>
            </a:bodyPr>
            <a:lstStyle/>
            <a:p>
              <a:pPr algn="ctr"/>
              <a:r>
                <a:rPr lang="en-US" altLang="zh-CN" sz="1400" kern="10" normalizeH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>
                    <a:outerShdw dist="38100" dir="2700000" algn="tl" rotWithShape="0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CPU</a:t>
              </a:r>
              <a:endParaRPr lang="zh-CN" altLang="en-US" sz="1400" kern="10" normalizeH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66" name="WordArt 56">
              <a:extLst>
                <a:ext uri="{FF2B5EF4-FFF2-40B4-BE49-F238E27FC236}">
                  <a16:creationId xmlns:a16="http://schemas.microsoft.com/office/drawing/2014/main" id="{E684A1F6-0D70-4D8B-A397-F03D04F5BA8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-690966">
              <a:off x="4905" y="951"/>
              <a:ext cx="228" cy="129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11796"/>
                </a:avLst>
              </a:prstTxWarp>
            </a:bodyPr>
            <a:lstStyle/>
            <a:p>
              <a:pPr algn="ctr"/>
              <a:r>
                <a:rPr lang="zh-CN" altLang="en-US" sz="1400" kern="10" normalizeH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>
                    <a:outerShdw dist="38100" dir="2700000" algn="tl" rotWithShape="0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内存</a:t>
              </a:r>
            </a:p>
          </p:txBody>
        </p:sp>
        <p:cxnSp>
          <p:nvCxnSpPr>
            <p:cNvPr id="23567" name="AutoShape 57">
              <a:extLst>
                <a:ext uri="{FF2B5EF4-FFF2-40B4-BE49-F238E27FC236}">
                  <a16:creationId xmlns:a16="http://schemas.microsoft.com/office/drawing/2014/main" id="{1625C2C6-4A65-419F-9C25-B24FB7D9C5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98" y="783"/>
              <a:ext cx="9" cy="17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70" name="Freeform 58">
              <a:extLst>
                <a:ext uri="{FF2B5EF4-FFF2-40B4-BE49-F238E27FC236}">
                  <a16:creationId xmlns:a16="http://schemas.microsoft.com/office/drawing/2014/main" id="{BD13FBF1-B79E-4AEB-8A5C-AFF1A2952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" y="506"/>
              <a:ext cx="86" cy="560"/>
            </a:xfrm>
            <a:custGeom>
              <a:avLst/>
              <a:gdLst/>
              <a:ahLst/>
              <a:cxnLst>
                <a:cxn ang="0">
                  <a:pos x="180" y="1094"/>
                </a:cxn>
                <a:cxn ang="0">
                  <a:pos x="30" y="1169"/>
                </a:cxn>
                <a:cxn ang="0">
                  <a:pos x="0" y="59"/>
                </a:cxn>
                <a:cxn ang="0">
                  <a:pos x="164" y="0"/>
                </a:cxn>
              </a:cxnLst>
              <a:rect l="0" t="0" r="r" b="b"/>
              <a:pathLst>
                <a:path w="180" h="1169">
                  <a:moveTo>
                    <a:pt x="180" y="1094"/>
                  </a:moveTo>
                  <a:lnTo>
                    <a:pt x="30" y="1169"/>
                  </a:lnTo>
                  <a:lnTo>
                    <a:pt x="0" y="59"/>
                  </a:lnTo>
                  <a:lnTo>
                    <a:pt x="164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tIns="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71" name="AutoShape 59">
              <a:extLst>
                <a:ext uri="{FF2B5EF4-FFF2-40B4-BE49-F238E27FC236}">
                  <a16:creationId xmlns:a16="http://schemas.microsoft.com/office/drawing/2014/main" id="{99F3C80E-DD22-4EEB-BE5C-C32845EFA7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59340" flipH="1">
              <a:off x="4177" y="351"/>
              <a:ext cx="555" cy="176"/>
            </a:xfrm>
            <a:prstGeom prst="curvedDownArrow">
              <a:avLst>
                <a:gd name="adj1" fmla="val 45126"/>
                <a:gd name="adj2" fmla="val 134180"/>
                <a:gd name="adj3" fmla="val 668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tIns="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72" name="AutoShape 60">
              <a:extLst>
                <a:ext uri="{FF2B5EF4-FFF2-40B4-BE49-F238E27FC236}">
                  <a16:creationId xmlns:a16="http://schemas.microsoft.com/office/drawing/2014/main" id="{96D2DA1D-115D-4BDB-8183-F9ED78CEEA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15412" flipV="1">
              <a:off x="5099" y="1048"/>
              <a:ext cx="555" cy="176"/>
            </a:xfrm>
            <a:prstGeom prst="curvedDownArrow">
              <a:avLst>
                <a:gd name="adj1" fmla="val 45126"/>
                <a:gd name="adj2" fmla="val 134180"/>
                <a:gd name="adj3" fmla="val 668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tIns="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71" name="Text Box 61">
              <a:extLst>
                <a:ext uri="{FF2B5EF4-FFF2-40B4-BE49-F238E27FC236}">
                  <a16:creationId xmlns:a16="http://schemas.microsoft.com/office/drawing/2014/main" id="{EB964F01-A3BA-44A7-A402-DBF011479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" y="97"/>
              <a:ext cx="69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/>
                <a:t>执行结果</a:t>
              </a:r>
              <a:endParaRPr lang="zh-CN" altLang="en-US" sz="160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9" grpId="0" animBg="1"/>
      <p:bldP spid="64560" grpId="0" animBg="1"/>
      <p:bldP spid="645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2BBDF53-1FAD-4309-9BE9-E21FE5474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1600201"/>
            <a:ext cx="8805862" cy="4456113"/>
          </a:xfrm>
        </p:spPr>
        <p:txBody>
          <a:bodyPr/>
          <a:lstStyle/>
          <a:p>
            <a:pPr eaLnBrk="1">
              <a:defRPr/>
            </a:pPr>
            <a:r>
              <a:rPr lang="zh-CN" altLang="en-US" b="0" dirty="0">
                <a:ea typeface="宋体" pitchFamily="2" charset="-122"/>
              </a:rPr>
              <a:t>程序设计语言（</a:t>
            </a:r>
            <a:r>
              <a:rPr lang="en-US" altLang="zh-CN" b="0" dirty="0">
                <a:ea typeface="宋体" pitchFamily="2" charset="-122"/>
              </a:rPr>
              <a:t>Programming Language</a:t>
            </a:r>
            <a:r>
              <a:rPr lang="zh-CN" altLang="en-US" b="0" dirty="0">
                <a:ea typeface="宋体" pitchFamily="2" charset="-122"/>
              </a:rPr>
              <a:t>）是人与计算机进行交流的语言</a:t>
            </a:r>
          </a:p>
          <a:p>
            <a:pPr eaLnBrk="1">
              <a:buFont typeface="Monotype Sorts" pitchFamily="2" charset="2"/>
              <a:buNone/>
              <a:defRPr/>
            </a:pPr>
            <a:endParaRPr lang="zh-CN" altLang="en-US" b="0" dirty="0">
              <a:ea typeface="宋体" pitchFamily="2" charset="-122"/>
            </a:endParaRPr>
          </a:p>
          <a:p>
            <a:pPr eaLnBrk="1">
              <a:defRPr/>
            </a:pPr>
            <a:r>
              <a:rPr lang="zh-CN" altLang="en-US" b="0" dirty="0">
                <a:ea typeface="宋体" pitchFamily="2" charset="-122"/>
              </a:rPr>
              <a:t>计算机直接能读懂的语言</a:t>
            </a:r>
          </a:p>
          <a:p>
            <a:pPr lvl="1" eaLnBrk="1">
              <a:defRPr/>
            </a:pPr>
            <a:r>
              <a:rPr lang="zh-CN" altLang="en-US" i="1" u="sng" dirty="0">
                <a:ea typeface="宋体" pitchFamily="2" charset="-122"/>
              </a:rPr>
              <a:t>机器语言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Machine Code</a:t>
            </a:r>
            <a:r>
              <a:rPr lang="zh-CN" altLang="en-US" dirty="0">
                <a:ea typeface="宋体" pitchFamily="2" charset="-122"/>
              </a:rPr>
              <a:t>），也叫机器代码</a:t>
            </a:r>
          </a:p>
          <a:p>
            <a:pPr lvl="1" eaLnBrk="1">
              <a:defRPr/>
            </a:pPr>
            <a:r>
              <a:rPr lang="zh-CN" altLang="en-US" dirty="0">
                <a:ea typeface="宋体" pitchFamily="2" charset="-122"/>
              </a:rPr>
              <a:t>一种纯粹的二进制语言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5D4EB6E-D8BF-4289-BF26-7439DF3DB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6188" y="298579"/>
            <a:ext cx="7772400" cy="725326"/>
          </a:xfrm>
        </p:spPr>
        <p:txBody>
          <a:bodyPr anchor="b"/>
          <a:lstStyle/>
          <a:p>
            <a:pPr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程序设计语言的故事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02E023E-A3DB-447F-9BBF-557BBEDDF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程序设计语言的故事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7E208B2-D628-493E-8EFF-79180154F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50000"/>
              </a:lnSpc>
              <a:defRPr/>
            </a:pPr>
            <a:r>
              <a:rPr lang="zh-CN" altLang="en-US" b="0" dirty="0">
                <a:ea typeface="宋体" pitchFamily="2" charset="-122"/>
              </a:rPr>
              <a:t>计算机为什么用二进制呢？</a:t>
            </a:r>
          </a:p>
          <a:p>
            <a:pPr eaLnBrk="1">
              <a:lnSpc>
                <a:spcPct val="150000"/>
              </a:lnSpc>
              <a:defRPr/>
            </a:pPr>
            <a:r>
              <a:rPr lang="zh-CN" altLang="en-US" b="0" dirty="0">
                <a:ea typeface="宋体" pitchFamily="2" charset="-122"/>
              </a:rPr>
              <a:t>为什么不用我们日常熟悉的十进制呢？</a:t>
            </a:r>
          </a:p>
          <a:p>
            <a:pPr lvl="1" eaLnBrk="1">
              <a:lnSpc>
                <a:spcPct val="150000"/>
              </a:lnSpc>
              <a:defRPr/>
            </a:pPr>
            <a:r>
              <a:rPr lang="zh-CN" altLang="en-US" dirty="0">
                <a:ea typeface="宋体" pitchFamily="2" charset="-122"/>
              </a:rPr>
              <a:t>二进制在在电器元件中容易实现  </a:t>
            </a:r>
          </a:p>
          <a:p>
            <a:pPr lvl="1" eaLnBrk="1">
              <a:lnSpc>
                <a:spcPct val="150000"/>
              </a:lnSpc>
              <a:defRPr/>
            </a:pPr>
            <a:r>
              <a:rPr lang="zh-CN" altLang="en-US" dirty="0">
                <a:ea typeface="宋体" pitchFamily="2" charset="-122"/>
              </a:rPr>
              <a:t>计算机进行二进制运算比进行十进制运算要简单得多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EF3322-C2B1-49B2-848D-127F2AAA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8" y="565474"/>
            <a:ext cx="10235201" cy="61330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AFA63E-0FFB-41F2-A02B-746AF296B335}"/>
              </a:ext>
            </a:extLst>
          </p:cNvPr>
          <p:cNvSpPr/>
          <p:nvPr/>
        </p:nvSpPr>
        <p:spPr>
          <a:xfrm>
            <a:off x="8862687" y="565474"/>
            <a:ext cx="20524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机器指令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FF03D7-F351-4CD3-88F4-DBD1AA292ED8}"/>
              </a:ext>
            </a:extLst>
          </p:cNvPr>
          <p:cNvSpPr/>
          <p:nvPr/>
        </p:nvSpPr>
        <p:spPr>
          <a:xfrm>
            <a:off x="1911572" y="3184558"/>
            <a:ext cx="3608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机器指令</a:t>
            </a:r>
            <a:r>
              <a:rPr lang="en-US" altLang="zh-CN" sz="3200" b="1" dirty="0">
                <a:solidFill>
                  <a:srgbClr val="FF0000"/>
                </a:solidFill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</a:rPr>
              <a:t>机器语言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6B3D8-ED7A-45AD-8D3E-8A4E0E2597C6}"/>
              </a:ext>
            </a:extLst>
          </p:cNvPr>
          <p:cNvSpPr/>
          <p:nvPr/>
        </p:nvSpPr>
        <p:spPr>
          <a:xfrm>
            <a:off x="6185860" y="4534892"/>
            <a:ext cx="1960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符号指令</a:t>
            </a:r>
            <a:r>
              <a:rPr lang="en-US" altLang="zh-CN" sz="3200" b="1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sz="3200" b="1" dirty="0">
                <a:solidFill>
                  <a:srgbClr val="FF0000"/>
                </a:solidFill>
              </a:rPr>
              <a:t>汇编语言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1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57CEC7-BED9-4DFB-8A78-20343858FD7E}"/>
              </a:ext>
            </a:extLst>
          </p:cNvPr>
          <p:cNvSpPr/>
          <p:nvPr/>
        </p:nvSpPr>
        <p:spPr>
          <a:xfrm>
            <a:off x="895911" y="1303663"/>
            <a:ext cx="5924436" cy="3016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sz="3600" dirty="0"/>
              <a:t> #include &lt;</a:t>
            </a:r>
            <a:r>
              <a:rPr lang="en-US" sz="3600" dirty="0" err="1"/>
              <a:t>stdio.h</a:t>
            </a:r>
            <a:r>
              <a:rPr lang="en-US" sz="3600" dirty="0"/>
              <a:t>&gt;</a:t>
            </a:r>
          </a:p>
          <a:p>
            <a:endParaRPr lang="en-US" sz="1000" dirty="0"/>
          </a:p>
          <a:p>
            <a:r>
              <a:rPr lang="en-US" sz="3600" dirty="0"/>
              <a:t> int main( ){</a:t>
            </a:r>
          </a:p>
          <a:p>
            <a:r>
              <a:rPr lang="en-US" sz="3600" dirty="0"/>
              <a:t>     </a:t>
            </a:r>
            <a:r>
              <a:rPr lang="en-US" sz="3600" dirty="0" err="1"/>
              <a:t>printf</a:t>
            </a:r>
            <a:r>
              <a:rPr lang="en-US" sz="3600" dirty="0"/>
              <a:t>("Hello World!\n");</a:t>
            </a:r>
          </a:p>
          <a:p>
            <a:r>
              <a:rPr lang="en-US" sz="3600" dirty="0"/>
              <a:t>     return 0;</a:t>
            </a:r>
          </a:p>
          <a:p>
            <a:r>
              <a:rPr lang="en-US" sz="3600" dirty="0"/>
              <a:t>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600F7A-1216-4615-92FD-28902B43B6E3}"/>
              </a:ext>
            </a:extLst>
          </p:cNvPr>
          <p:cNvSpPr/>
          <p:nvPr/>
        </p:nvSpPr>
        <p:spPr>
          <a:xfrm>
            <a:off x="1399940" y="275286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何谓高级语言？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570CC-AE8D-4B1A-914F-3EAA39B2F715}"/>
              </a:ext>
            </a:extLst>
          </p:cNvPr>
          <p:cNvSpPr/>
          <p:nvPr/>
        </p:nvSpPr>
        <p:spPr>
          <a:xfrm>
            <a:off x="7806010" y="567673"/>
            <a:ext cx="3068469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</a:rPr>
              <a:t>语言</a:t>
            </a:r>
            <a:r>
              <a:rPr lang="en-US" altLang="zh-CN" sz="3200" b="1" dirty="0">
                <a:solidFill>
                  <a:srgbClr val="FF0000"/>
                </a:solidFill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</a:rPr>
              <a:t>高级语言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10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相对于机器语言</a:t>
            </a:r>
            <a:endParaRPr lang="en-US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8D43C3-BD8C-4918-AB46-02E7275348E1}"/>
              </a:ext>
            </a:extLst>
          </p:cNvPr>
          <p:cNvSpPr/>
          <p:nvPr/>
        </p:nvSpPr>
        <p:spPr>
          <a:xfrm>
            <a:off x="8796937" y="4874517"/>
            <a:ext cx="1495379" cy="1111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硬件</a:t>
            </a:r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EE545C-8227-49DF-9900-E6B3E879F65E}"/>
              </a:ext>
            </a:extLst>
          </p:cNvPr>
          <p:cNvSpPr/>
          <p:nvPr/>
        </p:nvSpPr>
        <p:spPr>
          <a:xfrm>
            <a:off x="8290654" y="4077075"/>
            <a:ext cx="2444150" cy="19092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1BFF80-AD0C-4601-9D87-F75B4AF2700E}"/>
              </a:ext>
            </a:extLst>
          </p:cNvPr>
          <p:cNvSpPr/>
          <p:nvPr/>
        </p:nvSpPr>
        <p:spPr>
          <a:xfrm>
            <a:off x="7995683" y="3083616"/>
            <a:ext cx="3115340" cy="29026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30DE5F-DCB7-4AEE-A88D-EC6A50BEBCFF}"/>
              </a:ext>
            </a:extLst>
          </p:cNvPr>
          <p:cNvSpPr/>
          <p:nvPr/>
        </p:nvSpPr>
        <p:spPr>
          <a:xfrm>
            <a:off x="7425069" y="2151403"/>
            <a:ext cx="4058094" cy="383490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1F951B-B841-496C-9752-1BCF3C6BD600}"/>
              </a:ext>
            </a:extLst>
          </p:cNvPr>
          <p:cNvSpPr/>
          <p:nvPr/>
        </p:nvSpPr>
        <p:spPr>
          <a:xfrm>
            <a:off x="8870132" y="4319873"/>
            <a:ext cx="1422184" cy="46166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机器语言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50B7EB-5026-4A29-B14B-3FFACE107986}"/>
              </a:ext>
            </a:extLst>
          </p:cNvPr>
          <p:cNvSpPr/>
          <p:nvPr/>
        </p:nvSpPr>
        <p:spPr>
          <a:xfrm>
            <a:off x="8870132" y="3511703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汇编语言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6CCE4-C7FE-4DA7-8BFF-C960A3E77A66}"/>
              </a:ext>
            </a:extLst>
          </p:cNvPr>
          <p:cNvSpPr/>
          <p:nvPr/>
        </p:nvSpPr>
        <p:spPr>
          <a:xfrm>
            <a:off x="8664947" y="2446987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高级语言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CF1E1-C4CB-4F0E-80F5-EAB2FCA1BF85}"/>
              </a:ext>
            </a:extLst>
          </p:cNvPr>
          <p:cNvSpPr/>
          <p:nvPr/>
        </p:nvSpPr>
        <p:spPr>
          <a:xfrm>
            <a:off x="1687896" y="4612907"/>
            <a:ext cx="401203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/>
              <a:t>更便于人类理解、使用</a:t>
            </a:r>
          </a:p>
        </p:txBody>
      </p:sp>
    </p:spTree>
    <p:extLst>
      <p:ext uri="{BB962C8B-B14F-4D97-AF65-F5344CB8AC3E}">
        <p14:creationId xmlns:p14="http://schemas.microsoft.com/office/powerpoint/2010/main" val="86849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81EF94-1CD5-40C0-A29A-102F06CB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4" y="204788"/>
            <a:ext cx="183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</a:rPr>
              <a:t>编程机制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AB956D88-787F-456A-9709-CC0506F38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47738"/>
            <a:ext cx="4800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>
            <a:extLst>
              <a:ext uri="{FF2B5EF4-FFF2-40B4-BE49-F238E27FC236}">
                <a16:creationId xmlns:a16="http://schemas.microsoft.com/office/drawing/2014/main" id="{A66C026D-A7F4-4DC6-B07C-EB48B51C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6408738"/>
            <a:ext cx="7907338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《C Primer Plus </a:t>
            </a: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版</a:t>
            </a:r>
            <a:r>
              <a:rPr lang="en-US" altLang="zh-CN"/>
              <a:t>》</a:t>
            </a:r>
            <a:r>
              <a:rPr lang="zh-CN" altLang="en-US"/>
              <a:t>中文版</a:t>
            </a:r>
            <a:r>
              <a:rPr lang="en-US" altLang="zh-CN"/>
              <a:t>（</a:t>
            </a:r>
            <a:r>
              <a:rPr lang="zh-CN" altLang="en-US"/>
              <a:t>美）</a:t>
            </a:r>
            <a:r>
              <a:rPr lang="en-US" altLang="zh-CN"/>
              <a:t>STEPHEN PRATA</a:t>
            </a:r>
            <a:r>
              <a:rPr lang="zh-CN" altLang="en-US"/>
              <a:t>著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46498-0C85-480B-B8EF-42C9A80AA755}"/>
              </a:ext>
            </a:extLst>
          </p:cNvPr>
          <p:cNvSpPr/>
          <p:nvPr/>
        </p:nvSpPr>
        <p:spPr>
          <a:xfrm>
            <a:off x="6891339" y="941388"/>
            <a:ext cx="3284537" cy="5694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1. </a:t>
            </a:r>
            <a:r>
              <a:rPr lang="zh-CN" altLang="en-US" sz="2800" dirty="0">
                <a:solidFill>
                  <a:srgbClr val="002060"/>
                </a:solidFill>
              </a:rPr>
              <a:t>目标</a:t>
            </a:r>
            <a:r>
              <a:rPr lang="en-US" altLang="zh-CN" sz="2800" dirty="0">
                <a:solidFill>
                  <a:srgbClr val="002060"/>
                </a:solidFill>
              </a:rPr>
              <a:t>		Goal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2. </a:t>
            </a:r>
            <a:r>
              <a:rPr lang="zh-CN" altLang="en-US" sz="2800" dirty="0">
                <a:solidFill>
                  <a:srgbClr val="002060"/>
                </a:solidFill>
              </a:rPr>
              <a:t>设计</a:t>
            </a:r>
            <a:r>
              <a:rPr lang="en-US" altLang="zh-CN" sz="2800" dirty="0">
                <a:solidFill>
                  <a:srgbClr val="002060"/>
                </a:solidFill>
              </a:rPr>
              <a:t>		Algorithm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</a:rPr>
              <a:t>编程</a:t>
            </a:r>
            <a:r>
              <a:rPr lang="en-US" altLang="zh-CN" sz="2800" b="1" dirty="0">
                <a:solidFill>
                  <a:srgbClr val="FF0000"/>
                </a:solidFill>
              </a:rPr>
              <a:t>		</a:t>
            </a:r>
            <a:r>
              <a:rPr lang="en-US" altLang="zh-CN" sz="2800" dirty="0">
                <a:solidFill>
                  <a:srgbClr val="002060"/>
                </a:solidFill>
              </a:rPr>
              <a:t>Coding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4. </a:t>
            </a:r>
            <a:r>
              <a:rPr lang="zh-CN" altLang="en-US" sz="2800" dirty="0">
                <a:solidFill>
                  <a:srgbClr val="002060"/>
                </a:solidFill>
              </a:rPr>
              <a:t>编译</a:t>
            </a:r>
            <a:r>
              <a:rPr lang="en-US" altLang="zh-CN" sz="2800" dirty="0">
                <a:solidFill>
                  <a:srgbClr val="002060"/>
                </a:solidFill>
              </a:rPr>
              <a:t>		Compiling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5. </a:t>
            </a:r>
            <a:r>
              <a:rPr lang="zh-CN" altLang="en-US" sz="2800" dirty="0">
                <a:solidFill>
                  <a:srgbClr val="002060"/>
                </a:solidFill>
              </a:rPr>
              <a:t>运行        </a:t>
            </a:r>
            <a:r>
              <a:rPr lang="en-US" altLang="zh-CN" sz="2800" dirty="0" err="1">
                <a:solidFill>
                  <a:srgbClr val="002060"/>
                </a:solidFill>
              </a:rPr>
              <a:t>Excute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6. </a:t>
            </a:r>
            <a:r>
              <a:rPr lang="zh-CN" altLang="en-US" sz="2800" dirty="0">
                <a:solidFill>
                  <a:srgbClr val="002060"/>
                </a:solidFill>
              </a:rPr>
              <a:t>测试        </a:t>
            </a:r>
            <a:r>
              <a:rPr lang="en-US" altLang="zh-CN" sz="2800" dirty="0">
                <a:solidFill>
                  <a:srgbClr val="002060"/>
                </a:solidFill>
              </a:rPr>
              <a:t>Test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7. </a:t>
            </a:r>
            <a:r>
              <a:rPr lang="zh-CN" altLang="en-US" sz="2800" dirty="0">
                <a:solidFill>
                  <a:srgbClr val="002060"/>
                </a:solidFill>
              </a:rPr>
              <a:t>维护        </a:t>
            </a:r>
            <a:r>
              <a:rPr lang="en-US" altLang="zh-CN" sz="2800" dirty="0">
                <a:solidFill>
                  <a:srgbClr val="002060"/>
                </a:solidFill>
              </a:rPr>
              <a:t>Maintenance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C3059-15E6-40FC-9AA4-461BC260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4" y="4532314"/>
            <a:ext cx="22447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一步不能少</a:t>
            </a:r>
            <a:endParaRPr lang="en-US" altLang="zh-CN" sz="3200" b="1">
              <a:solidFill>
                <a:srgbClr val="FF0000"/>
              </a:solidFill>
            </a:endParaRPr>
          </a:p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本课程重点</a:t>
            </a:r>
            <a:endParaRPr lang="en-US" altLang="zh-CN" sz="3200" b="1">
              <a:solidFill>
                <a:srgbClr val="FF0000"/>
              </a:solidFill>
            </a:endParaRPr>
          </a:p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3.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A7006C0-28C9-41CE-A161-3DCA498C7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程序设计语言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499D5BE-014F-4F86-954C-A4109435F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zh-CN" altLang="en-US" b="0" i="1" u="sng">
                <a:ea typeface="宋体" pitchFamily="2" charset="-122"/>
              </a:rPr>
              <a:t>编辑</a:t>
            </a:r>
            <a:r>
              <a:rPr lang="zh-CN" altLang="en-US" b="0">
                <a:ea typeface="宋体" pitchFamily="2" charset="-122"/>
              </a:rPr>
              <a:t>（</a:t>
            </a:r>
            <a:r>
              <a:rPr lang="en-US" altLang="zh-CN" b="0">
                <a:ea typeface="宋体" pitchFamily="2" charset="-122"/>
              </a:rPr>
              <a:t>Edit</a:t>
            </a:r>
            <a:r>
              <a:rPr lang="zh-CN" altLang="en-US" b="0">
                <a:ea typeface="宋体" pitchFamily="2" charset="-122"/>
              </a:rPr>
              <a:t>）</a:t>
            </a:r>
          </a:p>
          <a:p>
            <a:pPr lvl="1" eaLnBrk="1">
              <a:defRPr/>
            </a:pPr>
            <a:r>
              <a:rPr lang="zh-CN" altLang="en-US">
                <a:ea typeface="宋体" pitchFamily="2" charset="-122"/>
              </a:rPr>
              <a:t>扩展名为</a:t>
            </a:r>
            <a:r>
              <a:rPr lang="en-US" altLang="zh-CN">
                <a:ea typeface="宋体" pitchFamily="2" charset="-122"/>
              </a:rPr>
              <a:t>.c</a:t>
            </a:r>
            <a:r>
              <a:rPr lang="zh-CN" altLang="en-US">
                <a:ea typeface="宋体" pitchFamily="2" charset="-122"/>
              </a:rPr>
              <a:t>的文件 </a:t>
            </a:r>
          </a:p>
          <a:p>
            <a:pPr eaLnBrk="1">
              <a:defRPr/>
            </a:pPr>
            <a:r>
              <a:rPr lang="zh-CN" altLang="en-US" b="0" i="1" u="sng">
                <a:ea typeface="宋体" pitchFamily="2" charset="-122"/>
              </a:rPr>
              <a:t>编译</a:t>
            </a:r>
            <a:r>
              <a:rPr lang="zh-CN" altLang="en-US" b="0">
                <a:ea typeface="宋体" pitchFamily="2" charset="-122"/>
              </a:rPr>
              <a:t>（</a:t>
            </a:r>
            <a:r>
              <a:rPr lang="en-US" altLang="zh-CN" b="0">
                <a:ea typeface="宋体" pitchFamily="2" charset="-122"/>
              </a:rPr>
              <a:t>Compile</a:t>
            </a:r>
            <a:r>
              <a:rPr lang="zh-CN" altLang="en-US" b="0">
                <a:ea typeface="宋体" pitchFamily="2" charset="-122"/>
              </a:rPr>
              <a:t>）</a:t>
            </a:r>
          </a:p>
          <a:p>
            <a:pPr lvl="1" eaLnBrk="1">
              <a:defRPr/>
            </a:pPr>
            <a:r>
              <a:rPr lang="zh-CN" altLang="en-US">
                <a:ea typeface="宋体" pitchFamily="2" charset="-122"/>
              </a:rPr>
              <a:t>扩展名为</a:t>
            </a:r>
            <a:r>
              <a:rPr lang="en-US" altLang="zh-CN">
                <a:ea typeface="宋体" pitchFamily="2" charset="-122"/>
              </a:rPr>
              <a:t>.obj</a:t>
            </a:r>
            <a:r>
              <a:rPr lang="zh-CN" altLang="en-US">
                <a:ea typeface="宋体" pitchFamily="2" charset="-122"/>
              </a:rPr>
              <a:t>的文件 </a:t>
            </a:r>
          </a:p>
          <a:p>
            <a:pPr eaLnBrk="1">
              <a:defRPr/>
            </a:pPr>
            <a:r>
              <a:rPr lang="zh-CN" altLang="en-US" b="0" i="1" u="sng">
                <a:ea typeface="宋体" pitchFamily="2" charset="-122"/>
              </a:rPr>
              <a:t>链接</a:t>
            </a:r>
            <a:r>
              <a:rPr lang="zh-CN" altLang="en-US" b="0">
                <a:ea typeface="宋体" pitchFamily="2" charset="-122"/>
              </a:rPr>
              <a:t>（</a:t>
            </a:r>
            <a:r>
              <a:rPr lang="en-US" altLang="zh-CN" b="0">
                <a:ea typeface="宋体" pitchFamily="2" charset="-122"/>
              </a:rPr>
              <a:t>Link</a:t>
            </a:r>
            <a:r>
              <a:rPr lang="zh-CN" altLang="en-US" b="0">
                <a:ea typeface="宋体" pitchFamily="2" charset="-122"/>
              </a:rPr>
              <a:t>）</a:t>
            </a:r>
          </a:p>
          <a:p>
            <a:pPr lvl="1" eaLnBrk="1">
              <a:defRPr/>
            </a:pPr>
            <a:r>
              <a:rPr lang="zh-CN" altLang="en-US">
                <a:ea typeface="宋体" pitchFamily="2" charset="-122"/>
              </a:rPr>
              <a:t>形成最后的可执行文件</a:t>
            </a:r>
          </a:p>
          <a:p>
            <a:pPr lvl="1" eaLnBrk="1">
              <a:defRPr/>
            </a:pPr>
            <a:r>
              <a:rPr lang="zh-CN" altLang="en-US">
                <a:ea typeface="宋体" pitchFamily="2" charset="-122"/>
              </a:rPr>
              <a:t>扩展名为</a:t>
            </a:r>
            <a:r>
              <a:rPr lang="en-US" altLang="zh-CN">
                <a:ea typeface="宋体" pitchFamily="2" charset="-122"/>
              </a:rPr>
              <a:t>.exe</a:t>
            </a:r>
            <a:r>
              <a:rPr lang="zh-CN" altLang="en-US">
                <a:ea typeface="宋体" pitchFamily="2" charset="-122"/>
              </a:rPr>
              <a:t>的文件  </a:t>
            </a:r>
          </a:p>
          <a:p>
            <a:pPr eaLnBrk="1">
              <a:defRPr/>
            </a:pPr>
            <a:r>
              <a:rPr lang="zh-CN" altLang="en-US" b="0" i="1" u="sng">
                <a:ea typeface="宋体" pitchFamily="2" charset="-122"/>
              </a:rPr>
              <a:t>运行</a:t>
            </a:r>
            <a:r>
              <a:rPr lang="zh-CN" altLang="en-US" b="0">
                <a:ea typeface="宋体" pitchFamily="2" charset="-122"/>
              </a:rPr>
              <a:t> （</a:t>
            </a:r>
            <a:r>
              <a:rPr lang="en-US" altLang="zh-CN" b="0">
                <a:ea typeface="宋体" pitchFamily="2" charset="-122"/>
              </a:rPr>
              <a:t>Run</a:t>
            </a:r>
            <a:r>
              <a:rPr lang="zh-CN" altLang="en-US" b="0">
                <a:ea typeface="宋体" pitchFamily="2" charset="-122"/>
              </a:rPr>
              <a:t>）</a:t>
            </a:r>
          </a:p>
          <a:p>
            <a:pPr eaLnBrk="1">
              <a:defRPr/>
            </a:pPr>
            <a:endParaRPr lang="en-US" altLang="zh-CN" b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22BFE-A1CE-4346-AC77-DE19294F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VS2019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29A3A-7B1A-4654-8015-69A2C03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DF150-F3F6-494F-881A-CB3EC7BC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zh-CN" altLang="en-US"/>
              <a:t>语言程序设计</a:t>
            </a:r>
            <a:r>
              <a:rPr lang="en-US" altLang="zh-CN"/>
              <a:t>-</a:t>
            </a:r>
            <a:r>
              <a:rPr lang="zh-CN" altLang="en-US"/>
              <a:t>入门篇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A313D9-4ECF-45F4-BC5A-7B3E9250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6" y="1226104"/>
            <a:ext cx="11866667" cy="48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2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016E7-3125-4DEA-A2F9-F17C5F48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7092C-5D8B-4CC6-B0F6-DBE4B9CE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8198A-7E4D-4C1C-BCD1-1B77D28F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zh-CN" altLang="en-US"/>
              <a:t>语言程序设计</a:t>
            </a:r>
            <a:r>
              <a:rPr lang="en-US" altLang="zh-CN"/>
              <a:t>-</a:t>
            </a:r>
            <a:r>
              <a:rPr lang="zh-CN" altLang="en-US"/>
              <a:t>入门篇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C5380E-AAEC-47C7-AA22-7F0D6851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38" y="914386"/>
            <a:ext cx="5347084" cy="567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8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9C63B-FDC0-4375-9D07-FEA611BD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D7A1166-3D26-453B-8884-E14942158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371" y="1252538"/>
            <a:ext cx="7041258" cy="492442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DF1B4-55B7-413A-BC47-7EA82A6A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D78B7-70E7-48DB-B457-9142C26C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zh-CN" altLang="en-US"/>
              <a:t>语言程序设计</a:t>
            </a:r>
            <a:r>
              <a:rPr lang="en-US" altLang="zh-CN"/>
              <a:t>-</a:t>
            </a:r>
            <a:r>
              <a:rPr lang="zh-CN" altLang="en-US"/>
              <a:t>入门篇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7C837-E2A4-4F9A-B3BE-9239A4BE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778E8-7DFA-4827-BE90-345D5EF3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参考书：</a:t>
            </a:r>
            <a:r>
              <a:rPr lang="en-US" altLang="zh-CN" dirty="0"/>
              <a:t>c primer plus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辅助学习资料</a:t>
            </a:r>
            <a:endParaRPr lang="en-US" altLang="zh-CN" dirty="0"/>
          </a:p>
          <a:p>
            <a:pPr lvl="1"/>
            <a:r>
              <a:rPr lang="en-US" altLang="zh-CN" dirty="0"/>
              <a:t>C </a:t>
            </a:r>
            <a:r>
              <a:rPr lang="zh-CN" altLang="en-US" dirty="0"/>
              <a:t>语言参考手册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/>
              <a:t>   </a:t>
            </a:r>
            <a:r>
              <a:rPr lang="en-US" altLang="zh-CN" sz="2400" dirty="0">
                <a:hlinkClick r:id="rId2"/>
              </a:rPr>
              <a:t>http://www.cplusplus.com/reference/clibrary/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76C46-CF3F-4CA9-B33C-96064762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F272B-0454-4C7D-9D05-65C4BAA2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zh-CN" altLang="en-US"/>
              <a:t>语言程序设计</a:t>
            </a:r>
            <a:r>
              <a:rPr lang="en-US" altLang="zh-CN"/>
              <a:t>-</a:t>
            </a:r>
            <a:r>
              <a:rPr lang="zh-CN" altLang="en-US"/>
              <a:t>入门篇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D93987-076D-40EB-AB22-79900A885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714" y="1338988"/>
            <a:ext cx="3117659" cy="36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6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9">
            <a:extLst>
              <a:ext uri="{FF2B5EF4-FFF2-40B4-BE49-F238E27FC236}">
                <a16:creationId xmlns:a16="http://schemas.microsoft.com/office/drawing/2014/main" id="{BD0CBA78-C7A6-417D-BD77-A7B056C0A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429" y="239712"/>
            <a:ext cx="9144000" cy="5032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zh-CN" sz="3200" dirty="0">
                <a:cs typeface="Times New Roman" pitchFamily="18" charset="0"/>
              </a:rPr>
              <a:t>  </a:t>
            </a:r>
            <a:r>
              <a:rPr lang="zh-CN" altLang="en-US" sz="3200" dirty="0">
                <a:cs typeface="Times New Roman" pitchFamily="18" charset="0"/>
              </a:rPr>
              <a:t>例</a:t>
            </a:r>
            <a:r>
              <a:rPr lang="en-US" altLang="zh-CN" sz="3200" dirty="0">
                <a:cs typeface="Times New Roman" pitchFamily="18" charset="0"/>
              </a:rPr>
              <a:t>1.1 </a:t>
            </a:r>
            <a:r>
              <a:rPr lang="zh-CN" altLang="en-US" sz="3200" dirty="0">
                <a:cs typeface="Times New Roman" pitchFamily="18" charset="0"/>
              </a:rPr>
              <a:t>打印出语句：</a:t>
            </a:r>
            <a:r>
              <a:rPr lang="en-US" altLang="zh-CN" sz="3200" dirty="0">
                <a:cs typeface="Times New Roman" pitchFamily="18" charset="0"/>
              </a:rPr>
              <a:t>Hello World</a:t>
            </a:r>
            <a:r>
              <a:rPr lang="zh-CN" altLang="en-US" sz="3200" dirty="0">
                <a:cs typeface="Times New Roman" pitchFamily="18" charset="0"/>
              </a:rPr>
              <a:t>！</a:t>
            </a:r>
            <a:endParaRPr lang="zh-CN" altLang="zh-CN" sz="3200" dirty="0">
              <a:cs typeface="Times New Roman" pitchFamily="18" charset="0"/>
            </a:endParaRPr>
          </a:p>
        </p:txBody>
      </p:sp>
      <p:pic>
        <p:nvPicPr>
          <p:cNvPr id="51203" name="Picture 7">
            <a:extLst>
              <a:ext uri="{FF2B5EF4-FFF2-40B4-BE49-F238E27FC236}">
                <a16:creationId xmlns:a16="http://schemas.microsoft.com/office/drawing/2014/main" id="{C25EAE0D-EB8E-4527-8852-F06090995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1"/>
            <a:ext cx="4800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AC3C8D1D-9DCF-4791-BBB5-07BD68704F50}"/>
              </a:ext>
            </a:extLst>
          </p:cNvPr>
          <p:cNvSpPr/>
          <p:nvPr/>
        </p:nvSpPr>
        <p:spPr>
          <a:xfrm>
            <a:off x="1905000" y="1066800"/>
            <a:ext cx="3200400" cy="762000"/>
          </a:xfrm>
          <a:prstGeom prst="wedgeRoundRectCallout">
            <a:avLst>
              <a:gd name="adj1" fmla="val 56657"/>
              <a:gd name="adj2" fmla="val 47655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" rIns="36000" bIns="18000" anchor="ctr"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1. //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表示</a:t>
            </a:r>
            <a:r>
              <a:rPr lang="zh-CN" altLang="en-US" dirty="0">
                <a:solidFill>
                  <a:srgbClr val="FD98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单行注释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，编译器忽略注释</a:t>
            </a:r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B931A7AF-AB04-4BCD-B165-36B5589118E6}"/>
              </a:ext>
            </a:extLst>
          </p:cNvPr>
          <p:cNvSpPr/>
          <p:nvPr/>
        </p:nvSpPr>
        <p:spPr>
          <a:xfrm>
            <a:off x="1905000" y="1998664"/>
            <a:ext cx="3200400" cy="1811337"/>
          </a:xfrm>
          <a:prstGeom prst="wedgeRoundRectCallout">
            <a:avLst>
              <a:gd name="adj1" fmla="val 56657"/>
              <a:gd name="adj2" fmla="val -44514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" rIns="36000" bIns="18000" anchor="ctr"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2. #include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：文件包含</a:t>
            </a:r>
            <a:r>
              <a:rPr lang="zh-CN" altLang="en-US" dirty="0">
                <a:solidFill>
                  <a:srgbClr val="FD98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编译预处理指令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，表示把括号内文件的内容替代这条指令。使用标准函数库的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printf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等函数时应在程序开头一行输入：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#include  &lt;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stdio.h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</a:t>
            </a:r>
          </a:p>
        </p:txBody>
      </p:sp>
      <p:sp>
        <p:nvSpPr>
          <p:cNvPr id="11" name="圆角矩形标注 10">
            <a:extLst>
              <a:ext uri="{FF2B5EF4-FFF2-40B4-BE49-F238E27FC236}">
                <a16:creationId xmlns:a16="http://schemas.microsoft.com/office/drawing/2014/main" id="{74E59D06-C165-43AF-90E0-0F3E420DB9C6}"/>
              </a:ext>
            </a:extLst>
          </p:cNvPr>
          <p:cNvSpPr/>
          <p:nvPr/>
        </p:nvSpPr>
        <p:spPr>
          <a:xfrm>
            <a:off x="7658100" y="2133600"/>
            <a:ext cx="3009900" cy="381000"/>
          </a:xfrm>
          <a:prstGeom prst="wedgeRoundRectCallout">
            <a:avLst>
              <a:gd name="adj1" fmla="val -59141"/>
              <a:gd name="adj2" fmla="val 6404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" rIns="36000" bIns="18000" anchor="ctr"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3.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空行，提高程序的可读性</a:t>
            </a:r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917DBD00-97FA-430A-8E53-E463F26CF6D4}"/>
              </a:ext>
            </a:extLst>
          </p:cNvPr>
          <p:cNvSpPr/>
          <p:nvPr/>
        </p:nvSpPr>
        <p:spPr>
          <a:xfrm>
            <a:off x="1905000" y="4038601"/>
            <a:ext cx="3200400" cy="981075"/>
          </a:xfrm>
          <a:prstGeom prst="wedgeRoundRectCallout">
            <a:avLst>
              <a:gd name="adj1" fmla="val 29871"/>
              <a:gd name="adj2" fmla="val -48395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" rIns="36000" bIns="18000" anchor="ctr"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 C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程序由一个或多个函数组成，且每个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程序</a:t>
            </a:r>
            <a:r>
              <a:rPr lang="zh-CN" altLang="en-US" dirty="0">
                <a:solidFill>
                  <a:srgbClr val="FD98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必须有且只有一个主函数</a:t>
            </a:r>
            <a:r>
              <a:rPr lang="en-US" altLang="zh-CN" dirty="0">
                <a:solidFill>
                  <a:srgbClr val="FD98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main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。</a:t>
            </a:r>
          </a:p>
        </p:txBody>
      </p:sp>
      <p:sp>
        <p:nvSpPr>
          <p:cNvPr id="13" name="圆角矩形标注 12">
            <a:extLst>
              <a:ext uri="{FF2B5EF4-FFF2-40B4-BE49-F238E27FC236}">
                <a16:creationId xmlns:a16="http://schemas.microsoft.com/office/drawing/2014/main" id="{22090154-9F35-4BBA-8918-9675E2FE39A4}"/>
              </a:ext>
            </a:extLst>
          </p:cNvPr>
          <p:cNvSpPr/>
          <p:nvPr/>
        </p:nvSpPr>
        <p:spPr>
          <a:xfrm>
            <a:off x="5715000" y="4048126"/>
            <a:ext cx="2971800" cy="981075"/>
          </a:xfrm>
          <a:prstGeom prst="wedgeRoundRectCallout">
            <a:avLst>
              <a:gd name="adj1" fmla="val -37550"/>
              <a:gd name="adj2" fmla="val -149323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" rIns="36000" bIns="18000" anchor="ctr"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5. C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程序都是从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main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函数开始执行，即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main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函数的  第一个左花括号。</a:t>
            </a:r>
          </a:p>
        </p:txBody>
      </p:sp>
      <p:sp>
        <p:nvSpPr>
          <p:cNvPr id="15" name="圆角矩形标注 14">
            <a:extLst>
              <a:ext uri="{FF2B5EF4-FFF2-40B4-BE49-F238E27FC236}">
                <a16:creationId xmlns:a16="http://schemas.microsoft.com/office/drawing/2014/main" id="{A831EC77-2638-4558-8B37-DE163C8492D4}"/>
              </a:ext>
            </a:extLst>
          </p:cNvPr>
          <p:cNvSpPr/>
          <p:nvPr/>
        </p:nvSpPr>
        <p:spPr>
          <a:xfrm>
            <a:off x="8839200" y="4048126"/>
            <a:ext cx="1809750" cy="981075"/>
          </a:xfrm>
          <a:prstGeom prst="wedgeRoundRectCallout">
            <a:avLst>
              <a:gd name="adj1" fmla="val -161761"/>
              <a:gd name="adj2" fmla="val -77509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" rIns="36000" bIns="18000" anchor="ctr"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8. C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程序都是结束于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main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函数的右花括号。</a:t>
            </a:r>
          </a:p>
        </p:txBody>
      </p:sp>
      <p:sp>
        <p:nvSpPr>
          <p:cNvPr id="16" name="圆角矩形标注 15">
            <a:extLst>
              <a:ext uri="{FF2B5EF4-FFF2-40B4-BE49-F238E27FC236}">
                <a16:creationId xmlns:a16="http://schemas.microsoft.com/office/drawing/2014/main" id="{0317B280-5A54-4B69-8E48-B6EBAE354218}"/>
              </a:ext>
            </a:extLst>
          </p:cNvPr>
          <p:cNvSpPr/>
          <p:nvPr/>
        </p:nvSpPr>
        <p:spPr>
          <a:xfrm>
            <a:off x="1905001" y="5257801"/>
            <a:ext cx="5199063" cy="835025"/>
          </a:xfrm>
          <a:prstGeom prst="wedgeRoundRectCallout">
            <a:avLst>
              <a:gd name="adj1" fmla="val 29871"/>
              <a:gd name="adj2" fmla="val -48395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" rIns="36000" bIns="18000" anchor="ctr"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6.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调用标准库中的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printf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函数，把“”中的字符串打印到屏幕上。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\n: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表示转义字符，意为回车换行。</a:t>
            </a:r>
          </a:p>
        </p:txBody>
      </p:sp>
      <p:sp>
        <p:nvSpPr>
          <p:cNvPr id="17" name="圆角矩形标注 16">
            <a:extLst>
              <a:ext uri="{FF2B5EF4-FFF2-40B4-BE49-F238E27FC236}">
                <a16:creationId xmlns:a16="http://schemas.microsoft.com/office/drawing/2014/main" id="{3D27C69E-85DB-41D9-BC35-BD8D86317311}"/>
              </a:ext>
            </a:extLst>
          </p:cNvPr>
          <p:cNvSpPr/>
          <p:nvPr/>
        </p:nvSpPr>
        <p:spPr>
          <a:xfrm>
            <a:off x="7467601" y="5257801"/>
            <a:ext cx="3021013" cy="835025"/>
          </a:xfrm>
          <a:prstGeom prst="wedgeRoundRectCallout">
            <a:avLst>
              <a:gd name="adj1" fmla="val 29871"/>
              <a:gd name="adj2" fmla="val -48395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" rIns="36000" bIns="18000" anchor="ctr"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7. return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语句退出该函数，返回调用之处。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表示成功。</a:t>
            </a:r>
          </a:p>
        </p:txBody>
      </p:sp>
      <p:sp>
        <p:nvSpPr>
          <p:cNvPr id="18" name="圆角矩形标注 17">
            <a:extLst>
              <a:ext uri="{FF2B5EF4-FFF2-40B4-BE49-F238E27FC236}">
                <a16:creationId xmlns:a16="http://schemas.microsoft.com/office/drawing/2014/main" id="{B15C3EF7-AA75-40A4-9068-C4CDA972E960}"/>
              </a:ext>
            </a:extLst>
          </p:cNvPr>
          <p:cNvSpPr/>
          <p:nvPr/>
        </p:nvSpPr>
        <p:spPr>
          <a:xfrm>
            <a:off x="7772401" y="800100"/>
            <a:ext cx="2200275" cy="1219200"/>
          </a:xfrm>
          <a:custGeom>
            <a:avLst/>
            <a:gdLst>
              <a:gd name="connsiteX0" fmla="*/ 0 w 2200248"/>
              <a:gd name="connsiteY0" fmla="*/ 104777 h 628650"/>
              <a:gd name="connsiteX1" fmla="*/ 104777 w 2200248"/>
              <a:gd name="connsiteY1" fmla="*/ 0 h 628650"/>
              <a:gd name="connsiteX2" fmla="*/ 366708 w 2200248"/>
              <a:gd name="connsiteY2" fmla="*/ 0 h 628650"/>
              <a:gd name="connsiteX3" fmla="*/ 366708 w 2200248"/>
              <a:gd name="connsiteY3" fmla="*/ 0 h 628650"/>
              <a:gd name="connsiteX4" fmla="*/ 916770 w 2200248"/>
              <a:gd name="connsiteY4" fmla="*/ 0 h 628650"/>
              <a:gd name="connsiteX5" fmla="*/ 2095471 w 2200248"/>
              <a:gd name="connsiteY5" fmla="*/ 0 h 628650"/>
              <a:gd name="connsiteX6" fmla="*/ 2200248 w 2200248"/>
              <a:gd name="connsiteY6" fmla="*/ 104777 h 628650"/>
              <a:gd name="connsiteX7" fmla="*/ 2200248 w 2200248"/>
              <a:gd name="connsiteY7" fmla="*/ 366713 h 628650"/>
              <a:gd name="connsiteX8" fmla="*/ 2200248 w 2200248"/>
              <a:gd name="connsiteY8" fmla="*/ 366713 h 628650"/>
              <a:gd name="connsiteX9" fmla="*/ 2200248 w 2200248"/>
              <a:gd name="connsiteY9" fmla="*/ 523875 h 628650"/>
              <a:gd name="connsiteX10" fmla="*/ 2200248 w 2200248"/>
              <a:gd name="connsiteY10" fmla="*/ 523873 h 628650"/>
              <a:gd name="connsiteX11" fmla="*/ 2095471 w 2200248"/>
              <a:gd name="connsiteY11" fmla="*/ 628650 h 628650"/>
              <a:gd name="connsiteX12" fmla="*/ 916770 w 2200248"/>
              <a:gd name="connsiteY12" fmla="*/ 628650 h 628650"/>
              <a:gd name="connsiteX13" fmla="*/ 433383 w 2200248"/>
              <a:gd name="connsiteY13" fmla="*/ 1219770 h 628650"/>
              <a:gd name="connsiteX14" fmla="*/ 366708 w 2200248"/>
              <a:gd name="connsiteY14" fmla="*/ 628650 h 628650"/>
              <a:gd name="connsiteX15" fmla="*/ 104777 w 2200248"/>
              <a:gd name="connsiteY15" fmla="*/ 628650 h 628650"/>
              <a:gd name="connsiteX16" fmla="*/ 0 w 2200248"/>
              <a:gd name="connsiteY16" fmla="*/ 523873 h 628650"/>
              <a:gd name="connsiteX17" fmla="*/ 0 w 2200248"/>
              <a:gd name="connsiteY17" fmla="*/ 523875 h 628650"/>
              <a:gd name="connsiteX18" fmla="*/ 0 w 2200248"/>
              <a:gd name="connsiteY18" fmla="*/ 366713 h 628650"/>
              <a:gd name="connsiteX19" fmla="*/ 0 w 2200248"/>
              <a:gd name="connsiteY19" fmla="*/ 366713 h 628650"/>
              <a:gd name="connsiteX20" fmla="*/ 0 w 2200248"/>
              <a:gd name="connsiteY20" fmla="*/ 104777 h 628650"/>
              <a:gd name="connsiteX0" fmla="*/ 0 w 2200248"/>
              <a:gd name="connsiteY0" fmla="*/ 104777 h 1219770"/>
              <a:gd name="connsiteX1" fmla="*/ 104777 w 2200248"/>
              <a:gd name="connsiteY1" fmla="*/ 0 h 1219770"/>
              <a:gd name="connsiteX2" fmla="*/ 366708 w 2200248"/>
              <a:gd name="connsiteY2" fmla="*/ 0 h 1219770"/>
              <a:gd name="connsiteX3" fmla="*/ 366708 w 2200248"/>
              <a:gd name="connsiteY3" fmla="*/ 0 h 1219770"/>
              <a:gd name="connsiteX4" fmla="*/ 916770 w 2200248"/>
              <a:gd name="connsiteY4" fmla="*/ 0 h 1219770"/>
              <a:gd name="connsiteX5" fmla="*/ 2095471 w 2200248"/>
              <a:gd name="connsiteY5" fmla="*/ 0 h 1219770"/>
              <a:gd name="connsiteX6" fmla="*/ 2200248 w 2200248"/>
              <a:gd name="connsiteY6" fmla="*/ 104777 h 1219770"/>
              <a:gd name="connsiteX7" fmla="*/ 2200248 w 2200248"/>
              <a:gd name="connsiteY7" fmla="*/ 366713 h 1219770"/>
              <a:gd name="connsiteX8" fmla="*/ 2200248 w 2200248"/>
              <a:gd name="connsiteY8" fmla="*/ 366713 h 1219770"/>
              <a:gd name="connsiteX9" fmla="*/ 2200248 w 2200248"/>
              <a:gd name="connsiteY9" fmla="*/ 523875 h 1219770"/>
              <a:gd name="connsiteX10" fmla="*/ 2200248 w 2200248"/>
              <a:gd name="connsiteY10" fmla="*/ 523873 h 1219770"/>
              <a:gd name="connsiteX11" fmla="*/ 2095471 w 2200248"/>
              <a:gd name="connsiteY11" fmla="*/ 628650 h 1219770"/>
              <a:gd name="connsiteX12" fmla="*/ 916770 w 2200248"/>
              <a:gd name="connsiteY12" fmla="*/ 628650 h 1219770"/>
              <a:gd name="connsiteX13" fmla="*/ 433383 w 2200248"/>
              <a:gd name="connsiteY13" fmla="*/ 1219770 h 1219770"/>
              <a:gd name="connsiteX14" fmla="*/ 395283 w 2200248"/>
              <a:gd name="connsiteY14" fmla="*/ 628650 h 1219770"/>
              <a:gd name="connsiteX15" fmla="*/ 104777 w 2200248"/>
              <a:gd name="connsiteY15" fmla="*/ 628650 h 1219770"/>
              <a:gd name="connsiteX16" fmla="*/ 0 w 2200248"/>
              <a:gd name="connsiteY16" fmla="*/ 523873 h 1219770"/>
              <a:gd name="connsiteX17" fmla="*/ 0 w 2200248"/>
              <a:gd name="connsiteY17" fmla="*/ 523875 h 1219770"/>
              <a:gd name="connsiteX18" fmla="*/ 0 w 2200248"/>
              <a:gd name="connsiteY18" fmla="*/ 366713 h 1219770"/>
              <a:gd name="connsiteX19" fmla="*/ 0 w 2200248"/>
              <a:gd name="connsiteY19" fmla="*/ 366713 h 1219770"/>
              <a:gd name="connsiteX20" fmla="*/ 0 w 2200248"/>
              <a:gd name="connsiteY20" fmla="*/ 104777 h 1219770"/>
              <a:gd name="connsiteX0" fmla="*/ 0 w 2200248"/>
              <a:gd name="connsiteY0" fmla="*/ 104777 h 1219770"/>
              <a:gd name="connsiteX1" fmla="*/ 104777 w 2200248"/>
              <a:gd name="connsiteY1" fmla="*/ 0 h 1219770"/>
              <a:gd name="connsiteX2" fmla="*/ 366708 w 2200248"/>
              <a:gd name="connsiteY2" fmla="*/ 0 h 1219770"/>
              <a:gd name="connsiteX3" fmla="*/ 366708 w 2200248"/>
              <a:gd name="connsiteY3" fmla="*/ 0 h 1219770"/>
              <a:gd name="connsiteX4" fmla="*/ 916770 w 2200248"/>
              <a:gd name="connsiteY4" fmla="*/ 0 h 1219770"/>
              <a:gd name="connsiteX5" fmla="*/ 2095471 w 2200248"/>
              <a:gd name="connsiteY5" fmla="*/ 0 h 1219770"/>
              <a:gd name="connsiteX6" fmla="*/ 2200248 w 2200248"/>
              <a:gd name="connsiteY6" fmla="*/ 104777 h 1219770"/>
              <a:gd name="connsiteX7" fmla="*/ 2200248 w 2200248"/>
              <a:gd name="connsiteY7" fmla="*/ 366713 h 1219770"/>
              <a:gd name="connsiteX8" fmla="*/ 2200248 w 2200248"/>
              <a:gd name="connsiteY8" fmla="*/ 366713 h 1219770"/>
              <a:gd name="connsiteX9" fmla="*/ 2200248 w 2200248"/>
              <a:gd name="connsiteY9" fmla="*/ 523875 h 1219770"/>
              <a:gd name="connsiteX10" fmla="*/ 2200248 w 2200248"/>
              <a:gd name="connsiteY10" fmla="*/ 523873 h 1219770"/>
              <a:gd name="connsiteX11" fmla="*/ 2095471 w 2200248"/>
              <a:gd name="connsiteY11" fmla="*/ 628650 h 1219770"/>
              <a:gd name="connsiteX12" fmla="*/ 564345 w 2200248"/>
              <a:gd name="connsiteY12" fmla="*/ 628650 h 1219770"/>
              <a:gd name="connsiteX13" fmla="*/ 433383 w 2200248"/>
              <a:gd name="connsiteY13" fmla="*/ 1219770 h 1219770"/>
              <a:gd name="connsiteX14" fmla="*/ 395283 w 2200248"/>
              <a:gd name="connsiteY14" fmla="*/ 628650 h 1219770"/>
              <a:gd name="connsiteX15" fmla="*/ 104777 w 2200248"/>
              <a:gd name="connsiteY15" fmla="*/ 628650 h 1219770"/>
              <a:gd name="connsiteX16" fmla="*/ 0 w 2200248"/>
              <a:gd name="connsiteY16" fmla="*/ 523873 h 1219770"/>
              <a:gd name="connsiteX17" fmla="*/ 0 w 2200248"/>
              <a:gd name="connsiteY17" fmla="*/ 523875 h 1219770"/>
              <a:gd name="connsiteX18" fmla="*/ 0 w 2200248"/>
              <a:gd name="connsiteY18" fmla="*/ 366713 h 1219770"/>
              <a:gd name="connsiteX19" fmla="*/ 0 w 2200248"/>
              <a:gd name="connsiteY19" fmla="*/ 366713 h 1219770"/>
              <a:gd name="connsiteX20" fmla="*/ 0 w 2200248"/>
              <a:gd name="connsiteY20" fmla="*/ 104777 h 1219770"/>
              <a:gd name="connsiteX0" fmla="*/ 0 w 2200248"/>
              <a:gd name="connsiteY0" fmla="*/ 104777 h 1219770"/>
              <a:gd name="connsiteX1" fmla="*/ 104777 w 2200248"/>
              <a:gd name="connsiteY1" fmla="*/ 0 h 1219770"/>
              <a:gd name="connsiteX2" fmla="*/ 366708 w 2200248"/>
              <a:gd name="connsiteY2" fmla="*/ 0 h 1219770"/>
              <a:gd name="connsiteX3" fmla="*/ 366708 w 2200248"/>
              <a:gd name="connsiteY3" fmla="*/ 0 h 1219770"/>
              <a:gd name="connsiteX4" fmla="*/ 916770 w 2200248"/>
              <a:gd name="connsiteY4" fmla="*/ 0 h 1219770"/>
              <a:gd name="connsiteX5" fmla="*/ 2095471 w 2200248"/>
              <a:gd name="connsiteY5" fmla="*/ 0 h 1219770"/>
              <a:gd name="connsiteX6" fmla="*/ 2200248 w 2200248"/>
              <a:gd name="connsiteY6" fmla="*/ 104777 h 1219770"/>
              <a:gd name="connsiteX7" fmla="*/ 2200248 w 2200248"/>
              <a:gd name="connsiteY7" fmla="*/ 366713 h 1219770"/>
              <a:gd name="connsiteX8" fmla="*/ 2200248 w 2200248"/>
              <a:gd name="connsiteY8" fmla="*/ 366713 h 1219770"/>
              <a:gd name="connsiteX9" fmla="*/ 2200248 w 2200248"/>
              <a:gd name="connsiteY9" fmla="*/ 523875 h 1219770"/>
              <a:gd name="connsiteX10" fmla="*/ 2200248 w 2200248"/>
              <a:gd name="connsiteY10" fmla="*/ 523873 h 1219770"/>
              <a:gd name="connsiteX11" fmla="*/ 2095471 w 2200248"/>
              <a:gd name="connsiteY11" fmla="*/ 628650 h 1219770"/>
              <a:gd name="connsiteX12" fmla="*/ 526245 w 2200248"/>
              <a:gd name="connsiteY12" fmla="*/ 628650 h 1219770"/>
              <a:gd name="connsiteX13" fmla="*/ 433383 w 2200248"/>
              <a:gd name="connsiteY13" fmla="*/ 1219770 h 1219770"/>
              <a:gd name="connsiteX14" fmla="*/ 395283 w 2200248"/>
              <a:gd name="connsiteY14" fmla="*/ 628650 h 1219770"/>
              <a:gd name="connsiteX15" fmla="*/ 104777 w 2200248"/>
              <a:gd name="connsiteY15" fmla="*/ 628650 h 1219770"/>
              <a:gd name="connsiteX16" fmla="*/ 0 w 2200248"/>
              <a:gd name="connsiteY16" fmla="*/ 523873 h 1219770"/>
              <a:gd name="connsiteX17" fmla="*/ 0 w 2200248"/>
              <a:gd name="connsiteY17" fmla="*/ 523875 h 1219770"/>
              <a:gd name="connsiteX18" fmla="*/ 0 w 2200248"/>
              <a:gd name="connsiteY18" fmla="*/ 366713 h 1219770"/>
              <a:gd name="connsiteX19" fmla="*/ 0 w 2200248"/>
              <a:gd name="connsiteY19" fmla="*/ 366713 h 1219770"/>
              <a:gd name="connsiteX20" fmla="*/ 0 w 2200248"/>
              <a:gd name="connsiteY20" fmla="*/ 104777 h 1219770"/>
              <a:gd name="connsiteX0" fmla="*/ 0 w 2200248"/>
              <a:gd name="connsiteY0" fmla="*/ 104777 h 1219770"/>
              <a:gd name="connsiteX1" fmla="*/ 104777 w 2200248"/>
              <a:gd name="connsiteY1" fmla="*/ 0 h 1219770"/>
              <a:gd name="connsiteX2" fmla="*/ 366708 w 2200248"/>
              <a:gd name="connsiteY2" fmla="*/ 0 h 1219770"/>
              <a:gd name="connsiteX3" fmla="*/ 366708 w 2200248"/>
              <a:gd name="connsiteY3" fmla="*/ 0 h 1219770"/>
              <a:gd name="connsiteX4" fmla="*/ 916770 w 2200248"/>
              <a:gd name="connsiteY4" fmla="*/ 0 h 1219770"/>
              <a:gd name="connsiteX5" fmla="*/ 2095471 w 2200248"/>
              <a:gd name="connsiteY5" fmla="*/ 0 h 1219770"/>
              <a:gd name="connsiteX6" fmla="*/ 2200248 w 2200248"/>
              <a:gd name="connsiteY6" fmla="*/ 104777 h 1219770"/>
              <a:gd name="connsiteX7" fmla="*/ 2200248 w 2200248"/>
              <a:gd name="connsiteY7" fmla="*/ 366713 h 1219770"/>
              <a:gd name="connsiteX8" fmla="*/ 2200248 w 2200248"/>
              <a:gd name="connsiteY8" fmla="*/ 366713 h 1219770"/>
              <a:gd name="connsiteX9" fmla="*/ 2200248 w 2200248"/>
              <a:gd name="connsiteY9" fmla="*/ 523875 h 1219770"/>
              <a:gd name="connsiteX10" fmla="*/ 2200248 w 2200248"/>
              <a:gd name="connsiteY10" fmla="*/ 523873 h 1219770"/>
              <a:gd name="connsiteX11" fmla="*/ 2095471 w 2200248"/>
              <a:gd name="connsiteY11" fmla="*/ 628650 h 1219770"/>
              <a:gd name="connsiteX12" fmla="*/ 469095 w 2200248"/>
              <a:gd name="connsiteY12" fmla="*/ 628650 h 1219770"/>
              <a:gd name="connsiteX13" fmla="*/ 433383 w 2200248"/>
              <a:gd name="connsiteY13" fmla="*/ 1219770 h 1219770"/>
              <a:gd name="connsiteX14" fmla="*/ 395283 w 2200248"/>
              <a:gd name="connsiteY14" fmla="*/ 628650 h 1219770"/>
              <a:gd name="connsiteX15" fmla="*/ 104777 w 2200248"/>
              <a:gd name="connsiteY15" fmla="*/ 628650 h 1219770"/>
              <a:gd name="connsiteX16" fmla="*/ 0 w 2200248"/>
              <a:gd name="connsiteY16" fmla="*/ 523873 h 1219770"/>
              <a:gd name="connsiteX17" fmla="*/ 0 w 2200248"/>
              <a:gd name="connsiteY17" fmla="*/ 523875 h 1219770"/>
              <a:gd name="connsiteX18" fmla="*/ 0 w 2200248"/>
              <a:gd name="connsiteY18" fmla="*/ 366713 h 1219770"/>
              <a:gd name="connsiteX19" fmla="*/ 0 w 2200248"/>
              <a:gd name="connsiteY19" fmla="*/ 366713 h 1219770"/>
              <a:gd name="connsiteX20" fmla="*/ 0 w 2200248"/>
              <a:gd name="connsiteY20" fmla="*/ 104777 h 12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00248" h="1219770">
                <a:moveTo>
                  <a:pt x="0" y="104777"/>
                </a:moveTo>
                <a:cubicBezTo>
                  <a:pt x="0" y="46910"/>
                  <a:pt x="46910" y="0"/>
                  <a:pt x="104777" y="0"/>
                </a:cubicBezTo>
                <a:lnTo>
                  <a:pt x="366708" y="0"/>
                </a:lnTo>
                <a:lnTo>
                  <a:pt x="366708" y="0"/>
                </a:lnTo>
                <a:lnTo>
                  <a:pt x="916770" y="0"/>
                </a:lnTo>
                <a:lnTo>
                  <a:pt x="2095471" y="0"/>
                </a:lnTo>
                <a:cubicBezTo>
                  <a:pt x="2153338" y="0"/>
                  <a:pt x="2200248" y="46910"/>
                  <a:pt x="2200248" y="104777"/>
                </a:cubicBezTo>
                <a:lnTo>
                  <a:pt x="2200248" y="366713"/>
                </a:lnTo>
                <a:lnTo>
                  <a:pt x="2200248" y="366713"/>
                </a:lnTo>
                <a:lnTo>
                  <a:pt x="2200248" y="523875"/>
                </a:lnTo>
                <a:lnTo>
                  <a:pt x="2200248" y="523873"/>
                </a:lnTo>
                <a:cubicBezTo>
                  <a:pt x="2200248" y="581740"/>
                  <a:pt x="2153338" y="628650"/>
                  <a:pt x="2095471" y="628650"/>
                </a:cubicBezTo>
                <a:lnTo>
                  <a:pt x="469095" y="628650"/>
                </a:lnTo>
                <a:lnTo>
                  <a:pt x="433383" y="1219770"/>
                </a:lnTo>
                <a:lnTo>
                  <a:pt x="395283" y="628650"/>
                </a:lnTo>
                <a:lnTo>
                  <a:pt x="104777" y="628650"/>
                </a:lnTo>
                <a:cubicBezTo>
                  <a:pt x="46910" y="628650"/>
                  <a:pt x="0" y="581740"/>
                  <a:pt x="0" y="523873"/>
                </a:cubicBezTo>
                <a:lnTo>
                  <a:pt x="0" y="523875"/>
                </a:lnTo>
                <a:lnTo>
                  <a:pt x="0" y="366713"/>
                </a:lnTo>
                <a:lnTo>
                  <a:pt x="0" y="366713"/>
                </a:lnTo>
                <a:lnTo>
                  <a:pt x="0" y="104777"/>
                </a:lnTo>
                <a:close/>
              </a:path>
            </a:pathLst>
          </a:custGeom>
          <a:solidFill>
            <a:srgbClr val="CC3300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" rIns="36000" bIns="576000" anchor="ctr"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编译预处理指令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502375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F71A-9610-431C-9342-92D8AC3A2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969"/>
            <a:ext cx="5333999" cy="487899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函数之间一种数据通信方式</a:t>
            </a:r>
            <a:endParaRPr lang="en-US" altLang="zh-CN" sz="2800" dirty="0"/>
          </a:p>
          <a:p>
            <a:r>
              <a:rPr lang="zh-CN" altLang="en-US" sz="2800" dirty="0"/>
              <a:t>调用者向被调用者提供一组值，称为参数，例如，我们使用计数器上的科学函数 </a:t>
            </a:r>
            <a:r>
              <a:rPr lang="en-US" altLang="zh-CN" sz="2800" dirty="0"/>
              <a:t>log</a:t>
            </a:r>
            <a:r>
              <a:rPr lang="zh-CN" altLang="en-US" sz="2800" dirty="0"/>
              <a:t>，先输入数字</a:t>
            </a:r>
            <a:r>
              <a:rPr lang="en-US" altLang="zh-CN" sz="2800" dirty="0">
                <a:solidFill>
                  <a:srgbClr val="FF0000"/>
                </a:solidFill>
              </a:rPr>
              <a:t>100</a:t>
            </a:r>
            <a:r>
              <a:rPr lang="zh-CN" altLang="en-US" sz="2800" dirty="0"/>
              <a:t>，再按“</a:t>
            </a:r>
            <a:r>
              <a:rPr lang="en-US" altLang="zh-CN" sz="2800" dirty="0"/>
              <a:t>log</a:t>
            </a:r>
            <a:r>
              <a:rPr lang="zh-CN" altLang="en-US" sz="2800" dirty="0"/>
              <a:t>”键。数字</a:t>
            </a:r>
            <a:r>
              <a:rPr lang="en-US" altLang="zh-CN" sz="2800" dirty="0"/>
              <a:t>100</a:t>
            </a:r>
            <a:r>
              <a:rPr lang="zh-CN" altLang="en-US" sz="2800" dirty="0"/>
              <a:t>即为参数</a:t>
            </a:r>
            <a:endParaRPr lang="en-US" altLang="zh-CN" sz="2800" dirty="0"/>
          </a:p>
          <a:p>
            <a:pPr lvl="1"/>
            <a:r>
              <a:rPr lang="zh-CN" altLang="en-US" sz="2400" dirty="0"/>
              <a:t>调用者：发起调用的函数</a:t>
            </a:r>
            <a:r>
              <a:rPr lang="en-US" altLang="zh-CN" sz="2400" dirty="0"/>
              <a:t>main</a:t>
            </a:r>
            <a:endParaRPr lang="en-US" sz="2400" dirty="0"/>
          </a:p>
          <a:p>
            <a:pPr lvl="1"/>
            <a:r>
              <a:rPr lang="zh-CN" altLang="en-US" sz="2400" dirty="0"/>
              <a:t>被调用者：被调用的函数</a:t>
            </a:r>
            <a:r>
              <a:rPr lang="en-US" altLang="zh-CN" sz="2400" dirty="0" err="1"/>
              <a:t>printf</a:t>
            </a:r>
            <a:endParaRPr lang="en-US" sz="2400" dirty="0"/>
          </a:p>
          <a:p>
            <a:r>
              <a:rPr lang="zh-CN" altLang="en-US" sz="2800" dirty="0"/>
              <a:t>参数由一对圆括号“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”括起来并紧随函数名之后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25AE1B-E96C-4DEB-8DEF-39577ADF2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9522" y="1297969"/>
            <a:ext cx="4744278" cy="48789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222DB-6AFF-4634-A9B1-8199E4D3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02609-2389-41C6-BAF8-C35AABF0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5F201-4BF0-49A2-B787-2047EFA5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8C110-202E-4AAD-A185-055C1C4BD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" r="6087" b="12540"/>
          <a:stretch/>
        </p:blipFill>
        <p:spPr>
          <a:xfrm>
            <a:off x="6947057" y="3937343"/>
            <a:ext cx="4724796" cy="21951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51DC35-B3BA-49B0-AA46-71D36C86A2DA}"/>
              </a:ext>
            </a:extLst>
          </p:cNvPr>
          <p:cNvSpPr/>
          <p:nvPr/>
        </p:nvSpPr>
        <p:spPr>
          <a:xfrm>
            <a:off x="8626467" y="4581642"/>
            <a:ext cx="398730" cy="312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2AF2E-C935-4469-8163-89F104F0E9E0}"/>
              </a:ext>
            </a:extLst>
          </p:cNvPr>
          <p:cNvSpPr/>
          <p:nvPr/>
        </p:nvSpPr>
        <p:spPr>
          <a:xfrm>
            <a:off x="9025197" y="4888157"/>
            <a:ext cx="2439590" cy="312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59086A-53BF-49C1-A0E7-FF4D7D26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057" y="1297969"/>
            <a:ext cx="3457208" cy="23017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FB69E2-33BE-4098-BBCF-7609C091BB86}"/>
              </a:ext>
            </a:extLst>
          </p:cNvPr>
          <p:cNvSpPr/>
          <p:nvPr/>
        </p:nvSpPr>
        <p:spPr>
          <a:xfrm>
            <a:off x="9658479" y="1936177"/>
            <a:ext cx="668277" cy="312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A90124-72EF-4272-9B88-1AF3EDB3E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每一条语句以分号“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dirty="0"/>
              <a:t>”作为结束符</a:t>
            </a:r>
            <a:endParaRPr lang="en-US" altLang="zh-CN" dirty="0"/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一组语句用一对大花括号“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”括起来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语句的不同标记符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部分之间用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空格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分隔，如：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int main() {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逻辑段落之间加一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空行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6498-E8B0-4B0E-9FF5-11D5131549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358EE-80B1-4DD0-9BB5-2E90A0AA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EB4A6-CC15-41A2-A616-144E7EFD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EDBDC-9F07-400E-9EFE-F003A3FD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zh-CN" altLang="en-US"/>
              <a:t>语言程序设计</a:t>
            </a:r>
            <a:r>
              <a:rPr lang="en-US" altLang="zh-CN"/>
              <a:t>-</a:t>
            </a:r>
            <a:r>
              <a:rPr lang="zh-CN" altLang="en-US"/>
              <a:t>入门篇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D2DF6-34DA-49BC-9381-90F1F6F84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" r="6087" b="12540"/>
          <a:stretch/>
        </p:blipFill>
        <p:spPr>
          <a:xfrm>
            <a:off x="6225617" y="2237737"/>
            <a:ext cx="5128182" cy="23825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FCD546-913A-4C46-8F33-BAFD6E406C06}"/>
              </a:ext>
            </a:extLst>
          </p:cNvPr>
          <p:cNvSpPr/>
          <p:nvPr/>
        </p:nvSpPr>
        <p:spPr>
          <a:xfrm>
            <a:off x="8437649" y="2822040"/>
            <a:ext cx="334345" cy="454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3CBF8A-73C2-40F7-8B85-97C4EB870B6A}"/>
              </a:ext>
            </a:extLst>
          </p:cNvPr>
          <p:cNvGrpSpPr/>
          <p:nvPr/>
        </p:nvGrpSpPr>
        <p:grpSpPr>
          <a:xfrm>
            <a:off x="2007689" y="4229789"/>
            <a:ext cx="311040" cy="247320"/>
            <a:chOff x="2007689" y="4229789"/>
            <a:chExt cx="311040" cy="247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3070BC-936C-42FB-83AE-1CCF18DFA17A}"/>
                    </a:ext>
                  </a:extLst>
                </p14:cNvPr>
                <p14:cNvContentPartPr/>
                <p14:nvPr/>
              </p14:nvContentPartPr>
              <p14:xfrm>
                <a:off x="2069609" y="4229789"/>
                <a:ext cx="249120" cy="163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A53070BC-936C-42FB-83AE-1CCF18DFA1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33609" y="4194149"/>
                  <a:ext cx="320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7870BE-92A2-4561-91C8-21DD011E0E26}"/>
                    </a:ext>
                  </a:extLst>
                </p14:cNvPr>
                <p14:cNvContentPartPr/>
                <p14:nvPr/>
              </p14:nvContentPartPr>
              <p14:xfrm>
                <a:off x="2007689" y="4333469"/>
                <a:ext cx="66600" cy="143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6A7870BE-92A2-4561-91C8-21DD011E0E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71689" y="4297829"/>
                  <a:ext cx="1382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D86FC6-D8C5-4E39-B84E-236F3EED7209}"/>
              </a:ext>
            </a:extLst>
          </p:cNvPr>
          <p:cNvGrpSpPr/>
          <p:nvPr/>
        </p:nvGrpSpPr>
        <p:grpSpPr>
          <a:xfrm>
            <a:off x="2762249" y="4177229"/>
            <a:ext cx="1005480" cy="334800"/>
            <a:chOff x="2762249" y="4177229"/>
            <a:chExt cx="1005480" cy="33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216ECF-2CBD-47DB-BAA0-2DE72DE17DF8}"/>
                    </a:ext>
                  </a:extLst>
                </p14:cNvPr>
                <p14:cNvContentPartPr/>
                <p14:nvPr/>
              </p14:nvContentPartPr>
              <p14:xfrm>
                <a:off x="2762249" y="4177229"/>
                <a:ext cx="960120" cy="266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09216ECF-2CBD-47DB-BAA0-2DE72DE17D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26609" y="4141229"/>
                  <a:ext cx="1031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F33C33-CC5E-4177-BE7D-0F283DA9B60F}"/>
                    </a:ext>
                  </a:extLst>
                </p14:cNvPr>
                <p14:cNvContentPartPr/>
                <p14:nvPr/>
              </p14:nvContentPartPr>
              <p14:xfrm>
                <a:off x="3525089" y="4269749"/>
                <a:ext cx="242640" cy="242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D6F33C33-CC5E-4177-BE7D-0F283DA9B6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89089" y="4234109"/>
                  <a:ext cx="3142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AD7FDD-3A5D-40B9-916F-7FFBC4BAAD53}"/>
              </a:ext>
            </a:extLst>
          </p:cNvPr>
          <p:cNvGrpSpPr/>
          <p:nvPr/>
        </p:nvGrpSpPr>
        <p:grpSpPr>
          <a:xfrm>
            <a:off x="8324609" y="4209629"/>
            <a:ext cx="301320" cy="494280"/>
            <a:chOff x="8324609" y="4209629"/>
            <a:chExt cx="301320" cy="494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F9E9E2-3A1E-4492-BEB0-AA5004D1FB95}"/>
                    </a:ext>
                  </a:extLst>
                </p14:cNvPr>
                <p14:cNvContentPartPr/>
                <p14:nvPr/>
              </p14:nvContentPartPr>
              <p14:xfrm>
                <a:off x="8459609" y="4269749"/>
                <a:ext cx="28080" cy="434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1CF9E9E2-3A1E-4492-BEB0-AA5004D1FB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23609" y="4234109"/>
                  <a:ext cx="997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7EEFE7-4BCD-49E7-9983-4CB3A167766A}"/>
                    </a:ext>
                  </a:extLst>
                </p14:cNvPr>
                <p14:cNvContentPartPr/>
                <p14:nvPr/>
              </p14:nvContentPartPr>
              <p14:xfrm>
                <a:off x="8324609" y="4209629"/>
                <a:ext cx="160200" cy="183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A47EEFE7-4BCD-49E7-9983-4CB3A16776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88609" y="4173629"/>
                  <a:ext cx="231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55D835-A85A-4B41-8B40-08BE5ECBADC6}"/>
                    </a:ext>
                  </a:extLst>
                </p14:cNvPr>
                <p14:cNvContentPartPr/>
                <p14:nvPr/>
              </p14:nvContentPartPr>
              <p14:xfrm>
                <a:off x="8437649" y="4282349"/>
                <a:ext cx="6840" cy="21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1855D835-A85A-4B41-8B40-08BE5ECBAD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02009" y="4246349"/>
                  <a:ext cx="78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9E276F-1DD1-49D5-9585-8DE58D54017B}"/>
                    </a:ext>
                  </a:extLst>
                </p14:cNvPr>
                <p14:cNvContentPartPr/>
                <p14:nvPr/>
              </p14:nvContentPartPr>
              <p14:xfrm>
                <a:off x="8450249" y="4314389"/>
                <a:ext cx="175680" cy="7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099E276F-1DD1-49D5-9585-8DE58D54017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14609" y="4278389"/>
                  <a:ext cx="2473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47AD58-5FE4-4156-9D48-D0FC9260FBD4}"/>
              </a:ext>
            </a:extLst>
          </p:cNvPr>
          <p:cNvGrpSpPr/>
          <p:nvPr/>
        </p:nvGrpSpPr>
        <p:grpSpPr>
          <a:xfrm>
            <a:off x="8293649" y="4744949"/>
            <a:ext cx="2144880" cy="691920"/>
            <a:chOff x="8293649" y="4744949"/>
            <a:chExt cx="2144880" cy="691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7383B7-1F57-4253-80E8-7AA1BDE7BB1A}"/>
                    </a:ext>
                  </a:extLst>
                </p14:cNvPr>
                <p14:cNvContentPartPr/>
                <p14:nvPr/>
              </p14:nvContentPartPr>
              <p14:xfrm>
                <a:off x="8293649" y="5119349"/>
                <a:ext cx="145440" cy="21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E37383B7-1F57-4253-80E8-7AA1BDE7BB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57649" y="5083709"/>
                  <a:ext cx="217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F0D652-6B47-4201-A7CF-97DD922A2D99}"/>
                    </a:ext>
                  </a:extLst>
                </p14:cNvPr>
                <p14:cNvContentPartPr/>
                <p14:nvPr/>
              </p14:nvContentPartPr>
              <p14:xfrm>
                <a:off x="8623049" y="4922789"/>
                <a:ext cx="137160" cy="102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28F0D652-6B47-4201-A7CF-97DD922A2D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87049" y="4887149"/>
                  <a:ext cx="208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1E4D1F-3D97-4ADF-AD28-21FFF6FFE1E3}"/>
                    </a:ext>
                  </a:extLst>
                </p14:cNvPr>
                <p14:cNvContentPartPr/>
                <p14:nvPr/>
              </p14:nvContentPartPr>
              <p14:xfrm>
                <a:off x="8607929" y="5076149"/>
                <a:ext cx="116280" cy="360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181E4D1F-3D97-4ADF-AD28-21FFF6FFE1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71929" y="5040149"/>
                  <a:ext cx="187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CCF863-52EE-4639-A388-E715E216D398}"/>
                    </a:ext>
                  </a:extLst>
                </p14:cNvPr>
                <p14:cNvContentPartPr/>
                <p14:nvPr/>
              </p14:nvContentPartPr>
              <p14:xfrm>
                <a:off x="9083489" y="4744949"/>
                <a:ext cx="16200" cy="11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61CCF863-52EE-4639-A388-E715E216D39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47849" y="4708949"/>
                  <a:ext cx="87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C5FFEB-E9F7-409E-B3A4-8820FFB5EBD4}"/>
                    </a:ext>
                  </a:extLst>
                </p14:cNvPr>
                <p14:cNvContentPartPr/>
                <p14:nvPr/>
              </p14:nvContentPartPr>
              <p14:xfrm>
                <a:off x="8935169" y="4884269"/>
                <a:ext cx="47880" cy="21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1BC5FFEB-E9F7-409E-B3A4-8820FFB5EBD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99529" y="4848629"/>
                  <a:ext cx="119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523849-1938-4DB7-B887-C782EE3946C9}"/>
                    </a:ext>
                  </a:extLst>
                </p14:cNvPr>
                <p14:cNvContentPartPr/>
                <p14:nvPr/>
              </p14:nvContentPartPr>
              <p14:xfrm>
                <a:off x="9044969" y="4906949"/>
                <a:ext cx="215280" cy="101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08523849-1938-4DB7-B887-C782EE3946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09329" y="4870949"/>
                  <a:ext cx="28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F9F624-98A1-4595-AEA3-7CEDF5AA9727}"/>
                    </a:ext>
                  </a:extLst>
                </p14:cNvPr>
                <p14:cNvContentPartPr/>
                <p14:nvPr/>
              </p14:nvContentPartPr>
              <p14:xfrm>
                <a:off x="9047849" y="4965989"/>
                <a:ext cx="168480" cy="426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CCF9F624-98A1-4595-AEA3-7CEDF5AA972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12209" y="4929989"/>
                  <a:ext cx="2401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81F2AEF-ACFB-45A5-8673-E425BDF66CF6}"/>
                    </a:ext>
                  </a:extLst>
                </p14:cNvPr>
                <p14:cNvContentPartPr/>
                <p14:nvPr/>
              </p14:nvContentPartPr>
              <p14:xfrm>
                <a:off x="9321449" y="5023589"/>
                <a:ext cx="171000" cy="86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C81F2AEF-ACFB-45A5-8673-E425BDF66CF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285449" y="4987589"/>
                  <a:ext cx="242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FD74F0-801C-4542-839B-B4C907481CAA}"/>
                    </a:ext>
                  </a:extLst>
                </p14:cNvPr>
                <p14:cNvContentPartPr/>
                <p14:nvPr/>
              </p14:nvContentPartPr>
              <p14:xfrm>
                <a:off x="9432689" y="4953389"/>
                <a:ext cx="14760" cy="389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26FD74F0-801C-4542-839B-B4C907481C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97049" y="4917389"/>
                  <a:ext cx="86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5D2581-A0A6-4E18-9D70-8E6F64D86A75}"/>
                    </a:ext>
                  </a:extLst>
                </p14:cNvPr>
                <p14:cNvContentPartPr/>
                <p14:nvPr/>
              </p14:nvContentPartPr>
              <p14:xfrm>
                <a:off x="9340529" y="5143109"/>
                <a:ext cx="120600" cy="14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445D2581-A0A6-4E18-9D70-8E6F64D86A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04889" y="5107469"/>
                  <a:ext cx="192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3BC9AB-EC97-47DF-86D0-CBA914D7E35D}"/>
                    </a:ext>
                  </a:extLst>
                </p14:cNvPr>
                <p14:cNvContentPartPr/>
                <p14:nvPr/>
              </p14:nvContentPartPr>
              <p14:xfrm>
                <a:off x="9332249" y="4883549"/>
                <a:ext cx="606240" cy="419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7B3BC9AB-EC97-47DF-86D0-CBA914D7E35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96609" y="4847549"/>
                  <a:ext cx="6778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1A2FF1-5BA9-404B-9D74-5A468614633F}"/>
                    </a:ext>
                  </a:extLst>
                </p14:cNvPr>
                <p14:cNvContentPartPr/>
                <p14:nvPr/>
              </p14:nvContentPartPr>
              <p14:xfrm>
                <a:off x="9692249" y="5218349"/>
                <a:ext cx="90360" cy="167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4E1A2FF1-5BA9-404B-9D74-5A468614633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656249" y="5182349"/>
                  <a:ext cx="16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50DF22-F357-46D5-92E7-83263B6543B2}"/>
                    </a:ext>
                  </a:extLst>
                </p14:cNvPr>
                <p14:cNvContentPartPr/>
                <p14:nvPr/>
              </p14:nvContentPartPr>
              <p14:xfrm>
                <a:off x="9948569" y="4830629"/>
                <a:ext cx="489960" cy="549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0A50DF22-F357-46D5-92E7-83263B6543B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12929" y="4794629"/>
                  <a:ext cx="561600" cy="621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6551E18-4F00-4746-92F7-46235C824D67}"/>
              </a:ext>
            </a:extLst>
          </p:cNvPr>
          <p:cNvSpPr/>
          <p:nvPr/>
        </p:nvSpPr>
        <p:spPr>
          <a:xfrm>
            <a:off x="6772651" y="4228583"/>
            <a:ext cx="334345" cy="454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10BBA6-7661-456A-BCCC-F80E1266557B}"/>
              </a:ext>
            </a:extLst>
          </p:cNvPr>
          <p:cNvSpPr/>
          <p:nvPr/>
        </p:nvSpPr>
        <p:spPr>
          <a:xfrm>
            <a:off x="11186519" y="3201988"/>
            <a:ext cx="263360" cy="454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4BE67E-0403-4024-8909-09BD45D1D333}"/>
              </a:ext>
            </a:extLst>
          </p:cNvPr>
          <p:cNvSpPr/>
          <p:nvPr/>
        </p:nvSpPr>
        <p:spPr>
          <a:xfrm>
            <a:off x="8715484" y="3879446"/>
            <a:ext cx="267565" cy="454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F06ECA-A4E6-4403-B6C0-010050E71B28}"/>
              </a:ext>
            </a:extLst>
          </p:cNvPr>
          <p:cNvGrpSpPr/>
          <p:nvPr/>
        </p:nvGrpSpPr>
        <p:grpSpPr>
          <a:xfrm>
            <a:off x="5504729" y="2629949"/>
            <a:ext cx="711720" cy="2173320"/>
            <a:chOff x="5504729" y="2629949"/>
            <a:chExt cx="711720" cy="217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BB801B-C9D7-480A-8CAF-EC39B62F8CE8}"/>
                    </a:ext>
                  </a:extLst>
                </p14:cNvPr>
                <p14:cNvContentPartPr/>
                <p14:nvPr/>
              </p14:nvContentPartPr>
              <p14:xfrm>
                <a:off x="5504729" y="3829109"/>
                <a:ext cx="635760" cy="974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74BB801B-C9D7-480A-8CAF-EC39B62F8C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69089" y="3793469"/>
                  <a:ext cx="70740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B272813-24FE-45D2-8B7F-D68424BDAD7B}"/>
                    </a:ext>
                  </a:extLst>
                </p14:cNvPr>
                <p14:cNvContentPartPr/>
                <p14:nvPr/>
              </p14:nvContentPartPr>
              <p14:xfrm>
                <a:off x="6123929" y="3711389"/>
                <a:ext cx="89280" cy="217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9B272813-24FE-45D2-8B7F-D68424BDAD7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88289" y="3675389"/>
                  <a:ext cx="160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BF26E8-7F34-4A2F-999D-B3F03FB619EA}"/>
                    </a:ext>
                  </a:extLst>
                </p14:cNvPr>
                <p14:cNvContentPartPr/>
                <p14:nvPr/>
              </p14:nvContentPartPr>
              <p14:xfrm>
                <a:off x="5928809" y="2778989"/>
                <a:ext cx="217440" cy="1129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49BF26E8-7F34-4A2F-999D-B3F03FB619E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93169" y="2742989"/>
                  <a:ext cx="289080" cy="12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07982FA-D83D-41DA-B304-8EAEB746154A}"/>
                    </a:ext>
                  </a:extLst>
                </p14:cNvPr>
                <p14:cNvContentPartPr/>
                <p14:nvPr/>
              </p14:nvContentPartPr>
              <p14:xfrm>
                <a:off x="6139409" y="2682869"/>
                <a:ext cx="40680" cy="18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007982FA-D83D-41DA-B304-8EAEB74615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03769" y="2646869"/>
                  <a:ext cx="112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497497-014A-4F9B-AE37-2CFDB315AFF2}"/>
                    </a:ext>
                  </a:extLst>
                </p14:cNvPr>
                <p14:cNvContentPartPr/>
                <p14:nvPr/>
              </p14:nvContentPartPr>
              <p14:xfrm>
                <a:off x="6096209" y="2629949"/>
                <a:ext cx="85680" cy="333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3F497497-014A-4F9B-AE37-2CFDB315AFF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60569" y="2594309"/>
                  <a:ext cx="157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59EBDD-F23C-4D97-B639-FB341BFCF374}"/>
                    </a:ext>
                  </a:extLst>
                </p14:cNvPr>
                <p14:cNvContentPartPr/>
                <p14:nvPr/>
              </p14:nvContentPartPr>
              <p14:xfrm>
                <a:off x="6100889" y="2635709"/>
                <a:ext cx="115560" cy="245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7759EBDD-F23C-4D97-B639-FB341BFCF37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65249" y="2600069"/>
                  <a:ext cx="187200" cy="31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64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F71A-9610-431C-9342-92D8AC3A26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一个字符串是由一对双引号“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zh-CN" altLang="en-US" dirty="0"/>
              <a:t>”括起来的字符序列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例如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world\n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CN" altLang="en-US" dirty="0"/>
              <a:t>转义字符序列</a:t>
            </a:r>
            <a:endParaRPr lang="en-US" altLang="zh-CN" dirty="0"/>
          </a:p>
          <a:p>
            <a:pPr lvl="1"/>
            <a:r>
              <a:rPr lang="zh-CN" altLang="en-US" dirty="0"/>
              <a:t>表示一些不可见字符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/>
              <a:t>是一个字符，表示一个换行字符，即键盘上的“</a:t>
            </a:r>
            <a:r>
              <a:rPr lang="en-US" altLang="zh-CN" dirty="0"/>
              <a:t>Enter</a:t>
            </a:r>
            <a:r>
              <a:rPr lang="zh-CN" altLang="en-US" dirty="0"/>
              <a:t>”键（回车键）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25AE1B-E96C-4DEB-8DEF-39577ADF2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222DB-6AFF-4634-A9B1-8199E4D3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Programming in 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02609-2389-41C6-BAF8-C35AABF0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5F201-4BF0-49A2-B787-2047EFA5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8C110-202E-4AAD-A185-055C1C4BD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" r="6087" b="12540"/>
          <a:stretch/>
        </p:blipFill>
        <p:spPr>
          <a:xfrm>
            <a:off x="6225617" y="2237737"/>
            <a:ext cx="5128182" cy="23825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F2AF2E-C935-4469-8163-89F104F0E9E0}"/>
              </a:ext>
            </a:extLst>
          </p:cNvPr>
          <p:cNvSpPr/>
          <p:nvPr/>
        </p:nvSpPr>
        <p:spPr>
          <a:xfrm>
            <a:off x="8521831" y="3233394"/>
            <a:ext cx="2545237" cy="480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56F69CEC-1D1E-4302-802F-1FB7EC40F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转义字符</a:t>
            </a:r>
            <a:r>
              <a:rPr lang="zh-CN" altLang="zh-CN"/>
              <a:t>\n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1080BA4-6F0E-4687-BB09-3CD3330CC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5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转义字符通常用于代表难于表达的或者</a:t>
            </a:r>
            <a:r>
              <a:rPr lang="zh-CN" altLang="en-US" dirty="0">
                <a:solidFill>
                  <a:srgbClr val="FD9803"/>
                </a:solidFill>
                <a:ea typeface="宋体" panose="02010600030101010101" pitchFamily="2" charset="-122"/>
              </a:rPr>
              <a:t>无法键入</a:t>
            </a:r>
            <a:r>
              <a:rPr lang="zh-CN" altLang="en-US" dirty="0">
                <a:ea typeface="宋体" panose="02010600030101010101" pitchFamily="2" charset="-122"/>
              </a:rPr>
              <a:t>的字符。</a:t>
            </a:r>
          </a:p>
          <a:p>
            <a:pPr eaLnBrk="1">
              <a:lnSpc>
                <a:spcPct val="150000"/>
              </a:lnSpc>
              <a:defRPr/>
            </a:pPr>
            <a:r>
              <a:rPr lang="zh-CN" altLang="zh-CN" dirty="0">
                <a:ea typeface="宋体" panose="02010600030101010101" pitchFamily="2" charset="-122"/>
              </a:rPr>
              <a:t>\n: newline character, </a:t>
            </a:r>
            <a:r>
              <a:rPr lang="zh-CN" altLang="en-US" dirty="0">
                <a:ea typeface="宋体" panose="02010600030101010101" pitchFamily="2" charset="-122"/>
              </a:rPr>
              <a:t>换行符，在下一行的最左边开始新的一行，相当于按下</a:t>
            </a:r>
            <a:r>
              <a:rPr lang="zh-CN" altLang="zh-CN" dirty="0">
                <a:ea typeface="宋体" panose="02010600030101010101" pitchFamily="2" charset="-122"/>
              </a:rPr>
              <a:t>[enter]</a:t>
            </a:r>
          </a:p>
          <a:p>
            <a:pPr eaLnBrk="1">
              <a:lnSpc>
                <a:spcPct val="150000"/>
              </a:lnSpc>
              <a:defRPr/>
            </a:pPr>
            <a:r>
              <a:rPr lang="zh-CN" altLang="zh-CN" dirty="0">
                <a:ea typeface="宋体" panose="02010600030101010101" pitchFamily="2" charset="-122"/>
              </a:rPr>
              <a:t>\t: Tab</a:t>
            </a:r>
            <a:r>
              <a:rPr lang="zh-CN" altLang="en-US" dirty="0">
                <a:ea typeface="宋体" panose="02010600030101010101" pitchFamily="2" charset="-122"/>
              </a:rPr>
              <a:t>键</a:t>
            </a:r>
            <a:r>
              <a:rPr lang="en-US" altLang="zh-CN" dirty="0">
                <a:ea typeface="宋体" panose="02010600030101010101" pitchFamily="2" charset="-122"/>
              </a:rPr>
              <a:t>						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>
              <a:lnSpc>
                <a:spcPct val="150000"/>
              </a:lnSpc>
              <a:defRPr/>
            </a:pPr>
            <a:r>
              <a:rPr lang="zh-CN" altLang="zh-CN" dirty="0">
                <a:ea typeface="宋体" panose="02010600030101010101" pitchFamily="2" charset="-122"/>
              </a:rPr>
              <a:t>\b: BackSpace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F71A-9610-431C-9342-92D8AC3A26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结束当前函数</a:t>
            </a:r>
            <a:endParaRPr lang="en-US" altLang="zh-CN" dirty="0"/>
          </a:p>
          <a:p>
            <a:pPr lvl="1"/>
            <a:r>
              <a:rPr lang="zh-CN" altLang="en-US" dirty="0"/>
              <a:t>被调函数，示例即结束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endParaRPr lang="en-US" dirty="0"/>
          </a:p>
          <a:p>
            <a:r>
              <a:rPr lang="zh-CN" altLang="en-US" dirty="0"/>
              <a:t>返回一个值给调用函数</a:t>
            </a:r>
            <a:endParaRPr lang="en-US" altLang="zh-CN" dirty="0"/>
          </a:p>
          <a:p>
            <a:pPr lvl="1"/>
            <a:r>
              <a:rPr lang="zh-CN" altLang="en-US" dirty="0"/>
              <a:t>返回值 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调用者之一：操作系统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25AE1B-E96C-4DEB-8DEF-39577ADF2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222DB-6AFF-4634-A9B1-8199E4D3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Programming in 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02609-2389-41C6-BAF8-C35AABF0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25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5F201-4BF0-49A2-B787-2047EFA5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zh-CN" altLang="en-US" dirty="0"/>
              <a:t>语句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8C110-202E-4AAD-A185-055C1C4BD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" r="6087" b="12540"/>
          <a:stretch/>
        </p:blipFill>
        <p:spPr>
          <a:xfrm>
            <a:off x="6225617" y="2237737"/>
            <a:ext cx="5128182" cy="23825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F2AF2E-C935-4469-8163-89F104F0E9E0}"/>
              </a:ext>
            </a:extLst>
          </p:cNvPr>
          <p:cNvSpPr/>
          <p:nvPr/>
        </p:nvSpPr>
        <p:spPr>
          <a:xfrm>
            <a:off x="7249213" y="3864989"/>
            <a:ext cx="1923068" cy="480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6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A1DAF16A-24A4-4026-95DB-06EB254F5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标准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89CCC55-8C13-48BA-97FC-C33C02C0D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0438" y="1508125"/>
            <a:ext cx="8250950" cy="4611688"/>
          </a:xfrm>
        </p:spPr>
        <p:txBody>
          <a:bodyPr>
            <a:normAutofit/>
          </a:bodyPr>
          <a:lstStyle/>
          <a:p>
            <a:pPr marL="374650" lvl="1" indent="-374650">
              <a:buSzPct val="80000"/>
              <a:buFont typeface="Monotype Sorts" pitchFamily="2" charset="2"/>
              <a:buChar char=""/>
              <a:defRPr/>
            </a:pPr>
            <a:r>
              <a:rPr lang="en-US" altLang="zh-CN" sz="2400" dirty="0">
                <a:effectLst/>
                <a:ea typeface="宋体" pitchFamily="2" charset="-122"/>
              </a:rPr>
              <a:t>BCPL</a:t>
            </a:r>
            <a:r>
              <a:rPr lang="zh-CN" altLang="en-US" sz="2400" dirty="0">
                <a:effectLst/>
                <a:ea typeface="宋体" pitchFamily="2" charset="-122"/>
              </a:rPr>
              <a:t>语言进化成</a:t>
            </a:r>
            <a:r>
              <a:rPr lang="en-US" altLang="zh-CN" sz="2400" dirty="0">
                <a:effectLst/>
                <a:ea typeface="宋体" pitchFamily="2" charset="-122"/>
              </a:rPr>
              <a:t>B</a:t>
            </a:r>
            <a:r>
              <a:rPr lang="zh-CN" altLang="en-US" sz="2400" dirty="0">
                <a:effectLst/>
                <a:ea typeface="宋体" pitchFamily="2" charset="-122"/>
              </a:rPr>
              <a:t>语言，</a:t>
            </a:r>
            <a:r>
              <a:rPr lang="en-US" altLang="zh-CN" sz="2400" dirty="0">
                <a:effectLst/>
                <a:ea typeface="宋体" pitchFamily="2" charset="-122"/>
              </a:rPr>
              <a:t>B</a:t>
            </a:r>
            <a:r>
              <a:rPr lang="zh-CN" altLang="en-US" sz="2400" dirty="0">
                <a:effectLst/>
                <a:ea typeface="宋体" pitchFamily="2" charset="-122"/>
              </a:rPr>
              <a:t>语言又进化为</a:t>
            </a:r>
            <a:r>
              <a:rPr lang="en-US" altLang="zh-CN" sz="2400" dirty="0">
                <a:effectLst/>
                <a:ea typeface="宋体" pitchFamily="2" charset="-122"/>
              </a:rPr>
              <a:t>C</a:t>
            </a:r>
            <a:r>
              <a:rPr lang="zh-CN" altLang="en-US" sz="2400" dirty="0">
                <a:effectLst/>
                <a:ea typeface="宋体" pitchFamily="2" charset="-122"/>
              </a:rPr>
              <a:t>语言</a:t>
            </a:r>
            <a:endParaRPr lang="en-US" altLang="zh-CN" sz="2400" dirty="0">
              <a:effectLst/>
              <a:ea typeface="宋体" pitchFamily="2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effectLst/>
                <a:ea typeface="宋体" pitchFamily="2" charset="-122"/>
              </a:rPr>
              <a:t>K&amp;R C</a:t>
            </a:r>
          </a:p>
          <a:p>
            <a:pPr lvl="1" eaLnBrk="1" hangingPunct="1">
              <a:defRPr/>
            </a:pPr>
            <a:r>
              <a:rPr lang="en-US" altLang="zh-CN" sz="2400" dirty="0">
                <a:effectLst/>
                <a:ea typeface="宋体" pitchFamily="2" charset="-122"/>
              </a:rPr>
              <a:t>1978</a:t>
            </a:r>
            <a:r>
              <a:rPr lang="zh-CN" altLang="en-US" sz="2400" dirty="0">
                <a:effectLst/>
                <a:ea typeface="宋体" pitchFamily="2" charset="-122"/>
              </a:rPr>
              <a:t>年，K&amp;</a:t>
            </a:r>
            <a:r>
              <a:rPr lang="en-US" altLang="zh-CN" sz="2400" dirty="0">
                <a:effectLst/>
                <a:ea typeface="宋体" pitchFamily="2" charset="-122"/>
              </a:rPr>
              <a:t>R</a:t>
            </a:r>
            <a:r>
              <a:rPr lang="zh-CN" altLang="en-US" sz="2400" dirty="0">
                <a:effectLst/>
                <a:ea typeface="宋体" pitchFamily="2" charset="-122"/>
              </a:rPr>
              <a:t>的《The C Programming Language》事实上的标准，也称为标准C。</a:t>
            </a:r>
          </a:p>
          <a:p>
            <a:pPr eaLnBrk="1" hangingPunct="1">
              <a:defRPr/>
            </a:pPr>
            <a:r>
              <a:rPr lang="zh-CN" altLang="en-US" sz="2400" dirty="0">
                <a:effectLst/>
                <a:ea typeface="宋体" pitchFamily="2" charset="-122"/>
              </a:rPr>
              <a:t>C89</a:t>
            </a:r>
          </a:p>
          <a:p>
            <a:pPr lvl="1" eaLnBrk="1" hangingPunct="1">
              <a:defRPr/>
            </a:pPr>
            <a:r>
              <a:rPr lang="zh-CN" altLang="en-US" sz="2400" dirty="0">
                <a:effectLst/>
                <a:ea typeface="宋体" pitchFamily="2" charset="-122"/>
              </a:rPr>
              <a:t>ANSI（美国国家标准化组织）1989年批准了该标准</a:t>
            </a:r>
          </a:p>
          <a:p>
            <a:pPr lvl="1" eaLnBrk="1" hangingPunct="1">
              <a:defRPr/>
            </a:pPr>
            <a:r>
              <a:rPr lang="zh-CN" altLang="en-US" sz="2400" dirty="0">
                <a:effectLst/>
                <a:ea typeface="宋体" pitchFamily="2" charset="-122"/>
              </a:rPr>
              <a:t>ISO（国际标准化组织）1990年批准了同一个标准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838200" y="1297969"/>
            <a:ext cx="10416898" cy="487899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标准</a:t>
            </a:r>
            <a:endParaRPr lang="en-US" altLang="zh-CN" dirty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</a:t>
            </a:r>
            <a:r>
              <a:rPr lang="zh-CN" altLang="en-US" dirty="0"/>
              <a:t>标准就是</a:t>
            </a:r>
            <a:r>
              <a:rPr lang="en-US" altLang="zh-CN" dirty="0"/>
              <a:t>C</a:t>
            </a:r>
            <a:r>
              <a:rPr lang="zh-CN" altLang="en-US" dirty="0"/>
              <a:t>语言的定义。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2900" dirty="0"/>
              <a:t>89</a:t>
            </a:r>
            <a:r>
              <a:rPr lang="zh-CN" altLang="en-US" sz="2900" dirty="0"/>
              <a:t>年之前，</a:t>
            </a:r>
            <a:r>
              <a:rPr lang="en-US" altLang="zh-CN" sz="2900" dirty="0"/>
              <a:t>K&amp;R</a:t>
            </a:r>
            <a:r>
              <a:rPr lang="zh-CN" altLang="en-US" sz="2900" dirty="0"/>
              <a:t>的书及贝尔实验室的</a:t>
            </a:r>
            <a:r>
              <a:rPr lang="en-US" altLang="zh-CN" sz="2900" dirty="0"/>
              <a:t>C</a:t>
            </a:r>
            <a:r>
              <a:rPr lang="zh-CN" altLang="en-US" sz="2900" dirty="0"/>
              <a:t>语言手册被视同为</a:t>
            </a:r>
            <a:r>
              <a:rPr lang="en-US" altLang="zh-CN" sz="2900" dirty="0"/>
              <a:t>C</a:t>
            </a:r>
            <a:r>
              <a:rPr lang="zh-CN" altLang="en-US" sz="2900" dirty="0"/>
              <a:t>标准。由于这不是正式标准，所以人们讲它是“事实上”的“标准”。</a:t>
            </a:r>
            <a:br>
              <a:rPr lang="zh-CN" altLang="en-US" sz="2900" dirty="0"/>
            </a:br>
            <a:r>
              <a:rPr lang="en-US" altLang="zh-CN" sz="2900" dirty="0"/>
              <a:t>C89</a:t>
            </a:r>
            <a:r>
              <a:rPr lang="zh-CN" altLang="en-US" sz="2900" dirty="0"/>
              <a:t>指的是</a:t>
            </a:r>
            <a:r>
              <a:rPr lang="en-US" altLang="zh-CN" sz="2900" dirty="0"/>
              <a:t>ANSI</a:t>
            </a:r>
            <a:r>
              <a:rPr lang="zh-CN" altLang="en-US" sz="2900" dirty="0"/>
              <a:t>制定的在</a:t>
            </a:r>
            <a:r>
              <a:rPr lang="en-US" altLang="zh-CN" sz="2900" dirty="0"/>
              <a:t>1989</a:t>
            </a:r>
            <a:r>
              <a:rPr lang="zh-CN" altLang="en-US" sz="2900" dirty="0"/>
              <a:t>年底公布的</a:t>
            </a:r>
            <a:r>
              <a:rPr lang="en-US" altLang="zh-CN" sz="2900" dirty="0"/>
              <a:t>C</a:t>
            </a:r>
            <a:r>
              <a:rPr lang="zh-CN" altLang="en-US" sz="2900" dirty="0"/>
              <a:t>语言标准，这是</a:t>
            </a:r>
            <a:r>
              <a:rPr lang="en-US" altLang="zh-CN" sz="2900" dirty="0"/>
              <a:t>C</a:t>
            </a:r>
            <a:r>
              <a:rPr lang="zh-CN" altLang="en-US" sz="2900" dirty="0"/>
              <a:t>语言历史上第一个正式标准。这是美国</a:t>
            </a:r>
            <a:r>
              <a:rPr lang="zh-CN" altLang="en-US" sz="2900" b="1" dirty="0"/>
              <a:t>国家标准</a:t>
            </a:r>
            <a:r>
              <a:rPr lang="zh-CN" altLang="en-US" sz="2900" dirty="0"/>
              <a:t>。</a:t>
            </a:r>
            <a:br>
              <a:rPr lang="zh-CN" altLang="en-US" sz="2900" dirty="0"/>
            </a:br>
            <a:r>
              <a:rPr lang="en-US" altLang="zh-CN" sz="2900" dirty="0"/>
              <a:t>1990</a:t>
            </a:r>
            <a:r>
              <a:rPr lang="zh-CN" altLang="en-US" sz="2900" dirty="0"/>
              <a:t>年，</a:t>
            </a:r>
            <a:r>
              <a:rPr lang="en-US" altLang="zh-CN" sz="2900" dirty="0"/>
              <a:t>ISO</a:t>
            </a:r>
            <a:r>
              <a:rPr lang="en-US" altLang="zh-CN" dirty="0"/>
              <a:t> (International Organization for Standardization</a:t>
            </a:r>
            <a:r>
              <a:rPr lang="zh-CN" altLang="en-US" dirty="0"/>
              <a:t>， </a:t>
            </a:r>
            <a:r>
              <a:rPr lang="en-US" altLang="zh-CN" dirty="0"/>
              <a:t>ISO)</a:t>
            </a:r>
            <a:r>
              <a:rPr lang="zh-CN" altLang="en-US" sz="2900" dirty="0"/>
              <a:t>把</a:t>
            </a:r>
            <a:r>
              <a:rPr lang="en-US" altLang="zh-CN" sz="2900" dirty="0"/>
              <a:t>ANSI</a:t>
            </a:r>
            <a:r>
              <a:rPr lang="zh-CN" altLang="en-US" sz="2900" dirty="0"/>
              <a:t>这个标准做了一些文字上的修改，颁布了</a:t>
            </a:r>
            <a:r>
              <a:rPr lang="en-US" altLang="zh-CN" sz="2900" dirty="0"/>
              <a:t>C</a:t>
            </a:r>
            <a:r>
              <a:rPr lang="zh-CN" altLang="en-US" sz="2900" dirty="0"/>
              <a:t>语言的</a:t>
            </a:r>
            <a:r>
              <a:rPr lang="zh-CN" altLang="en-US" sz="2900" b="1" dirty="0"/>
              <a:t>国际标准</a:t>
            </a:r>
            <a:r>
              <a:rPr lang="zh-CN" altLang="en-US" sz="2900" dirty="0"/>
              <a:t>，这就是所谓的</a:t>
            </a:r>
            <a:r>
              <a:rPr lang="en-US" altLang="zh-CN" sz="2900" dirty="0"/>
              <a:t>C90</a:t>
            </a:r>
            <a:r>
              <a:rPr lang="zh-CN" altLang="en-US" sz="2900" dirty="0"/>
              <a:t>。在本质上和</a:t>
            </a:r>
            <a:r>
              <a:rPr lang="en-US" altLang="zh-CN" sz="2900" dirty="0"/>
              <a:t>C89</a:t>
            </a:r>
            <a:r>
              <a:rPr lang="zh-CN" altLang="en-US" sz="2900" dirty="0"/>
              <a:t>没有区别，所以被视同为相同。</a:t>
            </a:r>
            <a:r>
              <a:rPr lang="en-US" altLang="zh-CN" sz="2900" dirty="0"/>
              <a:t>C90</a:t>
            </a:r>
            <a:r>
              <a:rPr lang="zh-CN" altLang="en-US" sz="2900" dirty="0"/>
              <a:t>颁布后，美国马上采用了这个标准作为新的国家标准。这个标准普及得很好，基本上所有的编译器都遵循这个标准。我国的国家标准是</a:t>
            </a:r>
            <a:r>
              <a:rPr lang="en-US" altLang="zh-CN" sz="2900" dirty="0"/>
              <a:t>C90</a:t>
            </a:r>
            <a:r>
              <a:rPr lang="zh-CN" altLang="en-US" sz="2900" dirty="0"/>
              <a:t>的翻译版，后来一直没有进行过认真的修订。</a:t>
            </a:r>
            <a:br>
              <a:rPr lang="zh-CN" altLang="en-US" sz="2900" dirty="0"/>
            </a:br>
            <a:r>
              <a:rPr lang="zh-CN" altLang="en-US" sz="2900" dirty="0"/>
              <a:t>（</a:t>
            </a:r>
            <a:r>
              <a:rPr lang="en-US" altLang="zh-CN" sz="2900" dirty="0"/>
              <a:t>1995</a:t>
            </a:r>
            <a:r>
              <a:rPr lang="zh-CN" altLang="en-US" sz="2900" dirty="0"/>
              <a:t>年</a:t>
            </a:r>
            <a:r>
              <a:rPr lang="en-US" altLang="zh-CN" sz="2900" dirty="0"/>
              <a:t>C90</a:t>
            </a:r>
            <a:r>
              <a:rPr lang="zh-CN" altLang="en-US" sz="2900" dirty="0"/>
              <a:t>进行过重大增补和修订，所以你以后也许还会看到</a:t>
            </a:r>
            <a:r>
              <a:rPr lang="en-US" altLang="zh-CN" sz="2900" dirty="0"/>
              <a:t>C95</a:t>
            </a:r>
            <a:r>
              <a:rPr lang="zh-CN" altLang="en-US" sz="2900" dirty="0"/>
              <a:t>这样的说法）</a:t>
            </a:r>
            <a:br>
              <a:rPr lang="zh-CN" altLang="en-US" sz="2900" dirty="0"/>
            </a:br>
            <a:r>
              <a:rPr lang="en-US" altLang="zh-CN" sz="2900" dirty="0"/>
              <a:t>1999</a:t>
            </a:r>
            <a:r>
              <a:rPr lang="zh-CN" altLang="en-US" sz="2900" dirty="0"/>
              <a:t>年，</a:t>
            </a:r>
            <a:r>
              <a:rPr lang="en-US" altLang="zh-CN" sz="2900" dirty="0"/>
              <a:t>ISO</a:t>
            </a:r>
            <a:r>
              <a:rPr lang="zh-CN" altLang="en-US" sz="2900" dirty="0"/>
              <a:t>颁布了新的</a:t>
            </a:r>
            <a:r>
              <a:rPr lang="en-US" altLang="zh-CN" sz="2900" dirty="0"/>
              <a:t>C</a:t>
            </a:r>
            <a:r>
              <a:rPr lang="zh-CN" altLang="en-US" sz="2900" dirty="0"/>
              <a:t>语言国际标准，这就是</a:t>
            </a:r>
            <a:r>
              <a:rPr lang="en-US" altLang="zh-CN" sz="2900" dirty="0"/>
              <a:t>C99</a:t>
            </a:r>
            <a:r>
              <a:rPr lang="zh-CN" altLang="en-US" sz="2900" dirty="0"/>
              <a:t>。</a:t>
            </a:r>
            <a:r>
              <a:rPr lang="en-US" altLang="zh-CN" sz="2900" dirty="0"/>
              <a:t>C99</a:t>
            </a:r>
            <a:r>
              <a:rPr lang="zh-CN" altLang="en-US" sz="2900" dirty="0"/>
              <a:t>普及得不如</a:t>
            </a:r>
            <a:r>
              <a:rPr lang="en-US" altLang="zh-CN" sz="2900" dirty="0"/>
              <a:t>C89</a:t>
            </a:r>
            <a:r>
              <a:rPr lang="zh-CN" altLang="en-US" sz="2900" dirty="0"/>
              <a:t>或</a:t>
            </a:r>
            <a:r>
              <a:rPr lang="en-US" altLang="zh-CN" sz="2900" dirty="0"/>
              <a:t>C90</a:t>
            </a:r>
            <a:r>
              <a:rPr lang="zh-CN" altLang="en-US" sz="2900" dirty="0"/>
              <a:t>，微软就明确表示不支持</a:t>
            </a:r>
            <a:r>
              <a:rPr lang="en-US" altLang="zh-CN" sz="2900" dirty="0"/>
              <a:t>C99</a:t>
            </a:r>
            <a:r>
              <a:rPr lang="zh-CN" altLang="en-US" sz="2900" dirty="0"/>
              <a:t>。</a:t>
            </a:r>
            <a:r>
              <a:rPr lang="en-US" altLang="zh-CN" sz="2900" dirty="0"/>
              <a:t>C99</a:t>
            </a:r>
            <a:r>
              <a:rPr lang="zh-CN" altLang="en-US" sz="2900" dirty="0"/>
              <a:t>增强了</a:t>
            </a:r>
            <a:r>
              <a:rPr lang="en-US" altLang="zh-CN" sz="2900" dirty="0"/>
              <a:t>C</a:t>
            </a:r>
            <a:r>
              <a:rPr lang="zh-CN" altLang="en-US" sz="2900" dirty="0"/>
              <a:t>语言的数值计算能力，目的之一是取代</a:t>
            </a:r>
            <a:r>
              <a:rPr lang="en-US" altLang="zh-CN" sz="2900" dirty="0"/>
              <a:t>FORTRAN</a:t>
            </a:r>
            <a:r>
              <a:rPr lang="zh-CN" altLang="en-US" sz="2900" dirty="0"/>
              <a:t>。</a:t>
            </a:r>
            <a:br>
              <a:rPr lang="zh-CN" altLang="en-US" sz="2900" dirty="0"/>
            </a:br>
            <a:r>
              <a:rPr lang="en-US" altLang="zh-CN" sz="2900" dirty="0"/>
              <a:t>2011</a:t>
            </a:r>
            <a:r>
              <a:rPr lang="zh-CN" altLang="en-US" sz="2900" dirty="0"/>
              <a:t>年，</a:t>
            </a:r>
            <a:r>
              <a:rPr lang="en-US" altLang="zh-CN" sz="2900" dirty="0"/>
              <a:t>ISO</a:t>
            </a:r>
            <a:r>
              <a:rPr lang="zh-CN" altLang="en-US" sz="2900" dirty="0"/>
              <a:t>又颁布了最新的</a:t>
            </a:r>
            <a:r>
              <a:rPr lang="en-US" altLang="zh-CN" sz="2900" dirty="0"/>
              <a:t>C</a:t>
            </a:r>
            <a:r>
              <a:rPr lang="zh-CN" altLang="en-US" sz="2900" dirty="0"/>
              <a:t>语言国际标准。目前支持这个标准的编译器尚不多见</a:t>
            </a:r>
          </a:p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作者：薛非</a:t>
            </a:r>
            <a:endParaRPr lang="en-US" altLang="zh-CN" dirty="0"/>
          </a:p>
          <a:p>
            <a:r>
              <a:rPr lang="zh-CN" altLang="en-US" dirty="0"/>
              <a:t>可参考维基百科等有关</a:t>
            </a:r>
            <a:r>
              <a:rPr lang="en-US" altLang="zh-CN" dirty="0"/>
              <a:t>c</a:t>
            </a:r>
            <a:r>
              <a:rPr lang="zh-CN" altLang="en-US" dirty="0"/>
              <a:t>标准的解释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27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zh-CN" altLang="en-US"/>
              <a:t>语言程序设计</a:t>
            </a:r>
            <a:r>
              <a:rPr lang="en-US" altLang="zh-CN"/>
              <a:t>-</a:t>
            </a:r>
            <a:r>
              <a:rPr lang="zh-CN" altLang="en-US"/>
              <a:t>入门篇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76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04A3B-E382-41A0-82F8-718AF34D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063" y="1095375"/>
            <a:ext cx="9254574" cy="4611688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C99</a:t>
            </a:r>
            <a:r>
              <a:rPr lang="zh-CN" altLang="en-US" sz="2000" dirty="0">
                <a:ea typeface="宋体" panose="02010600030101010101" pitchFamily="2" charset="-122"/>
              </a:rPr>
              <a:t>新增了一些特性，如： 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支持不定长的数组，即数组长度可以在运行时决定。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变量声明不必放在语句块的开头，</a:t>
            </a:r>
            <a:r>
              <a:rPr lang="en-US" altLang="zh-CN" sz="2000" dirty="0">
                <a:ea typeface="宋体" panose="02010600030101010101" pitchFamily="2" charset="-122"/>
              </a:rPr>
              <a:t>for </a:t>
            </a:r>
            <a:r>
              <a:rPr lang="zh-CN" altLang="en-US" sz="2000" dirty="0">
                <a:ea typeface="宋体" panose="02010600030101010101" pitchFamily="2" charset="-122"/>
              </a:rPr>
              <a:t>语句提倡写成 </a:t>
            </a:r>
            <a:r>
              <a:rPr lang="en-US" altLang="zh-CN" sz="2000" dirty="0">
                <a:ea typeface="宋体" panose="02010600030101010101" pitchFamily="2" charset="-122"/>
              </a:rPr>
              <a:t>for(int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=0;i&lt;100;++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) </a:t>
            </a:r>
            <a:r>
              <a:rPr lang="zh-CN" altLang="en-US" sz="2000" dirty="0">
                <a:ea typeface="宋体" panose="02010600030101010101" pitchFamily="2" charset="-122"/>
              </a:rPr>
              <a:t>的形式，即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只在 </a:t>
            </a:r>
            <a:r>
              <a:rPr lang="en-US" altLang="zh-CN" sz="2000" dirty="0">
                <a:ea typeface="宋体" panose="02010600030101010101" pitchFamily="2" charset="-122"/>
              </a:rPr>
              <a:t>for </a:t>
            </a:r>
            <a:r>
              <a:rPr lang="zh-CN" altLang="en-US" sz="2000" dirty="0">
                <a:ea typeface="宋体" panose="02010600030101010101" pitchFamily="2" charset="-122"/>
              </a:rPr>
              <a:t>语句块内部有效。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初始化结构的时候允许对特定的元素赋值。 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允许编译器化简非常数的表达式。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取消了函数返回类型默认为 </a:t>
            </a:r>
            <a:r>
              <a:rPr lang="en-US" altLang="zh-CN" sz="2000" dirty="0">
                <a:ea typeface="宋体" panose="02010600030101010101" pitchFamily="2" charset="-122"/>
              </a:rPr>
              <a:t>int </a:t>
            </a:r>
            <a:r>
              <a:rPr lang="zh-CN" altLang="en-US" sz="2000" dirty="0">
                <a:ea typeface="宋体" panose="02010600030101010101" pitchFamily="2" charset="-122"/>
              </a:rPr>
              <a:t>的规定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D0DD31-5087-422F-94D1-6EB2FE5F8BAD}"/>
              </a:ext>
            </a:extLst>
          </p:cNvPr>
          <p:cNvSpPr/>
          <p:nvPr/>
        </p:nvSpPr>
        <p:spPr>
          <a:xfrm>
            <a:off x="2217739" y="5273676"/>
            <a:ext cx="755967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br>
              <a:rPr lang="en-US" altLang="zh-CN" dirty="0"/>
            </a:br>
            <a:r>
              <a:rPr lang="zh-CN" altLang="en-US" dirty="0"/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为了提高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语言的安全性，降低程序员的权限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9156" name="文本框 4">
            <a:extLst>
              <a:ext uri="{FF2B5EF4-FFF2-40B4-BE49-F238E27FC236}">
                <a16:creationId xmlns:a16="http://schemas.microsoft.com/office/drawing/2014/main" id="{485A2CBE-3F4E-42A1-A191-C0DDEC927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514351"/>
            <a:ext cx="1411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0000"/>
                </a:solidFill>
              </a:rPr>
              <a:t>C99 </a:t>
            </a:r>
            <a:r>
              <a:rPr lang="zh-CN" altLang="en-US" b="1">
                <a:solidFill>
                  <a:srgbClr val="C00000"/>
                </a:solidFill>
              </a:rPr>
              <a:t>标准</a:t>
            </a:r>
          </a:p>
        </p:txBody>
      </p:sp>
      <p:sp>
        <p:nvSpPr>
          <p:cNvPr id="49157" name="文本框 5">
            <a:extLst>
              <a:ext uri="{FF2B5EF4-FFF2-40B4-BE49-F238E27FC236}">
                <a16:creationId xmlns:a16="http://schemas.microsoft.com/office/drawing/2014/main" id="{30E24E65-333E-4F3E-BDB7-B0D2FCE36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9" y="4922838"/>
            <a:ext cx="1393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C00000"/>
                </a:solidFill>
              </a:rPr>
              <a:t>C11 </a:t>
            </a:r>
            <a:r>
              <a:rPr lang="zh-CN" altLang="en-US" b="1">
                <a:solidFill>
                  <a:srgbClr val="C00000"/>
                </a:solidFill>
              </a:rPr>
              <a:t>标准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648F-D790-4453-8A3D-C1091A6E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举一反三：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44A6-55E7-4A30-878B-C58D15D97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21"/>
            <a:ext cx="10515600" cy="4925211"/>
          </a:xfrm>
        </p:spPr>
        <p:txBody>
          <a:bodyPr>
            <a:normAutofit/>
          </a:bodyPr>
          <a:lstStyle/>
          <a:p>
            <a:r>
              <a:rPr lang="zh-CN" altLang="en-US" dirty="0"/>
              <a:t>新问题：打印三行</a:t>
            </a:r>
            <a:r>
              <a:rPr lang="en-US" dirty="0"/>
              <a:t>“hello, world”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BFD8-6E9E-4FB6-AAB3-7E0F72AD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29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2DFD-FA2B-4A74-B5D3-CFB2DD6F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语言程序设计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入门篇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4D598-2FCB-46AE-BA80-BB1BDE7F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235" y="2933894"/>
            <a:ext cx="2428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A59C-682A-4F21-9E64-C339A0CDA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导言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BDECB-7BCB-42EE-911E-E6FCAD623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B28FD-225C-4C15-A14D-0BCB0045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zh-CN" altLang="en-US"/>
              <a:t>语言程序设计</a:t>
            </a:r>
            <a:r>
              <a:rPr lang="en-US" altLang="zh-CN"/>
              <a:t>-</a:t>
            </a:r>
            <a:r>
              <a:rPr lang="zh-CN" altLang="en-US"/>
              <a:t>入门篇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F6AB8-F2F5-4886-B54F-F9BA3317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5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CE59-DFB3-4E6D-BA9C-64BDB71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解决示例</a:t>
            </a:r>
            <a:r>
              <a:rPr lang="en-US" dirty="0"/>
              <a:t> HelloWorld3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F7BE-2792-435B-A9BD-0DD3AE3B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步骤</a:t>
            </a:r>
            <a:r>
              <a:rPr lang="en-US" dirty="0"/>
              <a:t> 1</a:t>
            </a:r>
            <a:r>
              <a:rPr lang="zh-CN" altLang="en-US" dirty="0"/>
              <a:t>：理解问题</a:t>
            </a:r>
            <a:endParaRPr lang="en-US" dirty="0"/>
          </a:p>
          <a:p>
            <a:pPr lvl="1"/>
            <a:r>
              <a:rPr lang="zh-CN" altLang="en-US" dirty="0"/>
              <a:t>打印三行</a:t>
            </a:r>
            <a:endParaRPr lang="en-US" altLang="zh-CN" dirty="0"/>
          </a:p>
          <a:p>
            <a:pPr lvl="1"/>
            <a:r>
              <a:rPr lang="zh-CN" altLang="en-US" dirty="0"/>
              <a:t>每一行是</a:t>
            </a:r>
            <a:r>
              <a:rPr lang="en-US" dirty="0"/>
              <a:t>“hello, world”</a:t>
            </a:r>
          </a:p>
          <a:p>
            <a:pPr lvl="1"/>
            <a:endParaRPr lang="en-US" dirty="0"/>
          </a:p>
          <a:p>
            <a:r>
              <a:rPr lang="zh-CN" altLang="en-US" dirty="0"/>
              <a:t>步骤</a:t>
            </a:r>
            <a:r>
              <a:rPr lang="en-US" dirty="0"/>
              <a:t> 2</a:t>
            </a:r>
            <a:r>
              <a:rPr lang="zh-CN" altLang="en-US" dirty="0"/>
              <a:t>：构想一个方案</a:t>
            </a:r>
            <a:endParaRPr lang="en-US" dirty="0"/>
          </a:p>
          <a:p>
            <a:pPr lvl="1"/>
            <a:r>
              <a:rPr lang="zh-CN" altLang="en-US" dirty="0"/>
              <a:t>方案</a:t>
            </a:r>
            <a:r>
              <a:rPr lang="en-US" dirty="0"/>
              <a:t> 1: </a:t>
            </a:r>
            <a:r>
              <a:rPr lang="zh-CN" altLang="en-US" dirty="0"/>
              <a:t>重复示例</a:t>
            </a:r>
            <a:r>
              <a:rPr lang="en-US" dirty="0"/>
              <a:t>HelloWorld</a:t>
            </a:r>
            <a:r>
              <a:rPr lang="zh-CN" altLang="en-US" dirty="0"/>
              <a:t>中的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</a:t>
            </a:r>
            <a:r>
              <a:rPr lang="zh-CN" altLang="en-US" dirty="0"/>
              <a:t>语句三次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DA844-6AD8-4ED0-B6B6-3260546A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2570-7215-44CD-8C69-54340468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EEC82-4568-4995-ADE6-B123F39B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99" y="4678638"/>
            <a:ext cx="4972512" cy="1237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557FE6-93E4-4AF5-9E1D-D833F777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79" y="1321072"/>
            <a:ext cx="4880664" cy="21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CE59-DFB3-4E6D-BA9C-64BDB71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zh-CN" altLang="en-US" dirty="0"/>
              <a:t>解决示例</a:t>
            </a:r>
            <a:r>
              <a:rPr lang="en-US" dirty="0"/>
              <a:t> HelloWorld3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F7BE-2792-435B-A9BD-0DD3AE3B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dirty="0"/>
              <a:t> 3</a:t>
            </a:r>
            <a:r>
              <a:rPr lang="zh-CN" altLang="en-US" dirty="0"/>
              <a:t>：执行该方案</a:t>
            </a:r>
            <a:endParaRPr lang="en-US" dirty="0"/>
          </a:p>
          <a:p>
            <a:pPr lvl="1"/>
            <a:r>
              <a:rPr lang="zh-CN" altLang="en-US" dirty="0"/>
              <a:t>方案</a:t>
            </a:r>
            <a:r>
              <a:rPr lang="en-US" dirty="0"/>
              <a:t> 1 </a:t>
            </a:r>
            <a:r>
              <a:rPr lang="zh-CN" altLang="en-US" dirty="0"/>
              <a:t>完整代码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DA844-6AD8-4ED0-B6B6-3260546A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2570-7215-44CD-8C69-54340468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8B861-7AC1-48C4-A647-1F5333EC9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" t="718" r="14281" b="11639"/>
          <a:stretch/>
        </p:blipFill>
        <p:spPr>
          <a:xfrm>
            <a:off x="1390358" y="2445516"/>
            <a:ext cx="6143504" cy="3546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2D303-3F81-4022-9416-53943779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347" y="3624905"/>
            <a:ext cx="2428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4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CE59-DFB3-4E6D-BA9C-64BDB71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zh-CN" altLang="en-US" dirty="0"/>
              <a:t>解决示例</a:t>
            </a:r>
            <a:r>
              <a:rPr lang="en-US" dirty="0"/>
              <a:t> HelloWorld3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F7BE-2792-435B-A9BD-0DD3AE3B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dirty="0"/>
              <a:t> 4</a:t>
            </a:r>
            <a:r>
              <a:rPr lang="zh-CN" altLang="en-US" dirty="0"/>
              <a:t>：回顾反思</a:t>
            </a:r>
            <a:endParaRPr lang="en-US" dirty="0"/>
          </a:p>
          <a:p>
            <a:pPr lvl="1"/>
            <a:r>
              <a:rPr lang="zh-CN" altLang="en-US" dirty="0"/>
              <a:t>还有其它方案吗？答案：有。</a:t>
            </a:r>
            <a:endParaRPr lang="en-US" altLang="zh-CN" dirty="0"/>
          </a:p>
          <a:p>
            <a:r>
              <a:rPr lang="zh-CN" altLang="en-US" dirty="0"/>
              <a:t>重复运用</a:t>
            </a:r>
            <a:r>
              <a:rPr lang="en-US" altLang="zh-CN" dirty="0" err="1"/>
              <a:t>Polya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步骤 </a:t>
            </a:r>
            <a:r>
              <a:rPr lang="en-US" altLang="zh-CN" dirty="0"/>
              <a:t>2</a:t>
            </a:r>
            <a:r>
              <a:rPr lang="zh-CN" altLang="en-US" dirty="0"/>
              <a:t>：构想另一个方案</a:t>
            </a:r>
            <a:endParaRPr lang="en-US" altLang="zh-CN" dirty="0"/>
          </a:p>
          <a:p>
            <a:pPr lvl="1"/>
            <a:r>
              <a:rPr lang="zh-CN" altLang="en-US" dirty="0"/>
              <a:t>方案 </a:t>
            </a:r>
            <a:r>
              <a:rPr lang="en-US" altLang="zh-CN" dirty="0"/>
              <a:t>2</a:t>
            </a:r>
            <a:r>
              <a:rPr lang="zh-CN" altLang="en-US" dirty="0"/>
              <a:t>：重复字符串</a:t>
            </a:r>
            <a:r>
              <a:rPr lang="en-US" dirty="0"/>
              <a:t>“hello, world\n”</a:t>
            </a:r>
            <a:r>
              <a:rPr lang="zh-CN" altLang="en-US" dirty="0"/>
              <a:t>三次，即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步骤 </a:t>
            </a:r>
            <a:r>
              <a:rPr lang="en-US" altLang="zh-CN" dirty="0"/>
              <a:t>3 </a:t>
            </a:r>
            <a:r>
              <a:rPr lang="zh-CN" altLang="en-US" dirty="0"/>
              <a:t>：实现该方案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DA844-6AD8-4ED0-B6B6-3260546A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2570-7215-44CD-8C69-54340468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D615C-4117-45E7-920D-E16A931B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00" y="4129710"/>
            <a:ext cx="8572500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76E71-8C49-45F3-BDFB-683BEAD8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590" y="4700694"/>
            <a:ext cx="6055209" cy="1466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FB4FC-9F8A-431D-B33E-40A89877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135" y="1321072"/>
            <a:ext cx="4880664" cy="21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9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CE59-DFB3-4E6D-BA9C-64BDB71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zh-CN" altLang="en-US" dirty="0"/>
              <a:t>解决示例</a:t>
            </a:r>
            <a:r>
              <a:rPr lang="en-US" dirty="0"/>
              <a:t> HelloWorld3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F7BE-2792-435B-A9BD-0DD3AE3B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继续步骤</a:t>
            </a:r>
            <a:r>
              <a:rPr lang="en-US" dirty="0"/>
              <a:t> 4</a:t>
            </a:r>
            <a:r>
              <a:rPr lang="zh-CN" altLang="en-US" dirty="0"/>
              <a:t>：回顾反思</a:t>
            </a:r>
            <a:endParaRPr lang="en-US" dirty="0"/>
          </a:p>
          <a:p>
            <a:pPr lvl="1"/>
            <a:r>
              <a:rPr lang="zh-CN" altLang="en-US" dirty="0"/>
              <a:t>两种方案的评估</a:t>
            </a:r>
            <a:endParaRPr lang="en-US" dirty="0"/>
          </a:p>
          <a:p>
            <a:pPr lvl="2"/>
            <a:r>
              <a:rPr lang="zh-CN" altLang="en-US" dirty="0"/>
              <a:t>方案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方案</a:t>
            </a:r>
            <a:r>
              <a:rPr lang="en-US" altLang="zh-CN" dirty="0"/>
              <a:t> 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评估结果：方案 </a:t>
            </a:r>
            <a:r>
              <a:rPr lang="en-US" altLang="zh-CN" dirty="0"/>
              <a:t>1 </a:t>
            </a:r>
            <a:r>
              <a:rPr lang="zh-CN" altLang="en-US" dirty="0"/>
              <a:t>对进一步的新问题会有更好的适用性</a:t>
            </a:r>
            <a:endParaRPr 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DA844-6AD8-4ED0-B6B6-3260546A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2570-7215-44CD-8C69-54340468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33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8EC4D-FE26-4F53-B6C3-857679D6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44" y="2313125"/>
            <a:ext cx="4972512" cy="1237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EF54C4-7445-49E6-A35F-9F5EB3D3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34" y="4318014"/>
            <a:ext cx="8572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CE59-DFB3-4E6D-BA9C-64BDB71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zh-CN" altLang="en-US" dirty="0"/>
              <a:t>解决示例</a:t>
            </a:r>
            <a:r>
              <a:rPr lang="en-US" dirty="0"/>
              <a:t> HelloWorld3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F7BE-2792-435B-A9BD-0DD3AE3B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继续步骤</a:t>
            </a:r>
            <a:r>
              <a:rPr lang="en-US" dirty="0"/>
              <a:t> 4</a:t>
            </a:r>
            <a:r>
              <a:rPr lang="zh-CN" altLang="en-US" dirty="0"/>
              <a:t>：回顾反思</a:t>
            </a:r>
            <a:endParaRPr lang="en-US" dirty="0"/>
          </a:p>
          <a:p>
            <a:pPr lvl="1"/>
            <a:r>
              <a:rPr lang="zh-CN" altLang="en-US" dirty="0"/>
              <a:t>在上述方案中删除字符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dirty="0"/>
              <a:t> </a:t>
            </a:r>
            <a:r>
              <a:rPr lang="zh-CN" altLang="en-US" dirty="0"/>
              <a:t>结果会怎样</a:t>
            </a:r>
            <a:r>
              <a:rPr lang="en-US" dirty="0"/>
              <a:t>?</a:t>
            </a:r>
          </a:p>
          <a:p>
            <a:pPr lvl="2"/>
            <a:r>
              <a:rPr lang="zh-CN" altLang="en-US" dirty="0"/>
              <a:t>方案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方案</a:t>
            </a:r>
            <a:r>
              <a:rPr lang="en-US" altLang="zh-CN" dirty="0"/>
              <a:t> 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结果是：都是在一行中打印了</a:t>
            </a:r>
            <a:r>
              <a:rPr lang="en-US" altLang="zh-CN" dirty="0"/>
              <a:t>hello, world</a:t>
            </a:r>
            <a:r>
              <a:rPr lang="zh-CN" altLang="en-US" dirty="0"/>
              <a:t>三遍</a:t>
            </a:r>
            <a:endParaRPr 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DA844-6AD8-4ED0-B6B6-3260546A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2570-7215-44CD-8C69-54340468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AEECD-028C-4ABA-9434-98B48EFA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64" y="2349362"/>
            <a:ext cx="4044569" cy="1154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AB76B-5176-45EB-9AE3-C32220E07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250" y="3795712"/>
            <a:ext cx="7553325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5AA19-3FEE-4311-BDC7-B1523ED89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5466557"/>
            <a:ext cx="6019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7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CE59-DFB3-4E6D-BA9C-64BDB71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zh-CN" altLang="en-US" dirty="0"/>
              <a:t>解决示例</a:t>
            </a:r>
            <a:r>
              <a:rPr lang="en-US" dirty="0"/>
              <a:t> HelloWorld3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F7BE-2792-435B-A9BD-0DD3AE3B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继续步骤</a:t>
            </a:r>
            <a:r>
              <a:rPr lang="en-US" dirty="0"/>
              <a:t> 4</a:t>
            </a:r>
            <a:r>
              <a:rPr lang="zh-CN" altLang="en-US" dirty="0"/>
              <a:t>：回顾反思</a:t>
            </a:r>
            <a:endParaRPr lang="en-US" dirty="0"/>
          </a:p>
          <a:p>
            <a:pPr lvl="1"/>
            <a:r>
              <a:rPr lang="zh-CN" altLang="en-US" dirty="0"/>
              <a:t>如果要打印</a:t>
            </a:r>
            <a:r>
              <a:rPr lang="en-US" dirty="0"/>
              <a:t>“hello, world”1000</a:t>
            </a:r>
            <a:r>
              <a:rPr lang="zh-CN" altLang="en-US" dirty="0"/>
              <a:t>遍怎么办？</a:t>
            </a:r>
            <a:endParaRPr lang="en-US" dirty="0"/>
          </a:p>
          <a:p>
            <a:pPr lvl="2"/>
            <a:r>
              <a:rPr lang="zh-CN" altLang="en-US" dirty="0"/>
              <a:t>模仿方案 </a:t>
            </a:r>
            <a:r>
              <a:rPr lang="en-US" altLang="zh-CN" dirty="0"/>
              <a:t>1</a:t>
            </a:r>
            <a:r>
              <a:rPr lang="zh-CN" altLang="en-US" dirty="0"/>
              <a:t>：重复编写</a:t>
            </a:r>
            <a:r>
              <a:rPr lang="en-US" altLang="zh-CN" dirty="0" err="1"/>
              <a:t>printf</a:t>
            </a:r>
            <a:r>
              <a:rPr lang="zh-CN" altLang="en-US" dirty="0"/>
              <a:t>语句</a:t>
            </a:r>
            <a:r>
              <a:rPr lang="en-US" altLang="zh-CN" dirty="0"/>
              <a:t>1000</a:t>
            </a:r>
            <a:r>
              <a:rPr lang="zh-CN" altLang="en-US" dirty="0"/>
              <a:t>次。太疯狂！</a:t>
            </a:r>
            <a:endParaRPr lang="en-US" altLang="zh-CN" dirty="0"/>
          </a:p>
          <a:p>
            <a:pPr lvl="2"/>
            <a:r>
              <a:rPr lang="zh-CN" altLang="en-US" dirty="0"/>
              <a:t>有没有其它解决方案呢？</a:t>
            </a:r>
            <a:endParaRPr lang="en-US" altLang="zh-CN" dirty="0"/>
          </a:p>
          <a:p>
            <a:pPr lvl="2"/>
            <a:r>
              <a:rPr lang="zh-CN" altLang="en-US" dirty="0"/>
              <a:t>答案：有，使用循环语句。</a:t>
            </a:r>
            <a:endParaRPr lang="en-US" dirty="0"/>
          </a:p>
          <a:p>
            <a:pPr lvl="2"/>
            <a:r>
              <a:rPr lang="zh-CN" altLang="en-US" dirty="0"/>
              <a:t>请学习下一节内容：</a:t>
            </a:r>
            <a:r>
              <a:rPr lang="en-US" altLang="zh-CN" dirty="0"/>
              <a:t>while </a:t>
            </a:r>
            <a:r>
              <a:rPr lang="zh-CN" altLang="en-US" dirty="0"/>
              <a:t>和 </a:t>
            </a:r>
            <a:r>
              <a:rPr lang="en-US" altLang="zh-CN" dirty="0"/>
              <a:t>for </a:t>
            </a:r>
            <a:r>
              <a:rPr lang="zh-CN" altLang="en-US" dirty="0"/>
              <a:t>循环语句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DA844-6AD8-4ED0-B6B6-3260546A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2570-7215-44CD-8C69-54340468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01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CE59-DFB3-4E6D-BA9C-64BDB71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zh-CN" altLang="en-US" dirty="0"/>
              <a:t>解决示例</a:t>
            </a:r>
            <a:r>
              <a:rPr lang="en-US" dirty="0"/>
              <a:t> HelloWorld3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F7BE-2792-435B-A9BD-0DD3AE3B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继续步骤</a:t>
            </a:r>
            <a:r>
              <a:rPr lang="en-US" dirty="0"/>
              <a:t> 4</a:t>
            </a:r>
            <a:r>
              <a:rPr lang="zh-CN" altLang="en-US" dirty="0"/>
              <a:t>：回顾反思</a:t>
            </a:r>
            <a:endParaRPr lang="en-US" dirty="0"/>
          </a:p>
          <a:p>
            <a:pPr lvl="1"/>
            <a:r>
              <a:rPr lang="zh-CN" altLang="en-US" dirty="0"/>
              <a:t>如果要打印如下三行怎么办？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dirty="0"/>
              <a:t>    “Line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: hello, world”</a:t>
            </a:r>
          </a:p>
          <a:p>
            <a:pPr marL="457200" lvl="1" indent="0">
              <a:buNone/>
            </a:pPr>
            <a:r>
              <a:rPr lang="en-US" dirty="0"/>
              <a:t>    “Line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: hello, world”</a:t>
            </a:r>
          </a:p>
          <a:p>
            <a:pPr marL="457200" lvl="1" indent="0">
              <a:buNone/>
            </a:pPr>
            <a:r>
              <a:rPr lang="en-US" dirty="0"/>
              <a:t>    “Line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: hello, world”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DA844-6AD8-4ED0-B6B6-3260546A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2570-7215-44CD-8C69-54340468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8DA135-8C7F-4EB2-A4D5-5678483D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38" y="3059592"/>
            <a:ext cx="5734050" cy="2476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3A42DF-8950-4D7D-8D21-A4B35415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C6BE-D929-444C-8C8F-CC42BC4A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程序基本构成</a:t>
            </a:r>
            <a:endParaRPr lang="en-US" altLang="zh-CN" dirty="0"/>
          </a:p>
          <a:p>
            <a:pPr lvl="1"/>
            <a:r>
              <a:rPr lang="zh-CN" altLang="en-US" dirty="0"/>
              <a:t>程序构成：一个 </a:t>
            </a:r>
            <a:r>
              <a:rPr lang="en-US" altLang="zh-CN" dirty="0"/>
              <a:t>C </a:t>
            </a:r>
            <a:r>
              <a:rPr lang="zh-CN" altLang="en-US" dirty="0"/>
              <a:t>语言程序无论其长短，都是由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变量        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</a:t>
            </a:r>
            <a:r>
              <a:rPr lang="zh-CN" altLang="en-US" dirty="0"/>
              <a:t>组成。完整的代码框架如下：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D05B3-73D1-4FF6-952E-8102D924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37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FBDDCC0-280B-4E5C-9B07-1FFA5D65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DC4191A-453F-4F7D-8EF0-936129063A78}"/>
              </a:ext>
            </a:extLst>
          </p:cNvPr>
          <p:cNvSpPr/>
          <p:nvPr/>
        </p:nvSpPr>
        <p:spPr>
          <a:xfrm>
            <a:off x="7664287" y="4091732"/>
            <a:ext cx="411256" cy="13549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B044C-2BA9-45DF-8B0E-2E23CA634B7A}"/>
              </a:ext>
            </a:extLst>
          </p:cNvPr>
          <p:cNvSpPr txBox="1"/>
          <p:nvPr/>
        </p:nvSpPr>
        <p:spPr>
          <a:xfrm>
            <a:off x="8381561" y="4383020"/>
            <a:ext cx="2534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主函数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main()</a:t>
            </a:r>
          </a:p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程序的入口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D7B7FF-7090-4707-A202-8A3949CC4292}"/>
              </a:ext>
            </a:extLst>
          </p:cNvPr>
          <p:cNvCxnSpPr/>
          <p:nvPr/>
        </p:nvCxnSpPr>
        <p:spPr>
          <a:xfrm flipH="1">
            <a:off x="7601617" y="3299791"/>
            <a:ext cx="5553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117F94-0381-48CA-8E68-E3DC43F17AF1}"/>
              </a:ext>
            </a:extLst>
          </p:cNvPr>
          <p:cNvSpPr txBox="1"/>
          <p:nvPr/>
        </p:nvSpPr>
        <p:spPr>
          <a:xfrm>
            <a:off x="8381561" y="3118905"/>
            <a:ext cx="2534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预处理指令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21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648F-D790-4453-8A3D-C1091A6E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内容提要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BFD8-6E9E-4FB6-AAB3-7E0F72AD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2DFD-FA2B-4A74-B5D3-CFB2DD6F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语言程序设计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入门篇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31088-54D0-49EF-B95A-86D3BEE69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76517"/>
              </p:ext>
            </p:extLst>
          </p:nvPr>
        </p:nvGraphicFramePr>
        <p:xfrm>
          <a:off x="907695" y="1182329"/>
          <a:ext cx="10022146" cy="4952067"/>
        </p:xfrm>
        <a:graphic>
          <a:graphicData uri="http://schemas.openxmlformats.org/drawingml/2006/table">
            <a:tbl>
              <a:tblPr/>
              <a:tblGrid>
                <a:gridCol w="778755">
                  <a:extLst>
                    <a:ext uri="{9D8B030D-6E8A-4147-A177-3AD203B41FA5}">
                      <a16:colId xmlns:a16="http://schemas.microsoft.com/office/drawing/2014/main" val="293849076"/>
                    </a:ext>
                  </a:extLst>
                </a:gridCol>
                <a:gridCol w="2633869">
                  <a:extLst>
                    <a:ext uri="{9D8B030D-6E8A-4147-A177-3AD203B41FA5}">
                      <a16:colId xmlns:a16="http://schemas.microsoft.com/office/drawing/2014/main" val="793330381"/>
                    </a:ext>
                  </a:extLst>
                </a:gridCol>
                <a:gridCol w="6609522">
                  <a:extLst>
                    <a:ext uri="{9D8B030D-6E8A-4147-A177-3AD203B41FA5}">
                      <a16:colId xmlns:a16="http://schemas.microsoft.com/office/drawing/2014/main" val="861828054"/>
                    </a:ext>
                  </a:extLst>
                </a:gridCol>
              </a:tblGrid>
              <a:tr h="631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序号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标题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要点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95278"/>
                  </a:ext>
                </a:extLst>
              </a:tr>
              <a:tr h="43895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入门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</a:t>
                      </a:r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语言程序的基本构成示例</a:t>
                      </a:r>
                      <a:r>
                        <a:rPr 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HelloWorld</a:t>
                      </a:r>
                      <a:endParaRPr lang="zh-CN" altLang="en-US" sz="2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4692"/>
                  </a:ext>
                </a:extLst>
              </a:tr>
              <a:tr h="50192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变量与算术表达式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华氏</a:t>
                      </a:r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</a:t>
                      </a:r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摄氏温度转换示例</a:t>
                      </a:r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F2C</a:t>
                      </a:r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，展示变量与算术表达式以及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while</a:t>
                      </a:r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循环语句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113089"/>
                  </a:ext>
                </a:extLst>
              </a:tr>
              <a:tr h="38269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for </a:t>
                      </a:r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循环语句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示例</a:t>
                      </a:r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F2C</a:t>
                      </a:r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for</a:t>
                      </a:r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循环实现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40256"/>
                  </a:ext>
                </a:extLst>
              </a:tr>
              <a:tr h="38269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符号常量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在示例</a:t>
                      </a:r>
                      <a:r>
                        <a:rPr lang="en-US" altLang="zh-CN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F2C</a:t>
                      </a:r>
                      <a:r>
                        <a:rPr lang="zh-CN" altLang="en-US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中引入符号常量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833900"/>
                  </a:ext>
                </a:extLst>
              </a:tr>
              <a:tr h="6408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字符输入</a:t>
                      </a:r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输出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字符文件的复制、字符</a:t>
                      </a:r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行</a:t>
                      </a:r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单词计数，</a:t>
                      </a:r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if-else</a:t>
                      </a:r>
                      <a:endParaRPr lang="zh-CN" altLang="en-US" sz="2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505275"/>
                  </a:ext>
                </a:extLst>
              </a:tr>
              <a:tr h="38269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数组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数字字符计数</a:t>
                      </a:r>
                      <a:r>
                        <a:rPr lang="en-US" altLang="zh-CN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</a:t>
                      </a:r>
                      <a:r>
                        <a:rPr lang="zh-CN" altLang="en-US" sz="20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整型数数组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46515"/>
                  </a:ext>
                </a:extLst>
              </a:tr>
              <a:tr h="209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函数 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幂函数</a:t>
                      </a:r>
                      <a:r>
                        <a:rPr 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pow</a:t>
                      </a:r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er</a:t>
                      </a:r>
                      <a:endParaRPr lang="en-US" sz="2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652871"/>
                  </a:ext>
                </a:extLst>
              </a:tr>
              <a:tr h="3826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参数</a:t>
                      </a:r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——</a:t>
                      </a:r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传值调用 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传值调用函数</a:t>
                      </a:r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power(2, 3)</a:t>
                      </a:r>
                      <a:endParaRPr lang="zh-CN" altLang="en-US" sz="2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85576"/>
                  </a:ext>
                </a:extLst>
              </a:tr>
              <a:tr h="3826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</a:t>
                      </a:r>
                      <a:endParaRPr lang="en-US" sz="2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字符数组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2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endParaRPr lang="en-US" sz="2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外部变量与作用域</a:t>
                      </a: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9112" marR="39112" marT="18051" marB="18051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EDAD6CEF-A5F4-4FB3-9115-8315997F1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1252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4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42DF-8950-4D7D-8D21-A4B35415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两项任务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C6BE-D929-444C-8C8F-CC42BC4A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/>
              <a:t>C </a:t>
            </a:r>
            <a:r>
              <a:rPr lang="zh-CN" altLang="en-US" dirty="0"/>
              <a:t>程序的基本构成：第一个 </a:t>
            </a:r>
            <a:r>
              <a:rPr lang="en-US" altLang="zh-CN" dirty="0"/>
              <a:t>C </a:t>
            </a:r>
            <a:r>
              <a:rPr lang="zh-CN" altLang="en-US" dirty="0"/>
              <a:t>程序 </a:t>
            </a:r>
            <a:r>
              <a:rPr lang="en-US" altLang="zh-CN" dirty="0"/>
              <a:t>HelloWorld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编译和运行：以在线开发环境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Jdoodle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VS2019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为工具展示程序运行的结果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D05B3-73D1-4FF6-952E-8102D924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FBDDCC0-280B-4E5C-9B07-1FFA5D65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语言程序设计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入门篇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22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42DF-8950-4D7D-8D21-A4B35415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HelloWorld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C6BE-D929-444C-8C8F-CC42BC4A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19" y="2265679"/>
            <a:ext cx="10515600" cy="4925211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第一个</a:t>
            </a:r>
            <a:r>
              <a:rPr lang="en-US" altLang="zh-CN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</a:t>
            </a:r>
            <a:r>
              <a:rPr lang="zh-CN" altLang="en-US" dirty="0"/>
              <a:t>：</a:t>
            </a:r>
            <a:r>
              <a:rPr lang="en-US" altLang="zh-CN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HelloWorld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问题：请打印出下列文字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14400" lvl="2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hello, world</a:t>
            </a:r>
          </a:p>
          <a:p>
            <a:pPr marL="914400" lvl="2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D05B3-73D1-4FF6-952E-8102D924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FBDDCC0-280B-4E5C-9B07-1FFA5D65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语言程序设计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入门篇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05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42DF-8950-4D7D-8D21-A4B35415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HelloWorld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C6BE-D929-444C-8C8F-CC42BC4A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完整的程序代码：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D05B3-73D1-4FF6-952E-8102D924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335-CA07-463B-B1CB-E964E7E7F609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FBDDCC0-280B-4E5C-9B07-1FFA5D65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717" y="6356350"/>
            <a:ext cx="618773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-</a:t>
            </a:r>
            <a:r>
              <a:rPr lang="zh-CN" altLang="en-US" dirty="0"/>
              <a:t>入门篇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754798-962B-46AB-BAD3-BFE030B53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" r="6087" b="12540"/>
          <a:stretch/>
        </p:blipFill>
        <p:spPr>
          <a:xfrm>
            <a:off x="1192149" y="1921775"/>
            <a:ext cx="5128182" cy="2382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C0E50A-0CAC-4D42-B53F-EB73E8ED6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403" y="2400300"/>
            <a:ext cx="29813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6F9B192-C65D-4BA0-BEEC-C8922D9B1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1152" y="13432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计算机基本工作过程</a:t>
            </a:r>
          </a:p>
        </p:txBody>
      </p:sp>
      <p:pic>
        <p:nvPicPr>
          <p:cNvPr id="19459" name="Picture 3" descr="HS5ClipImage_3f4f0361">
            <a:extLst>
              <a:ext uri="{FF2B5EF4-FFF2-40B4-BE49-F238E27FC236}">
                <a16:creationId xmlns:a16="http://schemas.microsoft.com/office/drawing/2014/main" id="{BD6B8BF7-5A1F-450D-A7C7-3A66FB132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1462089"/>
            <a:ext cx="4464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>
            <a:extLst>
              <a:ext uri="{FF2B5EF4-FFF2-40B4-BE49-F238E27FC236}">
                <a16:creationId xmlns:a16="http://schemas.microsoft.com/office/drawing/2014/main" id="{0425123A-B540-47FE-90E6-1D40AA6F3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2450" y="5294313"/>
            <a:ext cx="8686800" cy="1230312"/>
          </a:xfrm>
        </p:spPr>
        <p:txBody>
          <a:bodyPr/>
          <a:lstStyle/>
          <a:p>
            <a:pPr eaLnBrk="1">
              <a:defRPr/>
            </a:pPr>
            <a:r>
              <a:rPr lang="zh-CN" altLang="en-US" sz="2400" dirty="0">
                <a:ea typeface="宋体" pitchFamily="2" charset="-122"/>
              </a:rPr>
              <a:t>整个过程的执行者是硬件，但硬件是受软件控制的</a:t>
            </a:r>
          </a:p>
          <a:p>
            <a:pPr eaLnBrk="1">
              <a:defRPr/>
            </a:pPr>
            <a:r>
              <a:rPr lang="zh-CN" altLang="en-US" sz="2400" dirty="0">
                <a:ea typeface="宋体" pitchFamily="2" charset="-122"/>
              </a:rPr>
              <a:t>编程，就是编写软件，使硬件按照人的意图工作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1A39B-CCFA-495B-9CB9-4B839FD0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451" y="1312993"/>
            <a:ext cx="7991475" cy="46116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冯诺依曼理论的要点是：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数字计算机的数制采用二进制</a:t>
            </a:r>
            <a:r>
              <a:rPr lang="zh-CN" altLang="en-US" sz="1800" dirty="0">
                <a:ea typeface="宋体" panose="02010600030101010101" pitchFamily="2" charset="-122"/>
              </a:rPr>
              <a:t>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计算机应该按照程序顺序执行。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hlinkClick r:id="rId3"/>
              </a:rPr>
              <a:t>冯诺依曼体系结构</a:t>
            </a:r>
            <a:r>
              <a:rPr lang="zh-CN" altLang="en-US" sz="1800" dirty="0">
                <a:ea typeface="宋体" panose="02010600030101010101" pitchFamily="2" charset="-122"/>
              </a:rPr>
              <a:t>。从</a:t>
            </a:r>
            <a:r>
              <a:rPr lang="en-US" altLang="zh-CN" sz="1800" dirty="0">
                <a:ea typeface="宋体" panose="02010600030101010101" pitchFamily="2" charset="-122"/>
              </a:rPr>
              <a:t>ENIAC</a:t>
            </a: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ENIAC</a:t>
            </a:r>
            <a:r>
              <a:rPr lang="zh-CN" altLang="en-US" sz="1800" dirty="0">
                <a:ea typeface="宋体" panose="02010600030101010101" pitchFamily="2" charset="-122"/>
              </a:rPr>
              <a:t>并不是冯诺依曼体系）到当前最先进的计算机都采用的是冯诺依曼体系结构。所以冯诺依曼是当之无愧的数字计算机之父。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根据冯诺依曼体系结构构成的计算机，必须具有如下功能：</a:t>
            </a: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把需要的程序和数据送至计算机中。</a:t>
            </a: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必须具有长期记忆程序、数据、中间结果及最终运算结果的能力。</a:t>
            </a: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能够完成各种算术、</a:t>
            </a:r>
            <a:r>
              <a:rPr lang="zh-CN" altLang="en-US" sz="1800" dirty="0">
                <a:ea typeface="宋体" panose="02010600030101010101" pitchFamily="2" charset="-122"/>
                <a:hlinkClick r:id="rId4"/>
              </a:rPr>
              <a:t>逻辑运算</a:t>
            </a:r>
            <a:r>
              <a:rPr lang="zh-CN" altLang="en-US" sz="1800" dirty="0">
                <a:ea typeface="宋体" panose="02010600030101010101" pitchFamily="2" charset="-122"/>
              </a:rPr>
              <a:t>和数据传送等数据加工处理的能力。</a:t>
            </a: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能够根据需要控制程序走向，并能根据指令控制机器的各部件协调操作。</a:t>
            </a: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能够按照要求将处理结果输出给用户。</a:t>
            </a: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为了完成上述的功能，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计算机必须具备五大基本组成部件</a:t>
            </a:r>
            <a:r>
              <a:rPr lang="zh-CN" altLang="en-US" sz="1800" dirty="0">
                <a:ea typeface="宋体" panose="02010600030101010101" pitchFamily="2" charset="-122"/>
              </a:rPr>
              <a:t>，包括：</a:t>
            </a: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输入数据和程序的输入设备</a:t>
            </a: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记忆程序和数据的存储器</a:t>
            </a: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完成数据加工处理的运算器</a:t>
            </a: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控制程序执行的控制器</a:t>
            </a:r>
          </a:p>
          <a:p>
            <a:pPr marL="0" inden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宋体" panose="02010600030101010101" pitchFamily="2" charset="-122"/>
              </a:rPr>
              <a:t>输出处理结果的输出设备</a:t>
            </a:r>
          </a:p>
          <a:p>
            <a:pPr marL="0" indent="0"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1507" name="Rectangle 46">
            <a:extLst>
              <a:ext uri="{FF2B5EF4-FFF2-40B4-BE49-F238E27FC236}">
                <a16:creationId xmlns:a16="http://schemas.microsoft.com/office/drawing/2014/main" id="{CEE1C424-0548-48D1-827A-3A9A66220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790" y="563433"/>
            <a:ext cx="2266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800" dirty="0">
                <a:solidFill>
                  <a:schemeClr val="accent2"/>
                </a:solidFill>
                <a:latin typeface="Verdana" panose="020B0604030504040204" pitchFamily="34" charset="0"/>
              </a:rPr>
              <a:t>冯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·</a:t>
            </a:r>
            <a:r>
              <a:rPr lang="zh-CN" altLang="en-US" sz="1800" dirty="0">
                <a:solidFill>
                  <a:schemeClr val="accent2"/>
                </a:solidFill>
                <a:latin typeface="Verdana" panose="020B0604030504040204" pitchFamily="34" charset="0"/>
              </a:rPr>
              <a:t>诺依曼机</a:t>
            </a: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800" dirty="0">
                <a:solidFill>
                  <a:schemeClr val="accent2"/>
                </a:solidFill>
                <a:latin typeface="Verdana" panose="020B0604030504040204" pitchFamily="34" charset="0"/>
              </a:rPr>
              <a:t>结构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7005</TotalTime>
  <Words>3080</Words>
  <Application>Microsoft Office PowerPoint</Application>
  <PresentationFormat>宽屏</PresentationFormat>
  <Paragraphs>363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Microsoft Yahei</vt:lpstr>
      <vt:lpstr>Microsoft YaHei UI</vt:lpstr>
      <vt:lpstr>Monotype Sorts</vt:lpstr>
      <vt:lpstr>等线</vt:lpstr>
      <vt:lpstr>等线 Light</vt:lpstr>
      <vt:lpstr>宋体</vt:lpstr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课程教学大纲</vt:lpstr>
      <vt:lpstr>PowerPoint 演示文稿</vt:lpstr>
      <vt:lpstr>第一章  导言</vt:lpstr>
      <vt:lpstr>内容提要</vt:lpstr>
      <vt:lpstr>两项任务</vt:lpstr>
      <vt:lpstr>HelloWorld</vt:lpstr>
      <vt:lpstr>HelloWorld</vt:lpstr>
      <vt:lpstr>计算机基本工作过程</vt:lpstr>
      <vt:lpstr>PowerPoint 演示文稿</vt:lpstr>
      <vt:lpstr>计算机基本工作过程</vt:lpstr>
      <vt:lpstr>程序设计语言的故事</vt:lpstr>
      <vt:lpstr>程序设计语言的故事</vt:lpstr>
      <vt:lpstr>PowerPoint 演示文稿</vt:lpstr>
      <vt:lpstr>PowerPoint 演示文稿</vt:lpstr>
      <vt:lpstr>PowerPoint 演示文稿</vt:lpstr>
      <vt:lpstr>程序设计语言</vt:lpstr>
      <vt:lpstr>VS2019</vt:lpstr>
      <vt:lpstr>PowerPoint 演示文稿</vt:lpstr>
      <vt:lpstr>PowerPoint 演示文稿</vt:lpstr>
      <vt:lpstr>  例1.1 打印出语句：Hello World！</vt:lpstr>
      <vt:lpstr>参数</vt:lpstr>
      <vt:lpstr>语句</vt:lpstr>
      <vt:lpstr>字符串</vt:lpstr>
      <vt:lpstr>转义字符\n</vt:lpstr>
      <vt:lpstr>return 语句</vt:lpstr>
      <vt:lpstr>C标准</vt:lpstr>
      <vt:lpstr>PowerPoint 演示文稿</vt:lpstr>
      <vt:lpstr>PowerPoint 演示文稿</vt:lpstr>
      <vt:lpstr>举一反三：</vt:lpstr>
      <vt:lpstr>解决示例 HelloWorld3 …</vt:lpstr>
      <vt:lpstr>… 解决示例 HelloWorld3 …</vt:lpstr>
      <vt:lpstr>… 解决示例 HelloWorld3 …</vt:lpstr>
      <vt:lpstr>… 解决示例 HelloWorld3 …</vt:lpstr>
      <vt:lpstr>… 解决示例 HelloWorld3 …</vt:lpstr>
      <vt:lpstr>… 解决示例 HelloWorld3 …</vt:lpstr>
      <vt:lpstr>… 解决示例 HelloWorld3 …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Chunhui Guo</dc:creator>
  <cp:lastModifiedBy>SDDX</cp:lastModifiedBy>
  <cp:revision>50</cp:revision>
  <dcterms:created xsi:type="dcterms:W3CDTF">2019-08-27T16:35:16Z</dcterms:created>
  <dcterms:modified xsi:type="dcterms:W3CDTF">2022-10-14T07:14:39Z</dcterms:modified>
</cp:coreProperties>
</file>