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C1C0-1F46-44C4-9AD5-5C28AEF5ABDC}" type="datetimeFigureOut">
              <a:rPr lang="en-SG" smtClean="0"/>
              <a:t>3/9/2015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2D51-301B-4DE3-9BE5-A5FEF5225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5228801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C1C0-1F46-44C4-9AD5-5C28AEF5ABDC}" type="datetimeFigureOut">
              <a:rPr lang="en-SG" smtClean="0"/>
              <a:t>3/9/2015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2D51-301B-4DE3-9BE5-A5FEF5225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871046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C1C0-1F46-44C4-9AD5-5C28AEF5ABDC}" type="datetimeFigureOut">
              <a:rPr lang="en-SG" smtClean="0"/>
              <a:t>3/9/2015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2D51-301B-4DE3-9BE5-A5FEF5225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2630617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C1C0-1F46-44C4-9AD5-5C28AEF5ABDC}" type="datetimeFigureOut">
              <a:rPr lang="en-SG" smtClean="0"/>
              <a:t>3/9/2015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2D51-301B-4DE3-9BE5-A5FEF5225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9013957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C1C0-1F46-44C4-9AD5-5C28AEF5ABDC}" type="datetimeFigureOut">
              <a:rPr lang="en-SG" smtClean="0"/>
              <a:t>3/9/2015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2D51-301B-4DE3-9BE5-A5FEF5225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9651407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C1C0-1F46-44C4-9AD5-5C28AEF5ABDC}" type="datetimeFigureOut">
              <a:rPr lang="en-SG" smtClean="0"/>
              <a:t>3/9/2015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2D51-301B-4DE3-9BE5-A5FEF5225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2189770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C1C0-1F46-44C4-9AD5-5C28AEF5ABDC}" type="datetimeFigureOut">
              <a:rPr lang="en-SG" smtClean="0"/>
              <a:t>3/9/2015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2D51-301B-4DE3-9BE5-A5FEF5225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7400670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C1C0-1F46-44C4-9AD5-5C28AEF5ABDC}" type="datetimeFigureOut">
              <a:rPr lang="en-SG" smtClean="0"/>
              <a:t>3/9/2015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2D51-301B-4DE3-9BE5-A5FEF5225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2625422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C1C0-1F46-44C4-9AD5-5C28AEF5ABDC}" type="datetimeFigureOut">
              <a:rPr lang="en-SG" smtClean="0"/>
              <a:t>3/9/2015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2D51-301B-4DE3-9BE5-A5FEF5225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6584194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C1C0-1F46-44C4-9AD5-5C28AEF5ABDC}" type="datetimeFigureOut">
              <a:rPr lang="en-SG" smtClean="0"/>
              <a:t>3/9/2015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2D51-301B-4DE3-9BE5-A5FEF5225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5020870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C1C0-1F46-44C4-9AD5-5C28AEF5ABDC}" type="datetimeFigureOut">
              <a:rPr lang="en-SG" smtClean="0"/>
              <a:t>3/9/2015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2D51-301B-4DE3-9BE5-A5FEF5225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6412821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BC1C0-1F46-44C4-9AD5-5C28AEF5ABDC}" type="datetimeFigureOut">
              <a:rPr lang="en-SG" smtClean="0"/>
              <a:t>3/9/2015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72D51-301B-4DE3-9BE5-A5FEF5225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914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4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141933" y="-65995"/>
            <a:ext cx="2072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Greed Reloaded.exe</a:t>
            </a:r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3843996" y="539694"/>
            <a:ext cx="4668300" cy="17465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3286389" y="2068194"/>
            <a:ext cx="5783513" cy="141511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502931" y="376244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Sri Sham</a:t>
            </a:r>
            <a:endParaRPr lang="en-SG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02931" y="450426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Glence</a:t>
            </a:r>
            <a:r>
              <a:rPr lang="en-SG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Low</a:t>
            </a:r>
            <a:endParaRPr lang="en-SG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27983" y="487815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Gary </a:t>
            </a:r>
            <a:r>
              <a:rPr lang="en-SG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Goh</a:t>
            </a:r>
            <a:endParaRPr lang="en-SG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02931" y="413038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Jeffrey Low</a:t>
            </a:r>
            <a:endParaRPr lang="en-SG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24813" y="3483309"/>
            <a:ext cx="119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&gt; Done By: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images.all-free-download.com/images/graphiclarge/blue_jigsaw_piece_clip_art_22521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39338">
            <a:off x="939115" y="2017701"/>
            <a:ext cx="1582658" cy="157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.clipartpanda.com/jigsaw-clipart-red-jigsaw-piece-clip-art_429257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2338">
            <a:off x="9813385" y="1244522"/>
            <a:ext cx="1903717" cy="188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tatic1.textcraft.net/data1/d/7/d735f6519ff46072011614ccdf5e210064970847da39a3ee5e6b4b0d3255bfef95601890afd80709da39a3ee5e6b4b0d3255bfef95601890afd807097578aaed170da4e8e83f85493757425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03585">
            <a:off x="812794" y="4235998"/>
            <a:ext cx="3326981" cy="78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0601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141933" y="-65995"/>
            <a:ext cx="2072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Greed Reloaded.exe</a:t>
            </a:r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2271859" y="463278"/>
            <a:ext cx="7825100" cy="10793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1367" y="2145181"/>
            <a:ext cx="1151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>
                <a:solidFill>
                  <a:schemeClr val="bg1"/>
                </a:solidFill>
              </a:rPr>
              <a:t>g</a:t>
            </a:r>
            <a:r>
              <a:rPr lang="en-SG" dirty="0" err="1" smtClean="0">
                <a:solidFill>
                  <a:schemeClr val="bg1"/>
                </a:solidFill>
              </a:rPr>
              <a:t>reedReloaded</a:t>
            </a:r>
            <a:r>
              <a:rPr lang="en-SG" dirty="0" smtClean="0">
                <a:solidFill>
                  <a:schemeClr val="bg1"/>
                </a:solidFill>
              </a:rPr>
              <a:t> = eating numbers and the amount you move will depend on the number and direction you are facing</a:t>
            </a:r>
          </a:p>
          <a:p>
            <a:endParaRPr lang="en-SG" dirty="0" smtClean="0">
              <a:solidFill>
                <a:schemeClr val="bg1"/>
              </a:solidFill>
            </a:endParaRPr>
          </a:p>
          <a:p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t="957" b="7405"/>
          <a:stretch/>
        </p:blipFill>
        <p:spPr>
          <a:xfrm>
            <a:off x="7279664" y="2516667"/>
            <a:ext cx="4172904" cy="419156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270" y="2505337"/>
            <a:ext cx="3932615" cy="420289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8583" y="2571777"/>
            <a:ext cx="2655040" cy="199128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 rot="21060982">
            <a:off x="4499084" y="3135962"/>
            <a:ext cx="27168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dirty="0" smtClean="0"/>
              <a:t>As many points as possible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734974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141933" y="-65995"/>
            <a:ext cx="2072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Greed Reloaded.exe</a:t>
            </a:r>
            <a:endParaRPr lang="en-S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267404" y="451781"/>
            <a:ext cx="5562600" cy="15716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08029" y="4868883"/>
            <a:ext cx="289060" cy="3800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706" y="1876343"/>
            <a:ext cx="3609891" cy="44815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675" y="1876343"/>
            <a:ext cx="6630031" cy="44815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559541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141933" y="-65995"/>
            <a:ext cx="2072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Greed Reloaded.exe</a:t>
            </a:r>
            <a:endParaRPr lang="en-S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1658" y="303337"/>
            <a:ext cx="4752975" cy="14954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69423" y="2168094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Hinting System by Gary </a:t>
            </a:r>
            <a:r>
              <a:rPr lang="en-SG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Goh</a:t>
            </a:r>
            <a:endParaRPr lang="en-SG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6498" y="2557034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Players &amp; Player </a:t>
            </a:r>
            <a:r>
              <a:rPr lang="en-SG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SG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by Gary </a:t>
            </a:r>
            <a:r>
              <a:rPr lang="en-SG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Goh</a:t>
            </a:r>
            <a:endParaRPr lang="en-SG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44837" y="2187702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Movement by Sri Sham</a:t>
            </a:r>
            <a:endParaRPr lang="en-SG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3872" y="2557034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 Generation by Sri Sham</a:t>
            </a:r>
            <a:endParaRPr lang="en-SG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685" y="3046182"/>
            <a:ext cx="3323945" cy="36957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t="957" b="7405"/>
          <a:stretch/>
        </p:blipFill>
        <p:spPr>
          <a:xfrm>
            <a:off x="6807176" y="3138797"/>
            <a:ext cx="3494913" cy="35105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300092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141933" y="-65995"/>
            <a:ext cx="2072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Greed Reloaded.exe</a:t>
            </a:r>
            <a:endParaRPr lang="en-S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801658" y="303337"/>
            <a:ext cx="4752975" cy="1495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801657" y="303337"/>
            <a:ext cx="4752975" cy="1495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07021" y="1882837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Chances by </a:t>
            </a:r>
            <a:r>
              <a:rPr lang="en-SG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Glence</a:t>
            </a:r>
            <a:r>
              <a:rPr lang="en-SG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Low</a:t>
            </a:r>
            <a:endParaRPr lang="en-SG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84044" y="2276933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 mode by </a:t>
            </a:r>
            <a:r>
              <a:rPr lang="en-SG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Glence</a:t>
            </a:r>
            <a:r>
              <a:rPr lang="en-SG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Low</a:t>
            </a:r>
            <a:endParaRPr lang="en-SG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8179" y="1881458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Highscore</a:t>
            </a:r>
            <a:r>
              <a:rPr lang="en-SG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by Jeffrey Low</a:t>
            </a:r>
            <a:endParaRPr lang="en-SG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97" y="2736501"/>
            <a:ext cx="5465515" cy="3455682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1925983" y="2284473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Tutorial by Jeffrey Low</a:t>
            </a:r>
            <a:endParaRPr lang="en-SG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t="747"/>
          <a:stretch/>
        </p:blipFill>
        <p:spPr>
          <a:xfrm>
            <a:off x="6101542" y="2736501"/>
            <a:ext cx="5744094" cy="28335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179" y="2736502"/>
            <a:ext cx="6498570" cy="17108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244078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141933" y="-65995"/>
            <a:ext cx="2072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Greed Reloaded.exe</a:t>
            </a:r>
            <a:endParaRPr lang="en-S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6696" y="303337"/>
            <a:ext cx="7962900" cy="1571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54839" y="2269217"/>
            <a:ext cx="462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Lots of potential replay-ability</a:t>
            </a:r>
            <a:endParaRPr lang="en-SG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7041" b="703"/>
          <a:stretch/>
        </p:blipFill>
        <p:spPr>
          <a:xfrm>
            <a:off x="10336398" y="1640940"/>
            <a:ext cx="1471807" cy="17942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1228498" y="3078695"/>
            <a:ext cx="357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For casual play and competitive play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38" y="1266048"/>
            <a:ext cx="2725686" cy="170355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thisordinaryguy.com/wp-content/uploads/2011/04/compet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76" y="3407040"/>
            <a:ext cx="2976043" cy="198283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37207" y="3785506"/>
            <a:ext cx="3158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Easy to pick-up , Hard to master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2052" name="Picture 4" descr="http://www.cliparthut.com/clip-arts/174/bike-with-training-wheels-174644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876" y="3336635"/>
            <a:ext cx="1312720" cy="163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08453" y="5259823"/>
            <a:ext cx="1892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Uniquely Strategic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6356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141933" y="-65995"/>
            <a:ext cx="2072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Greed Reloaded.exe</a:t>
            </a:r>
            <a:endParaRPr lang="en-SG" dirty="0"/>
          </a:p>
        </p:txBody>
      </p:sp>
      <p:pic>
        <p:nvPicPr>
          <p:cNvPr id="3074" name="Picture 2" descr="http://fontmeme.com/newcreate.php?text=DEMO%20TIME%21&amp;name=Pixelic%20War.ttf&amp;size=100&amp;style_color=1C9C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871" y="2296768"/>
            <a:ext cx="59245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5167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107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 Raja</dc:creator>
  <cp:lastModifiedBy>Sri Raja</cp:lastModifiedBy>
  <cp:revision>45</cp:revision>
  <dcterms:created xsi:type="dcterms:W3CDTF">2015-08-31T04:46:47Z</dcterms:created>
  <dcterms:modified xsi:type="dcterms:W3CDTF">2015-09-03T09:15:59Z</dcterms:modified>
</cp:coreProperties>
</file>