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 Raja" initials="SR" lastIdx="9" clrIdx="0">
    <p:extLst>
      <p:ext uri="{19B8F6BF-5375-455C-9EA6-DF929625EA0E}">
        <p15:presenceInfo xmlns:p15="http://schemas.microsoft.com/office/powerpoint/2012/main" userId="4513fe5e1cfcdf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321"/>
    <a:srgbClr val="000000"/>
    <a:srgbClr val="558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9T17:23:05.144" idx="1">
    <p:pos x="10" y="10"/>
    <p:text>Sham opens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9T17:23:53.375" idx="2">
    <p:pos x="10" y="10"/>
    <p:text>Each person to their respective points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9T17:31:06.255" idx="3">
    <p:pos x="10" y="10"/>
    <p:text>Ashley takes this one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9T17:31:22.041" idx="4">
    <p:pos x="10" y="10"/>
    <p:text>Sham &amp; maybe jt takes this? or maybe only sham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9T17:31:59.359" idx="5">
    <p:pos x="10" y="10"/>
    <p:text>Reynard takes this one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9T17:32:13.403" idx="6">
    <p:pos x="10" y="10"/>
    <p:text>Reynard takes this one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9T17:32:35.729" idx="7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6-02-09T17:32:55.629" idx="8">
    <p:pos x="10" y="106"/>
    <p:text>Ashley</p:text>
    <p:extLst>
      <p:ext uri="{C676402C-5697-4E1C-873F-D02D1690AC5C}">
        <p15:threadingInfo xmlns:p15="http://schemas.microsoft.com/office/powerpoint/2012/main" timeZoneBias="-480">
          <p15:parentCm authorId="1" idx="7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9T17:32:59.030" idx="9">
    <p:pos x="10" y="10"/>
    <p:text>Jing Ting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509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1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8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85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9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0B7B1C-9764-4AD3-A2B9-5AF0C2CD6B5B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FA5505-70A7-46C2-AE75-AB196862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38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omments" Target="../comments/comment6.xml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omments" Target="../comments/commen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54543" y="955590"/>
            <a:ext cx="5658798" cy="2962235"/>
            <a:chOff x="3790002" y="1008673"/>
            <a:chExt cx="4566153" cy="2464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92863">
              <a:off x="4259540" y="1736073"/>
              <a:ext cx="2402107" cy="1736908"/>
            </a:xfrm>
            <a:prstGeom prst="rect">
              <a:avLst/>
            </a:prstGeom>
          </p:spPr>
        </p:pic>
        <p:pic>
          <p:nvPicPr>
            <p:cNvPr id="1026" name="Picture 2" descr="http://get-logos.com/wp-content/uploads/2013/04/0008-cloudtech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3" t="26263" r="31944" b="37787"/>
            <a:stretch/>
          </p:blipFill>
          <p:spPr bwMode="auto">
            <a:xfrm rot="236344">
              <a:off x="5405727" y="1008673"/>
              <a:ext cx="1928901" cy="127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nder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96678">
              <a:off x="3790002" y="1862787"/>
              <a:ext cx="4566153" cy="920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DM2124 Assn2 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4964" y="4960137"/>
            <a:ext cx="3787036" cy="1463040"/>
          </a:xfrm>
        </p:spPr>
        <p:txBody>
          <a:bodyPr>
            <a:noAutofit/>
          </a:bodyPr>
          <a:lstStyle/>
          <a:p>
            <a:r>
              <a:rPr lang="en-US" sz="2000" dirty="0" smtClean="0"/>
              <a:t>Foo Jing Ting (152856H)</a:t>
            </a:r>
          </a:p>
          <a:p>
            <a:r>
              <a:rPr lang="en-US" sz="2000" dirty="0" smtClean="0"/>
              <a:t>Wong </a:t>
            </a:r>
            <a:r>
              <a:rPr lang="en-US" sz="2000" dirty="0" err="1" smtClean="0"/>
              <a:t>Keng</a:t>
            </a:r>
            <a:r>
              <a:rPr lang="en-US" sz="2000" dirty="0" smtClean="0"/>
              <a:t> Han Ashley (155135S)</a:t>
            </a:r>
          </a:p>
          <a:p>
            <a:r>
              <a:rPr lang="en-US" sz="2000" dirty="0" err="1" smtClean="0"/>
              <a:t>Seah</a:t>
            </a:r>
            <a:r>
              <a:rPr lang="en-US" sz="2000" dirty="0" smtClean="0"/>
              <a:t> Jun </a:t>
            </a:r>
            <a:r>
              <a:rPr lang="en-US" sz="2000" dirty="0" err="1" smtClean="0"/>
              <a:t>Hao</a:t>
            </a:r>
            <a:r>
              <a:rPr lang="en-US" sz="2000" dirty="0" smtClean="0"/>
              <a:t> Reynard (153674K)</a:t>
            </a:r>
          </a:p>
          <a:p>
            <a:r>
              <a:rPr lang="en-US" sz="2000" dirty="0" smtClean="0"/>
              <a:t>Sri Sham Haran (155129R)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4187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6000" dirty="0" smtClean="0">
                <a:solidFill>
                  <a:schemeClr val="tx1"/>
                </a:solidFill>
              </a:rPr>
              <a:t>loud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s</a:t>
            </a:r>
            <a:r>
              <a:rPr lang="en-US" sz="6000" dirty="0" smtClean="0">
                <a:solidFill>
                  <a:schemeClr val="tx1"/>
                </a:solidFill>
              </a:rPr>
              <a:t>torage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2" y="224152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Company Goal: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Develop free-to-play games to top the charts of the Google Play and AppStore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Build </a:t>
            </a:r>
            <a:r>
              <a:rPr lang="en-US" b="1" dirty="0" smtClean="0"/>
              <a:t>Wars(Ashley)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 smtClean="0"/>
              <a:t>Casual Sandbox &amp; Strategy game for iOS and Android devices. For people aged 16 – 23.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Agent Vs Agent(Sham)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Action game for iOS and Android devices. For people aged 10-18.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Magic S-Ward(Jing Ting)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Action Role-Playing Game (RPG) for iOS and Android devices. For people aged 14-22.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Five in Line(Reynard)</a:t>
            </a:r>
            <a:endParaRPr lang="en-US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Turn-based Strategy game for iOS and Android devices. For people of all ages</a:t>
            </a:r>
            <a:r>
              <a:rPr lang="en-US" dirty="0" smtClean="0"/>
              <a:t>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2" name="Picture 4" descr="http://www.nanigans.com/wp-content/uploads/2015/01/app-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254" y="4657123"/>
            <a:ext cx="1547890" cy="154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870" y="2534139"/>
            <a:ext cx="2314659" cy="16736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45205" y="41981"/>
            <a:ext cx="1568383" cy="993332"/>
          </a:xfrm>
          <a:prstGeom prst="rect">
            <a:avLst/>
          </a:prstGeom>
          <a:blipFill dpi="0" rotWithShape="1">
            <a:blip r:embed="rId4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0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6000" dirty="0" smtClean="0">
                <a:solidFill>
                  <a:schemeClr val="tx1"/>
                </a:solidFill>
              </a:rPr>
              <a:t>AME </a:t>
            </a:r>
            <a:r>
              <a:rPr lang="en-US" sz="4400" dirty="0" smtClean="0">
                <a:solidFill>
                  <a:schemeClr val="tx1"/>
                </a:solidFill>
              </a:rPr>
              <a:t>OF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sz="6000" dirty="0" smtClean="0">
                <a:solidFill>
                  <a:schemeClr val="tx1"/>
                </a:solidFill>
              </a:rPr>
              <a:t>OCUS</a:t>
            </a:r>
            <a:r>
              <a:rPr lang="en-US" sz="6000" dirty="0">
                <a:solidFill>
                  <a:schemeClr val="tx1"/>
                </a:solidFill>
              </a:rPr>
              <a:t/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3200" dirty="0" smtClean="0">
                <a:solidFill>
                  <a:schemeClr val="tx1"/>
                </a:solidFill>
              </a:rPr>
              <a:t>uild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 smtClean="0">
                <a:solidFill>
                  <a:schemeClr val="tx1"/>
                </a:solidFill>
              </a:rPr>
              <a:t>ars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45205" y="41981"/>
            <a:ext cx="1568383" cy="993332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46" y="1771679"/>
            <a:ext cx="2668385" cy="200336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46" y="3966146"/>
            <a:ext cx="2654300" cy="1990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2111" y="5956871"/>
            <a:ext cx="186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Mock-Up of Build Wars</a:t>
            </a:r>
            <a:endParaRPr lang="en-US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4793" y="2241288"/>
            <a:ext cx="882806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Build Wars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Shows potential to do well in the charts.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Good appeal; Mobile game market lacks games of this genre that are of </a:t>
            </a:r>
            <a:r>
              <a:rPr lang="en-US" sz="2000" dirty="0"/>
              <a:t>g</a:t>
            </a:r>
            <a:r>
              <a:rPr lang="en-US" sz="2000" dirty="0" smtClean="0"/>
              <a:t>ood quality.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Easy to expand the game with sequels.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Potential franchise with good following.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55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6000" dirty="0" smtClean="0">
                <a:solidFill>
                  <a:schemeClr val="tx1"/>
                </a:solidFill>
              </a:rPr>
              <a:t>ork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P</a:t>
            </a:r>
            <a:r>
              <a:rPr lang="en-US" sz="6000" dirty="0" smtClean="0">
                <a:solidFill>
                  <a:schemeClr val="tx1"/>
                </a:solidFill>
              </a:rPr>
              <a:t>lan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45205" y="41981"/>
            <a:ext cx="1568383" cy="993332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4793" y="2241288"/>
            <a:ext cx="882806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478" y="2165088"/>
            <a:ext cx="9290791" cy="16647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Working hours: 9am – 5pm; Weekdays only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30 minutes set aside for discussions with team to establish needs that are to be met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Sprints! Iterations last 2 weeks.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Daily scrums.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19736" y="4378227"/>
            <a:ext cx="1661487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85021" y="3808293"/>
            <a:ext cx="2004842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Multiplayer/ Online support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8123016" y="3822907"/>
            <a:ext cx="2004842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Micro-transactions / store &amp; prep for alpha release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1314894" y="5213332"/>
            <a:ext cx="2004842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Bug Fixing</a:t>
            </a:r>
            <a:br>
              <a:rPr lang="en-SG" dirty="0" smtClean="0"/>
            </a:br>
            <a:r>
              <a:rPr lang="en-SG" dirty="0" smtClean="0"/>
              <a:t>Add features based on feedback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1314894" y="3822907"/>
            <a:ext cx="2004842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Base Game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4908135" y="5203311"/>
            <a:ext cx="2158613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Pre-Registration Prep</a:t>
            </a:r>
          </a:p>
          <a:p>
            <a:pPr algn="ctr"/>
            <a:r>
              <a:rPr lang="en-SG" dirty="0" smtClean="0"/>
              <a:t>Publicity</a:t>
            </a:r>
            <a:br>
              <a:rPr lang="en-SG" dirty="0" smtClean="0"/>
            </a:br>
            <a:r>
              <a:rPr lang="en-SG" dirty="0" smtClean="0"/>
              <a:t>Bug Fixing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8123016" y="5203310"/>
            <a:ext cx="2004842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Final Release</a:t>
            </a:r>
            <a:endParaRPr lang="en-SG" dirty="0"/>
          </a:p>
        </p:txBody>
      </p: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>
            <a:off x="6989863" y="4390754"/>
            <a:ext cx="1133153" cy="1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4" idx="1"/>
          </p:cNvCxnSpPr>
          <p:nvPr/>
        </p:nvCxnSpPr>
        <p:spPr>
          <a:xfrm flipV="1">
            <a:off x="3319736" y="5785772"/>
            <a:ext cx="1588399" cy="1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5" idx="1"/>
          </p:cNvCxnSpPr>
          <p:nvPr/>
        </p:nvCxnSpPr>
        <p:spPr>
          <a:xfrm flipV="1">
            <a:off x="7066748" y="5785771"/>
            <a:ext cx="10562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0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6000" dirty="0" smtClean="0">
                <a:solidFill>
                  <a:schemeClr val="tx1"/>
                </a:solidFill>
              </a:rPr>
              <a:t>EAM 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6000" dirty="0" smtClean="0">
                <a:solidFill>
                  <a:schemeClr val="tx1"/>
                </a:solidFill>
              </a:rPr>
              <a:t>FFICIENCY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45205" y="41981"/>
            <a:ext cx="1568383" cy="993332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5210" y="2253814"/>
            <a:ext cx="8828061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Effective communication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Take daily meetings seriously.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Be social &amp; positive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Use communication platforms such as e-mail, </a:t>
            </a:r>
            <a:r>
              <a:rPr lang="en-US" dirty="0" err="1" smtClean="0"/>
              <a:t>Whatsapp</a:t>
            </a:r>
            <a:r>
              <a:rPr lang="en-US" dirty="0" smtClean="0"/>
              <a:t>, </a:t>
            </a:r>
            <a:r>
              <a:rPr lang="en-US" dirty="0"/>
              <a:t>S</a:t>
            </a:r>
            <a:r>
              <a:rPr lang="en-US" dirty="0" smtClean="0"/>
              <a:t>lack and Discord </a:t>
            </a:r>
            <a:r>
              <a:rPr lang="en-US" dirty="0" smtClean="0"/>
              <a:t>to communicate with team members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Respect &amp; loyalty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Establish Trust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Stay loyal to managers and department leaders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Mutual Respect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Dissemination of information from project manager &amp; department leaders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Practice efficient collaboration &amp; sharing of information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1026" name="Picture 2" descr="http://www.userlogos.org/files/logos/brossmac/GoogleDoc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026" y="4664762"/>
            <a:ext cx="3125306" cy="234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9284" y="1609062"/>
            <a:ext cx="524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000000"/>
                </a:solidFill>
              </a:rPr>
              <a:t>EFFECTIVE COMMUNICATION == TEAM EFFICIENCY</a:t>
            </a:r>
            <a:endParaRPr lang="en-SG" b="1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://advice.milkround.com/s3/milkround-prod/uploads/2014/09/effective-communication-achievable-student-job-skill-number-1-effectivecommunication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16" b="100000" l="7119" r="94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649" y="1259786"/>
            <a:ext cx="3968522" cy="1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6000" dirty="0" smtClean="0">
                <a:solidFill>
                  <a:schemeClr val="tx1"/>
                </a:solidFill>
              </a:rPr>
              <a:t>ystem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P</a:t>
            </a:r>
            <a:r>
              <a:rPr lang="en-US" sz="6000" dirty="0" smtClean="0">
                <a:solidFill>
                  <a:schemeClr val="tx1"/>
                </a:solidFill>
              </a:rPr>
              <a:t>reparation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800" dirty="0" smtClean="0">
                <a:solidFill>
                  <a:schemeClr val="tx1"/>
                </a:solidFill>
              </a:rPr>
              <a:t>hat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800" dirty="0" smtClean="0">
                <a:solidFill>
                  <a:schemeClr val="tx1"/>
                </a:solidFill>
              </a:rPr>
              <a:t>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sz="2800" dirty="0" smtClean="0">
                <a:solidFill>
                  <a:schemeClr val="tx1"/>
                </a:solidFill>
              </a:rPr>
              <a:t>se?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45205" y="41981"/>
            <a:ext cx="1568383" cy="993332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4793" y="2241288"/>
            <a:ext cx="882806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193" y="2393688"/>
            <a:ext cx="8828061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Microsoft Visual Studio</a:t>
            </a:r>
          </a:p>
          <a:p>
            <a:pPr marL="0" indent="0">
              <a:buNone/>
            </a:pPr>
            <a:endParaRPr lang="en-US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err="1" smtClean="0"/>
              <a:t>AutoDesk</a:t>
            </a:r>
            <a:r>
              <a:rPr lang="en-US" sz="4000" dirty="0" smtClean="0"/>
              <a:t> Maya</a:t>
            </a:r>
          </a:p>
          <a:p>
            <a:pPr marL="0" indent="0">
              <a:buNone/>
            </a:pPr>
            <a:endParaRPr lang="en-US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Adobe Photoshop</a:t>
            </a:r>
          </a:p>
          <a:p>
            <a:pPr marL="0" indent="0">
              <a:buNone/>
            </a:pPr>
            <a:endParaRPr lang="en-US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err="1" smtClean="0"/>
              <a:t>GitHub</a:t>
            </a:r>
            <a:r>
              <a:rPr lang="en-US" sz="4000" dirty="0" smtClean="0"/>
              <a:t> &amp; </a:t>
            </a:r>
            <a:r>
              <a:rPr lang="en-US" sz="4000" dirty="0" err="1" smtClean="0"/>
              <a:t>SmartGit</a:t>
            </a: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err="1" smtClean="0"/>
              <a:t>Trello</a:t>
            </a:r>
            <a:r>
              <a:rPr lang="en-US" sz="4000" dirty="0" smtClean="0"/>
              <a:t> &amp; teamwork.com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1026" name="Picture 2" descr="http://jtower.com/wp-content/uploads/2015/06/visual-studio-2013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49" y="1840800"/>
            <a:ext cx="3149066" cy="157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587406920094351360/oKVeyZk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499" y="1840800"/>
            <a:ext cx="1480684" cy="14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2/Adobe_Photoshop_CS6_icon.svg/2000px-Adobe_Photoshop_CS6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60" y="1934603"/>
            <a:ext cx="1410149" cy="13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500" y1="69107" x2="63214" y2="73929"/>
                        <a14:foregroundMark x1="29821" y1="76429" x2="69464" y2="34286"/>
                        <a14:foregroundMark x1="26964" y1="27321" x2="71607" y2="55714"/>
                        <a14:foregroundMark x1="30893" y1="75893" x2="63214" y2="74286"/>
                        <a14:foregroundMark x1="57679" y1="82321" x2="57679" y2="82321"/>
                        <a14:foregroundMark x1="57679" y1="82321" x2="43036" y2="72857"/>
                        <a14:foregroundMark x1="42143" y1="82857" x2="66071" y2="69107"/>
                        <a14:foregroundMark x1="39107" y1="83571" x2="60714" y2="83750"/>
                        <a14:foregroundMark x1="60536" y1="85536" x2="38750" y2="85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423" y="3620050"/>
            <a:ext cx="1852152" cy="185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yntevo.com/smartgit/img/home-smartgi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40" y="4239492"/>
            <a:ext cx="12001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thebluecollarmarketer.com/wp-content/uploads/2015/07/Trello-Logo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28" y="5299942"/>
            <a:ext cx="3866714" cy="11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clarriotshomecare.co.uk/wp-content/uploads/2015/11/Teamwork.com-Logo-Default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39" y="5232222"/>
            <a:ext cx="3900949" cy="13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7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6000" dirty="0" smtClean="0">
                <a:solidFill>
                  <a:schemeClr val="tx1"/>
                </a:solidFill>
              </a:rPr>
              <a:t>isk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m</a:t>
            </a:r>
            <a:r>
              <a:rPr lang="en-US" sz="6000" dirty="0" smtClean="0">
                <a:solidFill>
                  <a:schemeClr val="tx1"/>
                </a:solidFill>
              </a:rPr>
              <a:t>anagement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45205" y="41981"/>
            <a:ext cx="1568383" cy="993332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27943" y="2266340"/>
            <a:ext cx="882806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193" y="2393688"/>
            <a:ext cx="882806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/>
              <a:t>Backup your 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Do not rely on online methods only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/>
              <a:t>Work to avoid file collaboration conflicts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/>
              <a:t>Be prepared to move around in the event that we have to go offline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/>
              <a:t>Maintain mutual respect and avoid conflict with team members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/>
              <a:t>If we are falling behind schedule, expect to be informed to delay features &amp; extra </a:t>
            </a:r>
            <a:r>
              <a:rPr lang="en-US" sz="2500" dirty="0" err="1" smtClean="0"/>
              <a:t>gamemodes</a:t>
            </a:r>
            <a:r>
              <a:rPr lang="en-US" sz="2500" dirty="0" smtClean="0"/>
              <a:t> that are not crucial till post-release</a:t>
            </a:r>
            <a:endParaRPr lang="en-US" sz="25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40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4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2050" name="Picture 2" descr="http://www.insuranceinfoandtips.com/wp-content/uploads/2015/09/risk_measurement_400_clr_54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95" y="1077871"/>
            <a:ext cx="2631634" cy="263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knvbc.com/images/schedu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754" y="4537730"/>
            <a:ext cx="2091816" cy="17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orkplace friendship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5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836" y="2401813"/>
            <a:ext cx="2335164" cy="13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7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tx1"/>
                </a:solidFill>
              </a:rPr>
              <a:t>gile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M</a:t>
            </a:r>
            <a:r>
              <a:rPr lang="en-US" sz="6000" dirty="0" smtClean="0">
                <a:solidFill>
                  <a:schemeClr val="tx1"/>
                </a:solidFill>
              </a:rPr>
              <a:t>anagement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P</a:t>
            </a:r>
            <a:r>
              <a:rPr lang="en-US" sz="6000" dirty="0" smtClean="0">
                <a:solidFill>
                  <a:schemeClr val="tx1"/>
                </a:solidFill>
              </a:rPr>
              <a:t>lan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45205" y="41981"/>
            <a:ext cx="1568383" cy="993332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4793" y="2241288"/>
            <a:ext cx="882806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193" y="2393688"/>
            <a:ext cx="9879514" cy="4027416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SG" sz="2800" b="1" dirty="0" smtClean="0"/>
              <a:t>Scrum</a:t>
            </a:r>
            <a:r>
              <a:rPr lang="en-SG" sz="2800" b="1" dirty="0"/>
              <a:t> </a:t>
            </a: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SG" sz="2800" b="1" dirty="0"/>
              <a:t>Daily Scrum meeting every day</a:t>
            </a:r>
            <a:r>
              <a:rPr lang="en-SG" sz="2800" b="1" dirty="0" smtClean="0"/>
              <a:t>.</a:t>
            </a:r>
            <a:endParaRPr lang="en-SG" sz="2800" b="1" dirty="0"/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SG" sz="2800" b="1" dirty="0"/>
              <a:t>Sprints that last 2 weeks each.</a:t>
            </a: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SG" sz="2800" b="1" dirty="0" smtClean="0"/>
              <a:t>Having </a:t>
            </a:r>
            <a:r>
              <a:rPr lang="en-SG" sz="2800" b="1" dirty="0"/>
              <a:t>Sprint reviews before each sprint.</a:t>
            </a:r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SG" sz="2800" b="1" dirty="0" smtClean="0"/>
              <a:t>Testing </a:t>
            </a:r>
            <a:r>
              <a:rPr lang="en-SG" sz="2800" b="1" dirty="0"/>
              <a:t>before implementing</a:t>
            </a:r>
            <a:r>
              <a:rPr lang="en-SG" sz="2800" b="1" dirty="0" smtClean="0"/>
              <a:t>.</a:t>
            </a:r>
            <a:endParaRPr lang="en-SG" sz="2800" b="1" dirty="0"/>
          </a:p>
          <a:p>
            <a:pPr lvl="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SG" sz="2800" b="1" dirty="0"/>
              <a:t>Sprint backlogs.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3074" name="Picture 2" descr="http://www.agilecockpit.com/wp-content/uploads/2014/10/Scrum-oranj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173" y="4285742"/>
            <a:ext cx="2805068" cy="245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47853" y="5611660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47321"/>
                </a:solidFill>
              </a:rPr>
              <a:t>2 Weeks</a:t>
            </a:r>
            <a:endParaRPr lang="en-SG" dirty="0">
              <a:solidFill>
                <a:srgbClr val="F47321"/>
              </a:solidFill>
            </a:endParaRPr>
          </a:p>
        </p:txBody>
      </p:sp>
      <p:pic>
        <p:nvPicPr>
          <p:cNvPr id="3078" name="Picture 6" descr="http://www.yilmazcihan.com/wp-content/uploads/2015/03/Daily-Scrum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99" y="1335024"/>
            <a:ext cx="4174309" cy="267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0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End Of Presentation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Thank You!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751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en-SG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66601" y="-25400"/>
            <a:ext cx="5658798" cy="2962235"/>
            <a:chOff x="3790002" y="1008673"/>
            <a:chExt cx="4566153" cy="246430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92863">
              <a:off x="4259540" y="1736073"/>
              <a:ext cx="2402107" cy="1736908"/>
            </a:xfrm>
            <a:prstGeom prst="rect">
              <a:avLst/>
            </a:prstGeom>
          </p:spPr>
        </p:pic>
        <p:pic>
          <p:nvPicPr>
            <p:cNvPr id="10" name="Picture 2" descr="http://get-logos.com/wp-content/uploads/2013/04/0008-cloudtech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3" t="26263" r="31944" b="37787"/>
            <a:stretch/>
          </p:blipFill>
          <p:spPr bwMode="auto">
            <a:xfrm rot="236344">
              <a:off x="5405727" y="1008673"/>
              <a:ext cx="1928901" cy="127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Render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96678">
              <a:off x="3790002" y="1862787"/>
              <a:ext cx="4566153" cy="920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50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446</TotalTime>
  <Words>394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</vt:lpstr>
      <vt:lpstr>Wingdings 3</vt:lpstr>
      <vt:lpstr>Integral</vt:lpstr>
      <vt:lpstr>DM2124 Assn2 GROUP 2</vt:lpstr>
      <vt:lpstr>Cloud storage</vt:lpstr>
      <vt:lpstr>GAME OF FOCUS  Build Wars</vt:lpstr>
      <vt:lpstr>Work Plan</vt:lpstr>
      <vt:lpstr>TEAM EFFICIENCY</vt:lpstr>
      <vt:lpstr>System Preparation What DO we Use?</vt:lpstr>
      <vt:lpstr>Risk management</vt:lpstr>
      <vt:lpstr>Agile Management Plan</vt:lpstr>
      <vt:lpstr>End Of Presentation</vt:lpstr>
    </vt:vector>
  </TitlesOfParts>
  <Company>NYP GDT15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DM2124 Assignment 2 Presentation</dc:title>
  <dc:subject>DM2124 Assignment 2</dc:subject>
  <dc:creator>SRI SHAM HARAN S/O R RAJA; WONG KENG HAN, ASHLEY; FOO JING TING; REYNARD SEAH JUN HAO</dc:creator>
  <cp:lastModifiedBy>Sri Raja</cp:lastModifiedBy>
  <cp:revision>42</cp:revision>
  <dcterms:created xsi:type="dcterms:W3CDTF">2016-02-05T04:24:40Z</dcterms:created>
  <dcterms:modified xsi:type="dcterms:W3CDTF">2016-02-09T10:27:37Z</dcterms:modified>
</cp:coreProperties>
</file>