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86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90B7B1C-9764-4AD3-A2B9-5AF0C2CD6B5B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5505-70A7-46C2-AE75-AB19686201B6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5090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7B1C-9764-4AD3-A2B9-5AF0C2CD6B5B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5505-70A7-46C2-AE75-AB196862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7B1C-9764-4AD3-A2B9-5AF0C2CD6B5B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5505-70A7-46C2-AE75-AB19686201B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818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7B1C-9764-4AD3-A2B9-5AF0C2CD6B5B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5505-70A7-46C2-AE75-AB196862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8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7B1C-9764-4AD3-A2B9-5AF0C2CD6B5B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5505-70A7-46C2-AE75-AB19686201B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5851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7B1C-9764-4AD3-A2B9-5AF0C2CD6B5B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5505-70A7-46C2-AE75-AB196862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8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7B1C-9764-4AD3-A2B9-5AF0C2CD6B5B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5505-70A7-46C2-AE75-AB196862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6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7B1C-9764-4AD3-A2B9-5AF0C2CD6B5B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5505-70A7-46C2-AE75-AB196862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7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7B1C-9764-4AD3-A2B9-5AF0C2CD6B5B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5505-70A7-46C2-AE75-AB196862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6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7B1C-9764-4AD3-A2B9-5AF0C2CD6B5B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5505-70A7-46C2-AE75-AB196862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3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7B1C-9764-4AD3-A2B9-5AF0C2CD6B5B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5505-70A7-46C2-AE75-AB19686201B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39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90B7B1C-9764-4AD3-A2B9-5AF0C2CD6B5B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CFA5505-70A7-46C2-AE75-AB19686201B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0387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254543" y="955590"/>
            <a:ext cx="5658798" cy="2962235"/>
            <a:chOff x="3790002" y="1008673"/>
            <a:chExt cx="4566153" cy="246430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592863">
              <a:off x="4259540" y="1736073"/>
              <a:ext cx="2402107" cy="1736908"/>
            </a:xfrm>
            <a:prstGeom prst="rect">
              <a:avLst/>
            </a:prstGeom>
          </p:spPr>
        </p:pic>
        <p:pic>
          <p:nvPicPr>
            <p:cNvPr id="1026" name="Picture 2" descr="http://get-logos.com/wp-content/uploads/2013/04/0008-cloudtech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23" t="26263" r="31944" b="37787"/>
            <a:stretch/>
          </p:blipFill>
          <p:spPr bwMode="auto">
            <a:xfrm rot="236344">
              <a:off x="5405727" y="1008673"/>
              <a:ext cx="1928901" cy="1270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Rendered Imag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596678">
              <a:off x="3790002" y="1862787"/>
              <a:ext cx="4566153" cy="920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DM2124 Assn2 Group Number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599" y="4960137"/>
            <a:ext cx="3449595" cy="1463040"/>
          </a:xfrm>
        </p:spPr>
        <p:txBody>
          <a:bodyPr>
            <a:normAutofit/>
          </a:bodyPr>
          <a:lstStyle/>
          <a:p>
            <a:r>
              <a:rPr lang="en-US" dirty="0" smtClean="0"/>
              <a:t>Foo Jing Ting (152856H)</a:t>
            </a:r>
          </a:p>
          <a:p>
            <a:r>
              <a:rPr lang="en-US" dirty="0" smtClean="0"/>
              <a:t>Wong </a:t>
            </a:r>
            <a:r>
              <a:rPr lang="en-US" dirty="0" err="1" smtClean="0"/>
              <a:t>Keng</a:t>
            </a:r>
            <a:r>
              <a:rPr lang="en-US" dirty="0" smtClean="0"/>
              <a:t> Han Ashley (155135S)</a:t>
            </a:r>
          </a:p>
          <a:p>
            <a:r>
              <a:rPr lang="en-US" dirty="0" err="1" smtClean="0"/>
              <a:t>Seah</a:t>
            </a:r>
            <a:r>
              <a:rPr lang="en-US" dirty="0" smtClean="0"/>
              <a:t> Jun </a:t>
            </a:r>
            <a:r>
              <a:rPr lang="en-US" dirty="0" err="1" smtClean="0"/>
              <a:t>Hao</a:t>
            </a:r>
            <a:r>
              <a:rPr lang="en-US" dirty="0" smtClean="0"/>
              <a:t> Reynard (153674K)</a:t>
            </a:r>
          </a:p>
          <a:p>
            <a:r>
              <a:rPr lang="en-US" dirty="0" smtClean="0"/>
              <a:t>Sri Sham Haran (155129R)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8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loud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s</a:t>
            </a:r>
            <a:r>
              <a:rPr lang="en-US" dirty="0" smtClean="0">
                <a:solidFill>
                  <a:schemeClr val="tx1"/>
                </a:solidFill>
              </a:rPr>
              <a:t>torage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Build </a:t>
            </a:r>
            <a:r>
              <a:rPr lang="en-US" b="1" dirty="0" smtClean="0"/>
              <a:t>Wars(Ashley)</a:t>
            </a:r>
            <a:endParaRPr lang="en-US" b="1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US" dirty="0" smtClean="0"/>
              <a:t>Casual Sandbox &amp; Strategy game for iOS and Android devices. For people aged 16 – 23.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Agent Vs </a:t>
            </a:r>
            <a:r>
              <a:rPr lang="en-US" b="1" dirty="0" smtClean="0"/>
              <a:t>Agent(Sham)</a:t>
            </a:r>
            <a:endParaRPr lang="en-US" b="1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Action game for iOS and Android devices. For people aged 10-18.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Magic </a:t>
            </a:r>
            <a:r>
              <a:rPr lang="en-US" b="1" dirty="0" smtClean="0"/>
              <a:t>S-Ward(Jing Ting)</a:t>
            </a:r>
            <a:endParaRPr lang="en-US" b="1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Action Role-Playing Game (RPG) for iOS and Android devices. For people aged 14-22.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Five in </a:t>
            </a:r>
            <a:r>
              <a:rPr lang="en-US" b="1" dirty="0" smtClean="0"/>
              <a:t>Line(Reynard)</a:t>
            </a:r>
            <a:endParaRPr lang="en-US" b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Turn-based Strategy game for iOS and Android devices. For people of all 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Company Goal:</a:t>
            </a:r>
            <a:endParaRPr lang="en-US" sz="24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Develop free-to-play games to top the charts of the Google Play and </a:t>
            </a:r>
            <a:r>
              <a:rPr lang="en-US" sz="2000" dirty="0" err="1" smtClean="0"/>
              <a:t>AppStore</a:t>
            </a:r>
            <a:r>
              <a:rPr lang="en-US" sz="2000" dirty="0"/>
              <a:t>.</a:t>
            </a:r>
          </a:p>
        </p:txBody>
      </p:sp>
      <p:pic>
        <p:nvPicPr>
          <p:cNvPr id="2052" name="Picture 4" descr="http://www.nanigans.com/wp-content/uploads/2015/01/app-sto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997" y="4657124"/>
            <a:ext cx="1547890" cy="154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876" y="2338832"/>
            <a:ext cx="2314659" cy="16736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45205" y="41981"/>
            <a:ext cx="1568383" cy="993332"/>
          </a:xfrm>
          <a:prstGeom prst="rect">
            <a:avLst/>
          </a:prstGeom>
          <a:blipFill dpi="0" rotWithShape="1">
            <a:blip r:embed="rId4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0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869D"/>
                </a:solidFill>
              </a:rPr>
              <a:t>G</a:t>
            </a:r>
            <a:r>
              <a:rPr lang="en-US" dirty="0" smtClean="0">
                <a:solidFill>
                  <a:schemeClr val="tx1"/>
                </a:solidFill>
              </a:rPr>
              <a:t>AME </a:t>
            </a:r>
            <a:r>
              <a:rPr lang="en-US" sz="3600" dirty="0" smtClean="0">
                <a:solidFill>
                  <a:schemeClr val="tx1"/>
                </a:solidFill>
              </a:rPr>
              <a:t>OF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55869D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OCUS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2400" dirty="0" smtClean="0">
                <a:solidFill>
                  <a:schemeClr val="tx1"/>
                </a:solidFill>
              </a:rPr>
              <a:t>uild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2400" dirty="0" smtClean="0">
                <a:solidFill>
                  <a:schemeClr val="tx1"/>
                </a:solidFill>
              </a:rPr>
              <a:t>ars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545205" y="41981"/>
            <a:ext cx="1568383" cy="993332"/>
          </a:xfrm>
          <a:prstGeom prst="rect">
            <a:avLst/>
          </a:prstGeom>
          <a:blipFill dpi="0" rotWithShape="1">
            <a:blip r:embed="rId2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346" y="1771679"/>
            <a:ext cx="2668385" cy="2003367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346" y="3966146"/>
            <a:ext cx="2654300" cy="19907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42111" y="5956871"/>
            <a:ext cx="186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Mock-Up of Build Wars</a:t>
            </a:r>
            <a:endParaRPr lang="en-US" sz="14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14793" y="2241288"/>
            <a:ext cx="882806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Build Wars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Shows potential to do well in the charts.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Good appeal; Mobile game market lacks games of this genre that are of </a:t>
            </a:r>
            <a:r>
              <a:rPr lang="en-US" dirty="0"/>
              <a:t>g</a:t>
            </a:r>
            <a:r>
              <a:rPr lang="en-US" dirty="0" smtClean="0"/>
              <a:t>ood quality.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Easy to expand the game with sequels.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Potential franchise with good following.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455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151</TotalTime>
  <Words>178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Tw Cen MT</vt:lpstr>
      <vt:lpstr>Tw Cen MT Condensed</vt:lpstr>
      <vt:lpstr>Wingdings</vt:lpstr>
      <vt:lpstr>Wingdings 3</vt:lpstr>
      <vt:lpstr>Integral</vt:lpstr>
      <vt:lpstr>DM2124 Assn2 Group Number 2</vt:lpstr>
      <vt:lpstr>Cloud storage</vt:lpstr>
      <vt:lpstr>GAME OF FOCUS  Build Wars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 SHAM HARAN S/O R RAJA</dc:creator>
  <cp:lastModifiedBy>WONG KENG HAN ASHLEY</cp:lastModifiedBy>
  <cp:revision>16</cp:revision>
  <dcterms:created xsi:type="dcterms:W3CDTF">2016-02-05T04:24:40Z</dcterms:created>
  <dcterms:modified xsi:type="dcterms:W3CDTF">2016-02-05T09:48:36Z</dcterms:modified>
</cp:coreProperties>
</file>