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sldIdLst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0310-0DA5-4A80-9D3B-8807BA55A7B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C824F-8BC7-4DE6-BED8-29F94D1E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2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85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5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72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0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9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90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6090568" y="0"/>
            <a:ext cx="6101433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200"/>
            <a:ext cx="706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521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914400" y="5513939"/>
            <a:ext cx="521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81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3200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54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×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78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712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53033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220181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787329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971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904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416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6090568" y="0"/>
            <a:ext cx="6101433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200"/>
            <a:ext cx="706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521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914400" y="5513939"/>
            <a:ext cx="521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585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566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080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176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11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6090568" y="0"/>
            <a:ext cx="6101433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200"/>
            <a:ext cx="706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521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914400" y="5513939"/>
            <a:ext cx="521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166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3200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484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×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833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998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53033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220181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787329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61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3200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034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413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05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828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1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×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0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44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53033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220181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787329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86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1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45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7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19443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183330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418960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hyperlink" Target="https://developer.android.com/reference/android/app/Activity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gif"/><Relationship Id="rId4" Type="http://schemas.openxmlformats.org/officeDocument/2006/relationships/hyperlink" Target="https://developer.android.com/reference/android/content/Context.html#startActivity(android.content.Intent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job/JobScheduler.html" TargetMode="External"/><Relationship Id="rId2" Type="http://schemas.openxmlformats.org/officeDocument/2006/relationships/hyperlink" Target="https://developer.android.com/reference/android/app/Service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gif"/><Relationship Id="rId5" Type="http://schemas.openxmlformats.org/officeDocument/2006/relationships/hyperlink" Target="https://developer.android.com/reference/android/content/Context.html#startService(android.content.Intent)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#sendBroadcast(android.content.Intent)" TargetMode="External"/><Relationship Id="rId2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gif"/><Relationship Id="rId4" Type="http://schemas.openxmlformats.org/officeDocument/2006/relationships/hyperlink" Target="https://developer.android.com/reference/android/content/Context.html#sendOrderedBroadcast(android.content.Intent, java.lang.String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38973" y="2810541"/>
            <a:ext cx="70004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Android</a:t>
            </a:r>
            <a:br>
              <a:rPr lang="en" dirty="0" smtClean="0"/>
            </a:br>
            <a:r>
              <a:rPr lang="en" b="1" dirty="0" smtClean="0"/>
              <a:t> </a:t>
            </a:r>
            <a:r>
              <a:rPr lang="en" sz="8000" b="1" dirty="0" smtClean="0"/>
              <a:t>INTENTS</a:t>
            </a:r>
            <a:endParaRPr b="1" dirty="0"/>
          </a:p>
        </p:txBody>
      </p:sp>
      <p:pic>
        <p:nvPicPr>
          <p:cNvPr id="1026" name="Picture 2" descr="Image result for android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08" y="875686"/>
            <a:ext cx="7348400" cy="1143200"/>
          </a:xfrm>
        </p:spPr>
        <p:txBody>
          <a:bodyPr/>
          <a:lstStyle/>
          <a:p>
            <a:r>
              <a:rPr lang="en-US" dirty="0" smtClean="0"/>
              <a:t>Implicit Intents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014101" y="26862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These intents do not name a target and the field for the component name is left blank. Implicit intents are often used to activate components in other applications</a:t>
            </a:r>
          </a:p>
        </p:txBody>
      </p:sp>
      <p:pic>
        <p:nvPicPr>
          <p:cNvPr id="8194" name="Picture 2" descr="Image result for implicit int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01" y="3609601"/>
            <a:ext cx="5081899" cy="31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2508" y="3967994"/>
            <a:ext cx="5076203" cy="228390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the text message with a 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sendIntent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sendIntent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ACTION_SEND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sendIntent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putExtra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EXTRA_TEXT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sendIntent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"text/plain"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Verify that the intent will resolve to an 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sendIntent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resolveActivity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getPackageManager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sendIntent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853400" y="1163833"/>
            <a:ext cx="64852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8000" dirty="0">
                <a:solidFill>
                  <a:srgbClr val="FFFFFF"/>
                </a:solidFill>
              </a:rPr>
              <a:t>Thanks!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853400" y="2763240"/>
            <a:ext cx="6485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4800" dirty="0">
                <a:solidFill>
                  <a:srgbClr val="FFFFFF"/>
                </a:solidFill>
              </a:rPr>
              <a:t>Any questions?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6" name="Picture 2" descr="Image result for android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949100"/>
            <a:ext cx="7414902" cy="1537442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sz="2400" b="1" dirty="0">
                <a:solidFill>
                  <a:srgbClr val="FF0000"/>
                </a:solidFill>
              </a:rPr>
              <a:t>Intent</a:t>
            </a:r>
            <a:r>
              <a:rPr lang="en-US" dirty="0"/>
              <a:t> is basically a message that is passed between </a:t>
            </a:r>
            <a:r>
              <a:rPr lang="en-US" sz="2400" b="1" dirty="0">
                <a:solidFill>
                  <a:srgbClr val="FF0000"/>
                </a:solidFill>
              </a:rPr>
              <a:t>components</a:t>
            </a:r>
            <a:r>
              <a:rPr lang="en-US" dirty="0"/>
              <a:t> (such as </a:t>
            </a:r>
            <a:r>
              <a:rPr lang="en-US" b="1" dirty="0"/>
              <a:t>Activities</a:t>
            </a:r>
            <a:r>
              <a:rPr lang="en-US" dirty="0"/>
              <a:t>, </a:t>
            </a:r>
            <a:r>
              <a:rPr lang="en-US" b="1" dirty="0"/>
              <a:t>Services, Broadcast Receivers,</a:t>
            </a:r>
            <a:r>
              <a:rPr lang="en-US" dirty="0"/>
              <a:t> and </a:t>
            </a:r>
            <a:r>
              <a:rPr lang="en-US" b="1" dirty="0"/>
              <a:t>Content Providers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pic>
        <p:nvPicPr>
          <p:cNvPr id="7" name="Picture 2" descr="Image result for android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1351" y="2054302"/>
            <a:ext cx="27646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98504" y="1000659"/>
            <a:ext cx="4594789" cy="36311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 smtClean="0">
                <a:solidFill>
                  <a:schemeClr val="tx1"/>
                </a:solidFill>
                <a:latin typeface="Roboto"/>
              </a:rPr>
              <a:t>An </a:t>
            </a:r>
            <a:r>
              <a:rPr lang="en-US" sz="2000" dirty="0" smtClean="0">
                <a:solidFill>
                  <a:srgbClr val="039BE5"/>
                </a:solidFill>
                <a:latin typeface="Consolas" panose="020B0609020204030204" pitchFamily="49" charset="0"/>
              </a:rPr>
              <a:t>Intent</a:t>
            </a:r>
            <a:r>
              <a:rPr lang="en-US" sz="2000" dirty="0" smtClean="0">
                <a:solidFill>
                  <a:schemeClr val="tx1"/>
                </a:solidFill>
                <a:latin typeface="Roboto"/>
              </a:rPr>
              <a:t> is a messaging object you can use to request an action from another </a:t>
            </a:r>
            <a:r>
              <a:rPr lang="en-US" sz="2000" dirty="0" smtClean="0">
                <a:solidFill>
                  <a:srgbClr val="039BE5"/>
                </a:solidFill>
                <a:latin typeface="Roboto"/>
              </a:rPr>
              <a:t>app component</a:t>
            </a:r>
            <a:r>
              <a:rPr lang="en-US" sz="2000" dirty="0" smtClean="0">
                <a:solidFill>
                  <a:schemeClr val="tx1"/>
                </a:solidFill>
                <a:latin typeface="Roboto"/>
              </a:rPr>
              <a:t>. Although 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intents facilitate communication between components in several ways, there are three fundamental use cases: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Image result for android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019437" y="1933972"/>
            <a:ext cx="4368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b="1" i="0" dirty="0" smtClean="0">
                <a:solidFill>
                  <a:schemeClr val="bg1"/>
                </a:solidFill>
                <a:effectLst/>
                <a:latin typeface="Lato Hairline" panose="020B0604020202020204" charset="0"/>
              </a:rPr>
              <a:t>Starting an activity</a:t>
            </a:r>
            <a:endParaRPr lang="en-US" sz="3200" dirty="0">
              <a:solidFill>
                <a:schemeClr val="bg1"/>
              </a:solidFill>
              <a:latin typeface="Lato Hairline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2029" y="3813176"/>
            <a:ext cx="4055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i="0" dirty="0" smtClean="0">
                <a:solidFill>
                  <a:schemeClr val="bg1"/>
                </a:solidFill>
                <a:effectLst/>
                <a:latin typeface="Lato Hairline" panose="020B0604020202020204" charset="0"/>
              </a:rPr>
              <a:t>3. Starting a service</a:t>
            </a:r>
            <a:endParaRPr lang="en-US" sz="3200" dirty="0">
              <a:solidFill>
                <a:schemeClr val="bg1"/>
              </a:solidFill>
              <a:latin typeface="Lato Hairlin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1498" y="2873574"/>
            <a:ext cx="5033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i="0" dirty="0" smtClean="0">
                <a:solidFill>
                  <a:schemeClr val="bg1"/>
                </a:solidFill>
                <a:effectLst/>
                <a:latin typeface="Lato Hairline" panose="020B0604020202020204" charset="0"/>
              </a:rPr>
              <a:t>2. Delivering a broadcast</a:t>
            </a:r>
            <a:endParaRPr lang="en-US" sz="3200" dirty="0">
              <a:solidFill>
                <a:schemeClr val="bg1"/>
              </a:solidFill>
              <a:latin typeface="Lato Hairline" panose="020B0604020202020204" charset="0"/>
            </a:endParaRPr>
          </a:p>
        </p:txBody>
      </p:sp>
      <p:pic>
        <p:nvPicPr>
          <p:cNvPr id="6" name="Picture 2" descr="Image result for android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45" y="568141"/>
            <a:ext cx="10972800" cy="692800"/>
          </a:xfrm>
        </p:spPr>
        <p:txBody>
          <a:bodyPr/>
          <a:lstStyle/>
          <a:p>
            <a:pPr marL="304793" indent="0"/>
            <a:r>
              <a:rPr lang="en-US" sz="3200" b="1" dirty="0" smtClean="0"/>
              <a:t>1. Starting </a:t>
            </a:r>
            <a:r>
              <a:rPr lang="en-US" sz="3200" b="1" dirty="0"/>
              <a:t>an activity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502" y="2549234"/>
            <a:ext cx="542658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Activity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represents a single screen in an app. You can start a new instance of an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Activity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by passing an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3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to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startActivity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3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describes the activity to start and carries any necessary data.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Image result for android 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45" y="568141"/>
            <a:ext cx="10972800" cy="692800"/>
          </a:xfrm>
        </p:spPr>
        <p:txBody>
          <a:bodyPr/>
          <a:lstStyle/>
          <a:p>
            <a:pPr marL="304793" indent="0"/>
            <a:r>
              <a:rPr lang="en-US" sz="3200" b="1" dirty="0" smtClean="0"/>
              <a:t>2.</a:t>
            </a:r>
            <a:r>
              <a:rPr lang="en-US" sz="3200" b="1" dirty="0"/>
              <a:t> Starting a service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98961" y="1478422"/>
            <a:ext cx="5452216" cy="1765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Service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is a component that performs operations in the background without a user interface. With Android 5.0 (API level 21) and later, you can start a service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with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3"/>
              </a:rPr>
              <a:t>JobScheduler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4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14649" y="3399641"/>
            <a:ext cx="515602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For versions earlier than Android 5.0 (API level 21), you can start a service by using methods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Service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class. You can start a service to perform a one-time operation (such as downloading a file) by passing an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to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5"/>
              </a:rPr>
              <a:t>startService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5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describes the service to start and carries any necessary data.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4400" dirty="0"/>
          </a:p>
        </p:txBody>
      </p:sp>
      <p:pic>
        <p:nvPicPr>
          <p:cNvPr id="10" name="Picture 2" descr="Image result for android 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45" y="568141"/>
            <a:ext cx="10972800" cy="692800"/>
          </a:xfrm>
        </p:spPr>
        <p:txBody>
          <a:bodyPr/>
          <a:lstStyle/>
          <a:p>
            <a:pPr marL="304793" indent="0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Delivering a broadcast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502" y="2241458"/>
            <a:ext cx="542658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 broadcast is a message that any app can receive. The system delivers various broadcasts for system events, such as when the system boots up or the device starts charging. You can deliver a broadcast to other apps by passing an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Intent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3"/>
              </a:rPr>
              <a:t>sendBroadcast()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or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sendOrderedBroadcast()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4400" dirty="0"/>
          </a:p>
        </p:txBody>
      </p:sp>
      <p:pic>
        <p:nvPicPr>
          <p:cNvPr id="6" name="Picture 2" descr="Image result for android 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3093166" y="4046628"/>
            <a:ext cx="8791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</a:rPr>
              <a:t>Types of Intents</a:t>
            </a:r>
            <a:b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700200" y="3760150"/>
            <a:ext cx="8791600" cy="16673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ctr">
              <a:spcBef>
                <a:spcPts val="8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FFFFFF"/>
                </a:solidFill>
              </a:rPr>
              <a:t>Implicit Intents</a:t>
            </a:r>
          </a:p>
          <a:p>
            <a:pPr indent="-457200" algn="ctr">
              <a:spcBef>
                <a:spcPts val="8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FFFFFF"/>
                </a:solidFill>
              </a:rPr>
              <a:t>Explicit intents</a:t>
            </a:r>
            <a:endParaRPr sz="3200" b="1" dirty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5" name="Picture 2" descr="Image result for android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05"/>
            <a:ext cx="1775060" cy="13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08" y="875686"/>
            <a:ext cx="7348400" cy="1143200"/>
          </a:xfrm>
        </p:spPr>
        <p:txBody>
          <a:bodyPr/>
          <a:lstStyle/>
          <a:p>
            <a:r>
              <a:rPr lang="en-US" dirty="0"/>
              <a:t>Explicit Intents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033" y="1298961"/>
            <a:ext cx="6645076" cy="16237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Explicit intent going to be connected internal world of </a:t>
            </a:r>
            <a:r>
              <a:rPr lang="en-US" dirty="0" smtClean="0">
                <a:solidFill>
                  <a:schemeClr val="tx1"/>
                </a:solidFill>
              </a:rPr>
              <a:t>application, suppose </a:t>
            </a:r>
            <a:r>
              <a:rPr lang="en-US" dirty="0">
                <a:solidFill>
                  <a:schemeClr val="tx1"/>
                </a:solidFill>
              </a:rPr>
              <a:t>if you wants to connect one activity to another activity, we can do this quote by explicit intent, below image is connecting first activity to second activity by clicking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170" name="Picture 2" descr="Explicit Int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593" y="4057718"/>
            <a:ext cx="4150407" cy="280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body" idx="3"/>
          </p:nvPr>
        </p:nvSpPr>
        <p:spPr bwMode="auto">
          <a:xfrm>
            <a:off x="592508" y="5276123"/>
            <a:ext cx="5618815" cy="13323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Explicit Intent by specifying its class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Intent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Intent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FirstActivity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SecondActivity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Starts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TargetActivity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startActivity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01" y="26862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These intents designate the target component by its name and they are typically used for application-internal messages - such as an activity starting a subordinate service or launching a sister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261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Lato Hairline</vt:lpstr>
      <vt:lpstr>Lato Light</vt:lpstr>
      <vt:lpstr>Menlo</vt:lpstr>
      <vt:lpstr>Roboto</vt:lpstr>
      <vt:lpstr>Verdana</vt:lpstr>
      <vt:lpstr>Eglamour template</vt:lpstr>
      <vt:lpstr>1_Eglamour template</vt:lpstr>
      <vt:lpstr>2_Eglamour template</vt:lpstr>
      <vt:lpstr>Android  INTENTS</vt:lpstr>
      <vt:lpstr>INTENT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Intents  </vt:lpstr>
      <vt:lpstr>Explicit Intents </vt:lpstr>
      <vt:lpstr>Implicit Intents 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Bivin Vinod</dc:creator>
  <cp:lastModifiedBy>Bivin Vinod</cp:lastModifiedBy>
  <cp:revision>11</cp:revision>
  <dcterms:created xsi:type="dcterms:W3CDTF">2018-03-18T13:45:21Z</dcterms:created>
  <dcterms:modified xsi:type="dcterms:W3CDTF">2018-03-18T16:24:40Z</dcterms:modified>
</cp:coreProperties>
</file>