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5" r:id="rId3"/>
  </p:sldMasterIdLst>
  <p:sldIdLst>
    <p:sldId id="256" r:id="rId4"/>
    <p:sldId id="257" r:id="rId5"/>
    <p:sldId id="258" r:id="rId6"/>
    <p:sldId id="259" r:id="rId7"/>
    <p:sldId id="260" r:id="rId8"/>
    <p:sldId id="261" r:id="rId9"/>
    <p:sldId id="263" r:id="rId10"/>
    <p:sldId id="264" r:id="rId11"/>
    <p:sldId id="265" r:id="rId12"/>
    <p:sldId id="266"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51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pic>
        <p:nvPicPr>
          <p:cNvPr id="10" name="Shape 10" descr="paint_transparent1.png"/>
          <p:cNvPicPr preferRelativeResize="0"/>
          <p:nvPr/>
        </p:nvPicPr>
        <p:blipFill rotWithShape="1">
          <a:blip r:embed="rId3">
            <a:alphaModFix/>
          </a:blip>
          <a:srcRect l="55211"/>
          <a:stretch/>
        </p:blipFill>
        <p:spPr>
          <a:xfrm>
            <a:off x="2" y="0"/>
            <a:ext cx="5460903" cy="6858000"/>
          </a:xfrm>
          <a:prstGeom prst="rect">
            <a:avLst/>
          </a:prstGeom>
          <a:noFill/>
          <a:ln>
            <a:noFill/>
          </a:ln>
        </p:spPr>
      </p:pic>
      <p:sp>
        <p:nvSpPr>
          <p:cNvPr id="11" name="Shape 11"/>
          <p:cNvSpPr txBox="1">
            <a:spLocks noGrp="1"/>
          </p:cNvSpPr>
          <p:nvPr>
            <p:ph type="ctrTitle"/>
          </p:nvPr>
        </p:nvSpPr>
        <p:spPr>
          <a:xfrm>
            <a:off x="4277500" y="4382967"/>
            <a:ext cx="7000400" cy="1546400"/>
          </a:xfrm>
          <a:prstGeom prst="rect">
            <a:avLst/>
          </a:prstGeom>
        </p:spPr>
        <p:txBody>
          <a:bodyPr spcFirstLastPara="1" wrap="square" lIns="91425" tIns="91425" rIns="91425" bIns="91425" anchor="b" anchorCtr="0"/>
          <a:lstStyle>
            <a:lvl1pPr lvl="0" algn="r">
              <a:spcBef>
                <a:spcPts val="0"/>
              </a:spcBef>
              <a:spcAft>
                <a:spcPts val="0"/>
              </a:spcAft>
              <a:buClr>
                <a:srgbClr val="FFFFFF"/>
              </a:buClr>
              <a:buSzPts val="5000"/>
              <a:buFont typeface="Lato Light"/>
              <a:buNone/>
              <a:defRPr sz="6667">
                <a:solidFill>
                  <a:srgbClr val="FFFFFF"/>
                </a:solidFill>
                <a:latin typeface="Lato Light"/>
                <a:ea typeface="Lato Light"/>
                <a:cs typeface="Lato Light"/>
                <a:sym typeface="Lato Light"/>
              </a:defRPr>
            </a:lvl1pPr>
            <a:lvl2pPr lvl="1" algn="r">
              <a:spcBef>
                <a:spcPts val="0"/>
              </a:spcBef>
              <a:spcAft>
                <a:spcPts val="0"/>
              </a:spcAft>
              <a:buClr>
                <a:srgbClr val="FFFFFF"/>
              </a:buClr>
              <a:buSzPts val="5000"/>
              <a:buFont typeface="Lato Light"/>
              <a:buNone/>
              <a:defRPr sz="6667">
                <a:solidFill>
                  <a:srgbClr val="FFFFFF"/>
                </a:solidFill>
                <a:latin typeface="Lato Light"/>
                <a:ea typeface="Lato Light"/>
                <a:cs typeface="Lato Light"/>
                <a:sym typeface="Lato Light"/>
              </a:defRPr>
            </a:lvl2pPr>
            <a:lvl3pPr lvl="2" algn="r">
              <a:spcBef>
                <a:spcPts val="0"/>
              </a:spcBef>
              <a:spcAft>
                <a:spcPts val="0"/>
              </a:spcAft>
              <a:buClr>
                <a:srgbClr val="FFFFFF"/>
              </a:buClr>
              <a:buSzPts val="5000"/>
              <a:buFont typeface="Lato Light"/>
              <a:buNone/>
              <a:defRPr sz="6667">
                <a:solidFill>
                  <a:srgbClr val="FFFFFF"/>
                </a:solidFill>
                <a:latin typeface="Lato Light"/>
                <a:ea typeface="Lato Light"/>
                <a:cs typeface="Lato Light"/>
                <a:sym typeface="Lato Light"/>
              </a:defRPr>
            </a:lvl3pPr>
            <a:lvl4pPr lvl="3" algn="r">
              <a:spcBef>
                <a:spcPts val="0"/>
              </a:spcBef>
              <a:spcAft>
                <a:spcPts val="0"/>
              </a:spcAft>
              <a:buClr>
                <a:srgbClr val="FFFFFF"/>
              </a:buClr>
              <a:buSzPts val="5000"/>
              <a:buFont typeface="Lato Light"/>
              <a:buNone/>
              <a:defRPr sz="6667">
                <a:solidFill>
                  <a:srgbClr val="FFFFFF"/>
                </a:solidFill>
                <a:latin typeface="Lato Light"/>
                <a:ea typeface="Lato Light"/>
                <a:cs typeface="Lato Light"/>
                <a:sym typeface="Lato Light"/>
              </a:defRPr>
            </a:lvl4pPr>
            <a:lvl5pPr lvl="4" algn="r">
              <a:spcBef>
                <a:spcPts val="0"/>
              </a:spcBef>
              <a:spcAft>
                <a:spcPts val="0"/>
              </a:spcAft>
              <a:buClr>
                <a:srgbClr val="FFFFFF"/>
              </a:buClr>
              <a:buSzPts val="5000"/>
              <a:buFont typeface="Lato Light"/>
              <a:buNone/>
              <a:defRPr sz="6667">
                <a:solidFill>
                  <a:srgbClr val="FFFFFF"/>
                </a:solidFill>
                <a:latin typeface="Lato Light"/>
                <a:ea typeface="Lato Light"/>
                <a:cs typeface="Lato Light"/>
                <a:sym typeface="Lato Light"/>
              </a:defRPr>
            </a:lvl5pPr>
            <a:lvl6pPr lvl="5" algn="r">
              <a:spcBef>
                <a:spcPts val="0"/>
              </a:spcBef>
              <a:spcAft>
                <a:spcPts val="0"/>
              </a:spcAft>
              <a:buClr>
                <a:srgbClr val="FFFFFF"/>
              </a:buClr>
              <a:buSzPts val="5000"/>
              <a:buFont typeface="Lato Light"/>
              <a:buNone/>
              <a:defRPr sz="6667">
                <a:solidFill>
                  <a:srgbClr val="FFFFFF"/>
                </a:solidFill>
                <a:latin typeface="Lato Light"/>
                <a:ea typeface="Lato Light"/>
                <a:cs typeface="Lato Light"/>
                <a:sym typeface="Lato Light"/>
              </a:defRPr>
            </a:lvl6pPr>
            <a:lvl7pPr lvl="6" algn="r">
              <a:spcBef>
                <a:spcPts val="0"/>
              </a:spcBef>
              <a:spcAft>
                <a:spcPts val="0"/>
              </a:spcAft>
              <a:buClr>
                <a:srgbClr val="FFFFFF"/>
              </a:buClr>
              <a:buSzPts val="5000"/>
              <a:buFont typeface="Lato Light"/>
              <a:buNone/>
              <a:defRPr sz="6667">
                <a:solidFill>
                  <a:srgbClr val="FFFFFF"/>
                </a:solidFill>
                <a:latin typeface="Lato Light"/>
                <a:ea typeface="Lato Light"/>
                <a:cs typeface="Lato Light"/>
                <a:sym typeface="Lato Light"/>
              </a:defRPr>
            </a:lvl7pPr>
            <a:lvl8pPr lvl="7" algn="r">
              <a:spcBef>
                <a:spcPts val="0"/>
              </a:spcBef>
              <a:spcAft>
                <a:spcPts val="0"/>
              </a:spcAft>
              <a:buClr>
                <a:srgbClr val="FFFFFF"/>
              </a:buClr>
              <a:buSzPts val="5000"/>
              <a:buFont typeface="Lato Light"/>
              <a:buNone/>
              <a:defRPr sz="6667">
                <a:solidFill>
                  <a:srgbClr val="FFFFFF"/>
                </a:solidFill>
                <a:latin typeface="Lato Light"/>
                <a:ea typeface="Lato Light"/>
                <a:cs typeface="Lato Light"/>
                <a:sym typeface="Lato Light"/>
              </a:defRPr>
            </a:lvl8pPr>
            <a:lvl9pPr lvl="8" algn="r">
              <a:spcBef>
                <a:spcPts val="0"/>
              </a:spcBef>
              <a:spcAft>
                <a:spcPts val="0"/>
              </a:spcAft>
              <a:buClr>
                <a:srgbClr val="FFFFFF"/>
              </a:buClr>
              <a:buSzPts val="5000"/>
              <a:buFont typeface="Lato Light"/>
              <a:buNone/>
              <a:defRPr sz="6667">
                <a:solidFill>
                  <a:srgbClr val="FFFFFF"/>
                </a:solidFill>
                <a:latin typeface="Lato Light"/>
                <a:ea typeface="Lato Light"/>
                <a:cs typeface="Lato Light"/>
                <a:sym typeface="Lato Light"/>
              </a:defRPr>
            </a:lvl9pPr>
          </a:lstStyle>
          <a:p>
            <a:r>
              <a:rPr lang="en-US" smtClean="0"/>
              <a:t>Click to edit Master title style</a:t>
            </a:r>
            <a:endParaRPr/>
          </a:p>
        </p:txBody>
      </p:sp>
    </p:spTree>
    <p:extLst>
      <p:ext uri="{BB962C8B-B14F-4D97-AF65-F5344CB8AC3E}">
        <p14:creationId xmlns:p14="http://schemas.microsoft.com/office/powerpoint/2010/main" val="3849818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rectangle">
  <p:cSld name="Blank rectangle">
    <p:bg>
      <p:bgPr>
        <a:blipFill>
          <a:blip r:embed="rId2">
            <a:alphaModFix/>
          </a:blip>
          <a:stretch>
            <a:fillRect/>
          </a:stretch>
        </a:blipFill>
        <a:effectLst/>
      </p:bgPr>
    </p:bg>
    <p:spTree>
      <p:nvGrpSpPr>
        <p:cNvPr id="1" name="Shape 50"/>
        <p:cNvGrpSpPr/>
        <p:nvPr/>
      </p:nvGrpSpPr>
      <p:grpSpPr>
        <a:xfrm>
          <a:off x="0" y="0"/>
          <a:ext cx="0" cy="0"/>
          <a:chOff x="0" y="0"/>
          <a:chExt cx="0" cy="0"/>
        </a:xfrm>
      </p:grpSpPr>
      <p:pic>
        <p:nvPicPr>
          <p:cNvPr id="51" name="Shape 51" descr="paint_transparent3.png"/>
          <p:cNvPicPr preferRelativeResize="0"/>
          <p:nvPr/>
        </p:nvPicPr>
        <p:blipFill>
          <a:blip r:embed="rId3">
            <a:alphaModFix/>
          </a:blip>
          <a:stretch>
            <a:fillRect/>
          </a:stretch>
        </p:blipFill>
        <p:spPr>
          <a:xfrm>
            <a:off x="0" y="1"/>
            <a:ext cx="12192000" cy="6858004"/>
          </a:xfrm>
          <a:prstGeom prst="rect">
            <a:avLst/>
          </a:prstGeom>
          <a:noFill/>
          <a:ln>
            <a:noFill/>
          </a:ln>
        </p:spPr>
      </p:pic>
      <p:sp>
        <p:nvSpPr>
          <p:cNvPr id="52" name="Shape 52"/>
          <p:cNvSpPr txBox="1">
            <a:spLocks noGrp="1"/>
          </p:cNvSpPr>
          <p:nvPr>
            <p:ph type="sldNum" idx="12"/>
          </p:nvPr>
        </p:nvSpPr>
        <p:spPr>
          <a:xfrm>
            <a:off x="5730200" y="5930631"/>
            <a:ext cx="731600" cy="524800"/>
          </a:xfrm>
          <a:prstGeom prst="rect">
            <a:avLst/>
          </a:prstGeom>
        </p:spPr>
        <p:txBody>
          <a:bodyPr spcFirstLastPara="1" wrap="square" lIns="91425" tIns="91425" rIns="91425" bIns="91425" anchor="ctr" anchorCtr="0">
            <a:noAutofit/>
          </a:bodyPr>
          <a:lstStyle>
            <a:lvl1pPr lvl="0" algn="ctr" rtl="0">
              <a:buNone/>
              <a:defRPr>
                <a:solidFill>
                  <a:srgbClr val="999999"/>
                </a:solidFill>
              </a:defRPr>
            </a:lvl1pPr>
            <a:lvl2pPr lvl="1" algn="ctr" rtl="0">
              <a:buNone/>
              <a:defRPr>
                <a:solidFill>
                  <a:srgbClr val="999999"/>
                </a:solidFill>
              </a:defRPr>
            </a:lvl2pPr>
            <a:lvl3pPr lvl="2" algn="ctr" rtl="0">
              <a:buNone/>
              <a:defRPr>
                <a:solidFill>
                  <a:srgbClr val="999999"/>
                </a:solidFill>
              </a:defRPr>
            </a:lvl3pPr>
            <a:lvl4pPr lvl="3" algn="ctr" rtl="0">
              <a:buNone/>
              <a:defRPr>
                <a:solidFill>
                  <a:srgbClr val="999999"/>
                </a:solidFill>
              </a:defRPr>
            </a:lvl4pPr>
            <a:lvl5pPr lvl="4" algn="ctr" rtl="0">
              <a:buNone/>
              <a:defRPr>
                <a:solidFill>
                  <a:srgbClr val="999999"/>
                </a:solidFill>
              </a:defRPr>
            </a:lvl5pPr>
            <a:lvl6pPr lvl="5" algn="ctr" rtl="0">
              <a:buNone/>
              <a:defRPr>
                <a:solidFill>
                  <a:srgbClr val="999999"/>
                </a:solidFill>
              </a:defRPr>
            </a:lvl6pPr>
            <a:lvl7pPr lvl="6" algn="ctr" rtl="0">
              <a:buNone/>
              <a:defRPr>
                <a:solidFill>
                  <a:srgbClr val="999999"/>
                </a:solidFill>
              </a:defRPr>
            </a:lvl7pPr>
            <a:lvl8pPr lvl="7" algn="ctr" rtl="0">
              <a:buNone/>
              <a:defRPr>
                <a:solidFill>
                  <a:srgbClr val="999999"/>
                </a:solidFill>
              </a:defRPr>
            </a:lvl8pPr>
            <a:lvl9pPr lvl="8" algn="ctr" rtl="0">
              <a:buNone/>
              <a:defRPr>
                <a:solidFill>
                  <a:srgbClr val="999999"/>
                </a:solidFill>
              </a:defRPr>
            </a:lvl9pPr>
          </a:lstStyle>
          <a:p>
            <a:fld id="{48B0E5F4-65AB-4FF5-9542-095030A2B879}" type="slidenum">
              <a:rPr lang="en-US" smtClean="0"/>
              <a:t>‹#›</a:t>
            </a:fld>
            <a:endParaRPr lang="en-US"/>
          </a:p>
        </p:txBody>
      </p:sp>
    </p:spTree>
    <p:extLst>
      <p:ext uri="{BB962C8B-B14F-4D97-AF65-F5344CB8AC3E}">
        <p14:creationId xmlns:p14="http://schemas.microsoft.com/office/powerpoint/2010/main" val="2356268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half">
  <p:cSld name="Blank half">
    <p:bg>
      <p:bgPr>
        <a:blipFill>
          <a:blip r:embed="rId2">
            <a:alphaModFix/>
          </a:blip>
          <a:stretch>
            <a:fillRect/>
          </a:stretch>
        </a:blipFill>
        <a:effectLst/>
      </p:bgPr>
    </p:bg>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11307445" y="6231535"/>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48B0E5F4-65AB-4FF5-9542-095030A2B879}" type="slidenum">
              <a:rPr lang="en-US" smtClean="0"/>
              <a:t>‹#›</a:t>
            </a:fld>
            <a:endParaRPr lang="en-US"/>
          </a:p>
        </p:txBody>
      </p:sp>
      <p:pic>
        <p:nvPicPr>
          <p:cNvPr id="55" name="Shape 55" descr="paint_transparent1.png"/>
          <p:cNvPicPr preferRelativeResize="0"/>
          <p:nvPr/>
        </p:nvPicPr>
        <p:blipFill rotWithShape="1">
          <a:blip r:embed="rId3">
            <a:alphaModFix/>
          </a:blip>
          <a:srcRect l="27161"/>
          <a:stretch/>
        </p:blipFill>
        <p:spPr>
          <a:xfrm>
            <a:off x="0" y="0"/>
            <a:ext cx="8880736" cy="6858000"/>
          </a:xfrm>
          <a:prstGeom prst="rect">
            <a:avLst/>
          </a:prstGeom>
          <a:noFill/>
          <a:ln>
            <a:noFill/>
          </a:ln>
        </p:spPr>
      </p:pic>
    </p:spTree>
    <p:extLst>
      <p:ext uri="{BB962C8B-B14F-4D97-AF65-F5344CB8AC3E}">
        <p14:creationId xmlns:p14="http://schemas.microsoft.com/office/powerpoint/2010/main" val="41543864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9A6F0B99-E4CE-4EB8-9703-6E55173BCFF5}" type="datetimeFigureOut">
              <a:rPr lang="en-US" smtClean="0"/>
              <a:t>3/19/2018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8B0E5F4-65AB-4FF5-9542-095030A2B879}" type="slidenum">
              <a:rPr lang="en-US" smtClean="0"/>
              <a:t>‹#›</a:t>
            </a:fld>
            <a:endParaRPr lang="en-US"/>
          </a:p>
        </p:txBody>
      </p:sp>
    </p:spTree>
    <p:extLst>
      <p:ext uri="{BB962C8B-B14F-4D97-AF65-F5344CB8AC3E}">
        <p14:creationId xmlns:p14="http://schemas.microsoft.com/office/powerpoint/2010/main" val="1987923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ype="title" preserve="1">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pic>
        <p:nvPicPr>
          <p:cNvPr id="10" name="Shape 10" descr="paint_transparent1.png"/>
          <p:cNvPicPr preferRelativeResize="0"/>
          <p:nvPr/>
        </p:nvPicPr>
        <p:blipFill rotWithShape="1">
          <a:blip r:embed="rId3">
            <a:alphaModFix/>
          </a:blip>
          <a:srcRect l="55211"/>
          <a:stretch/>
        </p:blipFill>
        <p:spPr>
          <a:xfrm>
            <a:off x="2" y="0"/>
            <a:ext cx="5460903" cy="6858000"/>
          </a:xfrm>
          <a:prstGeom prst="rect">
            <a:avLst/>
          </a:prstGeom>
          <a:noFill/>
          <a:ln>
            <a:noFill/>
          </a:ln>
        </p:spPr>
      </p:pic>
      <p:sp>
        <p:nvSpPr>
          <p:cNvPr id="11" name="Shape 11"/>
          <p:cNvSpPr txBox="1">
            <a:spLocks noGrp="1"/>
          </p:cNvSpPr>
          <p:nvPr>
            <p:ph type="ctrTitle"/>
          </p:nvPr>
        </p:nvSpPr>
        <p:spPr>
          <a:xfrm>
            <a:off x="4277500" y="4382967"/>
            <a:ext cx="7000400" cy="1546400"/>
          </a:xfrm>
          <a:prstGeom prst="rect">
            <a:avLst/>
          </a:prstGeom>
        </p:spPr>
        <p:txBody>
          <a:bodyPr spcFirstLastPara="1" wrap="square" lIns="91425" tIns="91425" rIns="91425" bIns="91425" anchor="b" anchorCtr="0"/>
          <a:lstStyle>
            <a:lvl1pPr lvl="0" algn="r">
              <a:spcBef>
                <a:spcPts val="0"/>
              </a:spcBef>
              <a:spcAft>
                <a:spcPts val="0"/>
              </a:spcAft>
              <a:buClr>
                <a:srgbClr val="FFFFFF"/>
              </a:buClr>
              <a:buSzPts val="5000"/>
              <a:buFont typeface="Lato Light"/>
              <a:buNone/>
              <a:defRPr sz="6667">
                <a:solidFill>
                  <a:srgbClr val="FFFFFF"/>
                </a:solidFill>
                <a:latin typeface="Lato Light"/>
                <a:ea typeface="Lato Light"/>
                <a:cs typeface="Lato Light"/>
                <a:sym typeface="Lato Light"/>
              </a:defRPr>
            </a:lvl1pPr>
            <a:lvl2pPr lvl="1" algn="r">
              <a:spcBef>
                <a:spcPts val="0"/>
              </a:spcBef>
              <a:spcAft>
                <a:spcPts val="0"/>
              </a:spcAft>
              <a:buClr>
                <a:srgbClr val="FFFFFF"/>
              </a:buClr>
              <a:buSzPts val="5000"/>
              <a:buFont typeface="Lato Light"/>
              <a:buNone/>
              <a:defRPr sz="6667">
                <a:solidFill>
                  <a:srgbClr val="FFFFFF"/>
                </a:solidFill>
                <a:latin typeface="Lato Light"/>
                <a:ea typeface="Lato Light"/>
                <a:cs typeface="Lato Light"/>
                <a:sym typeface="Lato Light"/>
              </a:defRPr>
            </a:lvl2pPr>
            <a:lvl3pPr lvl="2" algn="r">
              <a:spcBef>
                <a:spcPts val="0"/>
              </a:spcBef>
              <a:spcAft>
                <a:spcPts val="0"/>
              </a:spcAft>
              <a:buClr>
                <a:srgbClr val="FFFFFF"/>
              </a:buClr>
              <a:buSzPts val="5000"/>
              <a:buFont typeface="Lato Light"/>
              <a:buNone/>
              <a:defRPr sz="6667">
                <a:solidFill>
                  <a:srgbClr val="FFFFFF"/>
                </a:solidFill>
                <a:latin typeface="Lato Light"/>
                <a:ea typeface="Lato Light"/>
                <a:cs typeface="Lato Light"/>
                <a:sym typeface="Lato Light"/>
              </a:defRPr>
            </a:lvl3pPr>
            <a:lvl4pPr lvl="3" algn="r">
              <a:spcBef>
                <a:spcPts val="0"/>
              </a:spcBef>
              <a:spcAft>
                <a:spcPts val="0"/>
              </a:spcAft>
              <a:buClr>
                <a:srgbClr val="FFFFFF"/>
              </a:buClr>
              <a:buSzPts val="5000"/>
              <a:buFont typeface="Lato Light"/>
              <a:buNone/>
              <a:defRPr sz="6667">
                <a:solidFill>
                  <a:srgbClr val="FFFFFF"/>
                </a:solidFill>
                <a:latin typeface="Lato Light"/>
                <a:ea typeface="Lato Light"/>
                <a:cs typeface="Lato Light"/>
                <a:sym typeface="Lato Light"/>
              </a:defRPr>
            </a:lvl4pPr>
            <a:lvl5pPr lvl="4" algn="r">
              <a:spcBef>
                <a:spcPts val="0"/>
              </a:spcBef>
              <a:spcAft>
                <a:spcPts val="0"/>
              </a:spcAft>
              <a:buClr>
                <a:srgbClr val="FFFFFF"/>
              </a:buClr>
              <a:buSzPts val="5000"/>
              <a:buFont typeface="Lato Light"/>
              <a:buNone/>
              <a:defRPr sz="6667">
                <a:solidFill>
                  <a:srgbClr val="FFFFFF"/>
                </a:solidFill>
                <a:latin typeface="Lato Light"/>
                <a:ea typeface="Lato Light"/>
                <a:cs typeface="Lato Light"/>
                <a:sym typeface="Lato Light"/>
              </a:defRPr>
            </a:lvl5pPr>
            <a:lvl6pPr lvl="5" algn="r">
              <a:spcBef>
                <a:spcPts val="0"/>
              </a:spcBef>
              <a:spcAft>
                <a:spcPts val="0"/>
              </a:spcAft>
              <a:buClr>
                <a:srgbClr val="FFFFFF"/>
              </a:buClr>
              <a:buSzPts val="5000"/>
              <a:buFont typeface="Lato Light"/>
              <a:buNone/>
              <a:defRPr sz="6667">
                <a:solidFill>
                  <a:srgbClr val="FFFFFF"/>
                </a:solidFill>
                <a:latin typeface="Lato Light"/>
                <a:ea typeface="Lato Light"/>
                <a:cs typeface="Lato Light"/>
                <a:sym typeface="Lato Light"/>
              </a:defRPr>
            </a:lvl6pPr>
            <a:lvl7pPr lvl="6" algn="r">
              <a:spcBef>
                <a:spcPts val="0"/>
              </a:spcBef>
              <a:spcAft>
                <a:spcPts val="0"/>
              </a:spcAft>
              <a:buClr>
                <a:srgbClr val="FFFFFF"/>
              </a:buClr>
              <a:buSzPts val="5000"/>
              <a:buFont typeface="Lato Light"/>
              <a:buNone/>
              <a:defRPr sz="6667">
                <a:solidFill>
                  <a:srgbClr val="FFFFFF"/>
                </a:solidFill>
                <a:latin typeface="Lato Light"/>
                <a:ea typeface="Lato Light"/>
                <a:cs typeface="Lato Light"/>
                <a:sym typeface="Lato Light"/>
              </a:defRPr>
            </a:lvl7pPr>
            <a:lvl8pPr lvl="7" algn="r">
              <a:spcBef>
                <a:spcPts val="0"/>
              </a:spcBef>
              <a:spcAft>
                <a:spcPts val="0"/>
              </a:spcAft>
              <a:buClr>
                <a:srgbClr val="FFFFFF"/>
              </a:buClr>
              <a:buSzPts val="5000"/>
              <a:buFont typeface="Lato Light"/>
              <a:buNone/>
              <a:defRPr sz="6667">
                <a:solidFill>
                  <a:srgbClr val="FFFFFF"/>
                </a:solidFill>
                <a:latin typeface="Lato Light"/>
                <a:ea typeface="Lato Light"/>
                <a:cs typeface="Lato Light"/>
                <a:sym typeface="Lato Light"/>
              </a:defRPr>
            </a:lvl8pPr>
            <a:lvl9pPr lvl="8" algn="r">
              <a:spcBef>
                <a:spcPts val="0"/>
              </a:spcBef>
              <a:spcAft>
                <a:spcPts val="0"/>
              </a:spcAft>
              <a:buClr>
                <a:srgbClr val="FFFFFF"/>
              </a:buClr>
              <a:buSzPts val="5000"/>
              <a:buFont typeface="Lato Light"/>
              <a:buNone/>
              <a:defRPr sz="6667">
                <a:solidFill>
                  <a:srgbClr val="FFFFFF"/>
                </a:solidFill>
                <a:latin typeface="Lato Light"/>
                <a:ea typeface="Lato Light"/>
                <a:cs typeface="Lato Light"/>
                <a:sym typeface="Lato Light"/>
              </a:defRPr>
            </a:lvl9pPr>
          </a:lstStyle>
          <a:p>
            <a:r>
              <a:rPr lang="en-US" smtClean="0"/>
              <a:t>Click to edit Master title style</a:t>
            </a:r>
            <a:endParaRPr/>
          </a:p>
        </p:txBody>
      </p:sp>
    </p:spTree>
    <p:extLst>
      <p:ext uri="{BB962C8B-B14F-4D97-AF65-F5344CB8AC3E}">
        <p14:creationId xmlns:p14="http://schemas.microsoft.com/office/powerpoint/2010/main" val="23977730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ubtitle" preserve="1">
  <p:cSld name="Subtitle">
    <p:bg>
      <p:bgPr>
        <a:blipFill>
          <a:blip r:embed="rId2">
            <a:alphaModFix/>
          </a:blip>
          <a:stretch>
            <a:fillRect/>
          </a:stretch>
        </a:blipFill>
        <a:effectLst/>
      </p:bgPr>
    </p:bg>
    <p:spTree>
      <p:nvGrpSpPr>
        <p:cNvPr id="1" name="Shape 12"/>
        <p:cNvGrpSpPr/>
        <p:nvPr/>
      </p:nvGrpSpPr>
      <p:grpSpPr>
        <a:xfrm>
          <a:off x="0" y="0"/>
          <a:ext cx="0" cy="0"/>
          <a:chOff x="0" y="0"/>
          <a:chExt cx="0" cy="0"/>
        </a:xfrm>
      </p:grpSpPr>
      <p:pic>
        <p:nvPicPr>
          <p:cNvPr id="13" name="Shape 13" descr="paint_transparent4.png"/>
          <p:cNvPicPr preferRelativeResize="0"/>
          <p:nvPr/>
        </p:nvPicPr>
        <p:blipFill rotWithShape="1">
          <a:blip r:embed="rId3">
            <a:alphaModFix/>
          </a:blip>
          <a:srcRect r="49954"/>
          <a:stretch/>
        </p:blipFill>
        <p:spPr>
          <a:xfrm>
            <a:off x="6090568" y="0"/>
            <a:ext cx="6101433" cy="6858032"/>
          </a:xfrm>
          <a:prstGeom prst="rect">
            <a:avLst/>
          </a:prstGeom>
          <a:noFill/>
          <a:ln>
            <a:noFill/>
          </a:ln>
        </p:spPr>
      </p:pic>
      <p:sp>
        <p:nvSpPr>
          <p:cNvPr id="14" name="Shape 14"/>
          <p:cNvSpPr/>
          <p:nvPr/>
        </p:nvSpPr>
        <p:spPr>
          <a:xfrm>
            <a:off x="0" y="-200"/>
            <a:ext cx="7067600" cy="6858000"/>
          </a:xfrm>
          <a:prstGeom prst="rect">
            <a:avLst/>
          </a:pr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 name="Shape 15"/>
          <p:cNvSpPr txBox="1">
            <a:spLocks noGrp="1"/>
          </p:cNvSpPr>
          <p:nvPr>
            <p:ph type="ctrTitle"/>
          </p:nvPr>
        </p:nvSpPr>
        <p:spPr>
          <a:xfrm>
            <a:off x="914400" y="3838333"/>
            <a:ext cx="5219600" cy="1546400"/>
          </a:xfrm>
          <a:prstGeom prst="rect">
            <a:avLst/>
          </a:prstGeom>
        </p:spPr>
        <p:txBody>
          <a:bodyPr spcFirstLastPara="1" wrap="square" lIns="91425" tIns="91425" rIns="91425" bIns="91425" anchor="b" anchorCtr="0"/>
          <a:lstStyle>
            <a:lvl1pPr lvl="0" rtl="0">
              <a:spcBef>
                <a:spcPts val="0"/>
              </a:spcBef>
              <a:spcAft>
                <a:spcPts val="0"/>
              </a:spcAft>
              <a:buSzPts val="4800"/>
              <a:buNone/>
              <a:defRPr sz="64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r>
              <a:rPr lang="en-US" smtClean="0"/>
              <a:t>Click to edit Master title style</a:t>
            </a:r>
            <a:endParaRPr/>
          </a:p>
        </p:txBody>
      </p:sp>
      <p:sp>
        <p:nvSpPr>
          <p:cNvPr id="16" name="Shape 16"/>
          <p:cNvSpPr txBox="1">
            <a:spLocks noGrp="1"/>
          </p:cNvSpPr>
          <p:nvPr>
            <p:ph type="subTitle" idx="1"/>
          </p:nvPr>
        </p:nvSpPr>
        <p:spPr>
          <a:xfrm>
            <a:off x="914400" y="5513939"/>
            <a:ext cx="5219600" cy="1046400"/>
          </a:xfrm>
          <a:prstGeom prst="rect">
            <a:avLst/>
          </a:prstGeom>
        </p:spPr>
        <p:txBody>
          <a:bodyPr spcFirstLastPara="1" wrap="square" lIns="91425" tIns="91425" rIns="91425" bIns="91425" anchor="t" anchorCtr="0"/>
          <a:lstStyle>
            <a:lvl1pPr lvl="0" rtl="0">
              <a:spcBef>
                <a:spcPts val="0"/>
              </a:spcBef>
              <a:spcAft>
                <a:spcPts val="0"/>
              </a:spcAft>
              <a:buClr>
                <a:schemeClr val="dk2"/>
              </a:buClr>
              <a:buSzPts val="1400"/>
              <a:buNone/>
              <a:defRPr sz="1867">
                <a:solidFill>
                  <a:schemeClr val="dk2"/>
                </a:solidFill>
              </a:defRPr>
            </a:lvl1pPr>
            <a:lvl2pPr lvl="1" rtl="0">
              <a:spcBef>
                <a:spcPts val="0"/>
              </a:spcBef>
              <a:spcAft>
                <a:spcPts val="0"/>
              </a:spcAft>
              <a:buClr>
                <a:schemeClr val="dk2"/>
              </a:buClr>
              <a:buSzPts val="1400"/>
              <a:buNone/>
              <a:defRPr sz="1867">
                <a:solidFill>
                  <a:schemeClr val="dk2"/>
                </a:solidFill>
              </a:defRPr>
            </a:lvl2pPr>
            <a:lvl3pPr lvl="2" rtl="0">
              <a:spcBef>
                <a:spcPts val="0"/>
              </a:spcBef>
              <a:spcAft>
                <a:spcPts val="0"/>
              </a:spcAft>
              <a:buClr>
                <a:schemeClr val="dk2"/>
              </a:buClr>
              <a:buSzPts val="1400"/>
              <a:buNone/>
              <a:defRPr sz="1867">
                <a:solidFill>
                  <a:schemeClr val="dk2"/>
                </a:solidFill>
              </a:defRPr>
            </a:lvl3pPr>
            <a:lvl4pPr lvl="3" rtl="0">
              <a:spcBef>
                <a:spcPts val="0"/>
              </a:spcBef>
              <a:spcAft>
                <a:spcPts val="0"/>
              </a:spcAft>
              <a:buClr>
                <a:schemeClr val="dk2"/>
              </a:buClr>
              <a:buSzPts val="1400"/>
              <a:buNone/>
              <a:defRPr sz="1867">
                <a:solidFill>
                  <a:schemeClr val="dk2"/>
                </a:solidFill>
              </a:defRPr>
            </a:lvl4pPr>
            <a:lvl5pPr lvl="4" rtl="0">
              <a:spcBef>
                <a:spcPts val="0"/>
              </a:spcBef>
              <a:spcAft>
                <a:spcPts val="0"/>
              </a:spcAft>
              <a:buClr>
                <a:schemeClr val="dk2"/>
              </a:buClr>
              <a:buSzPts val="1400"/>
              <a:buNone/>
              <a:defRPr sz="1867">
                <a:solidFill>
                  <a:schemeClr val="dk2"/>
                </a:solidFill>
              </a:defRPr>
            </a:lvl5pPr>
            <a:lvl6pPr lvl="5" rtl="0">
              <a:spcBef>
                <a:spcPts val="0"/>
              </a:spcBef>
              <a:spcAft>
                <a:spcPts val="0"/>
              </a:spcAft>
              <a:buClr>
                <a:schemeClr val="dk2"/>
              </a:buClr>
              <a:buSzPts val="1400"/>
              <a:buNone/>
              <a:defRPr sz="1867">
                <a:solidFill>
                  <a:schemeClr val="dk2"/>
                </a:solidFill>
              </a:defRPr>
            </a:lvl6pPr>
            <a:lvl7pPr lvl="6" rtl="0">
              <a:spcBef>
                <a:spcPts val="0"/>
              </a:spcBef>
              <a:spcAft>
                <a:spcPts val="0"/>
              </a:spcAft>
              <a:buClr>
                <a:schemeClr val="dk2"/>
              </a:buClr>
              <a:buSzPts val="1400"/>
              <a:buNone/>
              <a:defRPr sz="1867">
                <a:solidFill>
                  <a:schemeClr val="dk2"/>
                </a:solidFill>
              </a:defRPr>
            </a:lvl7pPr>
            <a:lvl8pPr lvl="7" rtl="0">
              <a:spcBef>
                <a:spcPts val="0"/>
              </a:spcBef>
              <a:spcAft>
                <a:spcPts val="0"/>
              </a:spcAft>
              <a:buClr>
                <a:schemeClr val="dk2"/>
              </a:buClr>
              <a:buSzPts val="1400"/>
              <a:buNone/>
              <a:defRPr sz="1867">
                <a:solidFill>
                  <a:schemeClr val="dk2"/>
                </a:solidFill>
              </a:defRPr>
            </a:lvl8pPr>
            <a:lvl9pPr lvl="8" rtl="0">
              <a:spcBef>
                <a:spcPts val="0"/>
              </a:spcBef>
              <a:spcAft>
                <a:spcPts val="0"/>
              </a:spcAft>
              <a:buClr>
                <a:schemeClr val="dk2"/>
              </a:buClr>
              <a:buSzPts val="1400"/>
              <a:buNone/>
              <a:defRPr sz="1867">
                <a:solidFill>
                  <a:schemeClr val="dk2"/>
                </a:solidFill>
              </a:defRPr>
            </a:lvl9pPr>
          </a:lstStyle>
          <a:p>
            <a:r>
              <a:rPr lang="en-US" smtClean="0"/>
              <a:t>Click to edit Master subtitle style</a:t>
            </a:r>
            <a:endParaRPr/>
          </a:p>
        </p:txBody>
      </p:sp>
    </p:spTree>
    <p:extLst>
      <p:ext uri="{BB962C8B-B14F-4D97-AF65-F5344CB8AC3E}">
        <p14:creationId xmlns:p14="http://schemas.microsoft.com/office/powerpoint/2010/main" val="3855359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reserve="1">
  <p:cSld name="Quote">
    <p:bg>
      <p:bgPr>
        <a:blipFill>
          <a:blip r:embed="rId2">
            <a:alphaModFix/>
          </a:blip>
          <a:stretch>
            <a:fillRect/>
          </a:stretch>
        </a:blipFill>
        <a:effectLst/>
      </p:bgPr>
    </p:bg>
    <p:spTree>
      <p:nvGrpSpPr>
        <p:cNvPr id="1" name="Shape 17"/>
        <p:cNvGrpSpPr/>
        <p:nvPr/>
      </p:nvGrpSpPr>
      <p:grpSpPr>
        <a:xfrm>
          <a:off x="0" y="0"/>
          <a:ext cx="0" cy="0"/>
          <a:chOff x="0" y="0"/>
          <a:chExt cx="0" cy="0"/>
        </a:xfrm>
      </p:grpSpPr>
      <p:pic>
        <p:nvPicPr>
          <p:cNvPr id="18" name="Shape 18" descr="paint_transparent4.png"/>
          <p:cNvPicPr preferRelativeResize="0"/>
          <p:nvPr/>
        </p:nvPicPr>
        <p:blipFill>
          <a:blip r:embed="rId3">
            <a:alphaModFix/>
          </a:blip>
          <a:stretch>
            <a:fillRect/>
          </a:stretch>
        </p:blipFill>
        <p:spPr>
          <a:xfrm>
            <a:off x="0" y="-15"/>
            <a:ext cx="12192000" cy="6858017"/>
          </a:xfrm>
          <a:prstGeom prst="rect">
            <a:avLst/>
          </a:prstGeom>
          <a:noFill/>
          <a:ln>
            <a:noFill/>
          </a:ln>
        </p:spPr>
      </p:pic>
      <p:sp>
        <p:nvSpPr>
          <p:cNvPr id="19" name="Shape 19"/>
          <p:cNvSpPr txBox="1">
            <a:spLocks noGrp="1"/>
          </p:cNvSpPr>
          <p:nvPr>
            <p:ph type="body" idx="1"/>
          </p:nvPr>
        </p:nvSpPr>
        <p:spPr>
          <a:xfrm>
            <a:off x="3311133" y="1114833"/>
            <a:ext cx="5569600" cy="4628400"/>
          </a:xfrm>
          <a:prstGeom prst="rect">
            <a:avLst/>
          </a:prstGeom>
        </p:spPr>
        <p:txBody>
          <a:bodyPr spcFirstLastPara="1" wrap="square" lIns="91425" tIns="91425" rIns="91425" bIns="91425" anchor="ctr" anchorCtr="0"/>
          <a:lstStyle>
            <a:lvl1pPr marL="609585" lvl="0" indent="-507987" algn="ctr" rtl="0">
              <a:spcBef>
                <a:spcPts val="800"/>
              </a:spcBef>
              <a:spcAft>
                <a:spcPts val="0"/>
              </a:spcAft>
              <a:buClr>
                <a:srgbClr val="FFFFFF"/>
              </a:buClr>
              <a:buSzPts val="2400"/>
              <a:buChar char="×"/>
              <a:defRPr sz="3200" i="1">
                <a:solidFill>
                  <a:srgbClr val="FFFFFF"/>
                </a:solidFill>
              </a:defRPr>
            </a:lvl1pPr>
            <a:lvl2pPr marL="1219170" lvl="1" indent="-507987" algn="ctr" rtl="0">
              <a:spcBef>
                <a:spcPts val="0"/>
              </a:spcBef>
              <a:spcAft>
                <a:spcPts val="0"/>
              </a:spcAft>
              <a:buClr>
                <a:srgbClr val="FFFFFF"/>
              </a:buClr>
              <a:buSzPts val="2400"/>
              <a:buChar char="×"/>
              <a:defRPr sz="3200" i="1">
                <a:solidFill>
                  <a:srgbClr val="FFFFFF"/>
                </a:solidFill>
              </a:defRPr>
            </a:lvl2pPr>
            <a:lvl3pPr marL="1828754" lvl="2" indent="-507987" algn="ctr" rtl="0">
              <a:spcBef>
                <a:spcPts val="0"/>
              </a:spcBef>
              <a:spcAft>
                <a:spcPts val="0"/>
              </a:spcAft>
              <a:buClr>
                <a:srgbClr val="FFFFFF"/>
              </a:buClr>
              <a:buSzPts val="2400"/>
              <a:buChar char="×"/>
              <a:defRPr sz="3200" i="1">
                <a:solidFill>
                  <a:srgbClr val="FFFFFF"/>
                </a:solidFill>
              </a:defRPr>
            </a:lvl3pPr>
            <a:lvl4pPr marL="2438339" lvl="3" indent="-507987" algn="ctr" rtl="0">
              <a:spcBef>
                <a:spcPts val="0"/>
              </a:spcBef>
              <a:spcAft>
                <a:spcPts val="0"/>
              </a:spcAft>
              <a:buClr>
                <a:srgbClr val="FFFFFF"/>
              </a:buClr>
              <a:buSzPts val="2400"/>
              <a:buChar char="×"/>
              <a:defRPr sz="3200" i="1">
                <a:solidFill>
                  <a:srgbClr val="FFFFFF"/>
                </a:solidFill>
              </a:defRPr>
            </a:lvl4pPr>
            <a:lvl5pPr marL="3047924" lvl="4" indent="-507987" algn="ctr" rtl="0">
              <a:spcBef>
                <a:spcPts val="0"/>
              </a:spcBef>
              <a:spcAft>
                <a:spcPts val="0"/>
              </a:spcAft>
              <a:buClr>
                <a:srgbClr val="FFFFFF"/>
              </a:buClr>
              <a:buSzPts val="2400"/>
              <a:buChar char="○"/>
              <a:defRPr sz="3200" i="1">
                <a:solidFill>
                  <a:srgbClr val="FFFFFF"/>
                </a:solidFill>
              </a:defRPr>
            </a:lvl5pPr>
            <a:lvl6pPr marL="3657509" lvl="5" indent="-507987" algn="ctr" rtl="0">
              <a:spcBef>
                <a:spcPts val="0"/>
              </a:spcBef>
              <a:spcAft>
                <a:spcPts val="0"/>
              </a:spcAft>
              <a:buClr>
                <a:srgbClr val="FFFFFF"/>
              </a:buClr>
              <a:buSzPts val="2400"/>
              <a:buChar char="■"/>
              <a:defRPr sz="3200" i="1">
                <a:solidFill>
                  <a:srgbClr val="FFFFFF"/>
                </a:solidFill>
              </a:defRPr>
            </a:lvl6pPr>
            <a:lvl7pPr marL="4267093" lvl="6" indent="-507987" algn="ctr" rtl="0">
              <a:spcBef>
                <a:spcPts val="0"/>
              </a:spcBef>
              <a:spcAft>
                <a:spcPts val="0"/>
              </a:spcAft>
              <a:buClr>
                <a:srgbClr val="FFFFFF"/>
              </a:buClr>
              <a:buSzPts val="2400"/>
              <a:buChar char="●"/>
              <a:defRPr sz="3200" i="1">
                <a:solidFill>
                  <a:srgbClr val="FFFFFF"/>
                </a:solidFill>
              </a:defRPr>
            </a:lvl7pPr>
            <a:lvl8pPr marL="4876678" lvl="7" indent="-507987" algn="ctr" rtl="0">
              <a:spcBef>
                <a:spcPts val="0"/>
              </a:spcBef>
              <a:spcAft>
                <a:spcPts val="0"/>
              </a:spcAft>
              <a:buClr>
                <a:srgbClr val="FFFFFF"/>
              </a:buClr>
              <a:buSzPts val="2400"/>
              <a:buChar char="○"/>
              <a:defRPr sz="3200" i="1">
                <a:solidFill>
                  <a:srgbClr val="FFFFFF"/>
                </a:solidFill>
              </a:defRPr>
            </a:lvl8pPr>
            <a:lvl9pPr marL="5486263" lvl="8" indent="-507987" algn="ctr">
              <a:spcBef>
                <a:spcPts val="0"/>
              </a:spcBef>
              <a:spcAft>
                <a:spcPts val="0"/>
              </a:spcAft>
              <a:buClr>
                <a:srgbClr val="FFFFFF"/>
              </a:buClr>
              <a:buSzPts val="2400"/>
              <a:buChar char="■"/>
              <a:defRPr sz="3200" i="1">
                <a:solidFill>
                  <a:srgbClr val="FFFFFF"/>
                </a:solidFill>
              </a:defRPr>
            </a:lvl9pPr>
          </a:lstStyle>
          <a:p>
            <a:pPr lvl="0"/>
            <a:r>
              <a:rPr lang="en-US" smtClean="0"/>
              <a:t>Click to edit Master text styles</a:t>
            </a:r>
          </a:p>
        </p:txBody>
      </p:sp>
      <p:sp>
        <p:nvSpPr>
          <p:cNvPr id="20" name="Shape 20"/>
          <p:cNvSpPr txBox="1">
            <a:spLocks noGrp="1"/>
          </p:cNvSpPr>
          <p:nvPr>
            <p:ph type="sldNum" idx="12"/>
          </p:nvPr>
        </p:nvSpPr>
        <p:spPr>
          <a:xfrm>
            <a:off x="5730200" y="6231535"/>
            <a:ext cx="731600" cy="524800"/>
          </a:xfrm>
          <a:prstGeom prst="rect">
            <a:avLst/>
          </a:prstGeom>
        </p:spPr>
        <p:txBody>
          <a:bodyPr spcFirstLastPara="1" wrap="square" lIns="91425" tIns="91425" rIns="91425" bIns="91425" anchor="ctr"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fld id="{00000000-1234-1234-1234-123412341234}" type="slidenum">
              <a:rPr lang="en"/>
              <a:pPr/>
              <a:t>‹#›</a:t>
            </a:fld>
            <a:endParaRPr/>
          </a:p>
        </p:txBody>
      </p:sp>
    </p:spTree>
    <p:extLst>
      <p:ext uri="{BB962C8B-B14F-4D97-AF65-F5344CB8AC3E}">
        <p14:creationId xmlns:p14="http://schemas.microsoft.com/office/powerpoint/2010/main" val="1633080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1 column" type="tx" preserve="1">
  <p:cSld name="Title + 1 column">
    <p:bg>
      <p:bgPr>
        <a:blipFill>
          <a:blip r:embed="rId2">
            <a:alphaModFix/>
          </a:blip>
          <a:stretch>
            <a:fillRect/>
          </a:stretch>
        </a:blipFill>
        <a:effectLst/>
      </p:bgPr>
    </p:bg>
    <p:spTree>
      <p:nvGrpSpPr>
        <p:cNvPr id="1" name="Shape 21"/>
        <p:cNvGrpSpPr/>
        <p:nvPr/>
      </p:nvGrpSpPr>
      <p:grpSpPr>
        <a:xfrm>
          <a:off x="0" y="0"/>
          <a:ext cx="0" cy="0"/>
          <a:chOff x="0" y="0"/>
          <a:chExt cx="0" cy="0"/>
        </a:xfrm>
      </p:grpSpPr>
      <p:pic>
        <p:nvPicPr>
          <p:cNvPr id="22" name="Shape 22" descr="paint_transparent1.png"/>
          <p:cNvPicPr preferRelativeResize="0"/>
          <p:nvPr/>
        </p:nvPicPr>
        <p:blipFill>
          <a:blip r:embed="rId3">
            <a:alphaModFix/>
          </a:blip>
          <a:stretch>
            <a:fillRect/>
          </a:stretch>
        </p:blipFill>
        <p:spPr>
          <a:xfrm>
            <a:off x="0" y="0"/>
            <a:ext cx="12192000" cy="6858000"/>
          </a:xfrm>
          <a:prstGeom prst="rect">
            <a:avLst/>
          </a:prstGeom>
          <a:noFill/>
          <a:ln>
            <a:noFill/>
          </a:ln>
        </p:spPr>
      </p:pic>
      <p:sp>
        <p:nvSpPr>
          <p:cNvPr id="23" name="Shape 23"/>
          <p:cNvSpPr txBox="1">
            <a:spLocks noGrp="1"/>
          </p:cNvSpPr>
          <p:nvPr>
            <p:ph type="title"/>
          </p:nvPr>
        </p:nvSpPr>
        <p:spPr>
          <a:xfrm>
            <a:off x="609600" y="1798633"/>
            <a:ext cx="7348400" cy="1143200"/>
          </a:xfrm>
          <a:prstGeom prst="rect">
            <a:avLst/>
          </a:prstGeom>
        </p:spPr>
        <p:txBody>
          <a:bodyPr spcFirstLastPara="1" wrap="square" lIns="91425" tIns="91425" rIns="91425" bIns="91425" anchor="b" anchorCtr="0"/>
          <a:lstStyle>
            <a:lvl1pPr lvl="0">
              <a:spcBef>
                <a:spcPts val="0"/>
              </a:spcBef>
              <a:spcAft>
                <a:spcPts val="0"/>
              </a:spcAft>
              <a:buSzPts val="4800"/>
              <a:buFont typeface="Lato Hairline"/>
              <a:buNone/>
              <a:defRPr>
                <a:latin typeface="Lato Hairline"/>
                <a:ea typeface="Lato Hairline"/>
                <a:cs typeface="Lato Hairline"/>
                <a:sym typeface="Lato Hairline"/>
              </a:defRPr>
            </a:lvl1pPr>
            <a:lvl2pPr lvl="1">
              <a:spcBef>
                <a:spcPts val="0"/>
              </a:spcBef>
              <a:spcAft>
                <a:spcPts val="0"/>
              </a:spcAft>
              <a:buSzPts val="4800"/>
              <a:buFont typeface="Lato Hairline"/>
              <a:buNone/>
              <a:defRPr>
                <a:latin typeface="Lato Hairline"/>
                <a:ea typeface="Lato Hairline"/>
                <a:cs typeface="Lato Hairline"/>
                <a:sym typeface="Lato Hairline"/>
              </a:defRPr>
            </a:lvl2pPr>
            <a:lvl3pPr lvl="2">
              <a:spcBef>
                <a:spcPts val="0"/>
              </a:spcBef>
              <a:spcAft>
                <a:spcPts val="0"/>
              </a:spcAft>
              <a:buSzPts val="4800"/>
              <a:buFont typeface="Lato Hairline"/>
              <a:buNone/>
              <a:defRPr>
                <a:latin typeface="Lato Hairline"/>
                <a:ea typeface="Lato Hairline"/>
                <a:cs typeface="Lato Hairline"/>
                <a:sym typeface="Lato Hairline"/>
              </a:defRPr>
            </a:lvl3pPr>
            <a:lvl4pPr lvl="3">
              <a:spcBef>
                <a:spcPts val="0"/>
              </a:spcBef>
              <a:spcAft>
                <a:spcPts val="0"/>
              </a:spcAft>
              <a:buSzPts val="4800"/>
              <a:buFont typeface="Lato Hairline"/>
              <a:buNone/>
              <a:defRPr>
                <a:latin typeface="Lato Hairline"/>
                <a:ea typeface="Lato Hairline"/>
                <a:cs typeface="Lato Hairline"/>
                <a:sym typeface="Lato Hairline"/>
              </a:defRPr>
            </a:lvl4pPr>
            <a:lvl5pPr lvl="4">
              <a:spcBef>
                <a:spcPts val="0"/>
              </a:spcBef>
              <a:spcAft>
                <a:spcPts val="0"/>
              </a:spcAft>
              <a:buSzPts val="4800"/>
              <a:buFont typeface="Lato Hairline"/>
              <a:buNone/>
              <a:defRPr>
                <a:latin typeface="Lato Hairline"/>
                <a:ea typeface="Lato Hairline"/>
                <a:cs typeface="Lato Hairline"/>
                <a:sym typeface="Lato Hairline"/>
              </a:defRPr>
            </a:lvl5pPr>
            <a:lvl6pPr lvl="5">
              <a:spcBef>
                <a:spcPts val="0"/>
              </a:spcBef>
              <a:spcAft>
                <a:spcPts val="0"/>
              </a:spcAft>
              <a:buSzPts val="4800"/>
              <a:buFont typeface="Lato Hairline"/>
              <a:buNone/>
              <a:defRPr>
                <a:latin typeface="Lato Hairline"/>
                <a:ea typeface="Lato Hairline"/>
                <a:cs typeface="Lato Hairline"/>
                <a:sym typeface="Lato Hairline"/>
              </a:defRPr>
            </a:lvl6pPr>
            <a:lvl7pPr lvl="6">
              <a:spcBef>
                <a:spcPts val="0"/>
              </a:spcBef>
              <a:spcAft>
                <a:spcPts val="0"/>
              </a:spcAft>
              <a:buSzPts val="4800"/>
              <a:buFont typeface="Lato Hairline"/>
              <a:buNone/>
              <a:defRPr>
                <a:latin typeface="Lato Hairline"/>
                <a:ea typeface="Lato Hairline"/>
                <a:cs typeface="Lato Hairline"/>
                <a:sym typeface="Lato Hairline"/>
              </a:defRPr>
            </a:lvl7pPr>
            <a:lvl8pPr lvl="7">
              <a:spcBef>
                <a:spcPts val="0"/>
              </a:spcBef>
              <a:spcAft>
                <a:spcPts val="0"/>
              </a:spcAft>
              <a:buSzPts val="4800"/>
              <a:buFont typeface="Lato Hairline"/>
              <a:buNone/>
              <a:defRPr>
                <a:latin typeface="Lato Hairline"/>
                <a:ea typeface="Lato Hairline"/>
                <a:cs typeface="Lato Hairline"/>
                <a:sym typeface="Lato Hairline"/>
              </a:defRPr>
            </a:lvl8pPr>
            <a:lvl9pPr lvl="8">
              <a:spcBef>
                <a:spcPts val="0"/>
              </a:spcBef>
              <a:spcAft>
                <a:spcPts val="0"/>
              </a:spcAft>
              <a:buSzPts val="4800"/>
              <a:buFont typeface="Lato Hairline"/>
              <a:buNone/>
              <a:defRPr>
                <a:latin typeface="Lato Hairline"/>
                <a:ea typeface="Lato Hairline"/>
                <a:cs typeface="Lato Hairline"/>
                <a:sym typeface="Lato Hairline"/>
              </a:defRPr>
            </a:lvl9pPr>
          </a:lstStyle>
          <a:p>
            <a:r>
              <a:rPr lang="en-US" smtClean="0"/>
              <a:t>Click to edit Master title style</a:t>
            </a:r>
            <a:endParaRPr/>
          </a:p>
        </p:txBody>
      </p:sp>
      <p:sp>
        <p:nvSpPr>
          <p:cNvPr id="24" name="Shape 24"/>
          <p:cNvSpPr txBox="1">
            <a:spLocks noGrp="1"/>
          </p:cNvSpPr>
          <p:nvPr>
            <p:ph type="body" idx="1"/>
          </p:nvPr>
        </p:nvSpPr>
        <p:spPr>
          <a:xfrm>
            <a:off x="609600" y="2992533"/>
            <a:ext cx="7348400" cy="3473600"/>
          </a:xfrm>
          <a:prstGeom prst="rect">
            <a:avLst/>
          </a:prstGeom>
        </p:spPr>
        <p:txBody>
          <a:bodyPr spcFirstLastPara="1" wrap="square" lIns="91425" tIns="91425" rIns="91425" bIns="91425" anchor="t" anchorCtr="0"/>
          <a:lstStyle>
            <a:lvl1pPr marL="609585" lvl="0" indent="-457189">
              <a:spcBef>
                <a:spcPts val="800"/>
              </a:spcBef>
              <a:spcAft>
                <a:spcPts val="0"/>
              </a:spcAft>
              <a:buSzPts val="1800"/>
              <a:buChar char="×"/>
              <a:defRPr/>
            </a:lvl1pPr>
            <a:lvl2pPr marL="1219170" lvl="1" indent="-457189">
              <a:spcBef>
                <a:spcPts val="0"/>
              </a:spcBef>
              <a:spcAft>
                <a:spcPts val="0"/>
              </a:spcAft>
              <a:buSzPts val="1800"/>
              <a:buChar char="×"/>
              <a:defRPr/>
            </a:lvl2pPr>
            <a:lvl3pPr marL="1828754" lvl="2" indent="-457189">
              <a:spcBef>
                <a:spcPts val="0"/>
              </a:spcBef>
              <a:spcAft>
                <a:spcPts val="0"/>
              </a:spcAft>
              <a:buSzPts val="18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pPr lvl="0"/>
            <a:r>
              <a:rPr lang="en-US" smtClean="0"/>
              <a:t>Click to edit Master text styles</a:t>
            </a:r>
          </a:p>
        </p:txBody>
      </p:sp>
      <p:sp>
        <p:nvSpPr>
          <p:cNvPr id="25" name="Shape 25"/>
          <p:cNvSpPr txBox="1">
            <a:spLocks noGrp="1"/>
          </p:cNvSpPr>
          <p:nvPr>
            <p:ph type="sldNum" idx="12"/>
          </p:nvPr>
        </p:nvSpPr>
        <p:spPr>
          <a:xfrm>
            <a:off x="11307445" y="623153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4907562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2 columns" type="twoColTx" preserve="1">
  <p:cSld name="Title + 2 columns">
    <p:bg>
      <p:bgPr>
        <a:blipFill>
          <a:blip r:embed="rId2">
            <a:alphaModFix/>
          </a:blip>
          <a:stretch>
            <a:fillRect/>
          </a:stretch>
        </a:blipFill>
        <a:effectLst/>
      </p:bgPr>
    </p:bg>
    <p:spTree>
      <p:nvGrpSpPr>
        <p:cNvPr id="1" name="Shape 26"/>
        <p:cNvGrpSpPr/>
        <p:nvPr/>
      </p:nvGrpSpPr>
      <p:grpSpPr>
        <a:xfrm>
          <a:off x="0" y="0"/>
          <a:ext cx="0" cy="0"/>
          <a:chOff x="0" y="0"/>
          <a:chExt cx="0" cy="0"/>
        </a:xfrm>
      </p:grpSpPr>
      <p:pic>
        <p:nvPicPr>
          <p:cNvPr id="27" name="Shape 27" descr="paint_transparent1.png"/>
          <p:cNvPicPr preferRelativeResize="0"/>
          <p:nvPr/>
        </p:nvPicPr>
        <p:blipFill>
          <a:blip r:embed="rId3">
            <a:alphaModFix/>
          </a:blip>
          <a:stretch>
            <a:fillRect/>
          </a:stretch>
        </p:blipFill>
        <p:spPr>
          <a:xfrm>
            <a:off x="0" y="0"/>
            <a:ext cx="12192000" cy="6858000"/>
          </a:xfrm>
          <a:prstGeom prst="rect">
            <a:avLst/>
          </a:prstGeom>
          <a:noFill/>
          <a:ln>
            <a:noFill/>
          </a:ln>
        </p:spPr>
      </p:pic>
      <p:sp>
        <p:nvSpPr>
          <p:cNvPr id="28" name="Shape 28"/>
          <p:cNvSpPr txBox="1">
            <a:spLocks noGrp="1"/>
          </p:cNvSpPr>
          <p:nvPr>
            <p:ph type="title"/>
          </p:nvPr>
        </p:nvSpPr>
        <p:spPr>
          <a:xfrm>
            <a:off x="609600" y="1798633"/>
            <a:ext cx="7348400" cy="1143200"/>
          </a:xfrm>
          <a:prstGeom prst="rect">
            <a:avLst/>
          </a:prstGeom>
        </p:spPr>
        <p:txBody>
          <a:bodyPr spcFirstLastPara="1" wrap="square" lIns="91425" tIns="91425" rIns="91425" bIns="91425" anchor="b" anchorCtr="0"/>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r>
              <a:rPr lang="en-US" smtClean="0"/>
              <a:t>Click to edit Master title style</a:t>
            </a:r>
            <a:endParaRPr/>
          </a:p>
        </p:txBody>
      </p:sp>
      <p:sp>
        <p:nvSpPr>
          <p:cNvPr id="29" name="Shape 29"/>
          <p:cNvSpPr txBox="1">
            <a:spLocks noGrp="1"/>
          </p:cNvSpPr>
          <p:nvPr>
            <p:ph type="body" idx="1"/>
          </p:nvPr>
        </p:nvSpPr>
        <p:spPr>
          <a:xfrm>
            <a:off x="609600" y="2949100"/>
            <a:ext cx="3566800" cy="3517200"/>
          </a:xfrm>
          <a:prstGeom prst="rect">
            <a:avLst/>
          </a:prstGeom>
        </p:spPr>
        <p:txBody>
          <a:bodyPr spcFirstLastPara="1" wrap="square" lIns="91425" tIns="91425" rIns="91425" bIns="91425" anchor="t" anchorCtr="0"/>
          <a:lstStyle>
            <a:lvl1pPr marL="609585" lvl="0" indent="-440256">
              <a:spcBef>
                <a:spcPts val="800"/>
              </a:spcBef>
              <a:spcAft>
                <a:spcPts val="0"/>
              </a:spcAft>
              <a:buSzPts val="1600"/>
              <a:buChar char="×"/>
              <a:defRPr sz="2133"/>
            </a:lvl1pPr>
            <a:lvl2pPr marL="1219170" lvl="1" indent="-440256">
              <a:spcBef>
                <a:spcPts val="0"/>
              </a:spcBef>
              <a:spcAft>
                <a:spcPts val="0"/>
              </a:spcAft>
              <a:buSzPts val="1600"/>
              <a:buChar char="×"/>
              <a:defRPr sz="2133"/>
            </a:lvl2pPr>
            <a:lvl3pPr marL="1828754" lvl="2" indent="-440256">
              <a:spcBef>
                <a:spcPts val="0"/>
              </a:spcBef>
              <a:spcAft>
                <a:spcPts val="0"/>
              </a:spcAft>
              <a:buSzPts val="1600"/>
              <a:buChar char="×"/>
              <a:defRPr sz="2133"/>
            </a:lvl3pPr>
            <a:lvl4pPr marL="2438339" lvl="3" indent="-440256">
              <a:spcBef>
                <a:spcPts val="0"/>
              </a:spcBef>
              <a:spcAft>
                <a:spcPts val="0"/>
              </a:spcAft>
              <a:buSzPts val="1600"/>
              <a:buChar char="×"/>
              <a:defRPr sz="2133"/>
            </a:lvl4pPr>
            <a:lvl5pPr marL="3047924" lvl="4" indent="-440256">
              <a:spcBef>
                <a:spcPts val="0"/>
              </a:spcBef>
              <a:spcAft>
                <a:spcPts val="0"/>
              </a:spcAft>
              <a:buSzPts val="1600"/>
              <a:buChar char="○"/>
              <a:defRPr sz="2133"/>
            </a:lvl5pPr>
            <a:lvl6pPr marL="3657509" lvl="5" indent="-440256">
              <a:spcBef>
                <a:spcPts val="0"/>
              </a:spcBef>
              <a:spcAft>
                <a:spcPts val="0"/>
              </a:spcAft>
              <a:buSzPts val="1600"/>
              <a:buChar char="■"/>
              <a:defRPr sz="2133"/>
            </a:lvl6pPr>
            <a:lvl7pPr marL="4267093" lvl="6" indent="-440256">
              <a:spcBef>
                <a:spcPts val="0"/>
              </a:spcBef>
              <a:spcAft>
                <a:spcPts val="0"/>
              </a:spcAft>
              <a:buSzPts val="1600"/>
              <a:buChar char="●"/>
              <a:defRPr sz="2133"/>
            </a:lvl7pPr>
            <a:lvl8pPr marL="4876678" lvl="7" indent="-440256">
              <a:spcBef>
                <a:spcPts val="0"/>
              </a:spcBef>
              <a:spcAft>
                <a:spcPts val="0"/>
              </a:spcAft>
              <a:buSzPts val="1600"/>
              <a:buChar char="○"/>
              <a:defRPr sz="2133"/>
            </a:lvl8pPr>
            <a:lvl9pPr marL="5486263" lvl="8" indent="-440256">
              <a:spcBef>
                <a:spcPts val="0"/>
              </a:spcBef>
              <a:spcAft>
                <a:spcPts val="0"/>
              </a:spcAft>
              <a:buSzPts val="1600"/>
              <a:buChar char="■"/>
              <a:defRPr sz="2133"/>
            </a:lvl9pPr>
          </a:lstStyle>
          <a:p>
            <a:pPr lvl="0"/>
            <a:r>
              <a:rPr lang="en-US" smtClean="0"/>
              <a:t>Click to edit Master text styles</a:t>
            </a:r>
          </a:p>
        </p:txBody>
      </p:sp>
      <p:sp>
        <p:nvSpPr>
          <p:cNvPr id="30" name="Shape 30"/>
          <p:cNvSpPr txBox="1">
            <a:spLocks noGrp="1"/>
          </p:cNvSpPr>
          <p:nvPr>
            <p:ph type="body" idx="2"/>
          </p:nvPr>
        </p:nvSpPr>
        <p:spPr>
          <a:xfrm>
            <a:off x="4391208" y="2949100"/>
            <a:ext cx="3566800" cy="3517200"/>
          </a:xfrm>
          <a:prstGeom prst="rect">
            <a:avLst/>
          </a:prstGeom>
        </p:spPr>
        <p:txBody>
          <a:bodyPr spcFirstLastPara="1" wrap="square" lIns="91425" tIns="91425" rIns="91425" bIns="91425" anchor="t" anchorCtr="0"/>
          <a:lstStyle>
            <a:lvl1pPr marL="609585" lvl="0" indent="-440256">
              <a:spcBef>
                <a:spcPts val="800"/>
              </a:spcBef>
              <a:spcAft>
                <a:spcPts val="0"/>
              </a:spcAft>
              <a:buSzPts val="1600"/>
              <a:buChar char="×"/>
              <a:defRPr sz="2133"/>
            </a:lvl1pPr>
            <a:lvl2pPr marL="1219170" lvl="1" indent="-440256">
              <a:spcBef>
                <a:spcPts val="0"/>
              </a:spcBef>
              <a:spcAft>
                <a:spcPts val="0"/>
              </a:spcAft>
              <a:buSzPts val="1600"/>
              <a:buChar char="×"/>
              <a:defRPr sz="2133"/>
            </a:lvl2pPr>
            <a:lvl3pPr marL="1828754" lvl="2" indent="-440256">
              <a:spcBef>
                <a:spcPts val="0"/>
              </a:spcBef>
              <a:spcAft>
                <a:spcPts val="0"/>
              </a:spcAft>
              <a:buSzPts val="1600"/>
              <a:buChar char="×"/>
              <a:defRPr sz="2133"/>
            </a:lvl3pPr>
            <a:lvl4pPr marL="2438339" lvl="3" indent="-440256">
              <a:spcBef>
                <a:spcPts val="0"/>
              </a:spcBef>
              <a:spcAft>
                <a:spcPts val="0"/>
              </a:spcAft>
              <a:buSzPts val="1600"/>
              <a:buChar char="×"/>
              <a:defRPr sz="2133"/>
            </a:lvl4pPr>
            <a:lvl5pPr marL="3047924" lvl="4" indent="-440256">
              <a:spcBef>
                <a:spcPts val="0"/>
              </a:spcBef>
              <a:spcAft>
                <a:spcPts val="0"/>
              </a:spcAft>
              <a:buSzPts val="1600"/>
              <a:buChar char="○"/>
              <a:defRPr sz="2133"/>
            </a:lvl5pPr>
            <a:lvl6pPr marL="3657509" lvl="5" indent="-440256">
              <a:spcBef>
                <a:spcPts val="0"/>
              </a:spcBef>
              <a:spcAft>
                <a:spcPts val="0"/>
              </a:spcAft>
              <a:buSzPts val="1600"/>
              <a:buChar char="■"/>
              <a:defRPr sz="2133"/>
            </a:lvl6pPr>
            <a:lvl7pPr marL="4267093" lvl="6" indent="-440256">
              <a:spcBef>
                <a:spcPts val="0"/>
              </a:spcBef>
              <a:spcAft>
                <a:spcPts val="0"/>
              </a:spcAft>
              <a:buSzPts val="1600"/>
              <a:buChar char="●"/>
              <a:defRPr sz="2133"/>
            </a:lvl7pPr>
            <a:lvl8pPr marL="4876678" lvl="7" indent="-440256">
              <a:spcBef>
                <a:spcPts val="0"/>
              </a:spcBef>
              <a:spcAft>
                <a:spcPts val="0"/>
              </a:spcAft>
              <a:buSzPts val="1600"/>
              <a:buChar char="○"/>
              <a:defRPr sz="2133"/>
            </a:lvl8pPr>
            <a:lvl9pPr marL="5486263" lvl="8" indent="-440256">
              <a:spcBef>
                <a:spcPts val="0"/>
              </a:spcBef>
              <a:spcAft>
                <a:spcPts val="0"/>
              </a:spcAft>
              <a:buSzPts val="1600"/>
              <a:buChar char="■"/>
              <a:defRPr sz="2133"/>
            </a:lvl9pPr>
          </a:lstStyle>
          <a:p>
            <a:pPr lvl="0"/>
            <a:r>
              <a:rPr lang="en-US" smtClean="0"/>
              <a:t>Click to edit Master text styles</a:t>
            </a:r>
          </a:p>
        </p:txBody>
      </p:sp>
      <p:sp>
        <p:nvSpPr>
          <p:cNvPr id="31" name="Shape 31"/>
          <p:cNvSpPr txBox="1">
            <a:spLocks noGrp="1"/>
          </p:cNvSpPr>
          <p:nvPr>
            <p:ph type="sldNum" idx="12"/>
          </p:nvPr>
        </p:nvSpPr>
        <p:spPr>
          <a:xfrm>
            <a:off x="11307445" y="623153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2372742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3 columns" preserve="1">
  <p:cSld name="Title + 3 columns">
    <p:bg>
      <p:bgPr>
        <a:blipFill>
          <a:blip r:embed="rId2">
            <a:alphaModFix/>
          </a:blip>
          <a:stretch>
            <a:fillRect/>
          </a:stretch>
        </a:blipFill>
        <a:effectLst/>
      </p:bgPr>
    </p:bg>
    <p:spTree>
      <p:nvGrpSpPr>
        <p:cNvPr id="1" name="Shape 32"/>
        <p:cNvGrpSpPr/>
        <p:nvPr/>
      </p:nvGrpSpPr>
      <p:grpSpPr>
        <a:xfrm>
          <a:off x="0" y="0"/>
          <a:ext cx="0" cy="0"/>
          <a:chOff x="0" y="0"/>
          <a:chExt cx="0" cy="0"/>
        </a:xfrm>
      </p:grpSpPr>
      <p:pic>
        <p:nvPicPr>
          <p:cNvPr id="33" name="Shape 33" descr="paint_transparent1.png"/>
          <p:cNvPicPr preferRelativeResize="0"/>
          <p:nvPr/>
        </p:nvPicPr>
        <p:blipFill>
          <a:blip r:embed="rId3">
            <a:alphaModFix/>
          </a:blip>
          <a:stretch>
            <a:fillRect/>
          </a:stretch>
        </p:blipFill>
        <p:spPr>
          <a:xfrm>
            <a:off x="0" y="0"/>
            <a:ext cx="12192000" cy="6858000"/>
          </a:xfrm>
          <a:prstGeom prst="rect">
            <a:avLst/>
          </a:prstGeom>
          <a:noFill/>
          <a:ln>
            <a:noFill/>
          </a:ln>
        </p:spPr>
      </p:pic>
      <p:sp>
        <p:nvSpPr>
          <p:cNvPr id="34" name="Shape 34"/>
          <p:cNvSpPr txBox="1">
            <a:spLocks noGrp="1"/>
          </p:cNvSpPr>
          <p:nvPr>
            <p:ph type="title"/>
          </p:nvPr>
        </p:nvSpPr>
        <p:spPr>
          <a:xfrm>
            <a:off x="609600" y="1798633"/>
            <a:ext cx="7348400" cy="1143200"/>
          </a:xfrm>
          <a:prstGeom prst="rect">
            <a:avLst/>
          </a:prstGeom>
        </p:spPr>
        <p:txBody>
          <a:bodyPr spcFirstLastPara="1" wrap="square" lIns="91425" tIns="91425" rIns="91425" bIns="91425" anchor="b" anchorCtr="0"/>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r>
              <a:rPr lang="en-US" smtClean="0"/>
              <a:t>Click to edit Master title style</a:t>
            </a:r>
            <a:endParaRPr/>
          </a:p>
        </p:txBody>
      </p:sp>
      <p:sp>
        <p:nvSpPr>
          <p:cNvPr id="35" name="Shape 35"/>
          <p:cNvSpPr txBox="1">
            <a:spLocks noGrp="1"/>
          </p:cNvSpPr>
          <p:nvPr>
            <p:ph type="body" idx="1"/>
          </p:nvPr>
        </p:nvSpPr>
        <p:spPr>
          <a:xfrm>
            <a:off x="653033" y="3083300"/>
            <a:ext cx="2442000" cy="3484400"/>
          </a:xfrm>
          <a:prstGeom prst="rect">
            <a:avLst/>
          </a:prstGeom>
        </p:spPr>
        <p:txBody>
          <a:bodyPr spcFirstLastPara="1" wrap="square" lIns="91425" tIns="91425" rIns="91425" bIns="91425" anchor="t" anchorCtr="0"/>
          <a:lstStyle>
            <a:lvl1pPr marL="609585" lvl="0" indent="-406390" rtl="0">
              <a:spcBef>
                <a:spcPts val="800"/>
              </a:spcBef>
              <a:spcAft>
                <a:spcPts val="0"/>
              </a:spcAft>
              <a:buSzPts val="1200"/>
              <a:buChar char="×"/>
              <a:defRPr sz="1600"/>
            </a:lvl1pPr>
            <a:lvl2pPr marL="1219170" lvl="1" indent="-406390" rtl="0">
              <a:spcBef>
                <a:spcPts val="0"/>
              </a:spcBef>
              <a:spcAft>
                <a:spcPts val="0"/>
              </a:spcAft>
              <a:buSzPts val="1200"/>
              <a:buChar char="×"/>
              <a:defRPr sz="1600"/>
            </a:lvl2pPr>
            <a:lvl3pPr marL="1828754" lvl="2" indent="-406390" rtl="0">
              <a:spcBef>
                <a:spcPts val="0"/>
              </a:spcBef>
              <a:spcAft>
                <a:spcPts val="0"/>
              </a:spcAft>
              <a:buSzPts val="1200"/>
              <a:buChar char="×"/>
              <a:defRPr sz="1600"/>
            </a:lvl3pPr>
            <a:lvl4pPr marL="2438339" lvl="3" indent="-406390" rtl="0">
              <a:spcBef>
                <a:spcPts val="0"/>
              </a:spcBef>
              <a:spcAft>
                <a:spcPts val="0"/>
              </a:spcAft>
              <a:buSzPts val="1200"/>
              <a:buChar char="×"/>
              <a:defRPr sz="1600"/>
            </a:lvl4pPr>
            <a:lvl5pPr marL="3047924" lvl="4" indent="-406390" rtl="0">
              <a:spcBef>
                <a:spcPts val="0"/>
              </a:spcBef>
              <a:spcAft>
                <a:spcPts val="0"/>
              </a:spcAft>
              <a:buSzPts val="1200"/>
              <a:buChar char="○"/>
              <a:defRPr sz="1600"/>
            </a:lvl5pPr>
            <a:lvl6pPr marL="3657509" lvl="5" indent="-406390" rtl="0">
              <a:spcBef>
                <a:spcPts val="0"/>
              </a:spcBef>
              <a:spcAft>
                <a:spcPts val="0"/>
              </a:spcAft>
              <a:buSzPts val="1200"/>
              <a:buChar char="■"/>
              <a:defRPr sz="1600"/>
            </a:lvl6pPr>
            <a:lvl7pPr marL="4267093" lvl="6" indent="-406390" rtl="0">
              <a:spcBef>
                <a:spcPts val="0"/>
              </a:spcBef>
              <a:spcAft>
                <a:spcPts val="0"/>
              </a:spcAft>
              <a:buSzPts val="1200"/>
              <a:buChar char="●"/>
              <a:defRPr sz="1600"/>
            </a:lvl7pPr>
            <a:lvl8pPr marL="4876678" lvl="7" indent="-406390" rtl="0">
              <a:spcBef>
                <a:spcPts val="0"/>
              </a:spcBef>
              <a:spcAft>
                <a:spcPts val="0"/>
              </a:spcAft>
              <a:buSzPts val="1200"/>
              <a:buChar char="○"/>
              <a:defRPr sz="1600"/>
            </a:lvl8pPr>
            <a:lvl9pPr marL="5486263" lvl="8" indent="-406390" rtl="0">
              <a:spcBef>
                <a:spcPts val="0"/>
              </a:spcBef>
              <a:spcAft>
                <a:spcPts val="0"/>
              </a:spcAft>
              <a:buSzPts val="1200"/>
              <a:buChar char="■"/>
              <a:defRPr sz="1600"/>
            </a:lvl9pPr>
          </a:lstStyle>
          <a:p>
            <a:pPr lvl="0"/>
            <a:r>
              <a:rPr lang="en-US" smtClean="0"/>
              <a:t>Click to edit Master text styles</a:t>
            </a:r>
          </a:p>
        </p:txBody>
      </p:sp>
      <p:sp>
        <p:nvSpPr>
          <p:cNvPr id="36" name="Shape 36"/>
          <p:cNvSpPr txBox="1">
            <a:spLocks noGrp="1"/>
          </p:cNvSpPr>
          <p:nvPr>
            <p:ph type="body" idx="2"/>
          </p:nvPr>
        </p:nvSpPr>
        <p:spPr>
          <a:xfrm>
            <a:off x="3220181" y="3083300"/>
            <a:ext cx="2442000" cy="3484400"/>
          </a:xfrm>
          <a:prstGeom prst="rect">
            <a:avLst/>
          </a:prstGeom>
        </p:spPr>
        <p:txBody>
          <a:bodyPr spcFirstLastPara="1" wrap="square" lIns="91425" tIns="91425" rIns="91425" bIns="91425" anchor="t" anchorCtr="0"/>
          <a:lstStyle>
            <a:lvl1pPr marL="609585" lvl="0" indent="-406390" rtl="0">
              <a:spcBef>
                <a:spcPts val="800"/>
              </a:spcBef>
              <a:spcAft>
                <a:spcPts val="0"/>
              </a:spcAft>
              <a:buSzPts val="1200"/>
              <a:buChar char="×"/>
              <a:defRPr sz="1600"/>
            </a:lvl1pPr>
            <a:lvl2pPr marL="1219170" lvl="1" indent="-406390" rtl="0">
              <a:spcBef>
                <a:spcPts val="0"/>
              </a:spcBef>
              <a:spcAft>
                <a:spcPts val="0"/>
              </a:spcAft>
              <a:buSzPts val="1200"/>
              <a:buChar char="×"/>
              <a:defRPr sz="1600"/>
            </a:lvl2pPr>
            <a:lvl3pPr marL="1828754" lvl="2" indent="-406390" rtl="0">
              <a:spcBef>
                <a:spcPts val="0"/>
              </a:spcBef>
              <a:spcAft>
                <a:spcPts val="0"/>
              </a:spcAft>
              <a:buSzPts val="1200"/>
              <a:buChar char="×"/>
              <a:defRPr sz="1600"/>
            </a:lvl3pPr>
            <a:lvl4pPr marL="2438339" lvl="3" indent="-406390" rtl="0">
              <a:spcBef>
                <a:spcPts val="0"/>
              </a:spcBef>
              <a:spcAft>
                <a:spcPts val="0"/>
              </a:spcAft>
              <a:buSzPts val="1200"/>
              <a:buChar char="×"/>
              <a:defRPr sz="1600"/>
            </a:lvl4pPr>
            <a:lvl5pPr marL="3047924" lvl="4" indent="-406390" rtl="0">
              <a:spcBef>
                <a:spcPts val="0"/>
              </a:spcBef>
              <a:spcAft>
                <a:spcPts val="0"/>
              </a:spcAft>
              <a:buSzPts val="1200"/>
              <a:buChar char="○"/>
              <a:defRPr sz="1600"/>
            </a:lvl5pPr>
            <a:lvl6pPr marL="3657509" lvl="5" indent="-406390" rtl="0">
              <a:spcBef>
                <a:spcPts val="0"/>
              </a:spcBef>
              <a:spcAft>
                <a:spcPts val="0"/>
              </a:spcAft>
              <a:buSzPts val="1200"/>
              <a:buChar char="■"/>
              <a:defRPr sz="1600"/>
            </a:lvl6pPr>
            <a:lvl7pPr marL="4267093" lvl="6" indent="-406390" rtl="0">
              <a:spcBef>
                <a:spcPts val="0"/>
              </a:spcBef>
              <a:spcAft>
                <a:spcPts val="0"/>
              </a:spcAft>
              <a:buSzPts val="1200"/>
              <a:buChar char="●"/>
              <a:defRPr sz="1600"/>
            </a:lvl7pPr>
            <a:lvl8pPr marL="4876678" lvl="7" indent="-406390" rtl="0">
              <a:spcBef>
                <a:spcPts val="0"/>
              </a:spcBef>
              <a:spcAft>
                <a:spcPts val="0"/>
              </a:spcAft>
              <a:buSzPts val="1200"/>
              <a:buChar char="○"/>
              <a:defRPr sz="1600"/>
            </a:lvl8pPr>
            <a:lvl9pPr marL="5486263" lvl="8" indent="-406390" rtl="0">
              <a:spcBef>
                <a:spcPts val="0"/>
              </a:spcBef>
              <a:spcAft>
                <a:spcPts val="0"/>
              </a:spcAft>
              <a:buSzPts val="1200"/>
              <a:buChar char="■"/>
              <a:defRPr sz="1600"/>
            </a:lvl9pPr>
          </a:lstStyle>
          <a:p>
            <a:pPr lvl="0"/>
            <a:r>
              <a:rPr lang="en-US" smtClean="0"/>
              <a:t>Click to edit Master text styles</a:t>
            </a:r>
          </a:p>
        </p:txBody>
      </p:sp>
      <p:sp>
        <p:nvSpPr>
          <p:cNvPr id="37" name="Shape 37"/>
          <p:cNvSpPr txBox="1">
            <a:spLocks noGrp="1"/>
          </p:cNvSpPr>
          <p:nvPr>
            <p:ph type="body" idx="3"/>
          </p:nvPr>
        </p:nvSpPr>
        <p:spPr>
          <a:xfrm>
            <a:off x="5787329" y="3083300"/>
            <a:ext cx="2442000" cy="3484400"/>
          </a:xfrm>
          <a:prstGeom prst="rect">
            <a:avLst/>
          </a:prstGeom>
        </p:spPr>
        <p:txBody>
          <a:bodyPr spcFirstLastPara="1" wrap="square" lIns="91425" tIns="91425" rIns="91425" bIns="91425" anchor="t" anchorCtr="0"/>
          <a:lstStyle>
            <a:lvl1pPr marL="609585" lvl="0" indent="-406390" rtl="0">
              <a:spcBef>
                <a:spcPts val="800"/>
              </a:spcBef>
              <a:spcAft>
                <a:spcPts val="0"/>
              </a:spcAft>
              <a:buSzPts val="1200"/>
              <a:buChar char="×"/>
              <a:defRPr sz="1600"/>
            </a:lvl1pPr>
            <a:lvl2pPr marL="1219170" lvl="1" indent="-406390" rtl="0">
              <a:spcBef>
                <a:spcPts val="0"/>
              </a:spcBef>
              <a:spcAft>
                <a:spcPts val="0"/>
              </a:spcAft>
              <a:buSzPts val="1200"/>
              <a:buChar char="×"/>
              <a:defRPr sz="1600"/>
            </a:lvl2pPr>
            <a:lvl3pPr marL="1828754" lvl="2" indent="-406390" rtl="0">
              <a:spcBef>
                <a:spcPts val="0"/>
              </a:spcBef>
              <a:spcAft>
                <a:spcPts val="0"/>
              </a:spcAft>
              <a:buSzPts val="1200"/>
              <a:buChar char="×"/>
              <a:defRPr sz="1600"/>
            </a:lvl3pPr>
            <a:lvl4pPr marL="2438339" lvl="3" indent="-406390" rtl="0">
              <a:spcBef>
                <a:spcPts val="0"/>
              </a:spcBef>
              <a:spcAft>
                <a:spcPts val="0"/>
              </a:spcAft>
              <a:buSzPts val="1200"/>
              <a:buChar char="×"/>
              <a:defRPr sz="1600"/>
            </a:lvl4pPr>
            <a:lvl5pPr marL="3047924" lvl="4" indent="-406390" rtl="0">
              <a:spcBef>
                <a:spcPts val="0"/>
              </a:spcBef>
              <a:spcAft>
                <a:spcPts val="0"/>
              </a:spcAft>
              <a:buSzPts val="1200"/>
              <a:buChar char="○"/>
              <a:defRPr sz="1600"/>
            </a:lvl5pPr>
            <a:lvl6pPr marL="3657509" lvl="5" indent="-406390" rtl="0">
              <a:spcBef>
                <a:spcPts val="0"/>
              </a:spcBef>
              <a:spcAft>
                <a:spcPts val="0"/>
              </a:spcAft>
              <a:buSzPts val="1200"/>
              <a:buChar char="■"/>
              <a:defRPr sz="1600"/>
            </a:lvl6pPr>
            <a:lvl7pPr marL="4267093" lvl="6" indent="-406390" rtl="0">
              <a:spcBef>
                <a:spcPts val="0"/>
              </a:spcBef>
              <a:spcAft>
                <a:spcPts val="0"/>
              </a:spcAft>
              <a:buSzPts val="1200"/>
              <a:buChar char="●"/>
              <a:defRPr sz="1600"/>
            </a:lvl7pPr>
            <a:lvl8pPr marL="4876678" lvl="7" indent="-406390" rtl="0">
              <a:spcBef>
                <a:spcPts val="0"/>
              </a:spcBef>
              <a:spcAft>
                <a:spcPts val="0"/>
              </a:spcAft>
              <a:buSzPts val="1200"/>
              <a:buChar char="○"/>
              <a:defRPr sz="1600"/>
            </a:lvl8pPr>
            <a:lvl9pPr marL="5486263" lvl="8" indent="-406390" rtl="0">
              <a:spcBef>
                <a:spcPts val="0"/>
              </a:spcBef>
              <a:spcAft>
                <a:spcPts val="0"/>
              </a:spcAft>
              <a:buSzPts val="1200"/>
              <a:buChar char="■"/>
              <a:defRPr sz="1600"/>
            </a:lvl9pPr>
          </a:lstStyle>
          <a:p>
            <a:pPr lvl="0"/>
            <a:r>
              <a:rPr lang="en-US" smtClean="0"/>
              <a:t>Click to edit Master text styles</a:t>
            </a:r>
          </a:p>
        </p:txBody>
      </p:sp>
      <p:sp>
        <p:nvSpPr>
          <p:cNvPr id="38" name="Shape 38"/>
          <p:cNvSpPr txBox="1">
            <a:spLocks noGrp="1"/>
          </p:cNvSpPr>
          <p:nvPr>
            <p:ph type="sldNum" idx="12"/>
          </p:nvPr>
        </p:nvSpPr>
        <p:spPr>
          <a:xfrm>
            <a:off x="11307445" y="623153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24462073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bg>
      <p:bgPr>
        <a:blipFill>
          <a:blip r:embed="rId2">
            <a:alphaModFix/>
          </a:blip>
          <a:stretch>
            <a:fillRect/>
          </a:stretch>
        </a:blipFill>
        <a:effectLst/>
      </p:bgPr>
    </p:bg>
    <p:spTree>
      <p:nvGrpSpPr>
        <p:cNvPr id="1" name="Shape 39"/>
        <p:cNvGrpSpPr/>
        <p:nvPr/>
      </p:nvGrpSpPr>
      <p:grpSpPr>
        <a:xfrm>
          <a:off x="0" y="0"/>
          <a:ext cx="0" cy="0"/>
          <a:chOff x="0" y="0"/>
          <a:chExt cx="0" cy="0"/>
        </a:xfrm>
      </p:grpSpPr>
      <p:pic>
        <p:nvPicPr>
          <p:cNvPr id="40" name="Shape 40" descr="paint_transparent1.png"/>
          <p:cNvPicPr preferRelativeResize="0"/>
          <p:nvPr/>
        </p:nvPicPr>
        <p:blipFill>
          <a:blip r:embed="rId3">
            <a:alphaModFix/>
          </a:blip>
          <a:stretch>
            <a:fillRect/>
          </a:stretch>
        </p:blipFill>
        <p:spPr>
          <a:xfrm>
            <a:off x="0" y="0"/>
            <a:ext cx="12192000" cy="6858000"/>
          </a:xfrm>
          <a:prstGeom prst="rect">
            <a:avLst/>
          </a:prstGeom>
          <a:noFill/>
          <a:ln>
            <a:noFill/>
          </a:ln>
        </p:spPr>
      </p:pic>
      <p:sp>
        <p:nvSpPr>
          <p:cNvPr id="41" name="Shape 41"/>
          <p:cNvSpPr txBox="1">
            <a:spLocks noGrp="1"/>
          </p:cNvSpPr>
          <p:nvPr>
            <p:ph type="title"/>
          </p:nvPr>
        </p:nvSpPr>
        <p:spPr>
          <a:xfrm>
            <a:off x="609600" y="1798633"/>
            <a:ext cx="7348400" cy="1143200"/>
          </a:xfrm>
          <a:prstGeom prst="rect">
            <a:avLst/>
          </a:prstGeom>
        </p:spPr>
        <p:txBody>
          <a:bodyPr spcFirstLastPara="1" wrap="square" lIns="91425" tIns="91425" rIns="91425" bIns="91425" anchor="b" anchorCtr="0"/>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r>
              <a:rPr lang="en-US" smtClean="0"/>
              <a:t>Click to edit Master title style</a:t>
            </a:r>
            <a:endParaRPr/>
          </a:p>
        </p:txBody>
      </p:sp>
      <p:sp>
        <p:nvSpPr>
          <p:cNvPr id="42" name="Shape 42"/>
          <p:cNvSpPr txBox="1">
            <a:spLocks noGrp="1"/>
          </p:cNvSpPr>
          <p:nvPr>
            <p:ph type="sldNum" idx="12"/>
          </p:nvPr>
        </p:nvSpPr>
        <p:spPr>
          <a:xfrm>
            <a:off x="11307445" y="623153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3585860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bg>
      <p:bgPr>
        <a:blipFill>
          <a:blip r:embed="rId2">
            <a:alphaModFix/>
          </a:blip>
          <a:stretch>
            <a:fillRect/>
          </a:stretch>
        </a:blipFill>
        <a:effectLst/>
      </p:bgPr>
    </p:bg>
    <p:spTree>
      <p:nvGrpSpPr>
        <p:cNvPr id="1" name="Shape 12"/>
        <p:cNvGrpSpPr/>
        <p:nvPr/>
      </p:nvGrpSpPr>
      <p:grpSpPr>
        <a:xfrm>
          <a:off x="0" y="0"/>
          <a:ext cx="0" cy="0"/>
          <a:chOff x="0" y="0"/>
          <a:chExt cx="0" cy="0"/>
        </a:xfrm>
      </p:grpSpPr>
      <p:pic>
        <p:nvPicPr>
          <p:cNvPr id="13" name="Shape 13" descr="paint_transparent4.png"/>
          <p:cNvPicPr preferRelativeResize="0"/>
          <p:nvPr/>
        </p:nvPicPr>
        <p:blipFill rotWithShape="1">
          <a:blip r:embed="rId3">
            <a:alphaModFix/>
          </a:blip>
          <a:srcRect r="49954"/>
          <a:stretch/>
        </p:blipFill>
        <p:spPr>
          <a:xfrm>
            <a:off x="6090568" y="0"/>
            <a:ext cx="6101433" cy="6858032"/>
          </a:xfrm>
          <a:prstGeom prst="rect">
            <a:avLst/>
          </a:prstGeom>
          <a:noFill/>
          <a:ln>
            <a:noFill/>
          </a:ln>
        </p:spPr>
      </p:pic>
      <p:sp>
        <p:nvSpPr>
          <p:cNvPr id="14" name="Shape 14"/>
          <p:cNvSpPr/>
          <p:nvPr/>
        </p:nvSpPr>
        <p:spPr>
          <a:xfrm>
            <a:off x="0" y="-200"/>
            <a:ext cx="7067600" cy="6858000"/>
          </a:xfrm>
          <a:prstGeom prst="rect">
            <a:avLst/>
          </a:pr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 name="Shape 15"/>
          <p:cNvSpPr txBox="1">
            <a:spLocks noGrp="1"/>
          </p:cNvSpPr>
          <p:nvPr>
            <p:ph type="ctrTitle"/>
          </p:nvPr>
        </p:nvSpPr>
        <p:spPr>
          <a:xfrm>
            <a:off x="914400" y="3838333"/>
            <a:ext cx="5219600" cy="1546400"/>
          </a:xfrm>
          <a:prstGeom prst="rect">
            <a:avLst/>
          </a:prstGeom>
        </p:spPr>
        <p:txBody>
          <a:bodyPr spcFirstLastPara="1" wrap="square" lIns="91425" tIns="91425" rIns="91425" bIns="91425" anchor="b" anchorCtr="0"/>
          <a:lstStyle>
            <a:lvl1pPr lvl="0" rtl="0">
              <a:spcBef>
                <a:spcPts val="0"/>
              </a:spcBef>
              <a:spcAft>
                <a:spcPts val="0"/>
              </a:spcAft>
              <a:buSzPts val="4800"/>
              <a:buNone/>
              <a:defRPr sz="64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r>
              <a:rPr lang="en-US" smtClean="0"/>
              <a:t>Click to edit Master title style</a:t>
            </a:r>
            <a:endParaRPr/>
          </a:p>
        </p:txBody>
      </p:sp>
      <p:sp>
        <p:nvSpPr>
          <p:cNvPr id="16" name="Shape 16"/>
          <p:cNvSpPr txBox="1">
            <a:spLocks noGrp="1"/>
          </p:cNvSpPr>
          <p:nvPr>
            <p:ph type="subTitle" idx="1"/>
          </p:nvPr>
        </p:nvSpPr>
        <p:spPr>
          <a:xfrm>
            <a:off x="914400" y="5513939"/>
            <a:ext cx="5219600" cy="1046400"/>
          </a:xfrm>
          <a:prstGeom prst="rect">
            <a:avLst/>
          </a:prstGeom>
        </p:spPr>
        <p:txBody>
          <a:bodyPr spcFirstLastPara="1" wrap="square" lIns="91425" tIns="91425" rIns="91425" bIns="91425" anchor="t" anchorCtr="0"/>
          <a:lstStyle>
            <a:lvl1pPr lvl="0" rtl="0">
              <a:spcBef>
                <a:spcPts val="0"/>
              </a:spcBef>
              <a:spcAft>
                <a:spcPts val="0"/>
              </a:spcAft>
              <a:buClr>
                <a:schemeClr val="dk2"/>
              </a:buClr>
              <a:buSzPts val="1400"/>
              <a:buNone/>
              <a:defRPr sz="1867">
                <a:solidFill>
                  <a:schemeClr val="dk2"/>
                </a:solidFill>
              </a:defRPr>
            </a:lvl1pPr>
            <a:lvl2pPr lvl="1" rtl="0">
              <a:spcBef>
                <a:spcPts val="0"/>
              </a:spcBef>
              <a:spcAft>
                <a:spcPts val="0"/>
              </a:spcAft>
              <a:buClr>
                <a:schemeClr val="dk2"/>
              </a:buClr>
              <a:buSzPts val="1400"/>
              <a:buNone/>
              <a:defRPr sz="1867">
                <a:solidFill>
                  <a:schemeClr val="dk2"/>
                </a:solidFill>
              </a:defRPr>
            </a:lvl2pPr>
            <a:lvl3pPr lvl="2" rtl="0">
              <a:spcBef>
                <a:spcPts val="0"/>
              </a:spcBef>
              <a:spcAft>
                <a:spcPts val="0"/>
              </a:spcAft>
              <a:buClr>
                <a:schemeClr val="dk2"/>
              </a:buClr>
              <a:buSzPts val="1400"/>
              <a:buNone/>
              <a:defRPr sz="1867">
                <a:solidFill>
                  <a:schemeClr val="dk2"/>
                </a:solidFill>
              </a:defRPr>
            </a:lvl3pPr>
            <a:lvl4pPr lvl="3" rtl="0">
              <a:spcBef>
                <a:spcPts val="0"/>
              </a:spcBef>
              <a:spcAft>
                <a:spcPts val="0"/>
              </a:spcAft>
              <a:buClr>
                <a:schemeClr val="dk2"/>
              </a:buClr>
              <a:buSzPts val="1400"/>
              <a:buNone/>
              <a:defRPr sz="1867">
                <a:solidFill>
                  <a:schemeClr val="dk2"/>
                </a:solidFill>
              </a:defRPr>
            </a:lvl4pPr>
            <a:lvl5pPr lvl="4" rtl="0">
              <a:spcBef>
                <a:spcPts val="0"/>
              </a:spcBef>
              <a:spcAft>
                <a:spcPts val="0"/>
              </a:spcAft>
              <a:buClr>
                <a:schemeClr val="dk2"/>
              </a:buClr>
              <a:buSzPts val="1400"/>
              <a:buNone/>
              <a:defRPr sz="1867">
                <a:solidFill>
                  <a:schemeClr val="dk2"/>
                </a:solidFill>
              </a:defRPr>
            </a:lvl5pPr>
            <a:lvl6pPr lvl="5" rtl="0">
              <a:spcBef>
                <a:spcPts val="0"/>
              </a:spcBef>
              <a:spcAft>
                <a:spcPts val="0"/>
              </a:spcAft>
              <a:buClr>
                <a:schemeClr val="dk2"/>
              </a:buClr>
              <a:buSzPts val="1400"/>
              <a:buNone/>
              <a:defRPr sz="1867">
                <a:solidFill>
                  <a:schemeClr val="dk2"/>
                </a:solidFill>
              </a:defRPr>
            </a:lvl6pPr>
            <a:lvl7pPr lvl="6" rtl="0">
              <a:spcBef>
                <a:spcPts val="0"/>
              </a:spcBef>
              <a:spcAft>
                <a:spcPts val="0"/>
              </a:spcAft>
              <a:buClr>
                <a:schemeClr val="dk2"/>
              </a:buClr>
              <a:buSzPts val="1400"/>
              <a:buNone/>
              <a:defRPr sz="1867">
                <a:solidFill>
                  <a:schemeClr val="dk2"/>
                </a:solidFill>
              </a:defRPr>
            </a:lvl7pPr>
            <a:lvl8pPr lvl="7" rtl="0">
              <a:spcBef>
                <a:spcPts val="0"/>
              </a:spcBef>
              <a:spcAft>
                <a:spcPts val="0"/>
              </a:spcAft>
              <a:buClr>
                <a:schemeClr val="dk2"/>
              </a:buClr>
              <a:buSzPts val="1400"/>
              <a:buNone/>
              <a:defRPr sz="1867">
                <a:solidFill>
                  <a:schemeClr val="dk2"/>
                </a:solidFill>
              </a:defRPr>
            </a:lvl8pPr>
            <a:lvl9pPr lvl="8" rtl="0">
              <a:spcBef>
                <a:spcPts val="0"/>
              </a:spcBef>
              <a:spcAft>
                <a:spcPts val="0"/>
              </a:spcAft>
              <a:buClr>
                <a:schemeClr val="dk2"/>
              </a:buClr>
              <a:buSzPts val="1400"/>
              <a:buNone/>
              <a:defRPr sz="1867">
                <a:solidFill>
                  <a:schemeClr val="dk2"/>
                </a:solidFill>
              </a:defRPr>
            </a:lvl9pPr>
          </a:lstStyle>
          <a:p>
            <a:r>
              <a:rPr lang="en-US" smtClean="0"/>
              <a:t>Click to edit Master subtitle style</a:t>
            </a:r>
            <a:endParaRPr/>
          </a:p>
        </p:txBody>
      </p:sp>
    </p:spTree>
    <p:extLst>
      <p:ext uri="{BB962C8B-B14F-4D97-AF65-F5344CB8AC3E}">
        <p14:creationId xmlns:p14="http://schemas.microsoft.com/office/powerpoint/2010/main" val="17888853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reserve="1">
  <p:cSld name="Caption">
    <p:bg>
      <p:bgPr>
        <a:blipFill>
          <a:blip r:embed="rId2">
            <a:alphaModFix/>
          </a:blip>
          <a:stretch>
            <a:fillRect/>
          </a:stretch>
        </a:blipFill>
        <a:effectLst/>
      </p:bgPr>
    </p:bg>
    <p:spTree>
      <p:nvGrpSpPr>
        <p:cNvPr id="1" name="Shape 43"/>
        <p:cNvGrpSpPr/>
        <p:nvPr/>
      </p:nvGrpSpPr>
      <p:grpSpPr>
        <a:xfrm>
          <a:off x="0" y="0"/>
          <a:ext cx="0" cy="0"/>
          <a:chOff x="0" y="0"/>
          <a:chExt cx="0" cy="0"/>
        </a:xfrm>
      </p:grpSpPr>
      <p:pic>
        <p:nvPicPr>
          <p:cNvPr id="44" name="Shape 44" descr="paint_transparent1.png"/>
          <p:cNvPicPr preferRelativeResize="0"/>
          <p:nvPr/>
        </p:nvPicPr>
        <p:blipFill>
          <a:blip r:embed="rId3">
            <a:alphaModFix/>
          </a:blip>
          <a:stretch>
            <a:fillRect/>
          </a:stretch>
        </p:blipFill>
        <p:spPr>
          <a:xfrm>
            <a:off x="0" y="0"/>
            <a:ext cx="12192000" cy="6858000"/>
          </a:xfrm>
          <a:prstGeom prst="rect">
            <a:avLst/>
          </a:prstGeom>
          <a:noFill/>
          <a:ln>
            <a:noFill/>
          </a:ln>
        </p:spPr>
      </p:pic>
      <p:sp>
        <p:nvSpPr>
          <p:cNvPr id="45" name="Shape 45"/>
          <p:cNvSpPr txBox="1">
            <a:spLocks noGrp="1"/>
          </p:cNvSpPr>
          <p:nvPr>
            <p:ph type="body" idx="1"/>
          </p:nvPr>
        </p:nvSpPr>
        <p:spPr>
          <a:xfrm>
            <a:off x="609600" y="5875079"/>
            <a:ext cx="10972800" cy="692800"/>
          </a:xfrm>
          <a:prstGeom prst="rect">
            <a:avLst/>
          </a:prstGeom>
        </p:spPr>
        <p:txBody>
          <a:bodyPr spcFirstLastPara="1" wrap="square" lIns="91425" tIns="91425" rIns="91425" bIns="91425" anchor="t" anchorCtr="0"/>
          <a:lstStyle>
            <a:lvl1pPr marL="609585" lvl="0" indent="-304792">
              <a:spcBef>
                <a:spcPts val="480"/>
              </a:spcBef>
              <a:spcAft>
                <a:spcPts val="0"/>
              </a:spcAft>
              <a:buSzPts val="1400"/>
              <a:buNone/>
              <a:defRPr sz="1867"/>
            </a:lvl1pPr>
          </a:lstStyle>
          <a:p>
            <a:pPr lvl="0"/>
            <a:r>
              <a:rPr lang="en-US" smtClean="0"/>
              <a:t>Click to edit Master text styles</a:t>
            </a:r>
          </a:p>
        </p:txBody>
      </p:sp>
      <p:sp>
        <p:nvSpPr>
          <p:cNvPr id="46" name="Shape 46"/>
          <p:cNvSpPr txBox="1">
            <a:spLocks noGrp="1"/>
          </p:cNvSpPr>
          <p:nvPr>
            <p:ph type="sldNum" idx="12"/>
          </p:nvPr>
        </p:nvSpPr>
        <p:spPr>
          <a:xfrm>
            <a:off x="11307445" y="623153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35171955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circle" type="blank" preserve="1">
  <p:cSld name="Blank circle">
    <p:bg>
      <p:bgPr>
        <a:blipFill>
          <a:blip r:embed="rId2">
            <a:alphaModFix/>
          </a:blip>
          <a:stretch>
            <a:fillRect/>
          </a:stretch>
        </a:blipFill>
        <a:effectLst/>
      </p:bgPr>
    </p:bg>
    <p:spTree>
      <p:nvGrpSpPr>
        <p:cNvPr id="1" name="Shape 47"/>
        <p:cNvGrpSpPr/>
        <p:nvPr/>
      </p:nvGrpSpPr>
      <p:grpSpPr>
        <a:xfrm>
          <a:off x="0" y="0"/>
          <a:ext cx="0" cy="0"/>
          <a:chOff x="0" y="0"/>
          <a:chExt cx="0" cy="0"/>
        </a:xfrm>
      </p:grpSpPr>
      <p:pic>
        <p:nvPicPr>
          <p:cNvPr id="48" name="Shape 48" descr="paint_transparent4.png"/>
          <p:cNvPicPr preferRelativeResize="0"/>
          <p:nvPr/>
        </p:nvPicPr>
        <p:blipFill>
          <a:blip r:embed="rId3">
            <a:alphaModFix/>
          </a:blip>
          <a:stretch>
            <a:fillRect/>
          </a:stretch>
        </p:blipFill>
        <p:spPr>
          <a:xfrm>
            <a:off x="0" y="1"/>
            <a:ext cx="12192000" cy="6858017"/>
          </a:xfrm>
          <a:prstGeom prst="rect">
            <a:avLst/>
          </a:prstGeom>
          <a:noFill/>
          <a:ln>
            <a:noFill/>
          </a:ln>
        </p:spPr>
      </p:pic>
      <p:sp>
        <p:nvSpPr>
          <p:cNvPr id="49" name="Shape 49"/>
          <p:cNvSpPr txBox="1">
            <a:spLocks noGrp="1"/>
          </p:cNvSpPr>
          <p:nvPr>
            <p:ph type="sldNum" idx="12"/>
          </p:nvPr>
        </p:nvSpPr>
        <p:spPr>
          <a:xfrm>
            <a:off x="5730200" y="6231535"/>
            <a:ext cx="731600" cy="524800"/>
          </a:xfrm>
          <a:prstGeom prst="rect">
            <a:avLst/>
          </a:prstGeom>
        </p:spPr>
        <p:txBody>
          <a:bodyPr spcFirstLastPara="1" wrap="square" lIns="91425" tIns="91425" rIns="91425" bIns="91425" anchor="ctr"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fld id="{00000000-1234-1234-1234-123412341234}" type="slidenum">
              <a:rPr lang="en"/>
              <a:pPr/>
              <a:t>‹#›</a:t>
            </a:fld>
            <a:endParaRPr/>
          </a:p>
        </p:txBody>
      </p:sp>
    </p:spTree>
    <p:extLst>
      <p:ext uri="{BB962C8B-B14F-4D97-AF65-F5344CB8AC3E}">
        <p14:creationId xmlns:p14="http://schemas.microsoft.com/office/powerpoint/2010/main" val="17386819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rectangle" preserve="1">
  <p:cSld name="Blank rectangle">
    <p:bg>
      <p:bgPr>
        <a:blipFill>
          <a:blip r:embed="rId2">
            <a:alphaModFix/>
          </a:blip>
          <a:stretch>
            <a:fillRect/>
          </a:stretch>
        </a:blipFill>
        <a:effectLst/>
      </p:bgPr>
    </p:bg>
    <p:spTree>
      <p:nvGrpSpPr>
        <p:cNvPr id="1" name="Shape 50"/>
        <p:cNvGrpSpPr/>
        <p:nvPr/>
      </p:nvGrpSpPr>
      <p:grpSpPr>
        <a:xfrm>
          <a:off x="0" y="0"/>
          <a:ext cx="0" cy="0"/>
          <a:chOff x="0" y="0"/>
          <a:chExt cx="0" cy="0"/>
        </a:xfrm>
      </p:grpSpPr>
      <p:pic>
        <p:nvPicPr>
          <p:cNvPr id="51" name="Shape 51" descr="paint_transparent3.png"/>
          <p:cNvPicPr preferRelativeResize="0"/>
          <p:nvPr/>
        </p:nvPicPr>
        <p:blipFill>
          <a:blip r:embed="rId3">
            <a:alphaModFix/>
          </a:blip>
          <a:stretch>
            <a:fillRect/>
          </a:stretch>
        </p:blipFill>
        <p:spPr>
          <a:xfrm>
            <a:off x="0" y="1"/>
            <a:ext cx="12192000" cy="6858004"/>
          </a:xfrm>
          <a:prstGeom prst="rect">
            <a:avLst/>
          </a:prstGeom>
          <a:noFill/>
          <a:ln>
            <a:noFill/>
          </a:ln>
        </p:spPr>
      </p:pic>
      <p:sp>
        <p:nvSpPr>
          <p:cNvPr id="52" name="Shape 52"/>
          <p:cNvSpPr txBox="1">
            <a:spLocks noGrp="1"/>
          </p:cNvSpPr>
          <p:nvPr>
            <p:ph type="sldNum" idx="12"/>
          </p:nvPr>
        </p:nvSpPr>
        <p:spPr>
          <a:xfrm>
            <a:off x="5730200" y="5930631"/>
            <a:ext cx="731600" cy="524800"/>
          </a:xfrm>
          <a:prstGeom prst="rect">
            <a:avLst/>
          </a:prstGeom>
        </p:spPr>
        <p:txBody>
          <a:bodyPr spcFirstLastPara="1" wrap="square" lIns="91425" tIns="91425" rIns="91425" bIns="91425" anchor="ctr" anchorCtr="0">
            <a:noAutofit/>
          </a:bodyPr>
          <a:lstStyle>
            <a:lvl1pPr lvl="0" algn="ctr" rtl="0">
              <a:buNone/>
              <a:defRPr>
                <a:solidFill>
                  <a:srgbClr val="999999"/>
                </a:solidFill>
              </a:defRPr>
            </a:lvl1pPr>
            <a:lvl2pPr lvl="1" algn="ctr" rtl="0">
              <a:buNone/>
              <a:defRPr>
                <a:solidFill>
                  <a:srgbClr val="999999"/>
                </a:solidFill>
              </a:defRPr>
            </a:lvl2pPr>
            <a:lvl3pPr lvl="2" algn="ctr" rtl="0">
              <a:buNone/>
              <a:defRPr>
                <a:solidFill>
                  <a:srgbClr val="999999"/>
                </a:solidFill>
              </a:defRPr>
            </a:lvl3pPr>
            <a:lvl4pPr lvl="3" algn="ctr" rtl="0">
              <a:buNone/>
              <a:defRPr>
                <a:solidFill>
                  <a:srgbClr val="999999"/>
                </a:solidFill>
              </a:defRPr>
            </a:lvl4pPr>
            <a:lvl5pPr lvl="4" algn="ctr" rtl="0">
              <a:buNone/>
              <a:defRPr>
                <a:solidFill>
                  <a:srgbClr val="999999"/>
                </a:solidFill>
              </a:defRPr>
            </a:lvl5pPr>
            <a:lvl6pPr lvl="5" algn="ctr" rtl="0">
              <a:buNone/>
              <a:defRPr>
                <a:solidFill>
                  <a:srgbClr val="999999"/>
                </a:solidFill>
              </a:defRPr>
            </a:lvl6pPr>
            <a:lvl7pPr lvl="6" algn="ctr" rtl="0">
              <a:buNone/>
              <a:defRPr>
                <a:solidFill>
                  <a:srgbClr val="999999"/>
                </a:solidFill>
              </a:defRPr>
            </a:lvl7pPr>
            <a:lvl8pPr lvl="7" algn="ctr" rtl="0">
              <a:buNone/>
              <a:defRPr>
                <a:solidFill>
                  <a:srgbClr val="999999"/>
                </a:solidFill>
              </a:defRPr>
            </a:lvl8pPr>
            <a:lvl9pPr lvl="8" algn="ctr" rtl="0">
              <a:buNone/>
              <a:defRPr>
                <a:solidFill>
                  <a:srgbClr val="999999"/>
                </a:solidFill>
              </a:defRPr>
            </a:lvl9pPr>
          </a:lstStyle>
          <a:p>
            <a:fld id="{00000000-1234-1234-1234-123412341234}" type="slidenum">
              <a:rPr lang="en"/>
              <a:pPr/>
              <a:t>‹#›</a:t>
            </a:fld>
            <a:endParaRPr/>
          </a:p>
        </p:txBody>
      </p:sp>
    </p:spTree>
    <p:extLst>
      <p:ext uri="{BB962C8B-B14F-4D97-AF65-F5344CB8AC3E}">
        <p14:creationId xmlns:p14="http://schemas.microsoft.com/office/powerpoint/2010/main" val="11565683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half" preserve="1">
  <p:cSld name="Blank half">
    <p:bg>
      <p:bgPr>
        <a:blipFill>
          <a:blip r:embed="rId2">
            <a:alphaModFix/>
          </a:blip>
          <a:stretch>
            <a:fillRect/>
          </a:stretch>
        </a:blipFill>
        <a:effectLst/>
      </p:bgPr>
    </p:bg>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11307445" y="6231535"/>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a:pPr/>
              <a:t>‹#›</a:t>
            </a:fld>
            <a:endParaRPr/>
          </a:p>
        </p:txBody>
      </p:sp>
      <p:pic>
        <p:nvPicPr>
          <p:cNvPr id="55" name="Shape 55" descr="paint_transparent1.png"/>
          <p:cNvPicPr preferRelativeResize="0"/>
          <p:nvPr/>
        </p:nvPicPr>
        <p:blipFill rotWithShape="1">
          <a:blip r:embed="rId3">
            <a:alphaModFix/>
          </a:blip>
          <a:srcRect l="27161"/>
          <a:stretch/>
        </p:blipFill>
        <p:spPr>
          <a:xfrm>
            <a:off x="0" y="0"/>
            <a:ext cx="8880736" cy="6858000"/>
          </a:xfrm>
          <a:prstGeom prst="rect">
            <a:avLst/>
          </a:prstGeom>
          <a:noFill/>
          <a:ln>
            <a:noFill/>
          </a:ln>
        </p:spPr>
      </p:pic>
    </p:spTree>
    <p:extLst>
      <p:ext uri="{BB962C8B-B14F-4D97-AF65-F5344CB8AC3E}">
        <p14:creationId xmlns:p14="http://schemas.microsoft.com/office/powerpoint/2010/main" val="658497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type="title" preserve="1">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pic>
        <p:nvPicPr>
          <p:cNvPr id="10" name="Shape 10" descr="paint_transparent1.png"/>
          <p:cNvPicPr preferRelativeResize="0"/>
          <p:nvPr/>
        </p:nvPicPr>
        <p:blipFill rotWithShape="1">
          <a:blip r:embed="rId3">
            <a:alphaModFix/>
          </a:blip>
          <a:srcRect l="55211"/>
          <a:stretch/>
        </p:blipFill>
        <p:spPr>
          <a:xfrm>
            <a:off x="2" y="0"/>
            <a:ext cx="5460903" cy="6858000"/>
          </a:xfrm>
          <a:prstGeom prst="rect">
            <a:avLst/>
          </a:prstGeom>
          <a:noFill/>
          <a:ln>
            <a:noFill/>
          </a:ln>
        </p:spPr>
      </p:pic>
      <p:sp>
        <p:nvSpPr>
          <p:cNvPr id="11" name="Shape 11"/>
          <p:cNvSpPr txBox="1">
            <a:spLocks noGrp="1"/>
          </p:cNvSpPr>
          <p:nvPr>
            <p:ph type="ctrTitle"/>
          </p:nvPr>
        </p:nvSpPr>
        <p:spPr>
          <a:xfrm>
            <a:off x="4277500" y="4382967"/>
            <a:ext cx="7000400" cy="1546400"/>
          </a:xfrm>
          <a:prstGeom prst="rect">
            <a:avLst/>
          </a:prstGeom>
        </p:spPr>
        <p:txBody>
          <a:bodyPr spcFirstLastPara="1" wrap="square" lIns="91425" tIns="91425" rIns="91425" bIns="91425" anchor="b" anchorCtr="0"/>
          <a:lstStyle>
            <a:lvl1pPr lvl="0" algn="r">
              <a:spcBef>
                <a:spcPts val="0"/>
              </a:spcBef>
              <a:spcAft>
                <a:spcPts val="0"/>
              </a:spcAft>
              <a:buClr>
                <a:srgbClr val="FFFFFF"/>
              </a:buClr>
              <a:buSzPts val="5000"/>
              <a:buFont typeface="Lato Light"/>
              <a:buNone/>
              <a:defRPr sz="6667">
                <a:solidFill>
                  <a:srgbClr val="FFFFFF"/>
                </a:solidFill>
                <a:latin typeface="Lato Light"/>
                <a:ea typeface="Lato Light"/>
                <a:cs typeface="Lato Light"/>
                <a:sym typeface="Lato Light"/>
              </a:defRPr>
            </a:lvl1pPr>
            <a:lvl2pPr lvl="1" algn="r">
              <a:spcBef>
                <a:spcPts val="0"/>
              </a:spcBef>
              <a:spcAft>
                <a:spcPts val="0"/>
              </a:spcAft>
              <a:buClr>
                <a:srgbClr val="FFFFFF"/>
              </a:buClr>
              <a:buSzPts val="5000"/>
              <a:buFont typeface="Lato Light"/>
              <a:buNone/>
              <a:defRPr sz="6667">
                <a:solidFill>
                  <a:srgbClr val="FFFFFF"/>
                </a:solidFill>
                <a:latin typeface="Lato Light"/>
                <a:ea typeface="Lato Light"/>
                <a:cs typeface="Lato Light"/>
                <a:sym typeface="Lato Light"/>
              </a:defRPr>
            </a:lvl2pPr>
            <a:lvl3pPr lvl="2" algn="r">
              <a:spcBef>
                <a:spcPts val="0"/>
              </a:spcBef>
              <a:spcAft>
                <a:spcPts val="0"/>
              </a:spcAft>
              <a:buClr>
                <a:srgbClr val="FFFFFF"/>
              </a:buClr>
              <a:buSzPts val="5000"/>
              <a:buFont typeface="Lato Light"/>
              <a:buNone/>
              <a:defRPr sz="6667">
                <a:solidFill>
                  <a:srgbClr val="FFFFFF"/>
                </a:solidFill>
                <a:latin typeface="Lato Light"/>
                <a:ea typeface="Lato Light"/>
                <a:cs typeface="Lato Light"/>
                <a:sym typeface="Lato Light"/>
              </a:defRPr>
            </a:lvl3pPr>
            <a:lvl4pPr lvl="3" algn="r">
              <a:spcBef>
                <a:spcPts val="0"/>
              </a:spcBef>
              <a:spcAft>
                <a:spcPts val="0"/>
              </a:spcAft>
              <a:buClr>
                <a:srgbClr val="FFFFFF"/>
              </a:buClr>
              <a:buSzPts val="5000"/>
              <a:buFont typeface="Lato Light"/>
              <a:buNone/>
              <a:defRPr sz="6667">
                <a:solidFill>
                  <a:srgbClr val="FFFFFF"/>
                </a:solidFill>
                <a:latin typeface="Lato Light"/>
                <a:ea typeface="Lato Light"/>
                <a:cs typeface="Lato Light"/>
                <a:sym typeface="Lato Light"/>
              </a:defRPr>
            </a:lvl4pPr>
            <a:lvl5pPr lvl="4" algn="r">
              <a:spcBef>
                <a:spcPts val="0"/>
              </a:spcBef>
              <a:spcAft>
                <a:spcPts val="0"/>
              </a:spcAft>
              <a:buClr>
                <a:srgbClr val="FFFFFF"/>
              </a:buClr>
              <a:buSzPts val="5000"/>
              <a:buFont typeface="Lato Light"/>
              <a:buNone/>
              <a:defRPr sz="6667">
                <a:solidFill>
                  <a:srgbClr val="FFFFFF"/>
                </a:solidFill>
                <a:latin typeface="Lato Light"/>
                <a:ea typeface="Lato Light"/>
                <a:cs typeface="Lato Light"/>
                <a:sym typeface="Lato Light"/>
              </a:defRPr>
            </a:lvl5pPr>
            <a:lvl6pPr lvl="5" algn="r">
              <a:spcBef>
                <a:spcPts val="0"/>
              </a:spcBef>
              <a:spcAft>
                <a:spcPts val="0"/>
              </a:spcAft>
              <a:buClr>
                <a:srgbClr val="FFFFFF"/>
              </a:buClr>
              <a:buSzPts val="5000"/>
              <a:buFont typeface="Lato Light"/>
              <a:buNone/>
              <a:defRPr sz="6667">
                <a:solidFill>
                  <a:srgbClr val="FFFFFF"/>
                </a:solidFill>
                <a:latin typeface="Lato Light"/>
                <a:ea typeface="Lato Light"/>
                <a:cs typeface="Lato Light"/>
                <a:sym typeface="Lato Light"/>
              </a:defRPr>
            </a:lvl6pPr>
            <a:lvl7pPr lvl="6" algn="r">
              <a:spcBef>
                <a:spcPts val="0"/>
              </a:spcBef>
              <a:spcAft>
                <a:spcPts val="0"/>
              </a:spcAft>
              <a:buClr>
                <a:srgbClr val="FFFFFF"/>
              </a:buClr>
              <a:buSzPts val="5000"/>
              <a:buFont typeface="Lato Light"/>
              <a:buNone/>
              <a:defRPr sz="6667">
                <a:solidFill>
                  <a:srgbClr val="FFFFFF"/>
                </a:solidFill>
                <a:latin typeface="Lato Light"/>
                <a:ea typeface="Lato Light"/>
                <a:cs typeface="Lato Light"/>
                <a:sym typeface="Lato Light"/>
              </a:defRPr>
            </a:lvl7pPr>
            <a:lvl8pPr lvl="7" algn="r">
              <a:spcBef>
                <a:spcPts val="0"/>
              </a:spcBef>
              <a:spcAft>
                <a:spcPts val="0"/>
              </a:spcAft>
              <a:buClr>
                <a:srgbClr val="FFFFFF"/>
              </a:buClr>
              <a:buSzPts val="5000"/>
              <a:buFont typeface="Lato Light"/>
              <a:buNone/>
              <a:defRPr sz="6667">
                <a:solidFill>
                  <a:srgbClr val="FFFFFF"/>
                </a:solidFill>
                <a:latin typeface="Lato Light"/>
                <a:ea typeface="Lato Light"/>
                <a:cs typeface="Lato Light"/>
                <a:sym typeface="Lato Light"/>
              </a:defRPr>
            </a:lvl8pPr>
            <a:lvl9pPr lvl="8" algn="r">
              <a:spcBef>
                <a:spcPts val="0"/>
              </a:spcBef>
              <a:spcAft>
                <a:spcPts val="0"/>
              </a:spcAft>
              <a:buClr>
                <a:srgbClr val="FFFFFF"/>
              </a:buClr>
              <a:buSzPts val="5000"/>
              <a:buFont typeface="Lato Light"/>
              <a:buNone/>
              <a:defRPr sz="6667">
                <a:solidFill>
                  <a:srgbClr val="FFFFFF"/>
                </a:solidFill>
                <a:latin typeface="Lato Light"/>
                <a:ea typeface="Lato Light"/>
                <a:cs typeface="Lato Light"/>
                <a:sym typeface="Lato Light"/>
              </a:defRPr>
            </a:lvl9pPr>
          </a:lstStyle>
          <a:p>
            <a:r>
              <a:rPr lang="en-US" smtClean="0"/>
              <a:t>Click to edit Master title style</a:t>
            </a:r>
            <a:endParaRPr/>
          </a:p>
        </p:txBody>
      </p:sp>
    </p:spTree>
    <p:extLst>
      <p:ext uri="{BB962C8B-B14F-4D97-AF65-F5344CB8AC3E}">
        <p14:creationId xmlns:p14="http://schemas.microsoft.com/office/powerpoint/2010/main" val="36702509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ubtitle" preserve="1">
  <p:cSld name="Subtitle">
    <p:bg>
      <p:bgPr>
        <a:blipFill>
          <a:blip r:embed="rId2">
            <a:alphaModFix/>
          </a:blip>
          <a:stretch>
            <a:fillRect/>
          </a:stretch>
        </a:blipFill>
        <a:effectLst/>
      </p:bgPr>
    </p:bg>
    <p:spTree>
      <p:nvGrpSpPr>
        <p:cNvPr id="1" name="Shape 12"/>
        <p:cNvGrpSpPr/>
        <p:nvPr/>
      </p:nvGrpSpPr>
      <p:grpSpPr>
        <a:xfrm>
          <a:off x="0" y="0"/>
          <a:ext cx="0" cy="0"/>
          <a:chOff x="0" y="0"/>
          <a:chExt cx="0" cy="0"/>
        </a:xfrm>
      </p:grpSpPr>
      <p:pic>
        <p:nvPicPr>
          <p:cNvPr id="13" name="Shape 13" descr="paint_transparent4.png"/>
          <p:cNvPicPr preferRelativeResize="0"/>
          <p:nvPr/>
        </p:nvPicPr>
        <p:blipFill rotWithShape="1">
          <a:blip r:embed="rId3">
            <a:alphaModFix/>
          </a:blip>
          <a:srcRect r="49954"/>
          <a:stretch/>
        </p:blipFill>
        <p:spPr>
          <a:xfrm>
            <a:off x="6090568" y="0"/>
            <a:ext cx="6101433" cy="6858032"/>
          </a:xfrm>
          <a:prstGeom prst="rect">
            <a:avLst/>
          </a:prstGeom>
          <a:noFill/>
          <a:ln>
            <a:noFill/>
          </a:ln>
        </p:spPr>
      </p:pic>
      <p:sp>
        <p:nvSpPr>
          <p:cNvPr id="14" name="Shape 14"/>
          <p:cNvSpPr/>
          <p:nvPr/>
        </p:nvSpPr>
        <p:spPr>
          <a:xfrm>
            <a:off x="0" y="-200"/>
            <a:ext cx="7067600" cy="6858000"/>
          </a:xfrm>
          <a:prstGeom prst="rect">
            <a:avLst/>
          </a:pr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 name="Shape 15"/>
          <p:cNvSpPr txBox="1">
            <a:spLocks noGrp="1"/>
          </p:cNvSpPr>
          <p:nvPr>
            <p:ph type="ctrTitle"/>
          </p:nvPr>
        </p:nvSpPr>
        <p:spPr>
          <a:xfrm>
            <a:off x="914400" y="3838333"/>
            <a:ext cx="5219600" cy="1546400"/>
          </a:xfrm>
          <a:prstGeom prst="rect">
            <a:avLst/>
          </a:prstGeom>
        </p:spPr>
        <p:txBody>
          <a:bodyPr spcFirstLastPara="1" wrap="square" lIns="91425" tIns="91425" rIns="91425" bIns="91425" anchor="b" anchorCtr="0"/>
          <a:lstStyle>
            <a:lvl1pPr lvl="0" rtl="0">
              <a:spcBef>
                <a:spcPts val="0"/>
              </a:spcBef>
              <a:spcAft>
                <a:spcPts val="0"/>
              </a:spcAft>
              <a:buSzPts val="4800"/>
              <a:buNone/>
              <a:defRPr sz="64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r>
              <a:rPr lang="en-US" smtClean="0"/>
              <a:t>Click to edit Master title style</a:t>
            </a:r>
            <a:endParaRPr/>
          </a:p>
        </p:txBody>
      </p:sp>
      <p:sp>
        <p:nvSpPr>
          <p:cNvPr id="16" name="Shape 16"/>
          <p:cNvSpPr txBox="1">
            <a:spLocks noGrp="1"/>
          </p:cNvSpPr>
          <p:nvPr>
            <p:ph type="subTitle" idx="1"/>
          </p:nvPr>
        </p:nvSpPr>
        <p:spPr>
          <a:xfrm>
            <a:off x="914400" y="5513939"/>
            <a:ext cx="5219600" cy="1046400"/>
          </a:xfrm>
          <a:prstGeom prst="rect">
            <a:avLst/>
          </a:prstGeom>
        </p:spPr>
        <p:txBody>
          <a:bodyPr spcFirstLastPara="1" wrap="square" lIns="91425" tIns="91425" rIns="91425" bIns="91425" anchor="t" anchorCtr="0"/>
          <a:lstStyle>
            <a:lvl1pPr lvl="0" rtl="0">
              <a:spcBef>
                <a:spcPts val="0"/>
              </a:spcBef>
              <a:spcAft>
                <a:spcPts val="0"/>
              </a:spcAft>
              <a:buClr>
                <a:schemeClr val="dk2"/>
              </a:buClr>
              <a:buSzPts val="1400"/>
              <a:buNone/>
              <a:defRPr sz="1867">
                <a:solidFill>
                  <a:schemeClr val="dk2"/>
                </a:solidFill>
              </a:defRPr>
            </a:lvl1pPr>
            <a:lvl2pPr lvl="1" rtl="0">
              <a:spcBef>
                <a:spcPts val="0"/>
              </a:spcBef>
              <a:spcAft>
                <a:spcPts val="0"/>
              </a:spcAft>
              <a:buClr>
                <a:schemeClr val="dk2"/>
              </a:buClr>
              <a:buSzPts val="1400"/>
              <a:buNone/>
              <a:defRPr sz="1867">
                <a:solidFill>
                  <a:schemeClr val="dk2"/>
                </a:solidFill>
              </a:defRPr>
            </a:lvl2pPr>
            <a:lvl3pPr lvl="2" rtl="0">
              <a:spcBef>
                <a:spcPts val="0"/>
              </a:spcBef>
              <a:spcAft>
                <a:spcPts val="0"/>
              </a:spcAft>
              <a:buClr>
                <a:schemeClr val="dk2"/>
              </a:buClr>
              <a:buSzPts val="1400"/>
              <a:buNone/>
              <a:defRPr sz="1867">
                <a:solidFill>
                  <a:schemeClr val="dk2"/>
                </a:solidFill>
              </a:defRPr>
            </a:lvl3pPr>
            <a:lvl4pPr lvl="3" rtl="0">
              <a:spcBef>
                <a:spcPts val="0"/>
              </a:spcBef>
              <a:spcAft>
                <a:spcPts val="0"/>
              </a:spcAft>
              <a:buClr>
                <a:schemeClr val="dk2"/>
              </a:buClr>
              <a:buSzPts val="1400"/>
              <a:buNone/>
              <a:defRPr sz="1867">
                <a:solidFill>
                  <a:schemeClr val="dk2"/>
                </a:solidFill>
              </a:defRPr>
            </a:lvl4pPr>
            <a:lvl5pPr lvl="4" rtl="0">
              <a:spcBef>
                <a:spcPts val="0"/>
              </a:spcBef>
              <a:spcAft>
                <a:spcPts val="0"/>
              </a:spcAft>
              <a:buClr>
                <a:schemeClr val="dk2"/>
              </a:buClr>
              <a:buSzPts val="1400"/>
              <a:buNone/>
              <a:defRPr sz="1867">
                <a:solidFill>
                  <a:schemeClr val="dk2"/>
                </a:solidFill>
              </a:defRPr>
            </a:lvl5pPr>
            <a:lvl6pPr lvl="5" rtl="0">
              <a:spcBef>
                <a:spcPts val="0"/>
              </a:spcBef>
              <a:spcAft>
                <a:spcPts val="0"/>
              </a:spcAft>
              <a:buClr>
                <a:schemeClr val="dk2"/>
              </a:buClr>
              <a:buSzPts val="1400"/>
              <a:buNone/>
              <a:defRPr sz="1867">
                <a:solidFill>
                  <a:schemeClr val="dk2"/>
                </a:solidFill>
              </a:defRPr>
            </a:lvl6pPr>
            <a:lvl7pPr lvl="6" rtl="0">
              <a:spcBef>
                <a:spcPts val="0"/>
              </a:spcBef>
              <a:spcAft>
                <a:spcPts val="0"/>
              </a:spcAft>
              <a:buClr>
                <a:schemeClr val="dk2"/>
              </a:buClr>
              <a:buSzPts val="1400"/>
              <a:buNone/>
              <a:defRPr sz="1867">
                <a:solidFill>
                  <a:schemeClr val="dk2"/>
                </a:solidFill>
              </a:defRPr>
            </a:lvl7pPr>
            <a:lvl8pPr lvl="7" rtl="0">
              <a:spcBef>
                <a:spcPts val="0"/>
              </a:spcBef>
              <a:spcAft>
                <a:spcPts val="0"/>
              </a:spcAft>
              <a:buClr>
                <a:schemeClr val="dk2"/>
              </a:buClr>
              <a:buSzPts val="1400"/>
              <a:buNone/>
              <a:defRPr sz="1867">
                <a:solidFill>
                  <a:schemeClr val="dk2"/>
                </a:solidFill>
              </a:defRPr>
            </a:lvl8pPr>
            <a:lvl9pPr lvl="8" rtl="0">
              <a:spcBef>
                <a:spcPts val="0"/>
              </a:spcBef>
              <a:spcAft>
                <a:spcPts val="0"/>
              </a:spcAft>
              <a:buClr>
                <a:schemeClr val="dk2"/>
              </a:buClr>
              <a:buSzPts val="1400"/>
              <a:buNone/>
              <a:defRPr sz="1867">
                <a:solidFill>
                  <a:schemeClr val="dk2"/>
                </a:solidFill>
              </a:defRPr>
            </a:lvl9pPr>
          </a:lstStyle>
          <a:p>
            <a:r>
              <a:rPr lang="en-US" smtClean="0"/>
              <a:t>Click to edit Master subtitle style</a:t>
            </a:r>
            <a:endParaRPr/>
          </a:p>
        </p:txBody>
      </p:sp>
    </p:spTree>
    <p:extLst>
      <p:ext uri="{BB962C8B-B14F-4D97-AF65-F5344CB8AC3E}">
        <p14:creationId xmlns:p14="http://schemas.microsoft.com/office/powerpoint/2010/main" val="8344180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Quote" preserve="1">
  <p:cSld name="Quote">
    <p:bg>
      <p:bgPr>
        <a:blipFill>
          <a:blip r:embed="rId2">
            <a:alphaModFix/>
          </a:blip>
          <a:stretch>
            <a:fillRect/>
          </a:stretch>
        </a:blipFill>
        <a:effectLst/>
      </p:bgPr>
    </p:bg>
    <p:spTree>
      <p:nvGrpSpPr>
        <p:cNvPr id="1" name="Shape 17"/>
        <p:cNvGrpSpPr/>
        <p:nvPr/>
      </p:nvGrpSpPr>
      <p:grpSpPr>
        <a:xfrm>
          <a:off x="0" y="0"/>
          <a:ext cx="0" cy="0"/>
          <a:chOff x="0" y="0"/>
          <a:chExt cx="0" cy="0"/>
        </a:xfrm>
      </p:grpSpPr>
      <p:pic>
        <p:nvPicPr>
          <p:cNvPr id="18" name="Shape 18" descr="paint_transparent4.png"/>
          <p:cNvPicPr preferRelativeResize="0"/>
          <p:nvPr/>
        </p:nvPicPr>
        <p:blipFill>
          <a:blip r:embed="rId3">
            <a:alphaModFix/>
          </a:blip>
          <a:stretch>
            <a:fillRect/>
          </a:stretch>
        </p:blipFill>
        <p:spPr>
          <a:xfrm>
            <a:off x="0" y="-15"/>
            <a:ext cx="12192000" cy="6858017"/>
          </a:xfrm>
          <a:prstGeom prst="rect">
            <a:avLst/>
          </a:prstGeom>
          <a:noFill/>
          <a:ln>
            <a:noFill/>
          </a:ln>
        </p:spPr>
      </p:pic>
      <p:sp>
        <p:nvSpPr>
          <p:cNvPr id="19" name="Shape 19"/>
          <p:cNvSpPr txBox="1">
            <a:spLocks noGrp="1"/>
          </p:cNvSpPr>
          <p:nvPr>
            <p:ph type="body" idx="1"/>
          </p:nvPr>
        </p:nvSpPr>
        <p:spPr>
          <a:xfrm>
            <a:off x="3311133" y="1114833"/>
            <a:ext cx="5569600" cy="4628400"/>
          </a:xfrm>
          <a:prstGeom prst="rect">
            <a:avLst/>
          </a:prstGeom>
        </p:spPr>
        <p:txBody>
          <a:bodyPr spcFirstLastPara="1" wrap="square" lIns="91425" tIns="91425" rIns="91425" bIns="91425" anchor="ctr" anchorCtr="0"/>
          <a:lstStyle>
            <a:lvl1pPr marL="609585" lvl="0" indent="-507987" algn="ctr" rtl="0">
              <a:spcBef>
                <a:spcPts val="800"/>
              </a:spcBef>
              <a:spcAft>
                <a:spcPts val="0"/>
              </a:spcAft>
              <a:buClr>
                <a:srgbClr val="FFFFFF"/>
              </a:buClr>
              <a:buSzPts val="2400"/>
              <a:buChar char="×"/>
              <a:defRPr sz="3200" i="1">
                <a:solidFill>
                  <a:srgbClr val="FFFFFF"/>
                </a:solidFill>
              </a:defRPr>
            </a:lvl1pPr>
            <a:lvl2pPr marL="1219170" lvl="1" indent="-507987" algn="ctr" rtl="0">
              <a:spcBef>
                <a:spcPts val="0"/>
              </a:spcBef>
              <a:spcAft>
                <a:spcPts val="0"/>
              </a:spcAft>
              <a:buClr>
                <a:srgbClr val="FFFFFF"/>
              </a:buClr>
              <a:buSzPts val="2400"/>
              <a:buChar char="×"/>
              <a:defRPr sz="3200" i="1">
                <a:solidFill>
                  <a:srgbClr val="FFFFFF"/>
                </a:solidFill>
              </a:defRPr>
            </a:lvl2pPr>
            <a:lvl3pPr marL="1828754" lvl="2" indent="-507987" algn="ctr" rtl="0">
              <a:spcBef>
                <a:spcPts val="0"/>
              </a:spcBef>
              <a:spcAft>
                <a:spcPts val="0"/>
              </a:spcAft>
              <a:buClr>
                <a:srgbClr val="FFFFFF"/>
              </a:buClr>
              <a:buSzPts val="2400"/>
              <a:buChar char="×"/>
              <a:defRPr sz="3200" i="1">
                <a:solidFill>
                  <a:srgbClr val="FFFFFF"/>
                </a:solidFill>
              </a:defRPr>
            </a:lvl3pPr>
            <a:lvl4pPr marL="2438339" lvl="3" indent="-507987" algn="ctr" rtl="0">
              <a:spcBef>
                <a:spcPts val="0"/>
              </a:spcBef>
              <a:spcAft>
                <a:spcPts val="0"/>
              </a:spcAft>
              <a:buClr>
                <a:srgbClr val="FFFFFF"/>
              </a:buClr>
              <a:buSzPts val="2400"/>
              <a:buChar char="×"/>
              <a:defRPr sz="3200" i="1">
                <a:solidFill>
                  <a:srgbClr val="FFFFFF"/>
                </a:solidFill>
              </a:defRPr>
            </a:lvl4pPr>
            <a:lvl5pPr marL="3047924" lvl="4" indent="-507987" algn="ctr" rtl="0">
              <a:spcBef>
                <a:spcPts val="0"/>
              </a:spcBef>
              <a:spcAft>
                <a:spcPts val="0"/>
              </a:spcAft>
              <a:buClr>
                <a:srgbClr val="FFFFFF"/>
              </a:buClr>
              <a:buSzPts val="2400"/>
              <a:buChar char="○"/>
              <a:defRPr sz="3200" i="1">
                <a:solidFill>
                  <a:srgbClr val="FFFFFF"/>
                </a:solidFill>
              </a:defRPr>
            </a:lvl5pPr>
            <a:lvl6pPr marL="3657509" lvl="5" indent="-507987" algn="ctr" rtl="0">
              <a:spcBef>
                <a:spcPts val="0"/>
              </a:spcBef>
              <a:spcAft>
                <a:spcPts val="0"/>
              </a:spcAft>
              <a:buClr>
                <a:srgbClr val="FFFFFF"/>
              </a:buClr>
              <a:buSzPts val="2400"/>
              <a:buChar char="■"/>
              <a:defRPr sz="3200" i="1">
                <a:solidFill>
                  <a:srgbClr val="FFFFFF"/>
                </a:solidFill>
              </a:defRPr>
            </a:lvl6pPr>
            <a:lvl7pPr marL="4267093" lvl="6" indent="-507987" algn="ctr" rtl="0">
              <a:spcBef>
                <a:spcPts val="0"/>
              </a:spcBef>
              <a:spcAft>
                <a:spcPts val="0"/>
              </a:spcAft>
              <a:buClr>
                <a:srgbClr val="FFFFFF"/>
              </a:buClr>
              <a:buSzPts val="2400"/>
              <a:buChar char="●"/>
              <a:defRPr sz="3200" i="1">
                <a:solidFill>
                  <a:srgbClr val="FFFFFF"/>
                </a:solidFill>
              </a:defRPr>
            </a:lvl7pPr>
            <a:lvl8pPr marL="4876678" lvl="7" indent="-507987" algn="ctr" rtl="0">
              <a:spcBef>
                <a:spcPts val="0"/>
              </a:spcBef>
              <a:spcAft>
                <a:spcPts val="0"/>
              </a:spcAft>
              <a:buClr>
                <a:srgbClr val="FFFFFF"/>
              </a:buClr>
              <a:buSzPts val="2400"/>
              <a:buChar char="○"/>
              <a:defRPr sz="3200" i="1">
                <a:solidFill>
                  <a:srgbClr val="FFFFFF"/>
                </a:solidFill>
              </a:defRPr>
            </a:lvl8pPr>
            <a:lvl9pPr marL="5486263" lvl="8" indent="-507987" algn="ctr">
              <a:spcBef>
                <a:spcPts val="0"/>
              </a:spcBef>
              <a:spcAft>
                <a:spcPts val="0"/>
              </a:spcAft>
              <a:buClr>
                <a:srgbClr val="FFFFFF"/>
              </a:buClr>
              <a:buSzPts val="2400"/>
              <a:buChar char="■"/>
              <a:defRPr sz="3200" i="1">
                <a:solidFill>
                  <a:srgbClr val="FFFFFF"/>
                </a:solidFill>
              </a:defRPr>
            </a:lvl9pPr>
          </a:lstStyle>
          <a:p>
            <a:pPr lvl="0"/>
            <a:r>
              <a:rPr lang="en-US" smtClean="0"/>
              <a:t>Click to edit Master text styles</a:t>
            </a:r>
          </a:p>
        </p:txBody>
      </p:sp>
      <p:sp>
        <p:nvSpPr>
          <p:cNvPr id="20" name="Shape 20"/>
          <p:cNvSpPr txBox="1">
            <a:spLocks noGrp="1"/>
          </p:cNvSpPr>
          <p:nvPr>
            <p:ph type="sldNum" idx="12"/>
          </p:nvPr>
        </p:nvSpPr>
        <p:spPr>
          <a:xfrm>
            <a:off x="5730200" y="6231535"/>
            <a:ext cx="731600" cy="524800"/>
          </a:xfrm>
          <a:prstGeom prst="rect">
            <a:avLst/>
          </a:prstGeom>
        </p:spPr>
        <p:txBody>
          <a:bodyPr spcFirstLastPara="1" wrap="square" lIns="91425" tIns="91425" rIns="91425" bIns="91425" anchor="ctr"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fld id="{00000000-1234-1234-1234-123412341234}" type="slidenum">
              <a:rPr lang="en"/>
              <a:pPr/>
              <a:t>‹#›</a:t>
            </a:fld>
            <a:endParaRPr/>
          </a:p>
        </p:txBody>
      </p:sp>
    </p:spTree>
    <p:extLst>
      <p:ext uri="{BB962C8B-B14F-4D97-AF65-F5344CB8AC3E}">
        <p14:creationId xmlns:p14="http://schemas.microsoft.com/office/powerpoint/2010/main" val="42226944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 1 column" type="tx" preserve="1">
  <p:cSld name="Title + 1 column">
    <p:bg>
      <p:bgPr>
        <a:blipFill>
          <a:blip r:embed="rId2">
            <a:alphaModFix/>
          </a:blip>
          <a:stretch>
            <a:fillRect/>
          </a:stretch>
        </a:blipFill>
        <a:effectLst/>
      </p:bgPr>
    </p:bg>
    <p:spTree>
      <p:nvGrpSpPr>
        <p:cNvPr id="1" name="Shape 21"/>
        <p:cNvGrpSpPr/>
        <p:nvPr/>
      </p:nvGrpSpPr>
      <p:grpSpPr>
        <a:xfrm>
          <a:off x="0" y="0"/>
          <a:ext cx="0" cy="0"/>
          <a:chOff x="0" y="0"/>
          <a:chExt cx="0" cy="0"/>
        </a:xfrm>
      </p:grpSpPr>
      <p:pic>
        <p:nvPicPr>
          <p:cNvPr id="22" name="Shape 22" descr="paint_transparent1.png"/>
          <p:cNvPicPr preferRelativeResize="0"/>
          <p:nvPr/>
        </p:nvPicPr>
        <p:blipFill>
          <a:blip r:embed="rId3">
            <a:alphaModFix/>
          </a:blip>
          <a:stretch>
            <a:fillRect/>
          </a:stretch>
        </p:blipFill>
        <p:spPr>
          <a:xfrm>
            <a:off x="0" y="0"/>
            <a:ext cx="12192000" cy="6858000"/>
          </a:xfrm>
          <a:prstGeom prst="rect">
            <a:avLst/>
          </a:prstGeom>
          <a:noFill/>
          <a:ln>
            <a:noFill/>
          </a:ln>
        </p:spPr>
      </p:pic>
      <p:sp>
        <p:nvSpPr>
          <p:cNvPr id="23" name="Shape 23"/>
          <p:cNvSpPr txBox="1">
            <a:spLocks noGrp="1"/>
          </p:cNvSpPr>
          <p:nvPr>
            <p:ph type="title"/>
          </p:nvPr>
        </p:nvSpPr>
        <p:spPr>
          <a:xfrm>
            <a:off x="609600" y="1798633"/>
            <a:ext cx="7348400" cy="1143200"/>
          </a:xfrm>
          <a:prstGeom prst="rect">
            <a:avLst/>
          </a:prstGeom>
        </p:spPr>
        <p:txBody>
          <a:bodyPr spcFirstLastPara="1" wrap="square" lIns="91425" tIns="91425" rIns="91425" bIns="91425" anchor="b" anchorCtr="0"/>
          <a:lstStyle>
            <a:lvl1pPr lvl="0">
              <a:spcBef>
                <a:spcPts val="0"/>
              </a:spcBef>
              <a:spcAft>
                <a:spcPts val="0"/>
              </a:spcAft>
              <a:buSzPts val="4800"/>
              <a:buFont typeface="Lato Hairline"/>
              <a:buNone/>
              <a:defRPr>
                <a:latin typeface="Lato Hairline"/>
                <a:ea typeface="Lato Hairline"/>
                <a:cs typeface="Lato Hairline"/>
                <a:sym typeface="Lato Hairline"/>
              </a:defRPr>
            </a:lvl1pPr>
            <a:lvl2pPr lvl="1">
              <a:spcBef>
                <a:spcPts val="0"/>
              </a:spcBef>
              <a:spcAft>
                <a:spcPts val="0"/>
              </a:spcAft>
              <a:buSzPts val="4800"/>
              <a:buFont typeface="Lato Hairline"/>
              <a:buNone/>
              <a:defRPr>
                <a:latin typeface="Lato Hairline"/>
                <a:ea typeface="Lato Hairline"/>
                <a:cs typeface="Lato Hairline"/>
                <a:sym typeface="Lato Hairline"/>
              </a:defRPr>
            </a:lvl2pPr>
            <a:lvl3pPr lvl="2">
              <a:spcBef>
                <a:spcPts val="0"/>
              </a:spcBef>
              <a:spcAft>
                <a:spcPts val="0"/>
              </a:spcAft>
              <a:buSzPts val="4800"/>
              <a:buFont typeface="Lato Hairline"/>
              <a:buNone/>
              <a:defRPr>
                <a:latin typeface="Lato Hairline"/>
                <a:ea typeface="Lato Hairline"/>
                <a:cs typeface="Lato Hairline"/>
                <a:sym typeface="Lato Hairline"/>
              </a:defRPr>
            </a:lvl3pPr>
            <a:lvl4pPr lvl="3">
              <a:spcBef>
                <a:spcPts val="0"/>
              </a:spcBef>
              <a:spcAft>
                <a:spcPts val="0"/>
              </a:spcAft>
              <a:buSzPts val="4800"/>
              <a:buFont typeface="Lato Hairline"/>
              <a:buNone/>
              <a:defRPr>
                <a:latin typeface="Lato Hairline"/>
                <a:ea typeface="Lato Hairline"/>
                <a:cs typeface="Lato Hairline"/>
                <a:sym typeface="Lato Hairline"/>
              </a:defRPr>
            </a:lvl4pPr>
            <a:lvl5pPr lvl="4">
              <a:spcBef>
                <a:spcPts val="0"/>
              </a:spcBef>
              <a:spcAft>
                <a:spcPts val="0"/>
              </a:spcAft>
              <a:buSzPts val="4800"/>
              <a:buFont typeface="Lato Hairline"/>
              <a:buNone/>
              <a:defRPr>
                <a:latin typeface="Lato Hairline"/>
                <a:ea typeface="Lato Hairline"/>
                <a:cs typeface="Lato Hairline"/>
                <a:sym typeface="Lato Hairline"/>
              </a:defRPr>
            </a:lvl5pPr>
            <a:lvl6pPr lvl="5">
              <a:spcBef>
                <a:spcPts val="0"/>
              </a:spcBef>
              <a:spcAft>
                <a:spcPts val="0"/>
              </a:spcAft>
              <a:buSzPts val="4800"/>
              <a:buFont typeface="Lato Hairline"/>
              <a:buNone/>
              <a:defRPr>
                <a:latin typeface="Lato Hairline"/>
                <a:ea typeface="Lato Hairline"/>
                <a:cs typeface="Lato Hairline"/>
                <a:sym typeface="Lato Hairline"/>
              </a:defRPr>
            </a:lvl6pPr>
            <a:lvl7pPr lvl="6">
              <a:spcBef>
                <a:spcPts val="0"/>
              </a:spcBef>
              <a:spcAft>
                <a:spcPts val="0"/>
              </a:spcAft>
              <a:buSzPts val="4800"/>
              <a:buFont typeface="Lato Hairline"/>
              <a:buNone/>
              <a:defRPr>
                <a:latin typeface="Lato Hairline"/>
                <a:ea typeface="Lato Hairline"/>
                <a:cs typeface="Lato Hairline"/>
                <a:sym typeface="Lato Hairline"/>
              </a:defRPr>
            </a:lvl7pPr>
            <a:lvl8pPr lvl="7">
              <a:spcBef>
                <a:spcPts val="0"/>
              </a:spcBef>
              <a:spcAft>
                <a:spcPts val="0"/>
              </a:spcAft>
              <a:buSzPts val="4800"/>
              <a:buFont typeface="Lato Hairline"/>
              <a:buNone/>
              <a:defRPr>
                <a:latin typeface="Lato Hairline"/>
                <a:ea typeface="Lato Hairline"/>
                <a:cs typeface="Lato Hairline"/>
                <a:sym typeface="Lato Hairline"/>
              </a:defRPr>
            </a:lvl8pPr>
            <a:lvl9pPr lvl="8">
              <a:spcBef>
                <a:spcPts val="0"/>
              </a:spcBef>
              <a:spcAft>
                <a:spcPts val="0"/>
              </a:spcAft>
              <a:buSzPts val="4800"/>
              <a:buFont typeface="Lato Hairline"/>
              <a:buNone/>
              <a:defRPr>
                <a:latin typeface="Lato Hairline"/>
                <a:ea typeface="Lato Hairline"/>
                <a:cs typeface="Lato Hairline"/>
                <a:sym typeface="Lato Hairline"/>
              </a:defRPr>
            </a:lvl9pPr>
          </a:lstStyle>
          <a:p>
            <a:r>
              <a:rPr lang="en-US" smtClean="0"/>
              <a:t>Click to edit Master title style</a:t>
            </a:r>
            <a:endParaRPr/>
          </a:p>
        </p:txBody>
      </p:sp>
      <p:sp>
        <p:nvSpPr>
          <p:cNvPr id="24" name="Shape 24"/>
          <p:cNvSpPr txBox="1">
            <a:spLocks noGrp="1"/>
          </p:cNvSpPr>
          <p:nvPr>
            <p:ph type="body" idx="1"/>
          </p:nvPr>
        </p:nvSpPr>
        <p:spPr>
          <a:xfrm>
            <a:off x="609600" y="2992533"/>
            <a:ext cx="7348400" cy="3473600"/>
          </a:xfrm>
          <a:prstGeom prst="rect">
            <a:avLst/>
          </a:prstGeom>
        </p:spPr>
        <p:txBody>
          <a:bodyPr spcFirstLastPara="1" wrap="square" lIns="91425" tIns="91425" rIns="91425" bIns="91425" anchor="t" anchorCtr="0"/>
          <a:lstStyle>
            <a:lvl1pPr marL="609585" lvl="0" indent="-457189">
              <a:spcBef>
                <a:spcPts val="800"/>
              </a:spcBef>
              <a:spcAft>
                <a:spcPts val="0"/>
              </a:spcAft>
              <a:buSzPts val="1800"/>
              <a:buChar char="×"/>
              <a:defRPr/>
            </a:lvl1pPr>
            <a:lvl2pPr marL="1219170" lvl="1" indent="-457189">
              <a:spcBef>
                <a:spcPts val="0"/>
              </a:spcBef>
              <a:spcAft>
                <a:spcPts val="0"/>
              </a:spcAft>
              <a:buSzPts val="1800"/>
              <a:buChar char="×"/>
              <a:defRPr/>
            </a:lvl2pPr>
            <a:lvl3pPr marL="1828754" lvl="2" indent="-457189">
              <a:spcBef>
                <a:spcPts val="0"/>
              </a:spcBef>
              <a:spcAft>
                <a:spcPts val="0"/>
              </a:spcAft>
              <a:buSzPts val="18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pPr lvl="0"/>
            <a:r>
              <a:rPr lang="en-US" smtClean="0"/>
              <a:t>Click to edit Master text styles</a:t>
            </a:r>
          </a:p>
        </p:txBody>
      </p:sp>
      <p:sp>
        <p:nvSpPr>
          <p:cNvPr id="25" name="Shape 25"/>
          <p:cNvSpPr txBox="1">
            <a:spLocks noGrp="1"/>
          </p:cNvSpPr>
          <p:nvPr>
            <p:ph type="sldNum" idx="12"/>
          </p:nvPr>
        </p:nvSpPr>
        <p:spPr>
          <a:xfrm>
            <a:off x="11307445" y="623153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11307221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 2 columns" type="twoColTx" preserve="1">
  <p:cSld name="Title + 2 columns">
    <p:bg>
      <p:bgPr>
        <a:blipFill>
          <a:blip r:embed="rId2">
            <a:alphaModFix/>
          </a:blip>
          <a:stretch>
            <a:fillRect/>
          </a:stretch>
        </a:blipFill>
        <a:effectLst/>
      </p:bgPr>
    </p:bg>
    <p:spTree>
      <p:nvGrpSpPr>
        <p:cNvPr id="1" name="Shape 26"/>
        <p:cNvGrpSpPr/>
        <p:nvPr/>
      </p:nvGrpSpPr>
      <p:grpSpPr>
        <a:xfrm>
          <a:off x="0" y="0"/>
          <a:ext cx="0" cy="0"/>
          <a:chOff x="0" y="0"/>
          <a:chExt cx="0" cy="0"/>
        </a:xfrm>
      </p:grpSpPr>
      <p:pic>
        <p:nvPicPr>
          <p:cNvPr id="27" name="Shape 27" descr="paint_transparent1.png"/>
          <p:cNvPicPr preferRelativeResize="0"/>
          <p:nvPr/>
        </p:nvPicPr>
        <p:blipFill>
          <a:blip r:embed="rId3">
            <a:alphaModFix/>
          </a:blip>
          <a:stretch>
            <a:fillRect/>
          </a:stretch>
        </p:blipFill>
        <p:spPr>
          <a:xfrm>
            <a:off x="0" y="0"/>
            <a:ext cx="12192000" cy="6858000"/>
          </a:xfrm>
          <a:prstGeom prst="rect">
            <a:avLst/>
          </a:prstGeom>
          <a:noFill/>
          <a:ln>
            <a:noFill/>
          </a:ln>
        </p:spPr>
      </p:pic>
      <p:sp>
        <p:nvSpPr>
          <p:cNvPr id="28" name="Shape 28"/>
          <p:cNvSpPr txBox="1">
            <a:spLocks noGrp="1"/>
          </p:cNvSpPr>
          <p:nvPr>
            <p:ph type="title"/>
          </p:nvPr>
        </p:nvSpPr>
        <p:spPr>
          <a:xfrm>
            <a:off x="609600" y="1798633"/>
            <a:ext cx="7348400" cy="1143200"/>
          </a:xfrm>
          <a:prstGeom prst="rect">
            <a:avLst/>
          </a:prstGeom>
        </p:spPr>
        <p:txBody>
          <a:bodyPr spcFirstLastPara="1" wrap="square" lIns="91425" tIns="91425" rIns="91425" bIns="91425" anchor="b" anchorCtr="0"/>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r>
              <a:rPr lang="en-US" smtClean="0"/>
              <a:t>Click to edit Master title style</a:t>
            </a:r>
            <a:endParaRPr/>
          </a:p>
        </p:txBody>
      </p:sp>
      <p:sp>
        <p:nvSpPr>
          <p:cNvPr id="29" name="Shape 29"/>
          <p:cNvSpPr txBox="1">
            <a:spLocks noGrp="1"/>
          </p:cNvSpPr>
          <p:nvPr>
            <p:ph type="body" idx="1"/>
          </p:nvPr>
        </p:nvSpPr>
        <p:spPr>
          <a:xfrm>
            <a:off x="609600" y="2949100"/>
            <a:ext cx="3566800" cy="3517200"/>
          </a:xfrm>
          <a:prstGeom prst="rect">
            <a:avLst/>
          </a:prstGeom>
        </p:spPr>
        <p:txBody>
          <a:bodyPr spcFirstLastPara="1" wrap="square" lIns="91425" tIns="91425" rIns="91425" bIns="91425" anchor="t" anchorCtr="0"/>
          <a:lstStyle>
            <a:lvl1pPr marL="609585" lvl="0" indent="-440256">
              <a:spcBef>
                <a:spcPts val="800"/>
              </a:spcBef>
              <a:spcAft>
                <a:spcPts val="0"/>
              </a:spcAft>
              <a:buSzPts val="1600"/>
              <a:buChar char="×"/>
              <a:defRPr sz="2133"/>
            </a:lvl1pPr>
            <a:lvl2pPr marL="1219170" lvl="1" indent="-440256">
              <a:spcBef>
                <a:spcPts val="0"/>
              </a:spcBef>
              <a:spcAft>
                <a:spcPts val="0"/>
              </a:spcAft>
              <a:buSzPts val="1600"/>
              <a:buChar char="×"/>
              <a:defRPr sz="2133"/>
            </a:lvl2pPr>
            <a:lvl3pPr marL="1828754" lvl="2" indent="-440256">
              <a:spcBef>
                <a:spcPts val="0"/>
              </a:spcBef>
              <a:spcAft>
                <a:spcPts val="0"/>
              </a:spcAft>
              <a:buSzPts val="1600"/>
              <a:buChar char="×"/>
              <a:defRPr sz="2133"/>
            </a:lvl3pPr>
            <a:lvl4pPr marL="2438339" lvl="3" indent="-440256">
              <a:spcBef>
                <a:spcPts val="0"/>
              </a:spcBef>
              <a:spcAft>
                <a:spcPts val="0"/>
              </a:spcAft>
              <a:buSzPts val="1600"/>
              <a:buChar char="×"/>
              <a:defRPr sz="2133"/>
            </a:lvl4pPr>
            <a:lvl5pPr marL="3047924" lvl="4" indent="-440256">
              <a:spcBef>
                <a:spcPts val="0"/>
              </a:spcBef>
              <a:spcAft>
                <a:spcPts val="0"/>
              </a:spcAft>
              <a:buSzPts val="1600"/>
              <a:buChar char="○"/>
              <a:defRPr sz="2133"/>
            </a:lvl5pPr>
            <a:lvl6pPr marL="3657509" lvl="5" indent="-440256">
              <a:spcBef>
                <a:spcPts val="0"/>
              </a:spcBef>
              <a:spcAft>
                <a:spcPts val="0"/>
              </a:spcAft>
              <a:buSzPts val="1600"/>
              <a:buChar char="■"/>
              <a:defRPr sz="2133"/>
            </a:lvl6pPr>
            <a:lvl7pPr marL="4267093" lvl="6" indent="-440256">
              <a:spcBef>
                <a:spcPts val="0"/>
              </a:spcBef>
              <a:spcAft>
                <a:spcPts val="0"/>
              </a:spcAft>
              <a:buSzPts val="1600"/>
              <a:buChar char="●"/>
              <a:defRPr sz="2133"/>
            </a:lvl7pPr>
            <a:lvl8pPr marL="4876678" lvl="7" indent="-440256">
              <a:spcBef>
                <a:spcPts val="0"/>
              </a:spcBef>
              <a:spcAft>
                <a:spcPts val="0"/>
              </a:spcAft>
              <a:buSzPts val="1600"/>
              <a:buChar char="○"/>
              <a:defRPr sz="2133"/>
            </a:lvl8pPr>
            <a:lvl9pPr marL="5486263" lvl="8" indent="-440256">
              <a:spcBef>
                <a:spcPts val="0"/>
              </a:spcBef>
              <a:spcAft>
                <a:spcPts val="0"/>
              </a:spcAft>
              <a:buSzPts val="1600"/>
              <a:buChar char="■"/>
              <a:defRPr sz="2133"/>
            </a:lvl9pPr>
          </a:lstStyle>
          <a:p>
            <a:pPr lvl="0"/>
            <a:r>
              <a:rPr lang="en-US" smtClean="0"/>
              <a:t>Click to edit Master text styles</a:t>
            </a:r>
          </a:p>
        </p:txBody>
      </p:sp>
      <p:sp>
        <p:nvSpPr>
          <p:cNvPr id="30" name="Shape 30"/>
          <p:cNvSpPr txBox="1">
            <a:spLocks noGrp="1"/>
          </p:cNvSpPr>
          <p:nvPr>
            <p:ph type="body" idx="2"/>
          </p:nvPr>
        </p:nvSpPr>
        <p:spPr>
          <a:xfrm>
            <a:off x="4391208" y="2949100"/>
            <a:ext cx="3566800" cy="3517200"/>
          </a:xfrm>
          <a:prstGeom prst="rect">
            <a:avLst/>
          </a:prstGeom>
        </p:spPr>
        <p:txBody>
          <a:bodyPr spcFirstLastPara="1" wrap="square" lIns="91425" tIns="91425" rIns="91425" bIns="91425" anchor="t" anchorCtr="0"/>
          <a:lstStyle>
            <a:lvl1pPr marL="609585" lvl="0" indent="-440256">
              <a:spcBef>
                <a:spcPts val="800"/>
              </a:spcBef>
              <a:spcAft>
                <a:spcPts val="0"/>
              </a:spcAft>
              <a:buSzPts val="1600"/>
              <a:buChar char="×"/>
              <a:defRPr sz="2133"/>
            </a:lvl1pPr>
            <a:lvl2pPr marL="1219170" lvl="1" indent="-440256">
              <a:spcBef>
                <a:spcPts val="0"/>
              </a:spcBef>
              <a:spcAft>
                <a:spcPts val="0"/>
              </a:spcAft>
              <a:buSzPts val="1600"/>
              <a:buChar char="×"/>
              <a:defRPr sz="2133"/>
            </a:lvl2pPr>
            <a:lvl3pPr marL="1828754" lvl="2" indent="-440256">
              <a:spcBef>
                <a:spcPts val="0"/>
              </a:spcBef>
              <a:spcAft>
                <a:spcPts val="0"/>
              </a:spcAft>
              <a:buSzPts val="1600"/>
              <a:buChar char="×"/>
              <a:defRPr sz="2133"/>
            </a:lvl3pPr>
            <a:lvl4pPr marL="2438339" lvl="3" indent="-440256">
              <a:spcBef>
                <a:spcPts val="0"/>
              </a:spcBef>
              <a:spcAft>
                <a:spcPts val="0"/>
              </a:spcAft>
              <a:buSzPts val="1600"/>
              <a:buChar char="×"/>
              <a:defRPr sz="2133"/>
            </a:lvl4pPr>
            <a:lvl5pPr marL="3047924" lvl="4" indent="-440256">
              <a:spcBef>
                <a:spcPts val="0"/>
              </a:spcBef>
              <a:spcAft>
                <a:spcPts val="0"/>
              </a:spcAft>
              <a:buSzPts val="1600"/>
              <a:buChar char="○"/>
              <a:defRPr sz="2133"/>
            </a:lvl5pPr>
            <a:lvl6pPr marL="3657509" lvl="5" indent="-440256">
              <a:spcBef>
                <a:spcPts val="0"/>
              </a:spcBef>
              <a:spcAft>
                <a:spcPts val="0"/>
              </a:spcAft>
              <a:buSzPts val="1600"/>
              <a:buChar char="■"/>
              <a:defRPr sz="2133"/>
            </a:lvl6pPr>
            <a:lvl7pPr marL="4267093" lvl="6" indent="-440256">
              <a:spcBef>
                <a:spcPts val="0"/>
              </a:spcBef>
              <a:spcAft>
                <a:spcPts val="0"/>
              </a:spcAft>
              <a:buSzPts val="1600"/>
              <a:buChar char="●"/>
              <a:defRPr sz="2133"/>
            </a:lvl7pPr>
            <a:lvl8pPr marL="4876678" lvl="7" indent="-440256">
              <a:spcBef>
                <a:spcPts val="0"/>
              </a:spcBef>
              <a:spcAft>
                <a:spcPts val="0"/>
              </a:spcAft>
              <a:buSzPts val="1600"/>
              <a:buChar char="○"/>
              <a:defRPr sz="2133"/>
            </a:lvl8pPr>
            <a:lvl9pPr marL="5486263" lvl="8" indent="-440256">
              <a:spcBef>
                <a:spcPts val="0"/>
              </a:spcBef>
              <a:spcAft>
                <a:spcPts val="0"/>
              </a:spcAft>
              <a:buSzPts val="1600"/>
              <a:buChar char="■"/>
              <a:defRPr sz="2133"/>
            </a:lvl9pPr>
          </a:lstStyle>
          <a:p>
            <a:pPr lvl="0"/>
            <a:r>
              <a:rPr lang="en-US" smtClean="0"/>
              <a:t>Click to edit Master text styles</a:t>
            </a:r>
          </a:p>
        </p:txBody>
      </p:sp>
      <p:sp>
        <p:nvSpPr>
          <p:cNvPr id="31" name="Shape 31"/>
          <p:cNvSpPr txBox="1">
            <a:spLocks noGrp="1"/>
          </p:cNvSpPr>
          <p:nvPr>
            <p:ph type="sldNum" idx="12"/>
          </p:nvPr>
        </p:nvSpPr>
        <p:spPr>
          <a:xfrm>
            <a:off x="11307445" y="623153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13946451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 3 columns" preserve="1">
  <p:cSld name="Title + 3 columns">
    <p:bg>
      <p:bgPr>
        <a:blipFill>
          <a:blip r:embed="rId2">
            <a:alphaModFix/>
          </a:blip>
          <a:stretch>
            <a:fillRect/>
          </a:stretch>
        </a:blipFill>
        <a:effectLst/>
      </p:bgPr>
    </p:bg>
    <p:spTree>
      <p:nvGrpSpPr>
        <p:cNvPr id="1" name="Shape 32"/>
        <p:cNvGrpSpPr/>
        <p:nvPr/>
      </p:nvGrpSpPr>
      <p:grpSpPr>
        <a:xfrm>
          <a:off x="0" y="0"/>
          <a:ext cx="0" cy="0"/>
          <a:chOff x="0" y="0"/>
          <a:chExt cx="0" cy="0"/>
        </a:xfrm>
      </p:grpSpPr>
      <p:pic>
        <p:nvPicPr>
          <p:cNvPr id="33" name="Shape 33" descr="paint_transparent1.png"/>
          <p:cNvPicPr preferRelativeResize="0"/>
          <p:nvPr/>
        </p:nvPicPr>
        <p:blipFill>
          <a:blip r:embed="rId3">
            <a:alphaModFix/>
          </a:blip>
          <a:stretch>
            <a:fillRect/>
          </a:stretch>
        </p:blipFill>
        <p:spPr>
          <a:xfrm>
            <a:off x="0" y="0"/>
            <a:ext cx="12192000" cy="6858000"/>
          </a:xfrm>
          <a:prstGeom prst="rect">
            <a:avLst/>
          </a:prstGeom>
          <a:noFill/>
          <a:ln>
            <a:noFill/>
          </a:ln>
        </p:spPr>
      </p:pic>
      <p:sp>
        <p:nvSpPr>
          <p:cNvPr id="34" name="Shape 34"/>
          <p:cNvSpPr txBox="1">
            <a:spLocks noGrp="1"/>
          </p:cNvSpPr>
          <p:nvPr>
            <p:ph type="title"/>
          </p:nvPr>
        </p:nvSpPr>
        <p:spPr>
          <a:xfrm>
            <a:off x="609600" y="1798633"/>
            <a:ext cx="7348400" cy="1143200"/>
          </a:xfrm>
          <a:prstGeom prst="rect">
            <a:avLst/>
          </a:prstGeom>
        </p:spPr>
        <p:txBody>
          <a:bodyPr spcFirstLastPara="1" wrap="square" lIns="91425" tIns="91425" rIns="91425" bIns="91425" anchor="b" anchorCtr="0"/>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r>
              <a:rPr lang="en-US" smtClean="0"/>
              <a:t>Click to edit Master title style</a:t>
            </a:r>
            <a:endParaRPr/>
          </a:p>
        </p:txBody>
      </p:sp>
      <p:sp>
        <p:nvSpPr>
          <p:cNvPr id="35" name="Shape 35"/>
          <p:cNvSpPr txBox="1">
            <a:spLocks noGrp="1"/>
          </p:cNvSpPr>
          <p:nvPr>
            <p:ph type="body" idx="1"/>
          </p:nvPr>
        </p:nvSpPr>
        <p:spPr>
          <a:xfrm>
            <a:off x="653033" y="3083300"/>
            <a:ext cx="2442000" cy="3484400"/>
          </a:xfrm>
          <a:prstGeom prst="rect">
            <a:avLst/>
          </a:prstGeom>
        </p:spPr>
        <p:txBody>
          <a:bodyPr spcFirstLastPara="1" wrap="square" lIns="91425" tIns="91425" rIns="91425" bIns="91425" anchor="t" anchorCtr="0"/>
          <a:lstStyle>
            <a:lvl1pPr marL="609585" lvl="0" indent="-406390" rtl="0">
              <a:spcBef>
                <a:spcPts val="800"/>
              </a:spcBef>
              <a:spcAft>
                <a:spcPts val="0"/>
              </a:spcAft>
              <a:buSzPts val="1200"/>
              <a:buChar char="×"/>
              <a:defRPr sz="1600"/>
            </a:lvl1pPr>
            <a:lvl2pPr marL="1219170" lvl="1" indent="-406390" rtl="0">
              <a:spcBef>
                <a:spcPts val="0"/>
              </a:spcBef>
              <a:spcAft>
                <a:spcPts val="0"/>
              </a:spcAft>
              <a:buSzPts val="1200"/>
              <a:buChar char="×"/>
              <a:defRPr sz="1600"/>
            </a:lvl2pPr>
            <a:lvl3pPr marL="1828754" lvl="2" indent="-406390" rtl="0">
              <a:spcBef>
                <a:spcPts val="0"/>
              </a:spcBef>
              <a:spcAft>
                <a:spcPts val="0"/>
              </a:spcAft>
              <a:buSzPts val="1200"/>
              <a:buChar char="×"/>
              <a:defRPr sz="1600"/>
            </a:lvl3pPr>
            <a:lvl4pPr marL="2438339" lvl="3" indent="-406390" rtl="0">
              <a:spcBef>
                <a:spcPts val="0"/>
              </a:spcBef>
              <a:spcAft>
                <a:spcPts val="0"/>
              </a:spcAft>
              <a:buSzPts val="1200"/>
              <a:buChar char="×"/>
              <a:defRPr sz="1600"/>
            </a:lvl4pPr>
            <a:lvl5pPr marL="3047924" lvl="4" indent="-406390" rtl="0">
              <a:spcBef>
                <a:spcPts val="0"/>
              </a:spcBef>
              <a:spcAft>
                <a:spcPts val="0"/>
              </a:spcAft>
              <a:buSzPts val="1200"/>
              <a:buChar char="○"/>
              <a:defRPr sz="1600"/>
            </a:lvl5pPr>
            <a:lvl6pPr marL="3657509" lvl="5" indent="-406390" rtl="0">
              <a:spcBef>
                <a:spcPts val="0"/>
              </a:spcBef>
              <a:spcAft>
                <a:spcPts val="0"/>
              </a:spcAft>
              <a:buSzPts val="1200"/>
              <a:buChar char="■"/>
              <a:defRPr sz="1600"/>
            </a:lvl6pPr>
            <a:lvl7pPr marL="4267093" lvl="6" indent="-406390" rtl="0">
              <a:spcBef>
                <a:spcPts val="0"/>
              </a:spcBef>
              <a:spcAft>
                <a:spcPts val="0"/>
              </a:spcAft>
              <a:buSzPts val="1200"/>
              <a:buChar char="●"/>
              <a:defRPr sz="1600"/>
            </a:lvl7pPr>
            <a:lvl8pPr marL="4876678" lvl="7" indent="-406390" rtl="0">
              <a:spcBef>
                <a:spcPts val="0"/>
              </a:spcBef>
              <a:spcAft>
                <a:spcPts val="0"/>
              </a:spcAft>
              <a:buSzPts val="1200"/>
              <a:buChar char="○"/>
              <a:defRPr sz="1600"/>
            </a:lvl8pPr>
            <a:lvl9pPr marL="5486263" lvl="8" indent="-406390" rtl="0">
              <a:spcBef>
                <a:spcPts val="0"/>
              </a:spcBef>
              <a:spcAft>
                <a:spcPts val="0"/>
              </a:spcAft>
              <a:buSzPts val="1200"/>
              <a:buChar char="■"/>
              <a:defRPr sz="1600"/>
            </a:lvl9pPr>
          </a:lstStyle>
          <a:p>
            <a:pPr lvl="0"/>
            <a:r>
              <a:rPr lang="en-US" smtClean="0"/>
              <a:t>Click to edit Master text styles</a:t>
            </a:r>
          </a:p>
        </p:txBody>
      </p:sp>
      <p:sp>
        <p:nvSpPr>
          <p:cNvPr id="36" name="Shape 36"/>
          <p:cNvSpPr txBox="1">
            <a:spLocks noGrp="1"/>
          </p:cNvSpPr>
          <p:nvPr>
            <p:ph type="body" idx="2"/>
          </p:nvPr>
        </p:nvSpPr>
        <p:spPr>
          <a:xfrm>
            <a:off x="3220181" y="3083300"/>
            <a:ext cx="2442000" cy="3484400"/>
          </a:xfrm>
          <a:prstGeom prst="rect">
            <a:avLst/>
          </a:prstGeom>
        </p:spPr>
        <p:txBody>
          <a:bodyPr spcFirstLastPara="1" wrap="square" lIns="91425" tIns="91425" rIns="91425" bIns="91425" anchor="t" anchorCtr="0"/>
          <a:lstStyle>
            <a:lvl1pPr marL="609585" lvl="0" indent="-406390" rtl="0">
              <a:spcBef>
                <a:spcPts val="800"/>
              </a:spcBef>
              <a:spcAft>
                <a:spcPts val="0"/>
              </a:spcAft>
              <a:buSzPts val="1200"/>
              <a:buChar char="×"/>
              <a:defRPr sz="1600"/>
            </a:lvl1pPr>
            <a:lvl2pPr marL="1219170" lvl="1" indent="-406390" rtl="0">
              <a:spcBef>
                <a:spcPts val="0"/>
              </a:spcBef>
              <a:spcAft>
                <a:spcPts val="0"/>
              </a:spcAft>
              <a:buSzPts val="1200"/>
              <a:buChar char="×"/>
              <a:defRPr sz="1600"/>
            </a:lvl2pPr>
            <a:lvl3pPr marL="1828754" lvl="2" indent="-406390" rtl="0">
              <a:spcBef>
                <a:spcPts val="0"/>
              </a:spcBef>
              <a:spcAft>
                <a:spcPts val="0"/>
              </a:spcAft>
              <a:buSzPts val="1200"/>
              <a:buChar char="×"/>
              <a:defRPr sz="1600"/>
            </a:lvl3pPr>
            <a:lvl4pPr marL="2438339" lvl="3" indent="-406390" rtl="0">
              <a:spcBef>
                <a:spcPts val="0"/>
              </a:spcBef>
              <a:spcAft>
                <a:spcPts val="0"/>
              </a:spcAft>
              <a:buSzPts val="1200"/>
              <a:buChar char="×"/>
              <a:defRPr sz="1600"/>
            </a:lvl4pPr>
            <a:lvl5pPr marL="3047924" lvl="4" indent="-406390" rtl="0">
              <a:spcBef>
                <a:spcPts val="0"/>
              </a:spcBef>
              <a:spcAft>
                <a:spcPts val="0"/>
              </a:spcAft>
              <a:buSzPts val="1200"/>
              <a:buChar char="○"/>
              <a:defRPr sz="1600"/>
            </a:lvl5pPr>
            <a:lvl6pPr marL="3657509" lvl="5" indent="-406390" rtl="0">
              <a:spcBef>
                <a:spcPts val="0"/>
              </a:spcBef>
              <a:spcAft>
                <a:spcPts val="0"/>
              </a:spcAft>
              <a:buSzPts val="1200"/>
              <a:buChar char="■"/>
              <a:defRPr sz="1600"/>
            </a:lvl6pPr>
            <a:lvl7pPr marL="4267093" lvl="6" indent="-406390" rtl="0">
              <a:spcBef>
                <a:spcPts val="0"/>
              </a:spcBef>
              <a:spcAft>
                <a:spcPts val="0"/>
              </a:spcAft>
              <a:buSzPts val="1200"/>
              <a:buChar char="●"/>
              <a:defRPr sz="1600"/>
            </a:lvl7pPr>
            <a:lvl8pPr marL="4876678" lvl="7" indent="-406390" rtl="0">
              <a:spcBef>
                <a:spcPts val="0"/>
              </a:spcBef>
              <a:spcAft>
                <a:spcPts val="0"/>
              </a:spcAft>
              <a:buSzPts val="1200"/>
              <a:buChar char="○"/>
              <a:defRPr sz="1600"/>
            </a:lvl8pPr>
            <a:lvl9pPr marL="5486263" lvl="8" indent="-406390" rtl="0">
              <a:spcBef>
                <a:spcPts val="0"/>
              </a:spcBef>
              <a:spcAft>
                <a:spcPts val="0"/>
              </a:spcAft>
              <a:buSzPts val="1200"/>
              <a:buChar char="■"/>
              <a:defRPr sz="1600"/>
            </a:lvl9pPr>
          </a:lstStyle>
          <a:p>
            <a:pPr lvl="0"/>
            <a:r>
              <a:rPr lang="en-US" smtClean="0"/>
              <a:t>Click to edit Master text styles</a:t>
            </a:r>
          </a:p>
        </p:txBody>
      </p:sp>
      <p:sp>
        <p:nvSpPr>
          <p:cNvPr id="37" name="Shape 37"/>
          <p:cNvSpPr txBox="1">
            <a:spLocks noGrp="1"/>
          </p:cNvSpPr>
          <p:nvPr>
            <p:ph type="body" idx="3"/>
          </p:nvPr>
        </p:nvSpPr>
        <p:spPr>
          <a:xfrm>
            <a:off x="5787329" y="3083300"/>
            <a:ext cx="2442000" cy="3484400"/>
          </a:xfrm>
          <a:prstGeom prst="rect">
            <a:avLst/>
          </a:prstGeom>
        </p:spPr>
        <p:txBody>
          <a:bodyPr spcFirstLastPara="1" wrap="square" lIns="91425" tIns="91425" rIns="91425" bIns="91425" anchor="t" anchorCtr="0"/>
          <a:lstStyle>
            <a:lvl1pPr marL="609585" lvl="0" indent="-406390" rtl="0">
              <a:spcBef>
                <a:spcPts val="800"/>
              </a:spcBef>
              <a:spcAft>
                <a:spcPts val="0"/>
              </a:spcAft>
              <a:buSzPts val="1200"/>
              <a:buChar char="×"/>
              <a:defRPr sz="1600"/>
            </a:lvl1pPr>
            <a:lvl2pPr marL="1219170" lvl="1" indent="-406390" rtl="0">
              <a:spcBef>
                <a:spcPts val="0"/>
              </a:spcBef>
              <a:spcAft>
                <a:spcPts val="0"/>
              </a:spcAft>
              <a:buSzPts val="1200"/>
              <a:buChar char="×"/>
              <a:defRPr sz="1600"/>
            </a:lvl2pPr>
            <a:lvl3pPr marL="1828754" lvl="2" indent="-406390" rtl="0">
              <a:spcBef>
                <a:spcPts val="0"/>
              </a:spcBef>
              <a:spcAft>
                <a:spcPts val="0"/>
              </a:spcAft>
              <a:buSzPts val="1200"/>
              <a:buChar char="×"/>
              <a:defRPr sz="1600"/>
            </a:lvl3pPr>
            <a:lvl4pPr marL="2438339" lvl="3" indent="-406390" rtl="0">
              <a:spcBef>
                <a:spcPts val="0"/>
              </a:spcBef>
              <a:spcAft>
                <a:spcPts val="0"/>
              </a:spcAft>
              <a:buSzPts val="1200"/>
              <a:buChar char="×"/>
              <a:defRPr sz="1600"/>
            </a:lvl4pPr>
            <a:lvl5pPr marL="3047924" lvl="4" indent="-406390" rtl="0">
              <a:spcBef>
                <a:spcPts val="0"/>
              </a:spcBef>
              <a:spcAft>
                <a:spcPts val="0"/>
              </a:spcAft>
              <a:buSzPts val="1200"/>
              <a:buChar char="○"/>
              <a:defRPr sz="1600"/>
            </a:lvl5pPr>
            <a:lvl6pPr marL="3657509" lvl="5" indent="-406390" rtl="0">
              <a:spcBef>
                <a:spcPts val="0"/>
              </a:spcBef>
              <a:spcAft>
                <a:spcPts val="0"/>
              </a:spcAft>
              <a:buSzPts val="1200"/>
              <a:buChar char="■"/>
              <a:defRPr sz="1600"/>
            </a:lvl6pPr>
            <a:lvl7pPr marL="4267093" lvl="6" indent="-406390" rtl="0">
              <a:spcBef>
                <a:spcPts val="0"/>
              </a:spcBef>
              <a:spcAft>
                <a:spcPts val="0"/>
              </a:spcAft>
              <a:buSzPts val="1200"/>
              <a:buChar char="●"/>
              <a:defRPr sz="1600"/>
            </a:lvl7pPr>
            <a:lvl8pPr marL="4876678" lvl="7" indent="-406390" rtl="0">
              <a:spcBef>
                <a:spcPts val="0"/>
              </a:spcBef>
              <a:spcAft>
                <a:spcPts val="0"/>
              </a:spcAft>
              <a:buSzPts val="1200"/>
              <a:buChar char="○"/>
              <a:defRPr sz="1600"/>
            </a:lvl8pPr>
            <a:lvl9pPr marL="5486263" lvl="8" indent="-406390" rtl="0">
              <a:spcBef>
                <a:spcPts val="0"/>
              </a:spcBef>
              <a:spcAft>
                <a:spcPts val="0"/>
              </a:spcAft>
              <a:buSzPts val="1200"/>
              <a:buChar char="■"/>
              <a:defRPr sz="1600"/>
            </a:lvl9pPr>
          </a:lstStyle>
          <a:p>
            <a:pPr lvl="0"/>
            <a:r>
              <a:rPr lang="en-US" smtClean="0"/>
              <a:t>Click to edit Master text styles</a:t>
            </a:r>
          </a:p>
        </p:txBody>
      </p:sp>
      <p:sp>
        <p:nvSpPr>
          <p:cNvPr id="38" name="Shape 38"/>
          <p:cNvSpPr txBox="1">
            <a:spLocks noGrp="1"/>
          </p:cNvSpPr>
          <p:nvPr>
            <p:ph type="sldNum" idx="12"/>
          </p:nvPr>
        </p:nvSpPr>
        <p:spPr>
          <a:xfrm>
            <a:off x="11307445" y="623153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451421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bg>
      <p:bgPr>
        <a:blipFill>
          <a:blip r:embed="rId2">
            <a:alphaModFix/>
          </a:blip>
          <a:stretch>
            <a:fillRect/>
          </a:stretch>
        </a:blipFill>
        <a:effectLst/>
      </p:bgPr>
    </p:bg>
    <p:spTree>
      <p:nvGrpSpPr>
        <p:cNvPr id="1" name="Shape 17"/>
        <p:cNvGrpSpPr/>
        <p:nvPr/>
      </p:nvGrpSpPr>
      <p:grpSpPr>
        <a:xfrm>
          <a:off x="0" y="0"/>
          <a:ext cx="0" cy="0"/>
          <a:chOff x="0" y="0"/>
          <a:chExt cx="0" cy="0"/>
        </a:xfrm>
      </p:grpSpPr>
      <p:pic>
        <p:nvPicPr>
          <p:cNvPr id="18" name="Shape 18" descr="paint_transparent4.png"/>
          <p:cNvPicPr preferRelativeResize="0"/>
          <p:nvPr/>
        </p:nvPicPr>
        <p:blipFill>
          <a:blip r:embed="rId3">
            <a:alphaModFix/>
          </a:blip>
          <a:stretch>
            <a:fillRect/>
          </a:stretch>
        </p:blipFill>
        <p:spPr>
          <a:xfrm>
            <a:off x="0" y="-15"/>
            <a:ext cx="12192000" cy="6858017"/>
          </a:xfrm>
          <a:prstGeom prst="rect">
            <a:avLst/>
          </a:prstGeom>
          <a:noFill/>
          <a:ln>
            <a:noFill/>
          </a:ln>
        </p:spPr>
      </p:pic>
      <p:sp>
        <p:nvSpPr>
          <p:cNvPr id="19" name="Shape 19"/>
          <p:cNvSpPr txBox="1">
            <a:spLocks noGrp="1"/>
          </p:cNvSpPr>
          <p:nvPr>
            <p:ph type="body" idx="1"/>
          </p:nvPr>
        </p:nvSpPr>
        <p:spPr>
          <a:xfrm>
            <a:off x="3311133" y="1114833"/>
            <a:ext cx="5569600" cy="4628400"/>
          </a:xfrm>
          <a:prstGeom prst="rect">
            <a:avLst/>
          </a:prstGeom>
        </p:spPr>
        <p:txBody>
          <a:bodyPr spcFirstLastPara="1" wrap="square" lIns="91425" tIns="91425" rIns="91425" bIns="91425" anchor="ctr" anchorCtr="0"/>
          <a:lstStyle>
            <a:lvl1pPr marL="609585" lvl="0" indent="-507987" algn="ctr" rtl="0">
              <a:spcBef>
                <a:spcPts val="800"/>
              </a:spcBef>
              <a:spcAft>
                <a:spcPts val="0"/>
              </a:spcAft>
              <a:buClr>
                <a:srgbClr val="FFFFFF"/>
              </a:buClr>
              <a:buSzPts val="2400"/>
              <a:buChar char="×"/>
              <a:defRPr sz="3200" i="1">
                <a:solidFill>
                  <a:srgbClr val="FFFFFF"/>
                </a:solidFill>
              </a:defRPr>
            </a:lvl1pPr>
            <a:lvl2pPr marL="1219170" lvl="1" indent="-507987" algn="ctr" rtl="0">
              <a:spcBef>
                <a:spcPts val="0"/>
              </a:spcBef>
              <a:spcAft>
                <a:spcPts val="0"/>
              </a:spcAft>
              <a:buClr>
                <a:srgbClr val="FFFFFF"/>
              </a:buClr>
              <a:buSzPts val="2400"/>
              <a:buChar char="×"/>
              <a:defRPr sz="3200" i="1">
                <a:solidFill>
                  <a:srgbClr val="FFFFFF"/>
                </a:solidFill>
              </a:defRPr>
            </a:lvl2pPr>
            <a:lvl3pPr marL="1828754" lvl="2" indent="-507987" algn="ctr" rtl="0">
              <a:spcBef>
                <a:spcPts val="0"/>
              </a:spcBef>
              <a:spcAft>
                <a:spcPts val="0"/>
              </a:spcAft>
              <a:buClr>
                <a:srgbClr val="FFFFFF"/>
              </a:buClr>
              <a:buSzPts val="2400"/>
              <a:buChar char="×"/>
              <a:defRPr sz="3200" i="1">
                <a:solidFill>
                  <a:srgbClr val="FFFFFF"/>
                </a:solidFill>
              </a:defRPr>
            </a:lvl3pPr>
            <a:lvl4pPr marL="2438339" lvl="3" indent="-507987" algn="ctr" rtl="0">
              <a:spcBef>
                <a:spcPts val="0"/>
              </a:spcBef>
              <a:spcAft>
                <a:spcPts val="0"/>
              </a:spcAft>
              <a:buClr>
                <a:srgbClr val="FFFFFF"/>
              </a:buClr>
              <a:buSzPts val="2400"/>
              <a:buChar char="×"/>
              <a:defRPr sz="3200" i="1">
                <a:solidFill>
                  <a:srgbClr val="FFFFFF"/>
                </a:solidFill>
              </a:defRPr>
            </a:lvl4pPr>
            <a:lvl5pPr marL="3047924" lvl="4" indent="-507987" algn="ctr" rtl="0">
              <a:spcBef>
                <a:spcPts val="0"/>
              </a:spcBef>
              <a:spcAft>
                <a:spcPts val="0"/>
              </a:spcAft>
              <a:buClr>
                <a:srgbClr val="FFFFFF"/>
              </a:buClr>
              <a:buSzPts val="2400"/>
              <a:buChar char="○"/>
              <a:defRPr sz="3200" i="1">
                <a:solidFill>
                  <a:srgbClr val="FFFFFF"/>
                </a:solidFill>
              </a:defRPr>
            </a:lvl5pPr>
            <a:lvl6pPr marL="3657509" lvl="5" indent="-507987" algn="ctr" rtl="0">
              <a:spcBef>
                <a:spcPts val="0"/>
              </a:spcBef>
              <a:spcAft>
                <a:spcPts val="0"/>
              </a:spcAft>
              <a:buClr>
                <a:srgbClr val="FFFFFF"/>
              </a:buClr>
              <a:buSzPts val="2400"/>
              <a:buChar char="■"/>
              <a:defRPr sz="3200" i="1">
                <a:solidFill>
                  <a:srgbClr val="FFFFFF"/>
                </a:solidFill>
              </a:defRPr>
            </a:lvl6pPr>
            <a:lvl7pPr marL="4267093" lvl="6" indent="-507987" algn="ctr" rtl="0">
              <a:spcBef>
                <a:spcPts val="0"/>
              </a:spcBef>
              <a:spcAft>
                <a:spcPts val="0"/>
              </a:spcAft>
              <a:buClr>
                <a:srgbClr val="FFFFFF"/>
              </a:buClr>
              <a:buSzPts val="2400"/>
              <a:buChar char="●"/>
              <a:defRPr sz="3200" i="1">
                <a:solidFill>
                  <a:srgbClr val="FFFFFF"/>
                </a:solidFill>
              </a:defRPr>
            </a:lvl7pPr>
            <a:lvl8pPr marL="4876678" lvl="7" indent="-507987" algn="ctr" rtl="0">
              <a:spcBef>
                <a:spcPts val="0"/>
              </a:spcBef>
              <a:spcAft>
                <a:spcPts val="0"/>
              </a:spcAft>
              <a:buClr>
                <a:srgbClr val="FFFFFF"/>
              </a:buClr>
              <a:buSzPts val="2400"/>
              <a:buChar char="○"/>
              <a:defRPr sz="3200" i="1">
                <a:solidFill>
                  <a:srgbClr val="FFFFFF"/>
                </a:solidFill>
              </a:defRPr>
            </a:lvl8pPr>
            <a:lvl9pPr marL="5486263" lvl="8" indent="-507987" algn="ctr">
              <a:spcBef>
                <a:spcPts val="0"/>
              </a:spcBef>
              <a:spcAft>
                <a:spcPts val="0"/>
              </a:spcAft>
              <a:buClr>
                <a:srgbClr val="FFFFFF"/>
              </a:buClr>
              <a:buSzPts val="2400"/>
              <a:buChar char="■"/>
              <a:defRPr sz="3200" i="1">
                <a:solidFill>
                  <a:srgbClr val="FFFFFF"/>
                </a:solidFill>
              </a:defRPr>
            </a:lvl9pPr>
          </a:lstStyle>
          <a:p>
            <a:pPr lvl="0"/>
            <a:r>
              <a:rPr lang="en-US" smtClean="0"/>
              <a:t>Click to edit Master text styles</a:t>
            </a:r>
          </a:p>
        </p:txBody>
      </p:sp>
      <p:sp>
        <p:nvSpPr>
          <p:cNvPr id="20" name="Shape 20"/>
          <p:cNvSpPr txBox="1">
            <a:spLocks noGrp="1"/>
          </p:cNvSpPr>
          <p:nvPr>
            <p:ph type="sldNum" idx="12"/>
          </p:nvPr>
        </p:nvSpPr>
        <p:spPr>
          <a:xfrm>
            <a:off x="5730200" y="6231535"/>
            <a:ext cx="731600" cy="524800"/>
          </a:xfrm>
          <a:prstGeom prst="rect">
            <a:avLst/>
          </a:prstGeom>
        </p:spPr>
        <p:txBody>
          <a:bodyPr spcFirstLastPara="1" wrap="square" lIns="91425" tIns="91425" rIns="91425" bIns="91425" anchor="ctr"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fld id="{48B0E5F4-65AB-4FF5-9542-095030A2B879}" type="slidenum">
              <a:rPr lang="en-US" smtClean="0"/>
              <a:t>‹#›</a:t>
            </a:fld>
            <a:endParaRPr lang="en-US"/>
          </a:p>
        </p:txBody>
      </p:sp>
    </p:spTree>
    <p:extLst>
      <p:ext uri="{BB962C8B-B14F-4D97-AF65-F5344CB8AC3E}">
        <p14:creationId xmlns:p14="http://schemas.microsoft.com/office/powerpoint/2010/main" val="9593368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bg>
      <p:bgPr>
        <a:blipFill>
          <a:blip r:embed="rId2">
            <a:alphaModFix/>
          </a:blip>
          <a:stretch>
            <a:fillRect/>
          </a:stretch>
        </a:blipFill>
        <a:effectLst/>
      </p:bgPr>
    </p:bg>
    <p:spTree>
      <p:nvGrpSpPr>
        <p:cNvPr id="1" name="Shape 39"/>
        <p:cNvGrpSpPr/>
        <p:nvPr/>
      </p:nvGrpSpPr>
      <p:grpSpPr>
        <a:xfrm>
          <a:off x="0" y="0"/>
          <a:ext cx="0" cy="0"/>
          <a:chOff x="0" y="0"/>
          <a:chExt cx="0" cy="0"/>
        </a:xfrm>
      </p:grpSpPr>
      <p:pic>
        <p:nvPicPr>
          <p:cNvPr id="40" name="Shape 40" descr="paint_transparent1.png"/>
          <p:cNvPicPr preferRelativeResize="0"/>
          <p:nvPr/>
        </p:nvPicPr>
        <p:blipFill>
          <a:blip r:embed="rId3">
            <a:alphaModFix/>
          </a:blip>
          <a:stretch>
            <a:fillRect/>
          </a:stretch>
        </p:blipFill>
        <p:spPr>
          <a:xfrm>
            <a:off x="0" y="0"/>
            <a:ext cx="12192000" cy="6858000"/>
          </a:xfrm>
          <a:prstGeom prst="rect">
            <a:avLst/>
          </a:prstGeom>
          <a:noFill/>
          <a:ln>
            <a:noFill/>
          </a:ln>
        </p:spPr>
      </p:pic>
      <p:sp>
        <p:nvSpPr>
          <p:cNvPr id="41" name="Shape 41"/>
          <p:cNvSpPr txBox="1">
            <a:spLocks noGrp="1"/>
          </p:cNvSpPr>
          <p:nvPr>
            <p:ph type="title"/>
          </p:nvPr>
        </p:nvSpPr>
        <p:spPr>
          <a:xfrm>
            <a:off x="609600" y="1798633"/>
            <a:ext cx="7348400" cy="1143200"/>
          </a:xfrm>
          <a:prstGeom prst="rect">
            <a:avLst/>
          </a:prstGeom>
        </p:spPr>
        <p:txBody>
          <a:bodyPr spcFirstLastPara="1" wrap="square" lIns="91425" tIns="91425" rIns="91425" bIns="91425" anchor="b" anchorCtr="0"/>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r>
              <a:rPr lang="en-US" smtClean="0"/>
              <a:t>Click to edit Master title style</a:t>
            </a:r>
            <a:endParaRPr/>
          </a:p>
        </p:txBody>
      </p:sp>
      <p:sp>
        <p:nvSpPr>
          <p:cNvPr id="42" name="Shape 42"/>
          <p:cNvSpPr txBox="1">
            <a:spLocks noGrp="1"/>
          </p:cNvSpPr>
          <p:nvPr>
            <p:ph type="sldNum" idx="12"/>
          </p:nvPr>
        </p:nvSpPr>
        <p:spPr>
          <a:xfrm>
            <a:off x="11307445" y="623153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173707412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reserve="1">
  <p:cSld name="Caption">
    <p:bg>
      <p:bgPr>
        <a:blipFill>
          <a:blip r:embed="rId2">
            <a:alphaModFix/>
          </a:blip>
          <a:stretch>
            <a:fillRect/>
          </a:stretch>
        </a:blipFill>
        <a:effectLst/>
      </p:bgPr>
    </p:bg>
    <p:spTree>
      <p:nvGrpSpPr>
        <p:cNvPr id="1" name="Shape 43"/>
        <p:cNvGrpSpPr/>
        <p:nvPr/>
      </p:nvGrpSpPr>
      <p:grpSpPr>
        <a:xfrm>
          <a:off x="0" y="0"/>
          <a:ext cx="0" cy="0"/>
          <a:chOff x="0" y="0"/>
          <a:chExt cx="0" cy="0"/>
        </a:xfrm>
      </p:grpSpPr>
      <p:pic>
        <p:nvPicPr>
          <p:cNvPr id="44" name="Shape 44" descr="paint_transparent1.png"/>
          <p:cNvPicPr preferRelativeResize="0"/>
          <p:nvPr/>
        </p:nvPicPr>
        <p:blipFill>
          <a:blip r:embed="rId3">
            <a:alphaModFix/>
          </a:blip>
          <a:stretch>
            <a:fillRect/>
          </a:stretch>
        </p:blipFill>
        <p:spPr>
          <a:xfrm>
            <a:off x="0" y="0"/>
            <a:ext cx="12192000" cy="6858000"/>
          </a:xfrm>
          <a:prstGeom prst="rect">
            <a:avLst/>
          </a:prstGeom>
          <a:noFill/>
          <a:ln>
            <a:noFill/>
          </a:ln>
        </p:spPr>
      </p:pic>
      <p:sp>
        <p:nvSpPr>
          <p:cNvPr id="45" name="Shape 45"/>
          <p:cNvSpPr txBox="1">
            <a:spLocks noGrp="1"/>
          </p:cNvSpPr>
          <p:nvPr>
            <p:ph type="body" idx="1"/>
          </p:nvPr>
        </p:nvSpPr>
        <p:spPr>
          <a:xfrm>
            <a:off x="609600" y="5875079"/>
            <a:ext cx="10972800" cy="692800"/>
          </a:xfrm>
          <a:prstGeom prst="rect">
            <a:avLst/>
          </a:prstGeom>
        </p:spPr>
        <p:txBody>
          <a:bodyPr spcFirstLastPara="1" wrap="square" lIns="91425" tIns="91425" rIns="91425" bIns="91425" anchor="t" anchorCtr="0"/>
          <a:lstStyle>
            <a:lvl1pPr marL="609585" lvl="0" indent="-304792">
              <a:spcBef>
                <a:spcPts val="480"/>
              </a:spcBef>
              <a:spcAft>
                <a:spcPts val="0"/>
              </a:spcAft>
              <a:buSzPts val="1400"/>
              <a:buNone/>
              <a:defRPr sz="1867"/>
            </a:lvl1pPr>
          </a:lstStyle>
          <a:p>
            <a:pPr lvl="0"/>
            <a:r>
              <a:rPr lang="en-US" smtClean="0"/>
              <a:t>Click to edit Master text styles</a:t>
            </a:r>
          </a:p>
        </p:txBody>
      </p:sp>
      <p:sp>
        <p:nvSpPr>
          <p:cNvPr id="46" name="Shape 46"/>
          <p:cNvSpPr txBox="1">
            <a:spLocks noGrp="1"/>
          </p:cNvSpPr>
          <p:nvPr>
            <p:ph type="sldNum" idx="12"/>
          </p:nvPr>
        </p:nvSpPr>
        <p:spPr>
          <a:xfrm>
            <a:off x="11307445" y="623153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625370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lank circle" type="blank" preserve="1">
  <p:cSld name="Blank circle">
    <p:bg>
      <p:bgPr>
        <a:blipFill>
          <a:blip r:embed="rId2">
            <a:alphaModFix/>
          </a:blip>
          <a:stretch>
            <a:fillRect/>
          </a:stretch>
        </a:blipFill>
        <a:effectLst/>
      </p:bgPr>
    </p:bg>
    <p:spTree>
      <p:nvGrpSpPr>
        <p:cNvPr id="1" name="Shape 47"/>
        <p:cNvGrpSpPr/>
        <p:nvPr/>
      </p:nvGrpSpPr>
      <p:grpSpPr>
        <a:xfrm>
          <a:off x="0" y="0"/>
          <a:ext cx="0" cy="0"/>
          <a:chOff x="0" y="0"/>
          <a:chExt cx="0" cy="0"/>
        </a:xfrm>
      </p:grpSpPr>
      <p:pic>
        <p:nvPicPr>
          <p:cNvPr id="48" name="Shape 48" descr="paint_transparent4.png"/>
          <p:cNvPicPr preferRelativeResize="0"/>
          <p:nvPr/>
        </p:nvPicPr>
        <p:blipFill>
          <a:blip r:embed="rId3">
            <a:alphaModFix/>
          </a:blip>
          <a:stretch>
            <a:fillRect/>
          </a:stretch>
        </p:blipFill>
        <p:spPr>
          <a:xfrm>
            <a:off x="0" y="1"/>
            <a:ext cx="12192000" cy="6858017"/>
          </a:xfrm>
          <a:prstGeom prst="rect">
            <a:avLst/>
          </a:prstGeom>
          <a:noFill/>
          <a:ln>
            <a:noFill/>
          </a:ln>
        </p:spPr>
      </p:pic>
      <p:sp>
        <p:nvSpPr>
          <p:cNvPr id="49" name="Shape 49"/>
          <p:cNvSpPr txBox="1">
            <a:spLocks noGrp="1"/>
          </p:cNvSpPr>
          <p:nvPr>
            <p:ph type="sldNum" idx="12"/>
          </p:nvPr>
        </p:nvSpPr>
        <p:spPr>
          <a:xfrm>
            <a:off x="5730200" y="6231535"/>
            <a:ext cx="731600" cy="524800"/>
          </a:xfrm>
          <a:prstGeom prst="rect">
            <a:avLst/>
          </a:prstGeom>
        </p:spPr>
        <p:txBody>
          <a:bodyPr spcFirstLastPara="1" wrap="square" lIns="91425" tIns="91425" rIns="91425" bIns="91425" anchor="ctr"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fld id="{00000000-1234-1234-1234-123412341234}" type="slidenum">
              <a:rPr lang="en"/>
              <a:pPr/>
              <a:t>‹#›</a:t>
            </a:fld>
            <a:endParaRPr/>
          </a:p>
        </p:txBody>
      </p:sp>
    </p:spTree>
    <p:extLst>
      <p:ext uri="{BB962C8B-B14F-4D97-AF65-F5344CB8AC3E}">
        <p14:creationId xmlns:p14="http://schemas.microsoft.com/office/powerpoint/2010/main" val="307876887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rectangle" preserve="1">
  <p:cSld name="Blank rectangle">
    <p:bg>
      <p:bgPr>
        <a:blipFill>
          <a:blip r:embed="rId2">
            <a:alphaModFix/>
          </a:blip>
          <a:stretch>
            <a:fillRect/>
          </a:stretch>
        </a:blipFill>
        <a:effectLst/>
      </p:bgPr>
    </p:bg>
    <p:spTree>
      <p:nvGrpSpPr>
        <p:cNvPr id="1" name="Shape 50"/>
        <p:cNvGrpSpPr/>
        <p:nvPr/>
      </p:nvGrpSpPr>
      <p:grpSpPr>
        <a:xfrm>
          <a:off x="0" y="0"/>
          <a:ext cx="0" cy="0"/>
          <a:chOff x="0" y="0"/>
          <a:chExt cx="0" cy="0"/>
        </a:xfrm>
      </p:grpSpPr>
      <p:pic>
        <p:nvPicPr>
          <p:cNvPr id="51" name="Shape 51" descr="paint_transparent3.png"/>
          <p:cNvPicPr preferRelativeResize="0"/>
          <p:nvPr/>
        </p:nvPicPr>
        <p:blipFill>
          <a:blip r:embed="rId3">
            <a:alphaModFix/>
          </a:blip>
          <a:stretch>
            <a:fillRect/>
          </a:stretch>
        </p:blipFill>
        <p:spPr>
          <a:xfrm>
            <a:off x="0" y="1"/>
            <a:ext cx="12192000" cy="6858004"/>
          </a:xfrm>
          <a:prstGeom prst="rect">
            <a:avLst/>
          </a:prstGeom>
          <a:noFill/>
          <a:ln>
            <a:noFill/>
          </a:ln>
        </p:spPr>
      </p:pic>
      <p:sp>
        <p:nvSpPr>
          <p:cNvPr id="52" name="Shape 52"/>
          <p:cNvSpPr txBox="1">
            <a:spLocks noGrp="1"/>
          </p:cNvSpPr>
          <p:nvPr>
            <p:ph type="sldNum" idx="12"/>
          </p:nvPr>
        </p:nvSpPr>
        <p:spPr>
          <a:xfrm>
            <a:off x="5730200" y="5930631"/>
            <a:ext cx="731600" cy="524800"/>
          </a:xfrm>
          <a:prstGeom prst="rect">
            <a:avLst/>
          </a:prstGeom>
        </p:spPr>
        <p:txBody>
          <a:bodyPr spcFirstLastPara="1" wrap="square" lIns="91425" tIns="91425" rIns="91425" bIns="91425" anchor="ctr" anchorCtr="0">
            <a:noAutofit/>
          </a:bodyPr>
          <a:lstStyle>
            <a:lvl1pPr lvl="0" algn="ctr" rtl="0">
              <a:buNone/>
              <a:defRPr>
                <a:solidFill>
                  <a:srgbClr val="999999"/>
                </a:solidFill>
              </a:defRPr>
            </a:lvl1pPr>
            <a:lvl2pPr lvl="1" algn="ctr" rtl="0">
              <a:buNone/>
              <a:defRPr>
                <a:solidFill>
                  <a:srgbClr val="999999"/>
                </a:solidFill>
              </a:defRPr>
            </a:lvl2pPr>
            <a:lvl3pPr lvl="2" algn="ctr" rtl="0">
              <a:buNone/>
              <a:defRPr>
                <a:solidFill>
                  <a:srgbClr val="999999"/>
                </a:solidFill>
              </a:defRPr>
            </a:lvl3pPr>
            <a:lvl4pPr lvl="3" algn="ctr" rtl="0">
              <a:buNone/>
              <a:defRPr>
                <a:solidFill>
                  <a:srgbClr val="999999"/>
                </a:solidFill>
              </a:defRPr>
            </a:lvl4pPr>
            <a:lvl5pPr lvl="4" algn="ctr" rtl="0">
              <a:buNone/>
              <a:defRPr>
                <a:solidFill>
                  <a:srgbClr val="999999"/>
                </a:solidFill>
              </a:defRPr>
            </a:lvl5pPr>
            <a:lvl6pPr lvl="5" algn="ctr" rtl="0">
              <a:buNone/>
              <a:defRPr>
                <a:solidFill>
                  <a:srgbClr val="999999"/>
                </a:solidFill>
              </a:defRPr>
            </a:lvl6pPr>
            <a:lvl7pPr lvl="6" algn="ctr" rtl="0">
              <a:buNone/>
              <a:defRPr>
                <a:solidFill>
                  <a:srgbClr val="999999"/>
                </a:solidFill>
              </a:defRPr>
            </a:lvl7pPr>
            <a:lvl8pPr lvl="7" algn="ctr" rtl="0">
              <a:buNone/>
              <a:defRPr>
                <a:solidFill>
                  <a:srgbClr val="999999"/>
                </a:solidFill>
              </a:defRPr>
            </a:lvl8pPr>
            <a:lvl9pPr lvl="8" algn="ctr" rtl="0">
              <a:buNone/>
              <a:defRPr>
                <a:solidFill>
                  <a:srgbClr val="999999"/>
                </a:solidFill>
              </a:defRPr>
            </a:lvl9pPr>
          </a:lstStyle>
          <a:p>
            <a:fld id="{00000000-1234-1234-1234-123412341234}" type="slidenum">
              <a:rPr lang="en"/>
              <a:pPr/>
              <a:t>‹#›</a:t>
            </a:fld>
            <a:endParaRPr/>
          </a:p>
        </p:txBody>
      </p:sp>
    </p:spTree>
    <p:extLst>
      <p:ext uri="{BB962C8B-B14F-4D97-AF65-F5344CB8AC3E}">
        <p14:creationId xmlns:p14="http://schemas.microsoft.com/office/powerpoint/2010/main" val="41308552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half" preserve="1">
  <p:cSld name="Blank half">
    <p:bg>
      <p:bgPr>
        <a:blipFill>
          <a:blip r:embed="rId2">
            <a:alphaModFix/>
          </a:blip>
          <a:stretch>
            <a:fillRect/>
          </a:stretch>
        </a:blipFill>
        <a:effectLst/>
      </p:bgPr>
    </p:bg>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11307445" y="6231535"/>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a:pPr/>
              <a:t>‹#›</a:t>
            </a:fld>
            <a:endParaRPr/>
          </a:p>
        </p:txBody>
      </p:sp>
      <p:pic>
        <p:nvPicPr>
          <p:cNvPr id="55" name="Shape 55" descr="paint_transparent1.png"/>
          <p:cNvPicPr preferRelativeResize="0"/>
          <p:nvPr/>
        </p:nvPicPr>
        <p:blipFill rotWithShape="1">
          <a:blip r:embed="rId3">
            <a:alphaModFix/>
          </a:blip>
          <a:srcRect l="27161"/>
          <a:stretch/>
        </p:blipFill>
        <p:spPr>
          <a:xfrm>
            <a:off x="0" y="0"/>
            <a:ext cx="8880736" cy="6858000"/>
          </a:xfrm>
          <a:prstGeom prst="rect">
            <a:avLst/>
          </a:prstGeom>
          <a:noFill/>
          <a:ln>
            <a:noFill/>
          </a:ln>
        </p:spPr>
      </p:pic>
    </p:spTree>
    <p:extLst>
      <p:ext uri="{BB962C8B-B14F-4D97-AF65-F5344CB8AC3E}">
        <p14:creationId xmlns:p14="http://schemas.microsoft.com/office/powerpoint/2010/main" val="4196519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bg>
      <p:bgPr>
        <a:blipFill>
          <a:blip r:embed="rId2">
            <a:alphaModFix/>
          </a:blip>
          <a:stretch>
            <a:fillRect/>
          </a:stretch>
        </a:blipFill>
        <a:effectLst/>
      </p:bgPr>
    </p:bg>
    <p:spTree>
      <p:nvGrpSpPr>
        <p:cNvPr id="1" name="Shape 21"/>
        <p:cNvGrpSpPr/>
        <p:nvPr/>
      </p:nvGrpSpPr>
      <p:grpSpPr>
        <a:xfrm>
          <a:off x="0" y="0"/>
          <a:ext cx="0" cy="0"/>
          <a:chOff x="0" y="0"/>
          <a:chExt cx="0" cy="0"/>
        </a:xfrm>
      </p:grpSpPr>
      <p:pic>
        <p:nvPicPr>
          <p:cNvPr id="22" name="Shape 22" descr="paint_transparent1.png"/>
          <p:cNvPicPr preferRelativeResize="0"/>
          <p:nvPr/>
        </p:nvPicPr>
        <p:blipFill>
          <a:blip r:embed="rId3">
            <a:alphaModFix/>
          </a:blip>
          <a:stretch>
            <a:fillRect/>
          </a:stretch>
        </p:blipFill>
        <p:spPr>
          <a:xfrm>
            <a:off x="0" y="0"/>
            <a:ext cx="12192000" cy="6858000"/>
          </a:xfrm>
          <a:prstGeom prst="rect">
            <a:avLst/>
          </a:prstGeom>
          <a:noFill/>
          <a:ln>
            <a:noFill/>
          </a:ln>
        </p:spPr>
      </p:pic>
      <p:sp>
        <p:nvSpPr>
          <p:cNvPr id="23" name="Shape 23"/>
          <p:cNvSpPr txBox="1">
            <a:spLocks noGrp="1"/>
          </p:cNvSpPr>
          <p:nvPr>
            <p:ph type="title"/>
          </p:nvPr>
        </p:nvSpPr>
        <p:spPr>
          <a:xfrm>
            <a:off x="609600" y="1798633"/>
            <a:ext cx="7348400" cy="1143200"/>
          </a:xfrm>
          <a:prstGeom prst="rect">
            <a:avLst/>
          </a:prstGeom>
        </p:spPr>
        <p:txBody>
          <a:bodyPr spcFirstLastPara="1" wrap="square" lIns="91425" tIns="91425" rIns="91425" bIns="91425" anchor="b" anchorCtr="0"/>
          <a:lstStyle>
            <a:lvl1pPr lvl="0">
              <a:spcBef>
                <a:spcPts val="0"/>
              </a:spcBef>
              <a:spcAft>
                <a:spcPts val="0"/>
              </a:spcAft>
              <a:buSzPts val="4800"/>
              <a:buFont typeface="Lato Hairline"/>
              <a:buNone/>
              <a:defRPr>
                <a:latin typeface="Lato Hairline"/>
                <a:ea typeface="Lato Hairline"/>
                <a:cs typeface="Lato Hairline"/>
                <a:sym typeface="Lato Hairline"/>
              </a:defRPr>
            </a:lvl1pPr>
            <a:lvl2pPr lvl="1">
              <a:spcBef>
                <a:spcPts val="0"/>
              </a:spcBef>
              <a:spcAft>
                <a:spcPts val="0"/>
              </a:spcAft>
              <a:buSzPts val="4800"/>
              <a:buFont typeface="Lato Hairline"/>
              <a:buNone/>
              <a:defRPr>
                <a:latin typeface="Lato Hairline"/>
                <a:ea typeface="Lato Hairline"/>
                <a:cs typeface="Lato Hairline"/>
                <a:sym typeface="Lato Hairline"/>
              </a:defRPr>
            </a:lvl2pPr>
            <a:lvl3pPr lvl="2">
              <a:spcBef>
                <a:spcPts val="0"/>
              </a:spcBef>
              <a:spcAft>
                <a:spcPts val="0"/>
              </a:spcAft>
              <a:buSzPts val="4800"/>
              <a:buFont typeface="Lato Hairline"/>
              <a:buNone/>
              <a:defRPr>
                <a:latin typeface="Lato Hairline"/>
                <a:ea typeface="Lato Hairline"/>
                <a:cs typeface="Lato Hairline"/>
                <a:sym typeface="Lato Hairline"/>
              </a:defRPr>
            </a:lvl3pPr>
            <a:lvl4pPr lvl="3">
              <a:spcBef>
                <a:spcPts val="0"/>
              </a:spcBef>
              <a:spcAft>
                <a:spcPts val="0"/>
              </a:spcAft>
              <a:buSzPts val="4800"/>
              <a:buFont typeface="Lato Hairline"/>
              <a:buNone/>
              <a:defRPr>
                <a:latin typeface="Lato Hairline"/>
                <a:ea typeface="Lato Hairline"/>
                <a:cs typeface="Lato Hairline"/>
                <a:sym typeface="Lato Hairline"/>
              </a:defRPr>
            </a:lvl4pPr>
            <a:lvl5pPr lvl="4">
              <a:spcBef>
                <a:spcPts val="0"/>
              </a:spcBef>
              <a:spcAft>
                <a:spcPts val="0"/>
              </a:spcAft>
              <a:buSzPts val="4800"/>
              <a:buFont typeface="Lato Hairline"/>
              <a:buNone/>
              <a:defRPr>
                <a:latin typeface="Lato Hairline"/>
                <a:ea typeface="Lato Hairline"/>
                <a:cs typeface="Lato Hairline"/>
                <a:sym typeface="Lato Hairline"/>
              </a:defRPr>
            </a:lvl5pPr>
            <a:lvl6pPr lvl="5">
              <a:spcBef>
                <a:spcPts val="0"/>
              </a:spcBef>
              <a:spcAft>
                <a:spcPts val="0"/>
              </a:spcAft>
              <a:buSzPts val="4800"/>
              <a:buFont typeface="Lato Hairline"/>
              <a:buNone/>
              <a:defRPr>
                <a:latin typeface="Lato Hairline"/>
                <a:ea typeface="Lato Hairline"/>
                <a:cs typeface="Lato Hairline"/>
                <a:sym typeface="Lato Hairline"/>
              </a:defRPr>
            </a:lvl6pPr>
            <a:lvl7pPr lvl="6">
              <a:spcBef>
                <a:spcPts val="0"/>
              </a:spcBef>
              <a:spcAft>
                <a:spcPts val="0"/>
              </a:spcAft>
              <a:buSzPts val="4800"/>
              <a:buFont typeface="Lato Hairline"/>
              <a:buNone/>
              <a:defRPr>
                <a:latin typeface="Lato Hairline"/>
                <a:ea typeface="Lato Hairline"/>
                <a:cs typeface="Lato Hairline"/>
                <a:sym typeface="Lato Hairline"/>
              </a:defRPr>
            </a:lvl7pPr>
            <a:lvl8pPr lvl="7">
              <a:spcBef>
                <a:spcPts val="0"/>
              </a:spcBef>
              <a:spcAft>
                <a:spcPts val="0"/>
              </a:spcAft>
              <a:buSzPts val="4800"/>
              <a:buFont typeface="Lato Hairline"/>
              <a:buNone/>
              <a:defRPr>
                <a:latin typeface="Lato Hairline"/>
                <a:ea typeface="Lato Hairline"/>
                <a:cs typeface="Lato Hairline"/>
                <a:sym typeface="Lato Hairline"/>
              </a:defRPr>
            </a:lvl8pPr>
            <a:lvl9pPr lvl="8">
              <a:spcBef>
                <a:spcPts val="0"/>
              </a:spcBef>
              <a:spcAft>
                <a:spcPts val="0"/>
              </a:spcAft>
              <a:buSzPts val="4800"/>
              <a:buFont typeface="Lato Hairline"/>
              <a:buNone/>
              <a:defRPr>
                <a:latin typeface="Lato Hairline"/>
                <a:ea typeface="Lato Hairline"/>
                <a:cs typeface="Lato Hairline"/>
                <a:sym typeface="Lato Hairline"/>
              </a:defRPr>
            </a:lvl9pPr>
          </a:lstStyle>
          <a:p>
            <a:r>
              <a:rPr lang="en-US" smtClean="0"/>
              <a:t>Click to edit Master title style</a:t>
            </a:r>
            <a:endParaRPr/>
          </a:p>
        </p:txBody>
      </p:sp>
      <p:sp>
        <p:nvSpPr>
          <p:cNvPr id="24" name="Shape 24"/>
          <p:cNvSpPr txBox="1">
            <a:spLocks noGrp="1"/>
          </p:cNvSpPr>
          <p:nvPr>
            <p:ph type="body" idx="1"/>
          </p:nvPr>
        </p:nvSpPr>
        <p:spPr>
          <a:xfrm>
            <a:off x="609600" y="2992533"/>
            <a:ext cx="7348400" cy="3473600"/>
          </a:xfrm>
          <a:prstGeom prst="rect">
            <a:avLst/>
          </a:prstGeom>
        </p:spPr>
        <p:txBody>
          <a:bodyPr spcFirstLastPara="1" wrap="square" lIns="91425" tIns="91425" rIns="91425" bIns="91425" anchor="t" anchorCtr="0"/>
          <a:lstStyle>
            <a:lvl1pPr marL="609585" lvl="0" indent="-457189">
              <a:spcBef>
                <a:spcPts val="800"/>
              </a:spcBef>
              <a:spcAft>
                <a:spcPts val="0"/>
              </a:spcAft>
              <a:buSzPts val="1800"/>
              <a:buChar char="×"/>
              <a:defRPr/>
            </a:lvl1pPr>
            <a:lvl2pPr marL="1219170" lvl="1" indent="-457189">
              <a:spcBef>
                <a:spcPts val="0"/>
              </a:spcBef>
              <a:spcAft>
                <a:spcPts val="0"/>
              </a:spcAft>
              <a:buSzPts val="1800"/>
              <a:buChar char="×"/>
              <a:defRPr/>
            </a:lvl2pPr>
            <a:lvl3pPr marL="1828754" lvl="2" indent="-457189">
              <a:spcBef>
                <a:spcPts val="0"/>
              </a:spcBef>
              <a:spcAft>
                <a:spcPts val="0"/>
              </a:spcAft>
              <a:buSzPts val="18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pPr lvl="0"/>
            <a:r>
              <a:rPr lang="en-US" smtClean="0"/>
              <a:t>Click to edit Master text styles</a:t>
            </a:r>
          </a:p>
        </p:txBody>
      </p:sp>
      <p:sp>
        <p:nvSpPr>
          <p:cNvPr id="25" name="Shape 25"/>
          <p:cNvSpPr txBox="1">
            <a:spLocks noGrp="1"/>
          </p:cNvSpPr>
          <p:nvPr>
            <p:ph type="sldNum" idx="12"/>
          </p:nvPr>
        </p:nvSpPr>
        <p:spPr>
          <a:xfrm>
            <a:off x="11307445" y="623153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48B0E5F4-65AB-4FF5-9542-095030A2B879}" type="slidenum">
              <a:rPr lang="en-US" smtClean="0"/>
              <a:t>‹#›</a:t>
            </a:fld>
            <a:endParaRPr lang="en-US"/>
          </a:p>
        </p:txBody>
      </p:sp>
    </p:spTree>
    <p:extLst>
      <p:ext uri="{BB962C8B-B14F-4D97-AF65-F5344CB8AC3E}">
        <p14:creationId xmlns:p14="http://schemas.microsoft.com/office/powerpoint/2010/main" val="3551442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bg>
      <p:bgPr>
        <a:blipFill>
          <a:blip r:embed="rId2">
            <a:alphaModFix/>
          </a:blip>
          <a:stretch>
            <a:fillRect/>
          </a:stretch>
        </a:blipFill>
        <a:effectLst/>
      </p:bgPr>
    </p:bg>
    <p:spTree>
      <p:nvGrpSpPr>
        <p:cNvPr id="1" name="Shape 26"/>
        <p:cNvGrpSpPr/>
        <p:nvPr/>
      </p:nvGrpSpPr>
      <p:grpSpPr>
        <a:xfrm>
          <a:off x="0" y="0"/>
          <a:ext cx="0" cy="0"/>
          <a:chOff x="0" y="0"/>
          <a:chExt cx="0" cy="0"/>
        </a:xfrm>
      </p:grpSpPr>
      <p:pic>
        <p:nvPicPr>
          <p:cNvPr id="27" name="Shape 27" descr="paint_transparent1.png"/>
          <p:cNvPicPr preferRelativeResize="0"/>
          <p:nvPr/>
        </p:nvPicPr>
        <p:blipFill>
          <a:blip r:embed="rId3">
            <a:alphaModFix/>
          </a:blip>
          <a:stretch>
            <a:fillRect/>
          </a:stretch>
        </p:blipFill>
        <p:spPr>
          <a:xfrm>
            <a:off x="0" y="0"/>
            <a:ext cx="12192000" cy="6858000"/>
          </a:xfrm>
          <a:prstGeom prst="rect">
            <a:avLst/>
          </a:prstGeom>
          <a:noFill/>
          <a:ln>
            <a:noFill/>
          </a:ln>
        </p:spPr>
      </p:pic>
      <p:sp>
        <p:nvSpPr>
          <p:cNvPr id="28" name="Shape 28"/>
          <p:cNvSpPr txBox="1">
            <a:spLocks noGrp="1"/>
          </p:cNvSpPr>
          <p:nvPr>
            <p:ph type="title"/>
          </p:nvPr>
        </p:nvSpPr>
        <p:spPr>
          <a:xfrm>
            <a:off x="609600" y="1798633"/>
            <a:ext cx="7348400" cy="1143200"/>
          </a:xfrm>
          <a:prstGeom prst="rect">
            <a:avLst/>
          </a:prstGeom>
        </p:spPr>
        <p:txBody>
          <a:bodyPr spcFirstLastPara="1" wrap="square" lIns="91425" tIns="91425" rIns="91425" bIns="91425" anchor="b" anchorCtr="0"/>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r>
              <a:rPr lang="en-US" smtClean="0"/>
              <a:t>Click to edit Master title style</a:t>
            </a:r>
            <a:endParaRPr/>
          </a:p>
        </p:txBody>
      </p:sp>
      <p:sp>
        <p:nvSpPr>
          <p:cNvPr id="29" name="Shape 29"/>
          <p:cNvSpPr txBox="1">
            <a:spLocks noGrp="1"/>
          </p:cNvSpPr>
          <p:nvPr>
            <p:ph type="body" idx="1"/>
          </p:nvPr>
        </p:nvSpPr>
        <p:spPr>
          <a:xfrm>
            <a:off x="609600" y="2949100"/>
            <a:ext cx="3566800" cy="3517200"/>
          </a:xfrm>
          <a:prstGeom prst="rect">
            <a:avLst/>
          </a:prstGeom>
        </p:spPr>
        <p:txBody>
          <a:bodyPr spcFirstLastPara="1" wrap="square" lIns="91425" tIns="91425" rIns="91425" bIns="91425" anchor="t" anchorCtr="0"/>
          <a:lstStyle>
            <a:lvl1pPr marL="609585" lvl="0" indent="-440256">
              <a:spcBef>
                <a:spcPts val="800"/>
              </a:spcBef>
              <a:spcAft>
                <a:spcPts val="0"/>
              </a:spcAft>
              <a:buSzPts val="1600"/>
              <a:buChar char="×"/>
              <a:defRPr sz="2133"/>
            </a:lvl1pPr>
            <a:lvl2pPr marL="1219170" lvl="1" indent="-440256">
              <a:spcBef>
                <a:spcPts val="0"/>
              </a:spcBef>
              <a:spcAft>
                <a:spcPts val="0"/>
              </a:spcAft>
              <a:buSzPts val="1600"/>
              <a:buChar char="×"/>
              <a:defRPr sz="2133"/>
            </a:lvl2pPr>
            <a:lvl3pPr marL="1828754" lvl="2" indent="-440256">
              <a:spcBef>
                <a:spcPts val="0"/>
              </a:spcBef>
              <a:spcAft>
                <a:spcPts val="0"/>
              </a:spcAft>
              <a:buSzPts val="1600"/>
              <a:buChar char="×"/>
              <a:defRPr sz="2133"/>
            </a:lvl3pPr>
            <a:lvl4pPr marL="2438339" lvl="3" indent="-440256">
              <a:spcBef>
                <a:spcPts val="0"/>
              </a:spcBef>
              <a:spcAft>
                <a:spcPts val="0"/>
              </a:spcAft>
              <a:buSzPts val="1600"/>
              <a:buChar char="×"/>
              <a:defRPr sz="2133"/>
            </a:lvl4pPr>
            <a:lvl5pPr marL="3047924" lvl="4" indent="-440256">
              <a:spcBef>
                <a:spcPts val="0"/>
              </a:spcBef>
              <a:spcAft>
                <a:spcPts val="0"/>
              </a:spcAft>
              <a:buSzPts val="1600"/>
              <a:buChar char="○"/>
              <a:defRPr sz="2133"/>
            </a:lvl5pPr>
            <a:lvl6pPr marL="3657509" lvl="5" indent="-440256">
              <a:spcBef>
                <a:spcPts val="0"/>
              </a:spcBef>
              <a:spcAft>
                <a:spcPts val="0"/>
              </a:spcAft>
              <a:buSzPts val="1600"/>
              <a:buChar char="■"/>
              <a:defRPr sz="2133"/>
            </a:lvl6pPr>
            <a:lvl7pPr marL="4267093" lvl="6" indent="-440256">
              <a:spcBef>
                <a:spcPts val="0"/>
              </a:spcBef>
              <a:spcAft>
                <a:spcPts val="0"/>
              </a:spcAft>
              <a:buSzPts val="1600"/>
              <a:buChar char="●"/>
              <a:defRPr sz="2133"/>
            </a:lvl7pPr>
            <a:lvl8pPr marL="4876678" lvl="7" indent="-440256">
              <a:spcBef>
                <a:spcPts val="0"/>
              </a:spcBef>
              <a:spcAft>
                <a:spcPts val="0"/>
              </a:spcAft>
              <a:buSzPts val="1600"/>
              <a:buChar char="○"/>
              <a:defRPr sz="2133"/>
            </a:lvl8pPr>
            <a:lvl9pPr marL="5486263" lvl="8" indent="-440256">
              <a:spcBef>
                <a:spcPts val="0"/>
              </a:spcBef>
              <a:spcAft>
                <a:spcPts val="0"/>
              </a:spcAft>
              <a:buSzPts val="1600"/>
              <a:buChar char="■"/>
              <a:defRPr sz="2133"/>
            </a:lvl9pPr>
          </a:lstStyle>
          <a:p>
            <a:pPr lvl="0"/>
            <a:r>
              <a:rPr lang="en-US" smtClean="0"/>
              <a:t>Click to edit Master text styles</a:t>
            </a:r>
          </a:p>
        </p:txBody>
      </p:sp>
      <p:sp>
        <p:nvSpPr>
          <p:cNvPr id="30" name="Shape 30"/>
          <p:cNvSpPr txBox="1">
            <a:spLocks noGrp="1"/>
          </p:cNvSpPr>
          <p:nvPr>
            <p:ph type="body" idx="2"/>
          </p:nvPr>
        </p:nvSpPr>
        <p:spPr>
          <a:xfrm>
            <a:off x="4391208" y="2949100"/>
            <a:ext cx="3566800" cy="3517200"/>
          </a:xfrm>
          <a:prstGeom prst="rect">
            <a:avLst/>
          </a:prstGeom>
        </p:spPr>
        <p:txBody>
          <a:bodyPr spcFirstLastPara="1" wrap="square" lIns="91425" tIns="91425" rIns="91425" bIns="91425" anchor="t" anchorCtr="0"/>
          <a:lstStyle>
            <a:lvl1pPr marL="609585" lvl="0" indent="-440256">
              <a:spcBef>
                <a:spcPts val="800"/>
              </a:spcBef>
              <a:spcAft>
                <a:spcPts val="0"/>
              </a:spcAft>
              <a:buSzPts val="1600"/>
              <a:buChar char="×"/>
              <a:defRPr sz="2133"/>
            </a:lvl1pPr>
            <a:lvl2pPr marL="1219170" lvl="1" indent="-440256">
              <a:spcBef>
                <a:spcPts val="0"/>
              </a:spcBef>
              <a:spcAft>
                <a:spcPts val="0"/>
              </a:spcAft>
              <a:buSzPts val="1600"/>
              <a:buChar char="×"/>
              <a:defRPr sz="2133"/>
            </a:lvl2pPr>
            <a:lvl3pPr marL="1828754" lvl="2" indent="-440256">
              <a:spcBef>
                <a:spcPts val="0"/>
              </a:spcBef>
              <a:spcAft>
                <a:spcPts val="0"/>
              </a:spcAft>
              <a:buSzPts val="1600"/>
              <a:buChar char="×"/>
              <a:defRPr sz="2133"/>
            </a:lvl3pPr>
            <a:lvl4pPr marL="2438339" lvl="3" indent="-440256">
              <a:spcBef>
                <a:spcPts val="0"/>
              </a:spcBef>
              <a:spcAft>
                <a:spcPts val="0"/>
              </a:spcAft>
              <a:buSzPts val="1600"/>
              <a:buChar char="×"/>
              <a:defRPr sz="2133"/>
            </a:lvl4pPr>
            <a:lvl5pPr marL="3047924" lvl="4" indent="-440256">
              <a:spcBef>
                <a:spcPts val="0"/>
              </a:spcBef>
              <a:spcAft>
                <a:spcPts val="0"/>
              </a:spcAft>
              <a:buSzPts val="1600"/>
              <a:buChar char="○"/>
              <a:defRPr sz="2133"/>
            </a:lvl5pPr>
            <a:lvl6pPr marL="3657509" lvl="5" indent="-440256">
              <a:spcBef>
                <a:spcPts val="0"/>
              </a:spcBef>
              <a:spcAft>
                <a:spcPts val="0"/>
              </a:spcAft>
              <a:buSzPts val="1600"/>
              <a:buChar char="■"/>
              <a:defRPr sz="2133"/>
            </a:lvl6pPr>
            <a:lvl7pPr marL="4267093" lvl="6" indent="-440256">
              <a:spcBef>
                <a:spcPts val="0"/>
              </a:spcBef>
              <a:spcAft>
                <a:spcPts val="0"/>
              </a:spcAft>
              <a:buSzPts val="1600"/>
              <a:buChar char="●"/>
              <a:defRPr sz="2133"/>
            </a:lvl7pPr>
            <a:lvl8pPr marL="4876678" lvl="7" indent="-440256">
              <a:spcBef>
                <a:spcPts val="0"/>
              </a:spcBef>
              <a:spcAft>
                <a:spcPts val="0"/>
              </a:spcAft>
              <a:buSzPts val="1600"/>
              <a:buChar char="○"/>
              <a:defRPr sz="2133"/>
            </a:lvl8pPr>
            <a:lvl9pPr marL="5486263" lvl="8" indent="-440256">
              <a:spcBef>
                <a:spcPts val="0"/>
              </a:spcBef>
              <a:spcAft>
                <a:spcPts val="0"/>
              </a:spcAft>
              <a:buSzPts val="1600"/>
              <a:buChar char="■"/>
              <a:defRPr sz="2133"/>
            </a:lvl9pPr>
          </a:lstStyle>
          <a:p>
            <a:pPr lvl="0"/>
            <a:r>
              <a:rPr lang="en-US" smtClean="0"/>
              <a:t>Click to edit Master text styles</a:t>
            </a:r>
          </a:p>
        </p:txBody>
      </p:sp>
      <p:sp>
        <p:nvSpPr>
          <p:cNvPr id="31" name="Shape 31"/>
          <p:cNvSpPr txBox="1">
            <a:spLocks noGrp="1"/>
          </p:cNvSpPr>
          <p:nvPr>
            <p:ph type="sldNum" idx="12"/>
          </p:nvPr>
        </p:nvSpPr>
        <p:spPr>
          <a:xfrm>
            <a:off x="11307445" y="623153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48B0E5F4-65AB-4FF5-9542-095030A2B879}" type="slidenum">
              <a:rPr lang="en-US" smtClean="0"/>
              <a:t>‹#›</a:t>
            </a:fld>
            <a:endParaRPr lang="en-US"/>
          </a:p>
        </p:txBody>
      </p:sp>
    </p:spTree>
    <p:extLst>
      <p:ext uri="{BB962C8B-B14F-4D97-AF65-F5344CB8AC3E}">
        <p14:creationId xmlns:p14="http://schemas.microsoft.com/office/powerpoint/2010/main" val="2533055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bg>
      <p:bgPr>
        <a:blipFill>
          <a:blip r:embed="rId2">
            <a:alphaModFix/>
          </a:blip>
          <a:stretch>
            <a:fillRect/>
          </a:stretch>
        </a:blipFill>
        <a:effectLst/>
      </p:bgPr>
    </p:bg>
    <p:spTree>
      <p:nvGrpSpPr>
        <p:cNvPr id="1" name="Shape 32"/>
        <p:cNvGrpSpPr/>
        <p:nvPr/>
      </p:nvGrpSpPr>
      <p:grpSpPr>
        <a:xfrm>
          <a:off x="0" y="0"/>
          <a:ext cx="0" cy="0"/>
          <a:chOff x="0" y="0"/>
          <a:chExt cx="0" cy="0"/>
        </a:xfrm>
      </p:grpSpPr>
      <p:pic>
        <p:nvPicPr>
          <p:cNvPr id="33" name="Shape 33" descr="paint_transparent1.png"/>
          <p:cNvPicPr preferRelativeResize="0"/>
          <p:nvPr/>
        </p:nvPicPr>
        <p:blipFill>
          <a:blip r:embed="rId3">
            <a:alphaModFix/>
          </a:blip>
          <a:stretch>
            <a:fillRect/>
          </a:stretch>
        </p:blipFill>
        <p:spPr>
          <a:xfrm>
            <a:off x="0" y="0"/>
            <a:ext cx="12192000" cy="6858000"/>
          </a:xfrm>
          <a:prstGeom prst="rect">
            <a:avLst/>
          </a:prstGeom>
          <a:noFill/>
          <a:ln>
            <a:noFill/>
          </a:ln>
        </p:spPr>
      </p:pic>
      <p:sp>
        <p:nvSpPr>
          <p:cNvPr id="34" name="Shape 34"/>
          <p:cNvSpPr txBox="1">
            <a:spLocks noGrp="1"/>
          </p:cNvSpPr>
          <p:nvPr>
            <p:ph type="title"/>
          </p:nvPr>
        </p:nvSpPr>
        <p:spPr>
          <a:xfrm>
            <a:off x="609600" y="1798633"/>
            <a:ext cx="7348400" cy="1143200"/>
          </a:xfrm>
          <a:prstGeom prst="rect">
            <a:avLst/>
          </a:prstGeom>
        </p:spPr>
        <p:txBody>
          <a:bodyPr spcFirstLastPara="1" wrap="square" lIns="91425" tIns="91425" rIns="91425" bIns="91425" anchor="b" anchorCtr="0"/>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r>
              <a:rPr lang="en-US" smtClean="0"/>
              <a:t>Click to edit Master title style</a:t>
            </a:r>
            <a:endParaRPr/>
          </a:p>
        </p:txBody>
      </p:sp>
      <p:sp>
        <p:nvSpPr>
          <p:cNvPr id="35" name="Shape 35"/>
          <p:cNvSpPr txBox="1">
            <a:spLocks noGrp="1"/>
          </p:cNvSpPr>
          <p:nvPr>
            <p:ph type="body" idx="1"/>
          </p:nvPr>
        </p:nvSpPr>
        <p:spPr>
          <a:xfrm>
            <a:off x="653033" y="3083300"/>
            <a:ext cx="2442000" cy="3484400"/>
          </a:xfrm>
          <a:prstGeom prst="rect">
            <a:avLst/>
          </a:prstGeom>
        </p:spPr>
        <p:txBody>
          <a:bodyPr spcFirstLastPara="1" wrap="square" lIns="91425" tIns="91425" rIns="91425" bIns="91425" anchor="t" anchorCtr="0"/>
          <a:lstStyle>
            <a:lvl1pPr marL="609585" lvl="0" indent="-406390" rtl="0">
              <a:spcBef>
                <a:spcPts val="800"/>
              </a:spcBef>
              <a:spcAft>
                <a:spcPts val="0"/>
              </a:spcAft>
              <a:buSzPts val="1200"/>
              <a:buChar char="×"/>
              <a:defRPr sz="1600"/>
            </a:lvl1pPr>
            <a:lvl2pPr marL="1219170" lvl="1" indent="-406390" rtl="0">
              <a:spcBef>
                <a:spcPts val="0"/>
              </a:spcBef>
              <a:spcAft>
                <a:spcPts val="0"/>
              </a:spcAft>
              <a:buSzPts val="1200"/>
              <a:buChar char="×"/>
              <a:defRPr sz="1600"/>
            </a:lvl2pPr>
            <a:lvl3pPr marL="1828754" lvl="2" indent="-406390" rtl="0">
              <a:spcBef>
                <a:spcPts val="0"/>
              </a:spcBef>
              <a:spcAft>
                <a:spcPts val="0"/>
              </a:spcAft>
              <a:buSzPts val="1200"/>
              <a:buChar char="×"/>
              <a:defRPr sz="1600"/>
            </a:lvl3pPr>
            <a:lvl4pPr marL="2438339" lvl="3" indent="-406390" rtl="0">
              <a:spcBef>
                <a:spcPts val="0"/>
              </a:spcBef>
              <a:spcAft>
                <a:spcPts val="0"/>
              </a:spcAft>
              <a:buSzPts val="1200"/>
              <a:buChar char="×"/>
              <a:defRPr sz="1600"/>
            </a:lvl4pPr>
            <a:lvl5pPr marL="3047924" lvl="4" indent="-406390" rtl="0">
              <a:spcBef>
                <a:spcPts val="0"/>
              </a:spcBef>
              <a:spcAft>
                <a:spcPts val="0"/>
              </a:spcAft>
              <a:buSzPts val="1200"/>
              <a:buChar char="○"/>
              <a:defRPr sz="1600"/>
            </a:lvl5pPr>
            <a:lvl6pPr marL="3657509" lvl="5" indent="-406390" rtl="0">
              <a:spcBef>
                <a:spcPts val="0"/>
              </a:spcBef>
              <a:spcAft>
                <a:spcPts val="0"/>
              </a:spcAft>
              <a:buSzPts val="1200"/>
              <a:buChar char="■"/>
              <a:defRPr sz="1600"/>
            </a:lvl6pPr>
            <a:lvl7pPr marL="4267093" lvl="6" indent="-406390" rtl="0">
              <a:spcBef>
                <a:spcPts val="0"/>
              </a:spcBef>
              <a:spcAft>
                <a:spcPts val="0"/>
              </a:spcAft>
              <a:buSzPts val="1200"/>
              <a:buChar char="●"/>
              <a:defRPr sz="1600"/>
            </a:lvl7pPr>
            <a:lvl8pPr marL="4876678" lvl="7" indent="-406390" rtl="0">
              <a:spcBef>
                <a:spcPts val="0"/>
              </a:spcBef>
              <a:spcAft>
                <a:spcPts val="0"/>
              </a:spcAft>
              <a:buSzPts val="1200"/>
              <a:buChar char="○"/>
              <a:defRPr sz="1600"/>
            </a:lvl8pPr>
            <a:lvl9pPr marL="5486263" lvl="8" indent="-406390" rtl="0">
              <a:spcBef>
                <a:spcPts val="0"/>
              </a:spcBef>
              <a:spcAft>
                <a:spcPts val="0"/>
              </a:spcAft>
              <a:buSzPts val="1200"/>
              <a:buChar char="■"/>
              <a:defRPr sz="1600"/>
            </a:lvl9pPr>
          </a:lstStyle>
          <a:p>
            <a:pPr lvl="0"/>
            <a:r>
              <a:rPr lang="en-US" smtClean="0"/>
              <a:t>Click to edit Master text styles</a:t>
            </a:r>
          </a:p>
        </p:txBody>
      </p:sp>
      <p:sp>
        <p:nvSpPr>
          <p:cNvPr id="36" name="Shape 36"/>
          <p:cNvSpPr txBox="1">
            <a:spLocks noGrp="1"/>
          </p:cNvSpPr>
          <p:nvPr>
            <p:ph type="body" idx="2"/>
          </p:nvPr>
        </p:nvSpPr>
        <p:spPr>
          <a:xfrm>
            <a:off x="3220181" y="3083300"/>
            <a:ext cx="2442000" cy="3484400"/>
          </a:xfrm>
          <a:prstGeom prst="rect">
            <a:avLst/>
          </a:prstGeom>
        </p:spPr>
        <p:txBody>
          <a:bodyPr spcFirstLastPara="1" wrap="square" lIns="91425" tIns="91425" rIns="91425" bIns="91425" anchor="t" anchorCtr="0"/>
          <a:lstStyle>
            <a:lvl1pPr marL="609585" lvl="0" indent="-406390" rtl="0">
              <a:spcBef>
                <a:spcPts val="800"/>
              </a:spcBef>
              <a:spcAft>
                <a:spcPts val="0"/>
              </a:spcAft>
              <a:buSzPts val="1200"/>
              <a:buChar char="×"/>
              <a:defRPr sz="1600"/>
            </a:lvl1pPr>
            <a:lvl2pPr marL="1219170" lvl="1" indent="-406390" rtl="0">
              <a:spcBef>
                <a:spcPts val="0"/>
              </a:spcBef>
              <a:spcAft>
                <a:spcPts val="0"/>
              </a:spcAft>
              <a:buSzPts val="1200"/>
              <a:buChar char="×"/>
              <a:defRPr sz="1600"/>
            </a:lvl2pPr>
            <a:lvl3pPr marL="1828754" lvl="2" indent="-406390" rtl="0">
              <a:spcBef>
                <a:spcPts val="0"/>
              </a:spcBef>
              <a:spcAft>
                <a:spcPts val="0"/>
              </a:spcAft>
              <a:buSzPts val="1200"/>
              <a:buChar char="×"/>
              <a:defRPr sz="1600"/>
            </a:lvl3pPr>
            <a:lvl4pPr marL="2438339" lvl="3" indent="-406390" rtl="0">
              <a:spcBef>
                <a:spcPts val="0"/>
              </a:spcBef>
              <a:spcAft>
                <a:spcPts val="0"/>
              </a:spcAft>
              <a:buSzPts val="1200"/>
              <a:buChar char="×"/>
              <a:defRPr sz="1600"/>
            </a:lvl4pPr>
            <a:lvl5pPr marL="3047924" lvl="4" indent="-406390" rtl="0">
              <a:spcBef>
                <a:spcPts val="0"/>
              </a:spcBef>
              <a:spcAft>
                <a:spcPts val="0"/>
              </a:spcAft>
              <a:buSzPts val="1200"/>
              <a:buChar char="○"/>
              <a:defRPr sz="1600"/>
            </a:lvl5pPr>
            <a:lvl6pPr marL="3657509" lvl="5" indent="-406390" rtl="0">
              <a:spcBef>
                <a:spcPts val="0"/>
              </a:spcBef>
              <a:spcAft>
                <a:spcPts val="0"/>
              </a:spcAft>
              <a:buSzPts val="1200"/>
              <a:buChar char="■"/>
              <a:defRPr sz="1600"/>
            </a:lvl6pPr>
            <a:lvl7pPr marL="4267093" lvl="6" indent="-406390" rtl="0">
              <a:spcBef>
                <a:spcPts val="0"/>
              </a:spcBef>
              <a:spcAft>
                <a:spcPts val="0"/>
              </a:spcAft>
              <a:buSzPts val="1200"/>
              <a:buChar char="●"/>
              <a:defRPr sz="1600"/>
            </a:lvl7pPr>
            <a:lvl8pPr marL="4876678" lvl="7" indent="-406390" rtl="0">
              <a:spcBef>
                <a:spcPts val="0"/>
              </a:spcBef>
              <a:spcAft>
                <a:spcPts val="0"/>
              </a:spcAft>
              <a:buSzPts val="1200"/>
              <a:buChar char="○"/>
              <a:defRPr sz="1600"/>
            </a:lvl8pPr>
            <a:lvl9pPr marL="5486263" lvl="8" indent="-406390" rtl="0">
              <a:spcBef>
                <a:spcPts val="0"/>
              </a:spcBef>
              <a:spcAft>
                <a:spcPts val="0"/>
              </a:spcAft>
              <a:buSzPts val="1200"/>
              <a:buChar char="■"/>
              <a:defRPr sz="1600"/>
            </a:lvl9pPr>
          </a:lstStyle>
          <a:p>
            <a:pPr lvl="0"/>
            <a:r>
              <a:rPr lang="en-US" smtClean="0"/>
              <a:t>Click to edit Master text styles</a:t>
            </a:r>
          </a:p>
        </p:txBody>
      </p:sp>
      <p:sp>
        <p:nvSpPr>
          <p:cNvPr id="37" name="Shape 37"/>
          <p:cNvSpPr txBox="1">
            <a:spLocks noGrp="1"/>
          </p:cNvSpPr>
          <p:nvPr>
            <p:ph type="body" idx="3"/>
          </p:nvPr>
        </p:nvSpPr>
        <p:spPr>
          <a:xfrm>
            <a:off x="5787329" y="3083300"/>
            <a:ext cx="2442000" cy="3484400"/>
          </a:xfrm>
          <a:prstGeom prst="rect">
            <a:avLst/>
          </a:prstGeom>
        </p:spPr>
        <p:txBody>
          <a:bodyPr spcFirstLastPara="1" wrap="square" lIns="91425" tIns="91425" rIns="91425" bIns="91425" anchor="t" anchorCtr="0"/>
          <a:lstStyle>
            <a:lvl1pPr marL="609585" lvl="0" indent="-406390" rtl="0">
              <a:spcBef>
                <a:spcPts val="800"/>
              </a:spcBef>
              <a:spcAft>
                <a:spcPts val="0"/>
              </a:spcAft>
              <a:buSzPts val="1200"/>
              <a:buChar char="×"/>
              <a:defRPr sz="1600"/>
            </a:lvl1pPr>
            <a:lvl2pPr marL="1219170" lvl="1" indent="-406390" rtl="0">
              <a:spcBef>
                <a:spcPts val="0"/>
              </a:spcBef>
              <a:spcAft>
                <a:spcPts val="0"/>
              </a:spcAft>
              <a:buSzPts val="1200"/>
              <a:buChar char="×"/>
              <a:defRPr sz="1600"/>
            </a:lvl2pPr>
            <a:lvl3pPr marL="1828754" lvl="2" indent="-406390" rtl="0">
              <a:spcBef>
                <a:spcPts val="0"/>
              </a:spcBef>
              <a:spcAft>
                <a:spcPts val="0"/>
              </a:spcAft>
              <a:buSzPts val="1200"/>
              <a:buChar char="×"/>
              <a:defRPr sz="1600"/>
            </a:lvl3pPr>
            <a:lvl4pPr marL="2438339" lvl="3" indent="-406390" rtl="0">
              <a:spcBef>
                <a:spcPts val="0"/>
              </a:spcBef>
              <a:spcAft>
                <a:spcPts val="0"/>
              </a:spcAft>
              <a:buSzPts val="1200"/>
              <a:buChar char="×"/>
              <a:defRPr sz="1600"/>
            </a:lvl4pPr>
            <a:lvl5pPr marL="3047924" lvl="4" indent="-406390" rtl="0">
              <a:spcBef>
                <a:spcPts val="0"/>
              </a:spcBef>
              <a:spcAft>
                <a:spcPts val="0"/>
              </a:spcAft>
              <a:buSzPts val="1200"/>
              <a:buChar char="○"/>
              <a:defRPr sz="1600"/>
            </a:lvl5pPr>
            <a:lvl6pPr marL="3657509" lvl="5" indent="-406390" rtl="0">
              <a:spcBef>
                <a:spcPts val="0"/>
              </a:spcBef>
              <a:spcAft>
                <a:spcPts val="0"/>
              </a:spcAft>
              <a:buSzPts val="1200"/>
              <a:buChar char="■"/>
              <a:defRPr sz="1600"/>
            </a:lvl6pPr>
            <a:lvl7pPr marL="4267093" lvl="6" indent="-406390" rtl="0">
              <a:spcBef>
                <a:spcPts val="0"/>
              </a:spcBef>
              <a:spcAft>
                <a:spcPts val="0"/>
              </a:spcAft>
              <a:buSzPts val="1200"/>
              <a:buChar char="●"/>
              <a:defRPr sz="1600"/>
            </a:lvl7pPr>
            <a:lvl8pPr marL="4876678" lvl="7" indent="-406390" rtl="0">
              <a:spcBef>
                <a:spcPts val="0"/>
              </a:spcBef>
              <a:spcAft>
                <a:spcPts val="0"/>
              </a:spcAft>
              <a:buSzPts val="1200"/>
              <a:buChar char="○"/>
              <a:defRPr sz="1600"/>
            </a:lvl8pPr>
            <a:lvl9pPr marL="5486263" lvl="8" indent="-406390" rtl="0">
              <a:spcBef>
                <a:spcPts val="0"/>
              </a:spcBef>
              <a:spcAft>
                <a:spcPts val="0"/>
              </a:spcAft>
              <a:buSzPts val="1200"/>
              <a:buChar char="■"/>
              <a:defRPr sz="1600"/>
            </a:lvl9pPr>
          </a:lstStyle>
          <a:p>
            <a:pPr lvl="0"/>
            <a:r>
              <a:rPr lang="en-US" smtClean="0"/>
              <a:t>Click to edit Master text styles</a:t>
            </a:r>
          </a:p>
        </p:txBody>
      </p:sp>
      <p:sp>
        <p:nvSpPr>
          <p:cNvPr id="38" name="Shape 38"/>
          <p:cNvSpPr txBox="1">
            <a:spLocks noGrp="1"/>
          </p:cNvSpPr>
          <p:nvPr>
            <p:ph type="sldNum" idx="12"/>
          </p:nvPr>
        </p:nvSpPr>
        <p:spPr>
          <a:xfrm>
            <a:off x="11307445" y="623153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48B0E5F4-65AB-4FF5-9542-095030A2B879}" type="slidenum">
              <a:rPr lang="en-US" smtClean="0"/>
              <a:t>‹#›</a:t>
            </a:fld>
            <a:endParaRPr lang="en-US"/>
          </a:p>
        </p:txBody>
      </p:sp>
    </p:spTree>
    <p:extLst>
      <p:ext uri="{BB962C8B-B14F-4D97-AF65-F5344CB8AC3E}">
        <p14:creationId xmlns:p14="http://schemas.microsoft.com/office/powerpoint/2010/main" val="3437193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39"/>
        <p:cNvGrpSpPr/>
        <p:nvPr/>
      </p:nvGrpSpPr>
      <p:grpSpPr>
        <a:xfrm>
          <a:off x="0" y="0"/>
          <a:ext cx="0" cy="0"/>
          <a:chOff x="0" y="0"/>
          <a:chExt cx="0" cy="0"/>
        </a:xfrm>
      </p:grpSpPr>
      <p:pic>
        <p:nvPicPr>
          <p:cNvPr id="40" name="Shape 40" descr="paint_transparent1.png"/>
          <p:cNvPicPr preferRelativeResize="0"/>
          <p:nvPr/>
        </p:nvPicPr>
        <p:blipFill>
          <a:blip r:embed="rId3">
            <a:alphaModFix/>
          </a:blip>
          <a:stretch>
            <a:fillRect/>
          </a:stretch>
        </p:blipFill>
        <p:spPr>
          <a:xfrm>
            <a:off x="0" y="0"/>
            <a:ext cx="12192000" cy="6858000"/>
          </a:xfrm>
          <a:prstGeom prst="rect">
            <a:avLst/>
          </a:prstGeom>
          <a:noFill/>
          <a:ln>
            <a:noFill/>
          </a:ln>
        </p:spPr>
      </p:pic>
      <p:sp>
        <p:nvSpPr>
          <p:cNvPr id="41" name="Shape 41"/>
          <p:cNvSpPr txBox="1">
            <a:spLocks noGrp="1"/>
          </p:cNvSpPr>
          <p:nvPr>
            <p:ph type="title"/>
          </p:nvPr>
        </p:nvSpPr>
        <p:spPr>
          <a:xfrm>
            <a:off x="609600" y="1798633"/>
            <a:ext cx="7348400" cy="1143200"/>
          </a:xfrm>
          <a:prstGeom prst="rect">
            <a:avLst/>
          </a:prstGeom>
        </p:spPr>
        <p:txBody>
          <a:bodyPr spcFirstLastPara="1" wrap="square" lIns="91425" tIns="91425" rIns="91425" bIns="91425" anchor="b" anchorCtr="0"/>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r>
              <a:rPr lang="en-US" smtClean="0"/>
              <a:t>Click to edit Master title style</a:t>
            </a:r>
            <a:endParaRPr/>
          </a:p>
        </p:txBody>
      </p:sp>
      <p:sp>
        <p:nvSpPr>
          <p:cNvPr id="42" name="Shape 42"/>
          <p:cNvSpPr txBox="1">
            <a:spLocks noGrp="1"/>
          </p:cNvSpPr>
          <p:nvPr>
            <p:ph type="sldNum" idx="12"/>
          </p:nvPr>
        </p:nvSpPr>
        <p:spPr>
          <a:xfrm>
            <a:off x="11307445" y="623153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48B0E5F4-65AB-4FF5-9542-095030A2B879}" type="slidenum">
              <a:rPr lang="en-US" smtClean="0"/>
              <a:t>‹#›</a:t>
            </a:fld>
            <a:endParaRPr lang="en-US"/>
          </a:p>
        </p:txBody>
      </p:sp>
    </p:spTree>
    <p:extLst>
      <p:ext uri="{BB962C8B-B14F-4D97-AF65-F5344CB8AC3E}">
        <p14:creationId xmlns:p14="http://schemas.microsoft.com/office/powerpoint/2010/main" val="2647495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bg>
      <p:bgPr>
        <a:blipFill>
          <a:blip r:embed="rId2">
            <a:alphaModFix/>
          </a:blip>
          <a:stretch>
            <a:fillRect/>
          </a:stretch>
        </a:blipFill>
        <a:effectLst/>
      </p:bgPr>
    </p:bg>
    <p:spTree>
      <p:nvGrpSpPr>
        <p:cNvPr id="1" name="Shape 43"/>
        <p:cNvGrpSpPr/>
        <p:nvPr/>
      </p:nvGrpSpPr>
      <p:grpSpPr>
        <a:xfrm>
          <a:off x="0" y="0"/>
          <a:ext cx="0" cy="0"/>
          <a:chOff x="0" y="0"/>
          <a:chExt cx="0" cy="0"/>
        </a:xfrm>
      </p:grpSpPr>
      <p:pic>
        <p:nvPicPr>
          <p:cNvPr id="44" name="Shape 44" descr="paint_transparent1.png"/>
          <p:cNvPicPr preferRelativeResize="0"/>
          <p:nvPr/>
        </p:nvPicPr>
        <p:blipFill>
          <a:blip r:embed="rId3">
            <a:alphaModFix/>
          </a:blip>
          <a:stretch>
            <a:fillRect/>
          </a:stretch>
        </p:blipFill>
        <p:spPr>
          <a:xfrm>
            <a:off x="0" y="0"/>
            <a:ext cx="12192000" cy="6858000"/>
          </a:xfrm>
          <a:prstGeom prst="rect">
            <a:avLst/>
          </a:prstGeom>
          <a:noFill/>
          <a:ln>
            <a:noFill/>
          </a:ln>
        </p:spPr>
      </p:pic>
      <p:sp>
        <p:nvSpPr>
          <p:cNvPr id="45" name="Shape 45"/>
          <p:cNvSpPr txBox="1">
            <a:spLocks noGrp="1"/>
          </p:cNvSpPr>
          <p:nvPr>
            <p:ph type="body" idx="1"/>
          </p:nvPr>
        </p:nvSpPr>
        <p:spPr>
          <a:xfrm>
            <a:off x="609600" y="5875079"/>
            <a:ext cx="10972800" cy="692800"/>
          </a:xfrm>
          <a:prstGeom prst="rect">
            <a:avLst/>
          </a:prstGeom>
        </p:spPr>
        <p:txBody>
          <a:bodyPr spcFirstLastPara="1" wrap="square" lIns="91425" tIns="91425" rIns="91425" bIns="91425" anchor="t" anchorCtr="0"/>
          <a:lstStyle>
            <a:lvl1pPr marL="609585" lvl="0" indent="-304792">
              <a:spcBef>
                <a:spcPts val="480"/>
              </a:spcBef>
              <a:spcAft>
                <a:spcPts val="0"/>
              </a:spcAft>
              <a:buSzPts val="1400"/>
              <a:buNone/>
              <a:defRPr sz="1867"/>
            </a:lvl1pPr>
          </a:lstStyle>
          <a:p>
            <a:pPr lvl="0"/>
            <a:r>
              <a:rPr lang="en-US" smtClean="0"/>
              <a:t>Click to edit Master text styles</a:t>
            </a:r>
          </a:p>
        </p:txBody>
      </p:sp>
      <p:sp>
        <p:nvSpPr>
          <p:cNvPr id="46" name="Shape 46"/>
          <p:cNvSpPr txBox="1">
            <a:spLocks noGrp="1"/>
          </p:cNvSpPr>
          <p:nvPr>
            <p:ph type="sldNum" idx="12"/>
          </p:nvPr>
        </p:nvSpPr>
        <p:spPr>
          <a:xfrm>
            <a:off x="11307445" y="623153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48B0E5F4-65AB-4FF5-9542-095030A2B879}" type="slidenum">
              <a:rPr lang="en-US" smtClean="0"/>
              <a:t>‹#›</a:t>
            </a:fld>
            <a:endParaRPr lang="en-US"/>
          </a:p>
        </p:txBody>
      </p:sp>
    </p:spTree>
    <p:extLst>
      <p:ext uri="{BB962C8B-B14F-4D97-AF65-F5344CB8AC3E}">
        <p14:creationId xmlns:p14="http://schemas.microsoft.com/office/powerpoint/2010/main" val="3438028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circle" type="blank">
  <p:cSld name="Blank circle">
    <p:bg>
      <p:bgPr>
        <a:blipFill>
          <a:blip r:embed="rId2">
            <a:alphaModFix/>
          </a:blip>
          <a:stretch>
            <a:fillRect/>
          </a:stretch>
        </a:blipFill>
        <a:effectLst/>
      </p:bgPr>
    </p:bg>
    <p:spTree>
      <p:nvGrpSpPr>
        <p:cNvPr id="1" name="Shape 47"/>
        <p:cNvGrpSpPr/>
        <p:nvPr/>
      </p:nvGrpSpPr>
      <p:grpSpPr>
        <a:xfrm>
          <a:off x="0" y="0"/>
          <a:ext cx="0" cy="0"/>
          <a:chOff x="0" y="0"/>
          <a:chExt cx="0" cy="0"/>
        </a:xfrm>
      </p:grpSpPr>
      <p:pic>
        <p:nvPicPr>
          <p:cNvPr id="48" name="Shape 48" descr="paint_transparent4.png"/>
          <p:cNvPicPr preferRelativeResize="0"/>
          <p:nvPr/>
        </p:nvPicPr>
        <p:blipFill>
          <a:blip r:embed="rId3">
            <a:alphaModFix/>
          </a:blip>
          <a:stretch>
            <a:fillRect/>
          </a:stretch>
        </p:blipFill>
        <p:spPr>
          <a:xfrm>
            <a:off x="0" y="1"/>
            <a:ext cx="12192000" cy="6858017"/>
          </a:xfrm>
          <a:prstGeom prst="rect">
            <a:avLst/>
          </a:prstGeom>
          <a:noFill/>
          <a:ln>
            <a:noFill/>
          </a:ln>
        </p:spPr>
      </p:pic>
      <p:sp>
        <p:nvSpPr>
          <p:cNvPr id="49" name="Shape 49"/>
          <p:cNvSpPr txBox="1">
            <a:spLocks noGrp="1"/>
          </p:cNvSpPr>
          <p:nvPr>
            <p:ph type="sldNum" idx="12"/>
          </p:nvPr>
        </p:nvSpPr>
        <p:spPr>
          <a:xfrm>
            <a:off x="5730200" y="6231535"/>
            <a:ext cx="731600" cy="524800"/>
          </a:xfrm>
          <a:prstGeom prst="rect">
            <a:avLst/>
          </a:prstGeom>
        </p:spPr>
        <p:txBody>
          <a:bodyPr spcFirstLastPara="1" wrap="square" lIns="91425" tIns="91425" rIns="91425" bIns="91425" anchor="ctr"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fld id="{48B0E5F4-65AB-4FF5-9542-095030A2B879}" type="slidenum">
              <a:rPr lang="en-US" smtClean="0"/>
              <a:t>‹#›</a:t>
            </a:fld>
            <a:endParaRPr lang="en-US"/>
          </a:p>
        </p:txBody>
      </p:sp>
    </p:spTree>
    <p:extLst>
      <p:ext uri="{BB962C8B-B14F-4D97-AF65-F5344CB8AC3E}">
        <p14:creationId xmlns:p14="http://schemas.microsoft.com/office/powerpoint/2010/main" val="3644538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CCCCCC"/>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609600" y="1798633"/>
            <a:ext cx="7348400" cy="11432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1pPr>
            <a:lvl2pPr lvl="1">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2pPr>
            <a:lvl3pPr lvl="2">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3pPr>
            <a:lvl4pPr lvl="3">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4pPr>
            <a:lvl5pPr lvl="4">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5pPr>
            <a:lvl6pPr lvl="5">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6pPr>
            <a:lvl7pPr lvl="6">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7pPr>
            <a:lvl8pPr lvl="7">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8pPr>
            <a:lvl9pPr lvl="8">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9pPr>
          </a:lstStyle>
          <a:p>
            <a:endParaRPr/>
          </a:p>
        </p:txBody>
      </p:sp>
      <p:sp>
        <p:nvSpPr>
          <p:cNvPr id="7" name="Shape 7"/>
          <p:cNvSpPr txBox="1">
            <a:spLocks noGrp="1"/>
          </p:cNvSpPr>
          <p:nvPr>
            <p:ph type="body" idx="1"/>
          </p:nvPr>
        </p:nvSpPr>
        <p:spPr>
          <a:xfrm>
            <a:off x="609600" y="2992533"/>
            <a:ext cx="7348400" cy="3473600"/>
          </a:xfrm>
          <a:prstGeom prst="rect">
            <a:avLst/>
          </a:prstGeom>
          <a:noFill/>
          <a:ln>
            <a:noFill/>
          </a:ln>
        </p:spPr>
        <p:txBody>
          <a:bodyPr spcFirstLastPara="1" wrap="square" lIns="91425" tIns="91425" rIns="91425" bIns="91425" anchor="t" anchorCtr="0"/>
          <a:lstStyle>
            <a:lvl1pPr marL="457200" lvl="0" indent="-342900">
              <a:spcBef>
                <a:spcPts val="60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1pPr>
            <a:lvl2pPr marL="914400" lvl="1"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2pPr>
            <a:lvl3pPr marL="1371600" lvl="2"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3pPr>
            <a:lvl4pPr marL="1828800" lvl="3"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4pPr>
            <a:lvl5pPr marL="2286000" lvl="4"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5pPr>
            <a:lvl6pPr marL="2743200" lvl="5"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6pPr>
            <a:lvl7pPr marL="3200400" lvl="6"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7pPr>
            <a:lvl8pPr marL="3657600" lvl="7"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8pPr>
            <a:lvl9pPr marL="4114800" lvl="8"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9pPr>
          </a:lstStyle>
          <a:p>
            <a:endParaRPr/>
          </a:p>
        </p:txBody>
      </p:sp>
      <p:sp>
        <p:nvSpPr>
          <p:cNvPr id="8" name="Shape 8"/>
          <p:cNvSpPr txBox="1">
            <a:spLocks noGrp="1"/>
          </p:cNvSpPr>
          <p:nvPr>
            <p:ph type="sldNum" idx="12"/>
          </p:nvPr>
        </p:nvSpPr>
        <p:spPr>
          <a:xfrm>
            <a:off x="11307445" y="6231535"/>
            <a:ext cx="731600" cy="524800"/>
          </a:xfrm>
          <a:prstGeom prst="rect">
            <a:avLst/>
          </a:prstGeom>
          <a:noFill/>
          <a:ln>
            <a:noFill/>
          </a:ln>
        </p:spPr>
        <p:txBody>
          <a:bodyPr spcFirstLastPara="1" wrap="square" lIns="91425" tIns="91425" rIns="91425" bIns="91425" anchor="ctr" anchorCtr="0">
            <a:noAutofit/>
          </a:bodyPr>
          <a:lstStyle>
            <a:lvl1pPr lvl="0" algn="r">
              <a:buNone/>
              <a:defRPr sz="2400">
                <a:solidFill>
                  <a:srgbClr val="FFFFFF"/>
                </a:solidFill>
                <a:latin typeface="Lato Light"/>
                <a:ea typeface="Lato Light"/>
                <a:cs typeface="Lato Light"/>
                <a:sym typeface="Lato Light"/>
              </a:defRPr>
            </a:lvl1pPr>
            <a:lvl2pPr lvl="1" algn="r">
              <a:buNone/>
              <a:defRPr sz="2400">
                <a:solidFill>
                  <a:srgbClr val="FFFFFF"/>
                </a:solidFill>
                <a:latin typeface="Lato Light"/>
                <a:ea typeface="Lato Light"/>
                <a:cs typeface="Lato Light"/>
                <a:sym typeface="Lato Light"/>
              </a:defRPr>
            </a:lvl2pPr>
            <a:lvl3pPr lvl="2" algn="r">
              <a:buNone/>
              <a:defRPr sz="2400">
                <a:solidFill>
                  <a:srgbClr val="FFFFFF"/>
                </a:solidFill>
                <a:latin typeface="Lato Light"/>
                <a:ea typeface="Lato Light"/>
                <a:cs typeface="Lato Light"/>
                <a:sym typeface="Lato Light"/>
              </a:defRPr>
            </a:lvl3pPr>
            <a:lvl4pPr lvl="3" algn="r">
              <a:buNone/>
              <a:defRPr sz="2400">
                <a:solidFill>
                  <a:srgbClr val="FFFFFF"/>
                </a:solidFill>
                <a:latin typeface="Lato Light"/>
                <a:ea typeface="Lato Light"/>
                <a:cs typeface="Lato Light"/>
                <a:sym typeface="Lato Light"/>
              </a:defRPr>
            </a:lvl4pPr>
            <a:lvl5pPr lvl="4" algn="r">
              <a:buNone/>
              <a:defRPr sz="2400">
                <a:solidFill>
                  <a:srgbClr val="FFFFFF"/>
                </a:solidFill>
                <a:latin typeface="Lato Light"/>
                <a:ea typeface="Lato Light"/>
                <a:cs typeface="Lato Light"/>
                <a:sym typeface="Lato Light"/>
              </a:defRPr>
            </a:lvl5pPr>
            <a:lvl6pPr lvl="5" algn="r">
              <a:buNone/>
              <a:defRPr sz="2400">
                <a:solidFill>
                  <a:srgbClr val="FFFFFF"/>
                </a:solidFill>
                <a:latin typeface="Lato Light"/>
                <a:ea typeface="Lato Light"/>
                <a:cs typeface="Lato Light"/>
                <a:sym typeface="Lato Light"/>
              </a:defRPr>
            </a:lvl6pPr>
            <a:lvl7pPr lvl="6" algn="r">
              <a:buNone/>
              <a:defRPr sz="2400">
                <a:solidFill>
                  <a:srgbClr val="FFFFFF"/>
                </a:solidFill>
                <a:latin typeface="Lato Light"/>
                <a:ea typeface="Lato Light"/>
                <a:cs typeface="Lato Light"/>
                <a:sym typeface="Lato Light"/>
              </a:defRPr>
            </a:lvl7pPr>
            <a:lvl8pPr lvl="7" algn="r">
              <a:buNone/>
              <a:defRPr sz="2400">
                <a:solidFill>
                  <a:srgbClr val="FFFFFF"/>
                </a:solidFill>
                <a:latin typeface="Lato Light"/>
                <a:ea typeface="Lato Light"/>
                <a:cs typeface="Lato Light"/>
                <a:sym typeface="Lato Light"/>
              </a:defRPr>
            </a:lvl8pPr>
            <a:lvl9pPr lvl="8" algn="r">
              <a:buNone/>
              <a:defRPr sz="2400">
                <a:solidFill>
                  <a:srgbClr val="FFFFFF"/>
                </a:solidFill>
                <a:latin typeface="Lato Light"/>
                <a:ea typeface="Lato Light"/>
                <a:cs typeface="Lato Light"/>
                <a:sym typeface="Lato Light"/>
              </a:defRPr>
            </a:lvl9pPr>
          </a:lstStyle>
          <a:p>
            <a:fld id="{48B0E5F4-65AB-4FF5-9542-095030A2B879}" type="slidenum">
              <a:rPr lang="en-US" smtClean="0"/>
              <a:t>‹#›</a:t>
            </a:fld>
            <a:endParaRPr lang="en-US"/>
          </a:p>
        </p:txBody>
      </p:sp>
    </p:spTree>
    <p:extLst>
      <p:ext uri="{BB962C8B-B14F-4D97-AF65-F5344CB8AC3E}">
        <p14:creationId xmlns:p14="http://schemas.microsoft.com/office/powerpoint/2010/main" val="1420007848"/>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CCCCCC"/>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609600" y="1798633"/>
            <a:ext cx="7348400" cy="11432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1pPr>
            <a:lvl2pPr lvl="1">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2pPr>
            <a:lvl3pPr lvl="2">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3pPr>
            <a:lvl4pPr lvl="3">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4pPr>
            <a:lvl5pPr lvl="4">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5pPr>
            <a:lvl6pPr lvl="5">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6pPr>
            <a:lvl7pPr lvl="6">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7pPr>
            <a:lvl8pPr lvl="7">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8pPr>
            <a:lvl9pPr lvl="8">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9pPr>
          </a:lstStyle>
          <a:p>
            <a:endParaRPr/>
          </a:p>
        </p:txBody>
      </p:sp>
      <p:sp>
        <p:nvSpPr>
          <p:cNvPr id="7" name="Shape 7"/>
          <p:cNvSpPr txBox="1">
            <a:spLocks noGrp="1"/>
          </p:cNvSpPr>
          <p:nvPr>
            <p:ph type="body" idx="1"/>
          </p:nvPr>
        </p:nvSpPr>
        <p:spPr>
          <a:xfrm>
            <a:off x="609600" y="2992533"/>
            <a:ext cx="7348400" cy="3473600"/>
          </a:xfrm>
          <a:prstGeom prst="rect">
            <a:avLst/>
          </a:prstGeom>
          <a:noFill/>
          <a:ln>
            <a:noFill/>
          </a:ln>
        </p:spPr>
        <p:txBody>
          <a:bodyPr spcFirstLastPara="1" wrap="square" lIns="91425" tIns="91425" rIns="91425" bIns="91425" anchor="t" anchorCtr="0"/>
          <a:lstStyle>
            <a:lvl1pPr marL="457200" lvl="0" indent="-342900">
              <a:spcBef>
                <a:spcPts val="60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1pPr>
            <a:lvl2pPr marL="914400" lvl="1"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2pPr>
            <a:lvl3pPr marL="1371600" lvl="2"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3pPr>
            <a:lvl4pPr marL="1828800" lvl="3"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4pPr>
            <a:lvl5pPr marL="2286000" lvl="4"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5pPr>
            <a:lvl6pPr marL="2743200" lvl="5"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6pPr>
            <a:lvl7pPr marL="3200400" lvl="6"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7pPr>
            <a:lvl8pPr marL="3657600" lvl="7"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8pPr>
            <a:lvl9pPr marL="4114800" lvl="8"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9pPr>
          </a:lstStyle>
          <a:p>
            <a:endParaRPr/>
          </a:p>
        </p:txBody>
      </p:sp>
      <p:sp>
        <p:nvSpPr>
          <p:cNvPr id="8" name="Shape 8"/>
          <p:cNvSpPr txBox="1">
            <a:spLocks noGrp="1"/>
          </p:cNvSpPr>
          <p:nvPr>
            <p:ph type="sldNum" idx="12"/>
          </p:nvPr>
        </p:nvSpPr>
        <p:spPr>
          <a:xfrm>
            <a:off x="11307445" y="6231535"/>
            <a:ext cx="731600" cy="524800"/>
          </a:xfrm>
          <a:prstGeom prst="rect">
            <a:avLst/>
          </a:prstGeom>
          <a:noFill/>
          <a:ln>
            <a:noFill/>
          </a:ln>
        </p:spPr>
        <p:txBody>
          <a:bodyPr spcFirstLastPara="1" wrap="square" lIns="91425" tIns="91425" rIns="91425" bIns="91425" anchor="ctr" anchorCtr="0">
            <a:noAutofit/>
          </a:bodyPr>
          <a:lstStyle>
            <a:lvl1pPr lvl="0" algn="r">
              <a:buNone/>
              <a:defRPr sz="2400">
                <a:solidFill>
                  <a:srgbClr val="FFFFFF"/>
                </a:solidFill>
                <a:latin typeface="Lato Light"/>
                <a:ea typeface="Lato Light"/>
                <a:cs typeface="Lato Light"/>
                <a:sym typeface="Lato Light"/>
              </a:defRPr>
            </a:lvl1pPr>
            <a:lvl2pPr lvl="1" algn="r">
              <a:buNone/>
              <a:defRPr sz="2400">
                <a:solidFill>
                  <a:srgbClr val="FFFFFF"/>
                </a:solidFill>
                <a:latin typeface="Lato Light"/>
                <a:ea typeface="Lato Light"/>
                <a:cs typeface="Lato Light"/>
                <a:sym typeface="Lato Light"/>
              </a:defRPr>
            </a:lvl2pPr>
            <a:lvl3pPr lvl="2" algn="r">
              <a:buNone/>
              <a:defRPr sz="2400">
                <a:solidFill>
                  <a:srgbClr val="FFFFFF"/>
                </a:solidFill>
                <a:latin typeface="Lato Light"/>
                <a:ea typeface="Lato Light"/>
                <a:cs typeface="Lato Light"/>
                <a:sym typeface="Lato Light"/>
              </a:defRPr>
            </a:lvl3pPr>
            <a:lvl4pPr lvl="3" algn="r">
              <a:buNone/>
              <a:defRPr sz="2400">
                <a:solidFill>
                  <a:srgbClr val="FFFFFF"/>
                </a:solidFill>
                <a:latin typeface="Lato Light"/>
                <a:ea typeface="Lato Light"/>
                <a:cs typeface="Lato Light"/>
                <a:sym typeface="Lato Light"/>
              </a:defRPr>
            </a:lvl4pPr>
            <a:lvl5pPr lvl="4" algn="r">
              <a:buNone/>
              <a:defRPr sz="2400">
                <a:solidFill>
                  <a:srgbClr val="FFFFFF"/>
                </a:solidFill>
                <a:latin typeface="Lato Light"/>
                <a:ea typeface="Lato Light"/>
                <a:cs typeface="Lato Light"/>
                <a:sym typeface="Lato Light"/>
              </a:defRPr>
            </a:lvl5pPr>
            <a:lvl6pPr lvl="5" algn="r">
              <a:buNone/>
              <a:defRPr sz="2400">
                <a:solidFill>
                  <a:srgbClr val="FFFFFF"/>
                </a:solidFill>
                <a:latin typeface="Lato Light"/>
                <a:ea typeface="Lato Light"/>
                <a:cs typeface="Lato Light"/>
                <a:sym typeface="Lato Light"/>
              </a:defRPr>
            </a:lvl6pPr>
            <a:lvl7pPr lvl="6" algn="r">
              <a:buNone/>
              <a:defRPr sz="2400">
                <a:solidFill>
                  <a:srgbClr val="FFFFFF"/>
                </a:solidFill>
                <a:latin typeface="Lato Light"/>
                <a:ea typeface="Lato Light"/>
                <a:cs typeface="Lato Light"/>
                <a:sym typeface="Lato Light"/>
              </a:defRPr>
            </a:lvl7pPr>
            <a:lvl8pPr lvl="7" algn="r">
              <a:buNone/>
              <a:defRPr sz="2400">
                <a:solidFill>
                  <a:srgbClr val="FFFFFF"/>
                </a:solidFill>
                <a:latin typeface="Lato Light"/>
                <a:ea typeface="Lato Light"/>
                <a:cs typeface="Lato Light"/>
                <a:sym typeface="Lato Light"/>
              </a:defRPr>
            </a:lvl8pPr>
            <a:lvl9pPr lvl="8" algn="r">
              <a:buNone/>
              <a:defRPr sz="2400">
                <a:solidFill>
                  <a:srgbClr val="FFFFFF"/>
                </a:solidFill>
                <a:latin typeface="Lato Light"/>
                <a:ea typeface="Lato Light"/>
                <a:cs typeface="Lato Light"/>
                <a:sym typeface="Lato Light"/>
              </a:defRPr>
            </a:lvl9pPr>
          </a:lstStyle>
          <a:p>
            <a:pPr>
              <a:buClr>
                <a:srgbClr val="000000"/>
              </a:buClr>
              <a:buFont typeface="Arial"/>
              <a:buNone/>
            </a:pPr>
            <a:fld id="{00000000-1234-1234-1234-123412341234}" type="slidenum">
              <a:rPr lang="en" kern="0"/>
              <a:pPr>
                <a:buClr>
                  <a:srgbClr val="000000"/>
                </a:buClr>
                <a:buFont typeface="Arial"/>
                <a:buNone/>
              </a:pPr>
              <a:t>‹#›</a:t>
            </a:fld>
            <a:endParaRPr kern="0"/>
          </a:p>
        </p:txBody>
      </p:sp>
    </p:spTree>
    <p:extLst>
      <p:ext uri="{BB962C8B-B14F-4D97-AF65-F5344CB8AC3E}">
        <p14:creationId xmlns:p14="http://schemas.microsoft.com/office/powerpoint/2010/main" val="3529997823"/>
      </p:ext>
    </p:extLst>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fade thruBlk="1"/>
  </p:transition>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CCCCCC"/>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609600" y="1798633"/>
            <a:ext cx="7348400" cy="11432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1pPr>
            <a:lvl2pPr lvl="1">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2pPr>
            <a:lvl3pPr lvl="2">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3pPr>
            <a:lvl4pPr lvl="3">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4pPr>
            <a:lvl5pPr lvl="4">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5pPr>
            <a:lvl6pPr lvl="5">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6pPr>
            <a:lvl7pPr lvl="6">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7pPr>
            <a:lvl8pPr lvl="7">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8pPr>
            <a:lvl9pPr lvl="8">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9pPr>
          </a:lstStyle>
          <a:p>
            <a:endParaRPr/>
          </a:p>
        </p:txBody>
      </p:sp>
      <p:sp>
        <p:nvSpPr>
          <p:cNvPr id="7" name="Shape 7"/>
          <p:cNvSpPr txBox="1">
            <a:spLocks noGrp="1"/>
          </p:cNvSpPr>
          <p:nvPr>
            <p:ph type="body" idx="1"/>
          </p:nvPr>
        </p:nvSpPr>
        <p:spPr>
          <a:xfrm>
            <a:off x="609600" y="2992533"/>
            <a:ext cx="7348400" cy="3473600"/>
          </a:xfrm>
          <a:prstGeom prst="rect">
            <a:avLst/>
          </a:prstGeom>
          <a:noFill/>
          <a:ln>
            <a:noFill/>
          </a:ln>
        </p:spPr>
        <p:txBody>
          <a:bodyPr spcFirstLastPara="1" wrap="square" lIns="91425" tIns="91425" rIns="91425" bIns="91425" anchor="t" anchorCtr="0"/>
          <a:lstStyle>
            <a:lvl1pPr marL="457200" lvl="0" indent="-342900">
              <a:spcBef>
                <a:spcPts val="60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1pPr>
            <a:lvl2pPr marL="914400" lvl="1"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2pPr>
            <a:lvl3pPr marL="1371600" lvl="2"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3pPr>
            <a:lvl4pPr marL="1828800" lvl="3"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4pPr>
            <a:lvl5pPr marL="2286000" lvl="4"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5pPr>
            <a:lvl6pPr marL="2743200" lvl="5"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6pPr>
            <a:lvl7pPr marL="3200400" lvl="6"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7pPr>
            <a:lvl8pPr marL="3657600" lvl="7"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8pPr>
            <a:lvl9pPr marL="4114800" lvl="8"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9pPr>
          </a:lstStyle>
          <a:p>
            <a:endParaRPr/>
          </a:p>
        </p:txBody>
      </p:sp>
      <p:sp>
        <p:nvSpPr>
          <p:cNvPr id="8" name="Shape 8"/>
          <p:cNvSpPr txBox="1">
            <a:spLocks noGrp="1"/>
          </p:cNvSpPr>
          <p:nvPr>
            <p:ph type="sldNum" idx="12"/>
          </p:nvPr>
        </p:nvSpPr>
        <p:spPr>
          <a:xfrm>
            <a:off x="11307445" y="6231535"/>
            <a:ext cx="731600" cy="524800"/>
          </a:xfrm>
          <a:prstGeom prst="rect">
            <a:avLst/>
          </a:prstGeom>
          <a:noFill/>
          <a:ln>
            <a:noFill/>
          </a:ln>
        </p:spPr>
        <p:txBody>
          <a:bodyPr spcFirstLastPara="1" wrap="square" lIns="91425" tIns="91425" rIns="91425" bIns="91425" anchor="ctr" anchorCtr="0">
            <a:noAutofit/>
          </a:bodyPr>
          <a:lstStyle>
            <a:lvl1pPr lvl="0" algn="r">
              <a:buNone/>
              <a:defRPr sz="2400">
                <a:solidFill>
                  <a:srgbClr val="FFFFFF"/>
                </a:solidFill>
                <a:latin typeface="Lato Light"/>
                <a:ea typeface="Lato Light"/>
                <a:cs typeface="Lato Light"/>
                <a:sym typeface="Lato Light"/>
              </a:defRPr>
            </a:lvl1pPr>
            <a:lvl2pPr lvl="1" algn="r">
              <a:buNone/>
              <a:defRPr sz="2400">
                <a:solidFill>
                  <a:srgbClr val="FFFFFF"/>
                </a:solidFill>
                <a:latin typeface="Lato Light"/>
                <a:ea typeface="Lato Light"/>
                <a:cs typeface="Lato Light"/>
                <a:sym typeface="Lato Light"/>
              </a:defRPr>
            </a:lvl2pPr>
            <a:lvl3pPr lvl="2" algn="r">
              <a:buNone/>
              <a:defRPr sz="2400">
                <a:solidFill>
                  <a:srgbClr val="FFFFFF"/>
                </a:solidFill>
                <a:latin typeface="Lato Light"/>
                <a:ea typeface="Lato Light"/>
                <a:cs typeface="Lato Light"/>
                <a:sym typeface="Lato Light"/>
              </a:defRPr>
            </a:lvl3pPr>
            <a:lvl4pPr lvl="3" algn="r">
              <a:buNone/>
              <a:defRPr sz="2400">
                <a:solidFill>
                  <a:srgbClr val="FFFFFF"/>
                </a:solidFill>
                <a:latin typeface="Lato Light"/>
                <a:ea typeface="Lato Light"/>
                <a:cs typeface="Lato Light"/>
                <a:sym typeface="Lato Light"/>
              </a:defRPr>
            </a:lvl4pPr>
            <a:lvl5pPr lvl="4" algn="r">
              <a:buNone/>
              <a:defRPr sz="2400">
                <a:solidFill>
                  <a:srgbClr val="FFFFFF"/>
                </a:solidFill>
                <a:latin typeface="Lato Light"/>
                <a:ea typeface="Lato Light"/>
                <a:cs typeface="Lato Light"/>
                <a:sym typeface="Lato Light"/>
              </a:defRPr>
            </a:lvl5pPr>
            <a:lvl6pPr lvl="5" algn="r">
              <a:buNone/>
              <a:defRPr sz="2400">
                <a:solidFill>
                  <a:srgbClr val="FFFFFF"/>
                </a:solidFill>
                <a:latin typeface="Lato Light"/>
                <a:ea typeface="Lato Light"/>
                <a:cs typeface="Lato Light"/>
                <a:sym typeface="Lato Light"/>
              </a:defRPr>
            </a:lvl6pPr>
            <a:lvl7pPr lvl="6" algn="r">
              <a:buNone/>
              <a:defRPr sz="2400">
                <a:solidFill>
                  <a:srgbClr val="FFFFFF"/>
                </a:solidFill>
                <a:latin typeface="Lato Light"/>
                <a:ea typeface="Lato Light"/>
                <a:cs typeface="Lato Light"/>
                <a:sym typeface="Lato Light"/>
              </a:defRPr>
            </a:lvl7pPr>
            <a:lvl8pPr lvl="7" algn="r">
              <a:buNone/>
              <a:defRPr sz="2400">
                <a:solidFill>
                  <a:srgbClr val="FFFFFF"/>
                </a:solidFill>
                <a:latin typeface="Lato Light"/>
                <a:ea typeface="Lato Light"/>
                <a:cs typeface="Lato Light"/>
                <a:sym typeface="Lato Light"/>
              </a:defRPr>
            </a:lvl8pPr>
            <a:lvl9pPr lvl="8" algn="r">
              <a:buNone/>
              <a:defRPr sz="2400">
                <a:solidFill>
                  <a:srgbClr val="FFFFFF"/>
                </a:solidFill>
                <a:latin typeface="Lato Light"/>
                <a:ea typeface="Lato Light"/>
                <a:cs typeface="Lato Light"/>
                <a:sym typeface="Lato Light"/>
              </a:defRPr>
            </a:lvl9pPr>
          </a:lstStyle>
          <a:p>
            <a:pPr>
              <a:buClr>
                <a:srgbClr val="000000"/>
              </a:buClr>
              <a:buFont typeface="Arial"/>
              <a:buNone/>
            </a:pPr>
            <a:fld id="{00000000-1234-1234-1234-123412341234}" type="slidenum">
              <a:rPr lang="en" kern="0"/>
              <a:pPr>
                <a:buClr>
                  <a:srgbClr val="000000"/>
                </a:buClr>
                <a:buFont typeface="Arial"/>
                <a:buNone/>
              </a:pPr>
              <a:t>‹#›</a:t>
            </a:fld>
            <a:endParaRPr kern="0"/>
          </a:p>
        </p:txBody>
      </p:sp>
    </p:spTree>
    <p:extLst>
      <p:ext uri="{BB962C8B-B14F-4D97-AF65-F5344CB8AC3E}">
        <p14:creationId xmlns:p14="http://schemas.microsoft.com/office/powerpoint/2010/main" val="215748175"/>
      </p:ext>
    </p:extLst>
  </p:cSld>
  <p:clrMap bg1="lt1" tx1="dk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ransition>
    <p:fade thruBlk="1"/>
  </p:transition>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4294967295"/>
          </p:nvPr>
        </p:nvSpPr>
        <p:spPr>
          <a:xfrm>
            <a:off x="538385" y="343345"/>
            <a:ext cx="6742632" cy="1546225"/>
          </a:xfrm>
        </p:spPr>
        <p:txBody>
          <a:bodyPr/>
          <a:lstStyle/>
          <a:p>
            <a:r>
              <a:rPr lang="en-US" sz="6000" b="1" dirty="0" smtClean="0">
                <a:solidFill>
                  <a:srgbClr val="00B050"/>
                </a:solidFill>
                <a:effectLst>
                  <a:outerShdw blurRad="38100" dist="38100" dir="2700000" algn="tl">
                    <a:srgbClr val="000000">
                      <a:alpha val="43137"/>
                    </a:srgbClr>
                  </a:outerShdw>
                </a:effectLst>
              </a:rPr>
              <a:t>Android SQLite</a:t>
            </a:r>
            <a:endParaRPr lang="en-US" sz="6000" b="1" dirty="0">
              <a:solidFill>
                <a:srgbClr val="00B050"/>
              </a:solidFill>
              <a:effectLst>
                <a:outerShdw blurRad="38100" dist="38100" dir="2700000" algn="tl">
                  <a:srgbClr val="000000">
                    <a:alpha val="43137"/>
                  </a:srgbClr>
                </a:outerShdw>
              </a:effectLst>
            </a:endParaRPr>
          </a:p>
        </p:txBody>
      </p:sp>
      <p:pic>
        <p:nvPicPr>
          <p:cNvPr id="1028" name="Picture 4" descr="Image result for android sqlit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8385" y="2025354"/>
            <a:ext cx="3902607" cy="219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80265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7018" y="278675"/>
            <a:ext cx="8116386" cy="995612"/>
          </a:xfrm>
        </p:spPr>
        <p:txBody>
          <a:bodyPr/>
          <a:lstStyle/>
          <a:p>
            <a:r>
              <a:rPr lang="en-US" sz="4000" b="1" dirty="0" smtClean="0">
                <a:effectLst>
                  <a:outerShdw blurRad="38100" dist="38100" dir="2700000" algn="tl">
                    <a:srgbClr val="000000">
                      <a:alpha val="43137"/>
                    </a:srgbClr>
                  </a:outerShdw>
                </a:effectLst>
              </a:rPr>
              <a:t>SQlite Select Example</a:t>
            </a:r>
            <a:endParaRPr lang="en-US" sz="4000" b="1" dirty="0">
              <a:effectLst>
                <a:outerShdw blurRad="38100" dist="38100" dir="2700000" algn="tl">
                  <a:srgbClr val="000000">
                    <a:alpha val="43137"/>
                  </a:srgbClr>
                </a:outerShdw>
              </a:effectLst>
            </a:endParaRPr>
          </a:p>
        </p:txBody>
      </p:sp>
      <p:sp>
        <p:nvSpPr>
          <p:cNvPr id="5" name="Rectangle 1"/>
          <p:cNvSpPr>
            <a:spLocks noChangeArrowheads="1"/>
          </p:cNvSpPr>
          <p:nvPr/>
        </p:nvSpPr>
        <p:spPr bwMode="auto">
          <a:xfrm>
            <a:off x="333285" y="1474443"/>
            <a:ext cx="7699761" cy="505644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88"/>
                </a:solidFill>
                <a:effectLst/>
                <a:latin typeface="Adobe Fan Heiti Std B" panose="020B0700000000000000" pitchFamily="34" charset="-128"/>
                <a:ea typeface="Adobe Fan Heiti Std B" panose="020B0700000000000000" pitchFamily="34" charset="-128"/>
              </a:rPr>
              <a:t>public</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a:t>
            </a:r>
            <a:r>
              <a:rPr kumimoji="0" lang="en-US" sz="1400" b="1" i="0" u="none" strike="noStrike" cap="none" normalizeH="0" baseline="0" dirty="0" err="1" smtClean="0">
                <a:ln>
                  <a:noFill/>
                </a:ln>
                <a:solidFill>
                  <a:srgbClr val="7F0055"/>
                </a:solidFill>
                <a:effectLst/>
                <a:latin typeface="Adobe Fan Heiti Std B" panose="020B0700000000000000" pitchFamily="34" charset="-128"/>
                <a:ea typeface="Adobe Fan Heiti Std B" panose="020B0700000000000000" pitchFamily="34" charset="-128"/>
              </a:rPr>
              <a:t>ArrayList</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&lt;</a:t>
            </a:r>
            <a:r>
              <a:rPr kumimoji="0" lang="en-US" sz="1400" b="1" i="0" u="none" strike="noStrike" cap="none" normalizeH="0" baseline="0" dirty="0" smtClean="0">
                <a:ln>
                  <a:noFill/>
                </a:ln>
                <a:solidFill>
                  <a:srgbClr val="7F0055"/>
                </a:solidFill>
                <a:effectLst/>
                <a:latin typeface="Adobe Fan Heiti Std B" panose="020B0700000000000000" pitchFamily="34" charset="-128"/>
                <a:ea typeface="Adobe Fan Heiti Std B" panose="020B0700000000000000" pitchFamily="34" charset="-128"/>
              </a:rPr>
              <a:t>String</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&gt;</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a:t>
            </a:r>
            <a:r>
              <a:rPr kumimoji="0" lang="en-US" sz="1400" b="1" i="0" u="none" strike="noStrike" cap="none" normalizeH="0" baseline="0" dirty="0" err="1" smtClean="0">
                <a:ln>
                  <a:noFill/>
                </a:ln>
                <a:solidFill>
                  <a:srgbClr val="313131"/>
                </a:solidFill>
                <a:effectLst/>
                <a:latin typeface="Adobe Fan Heiti Std B" panose="020B0700000000000000" pitchFamily="34" charset="-128"/>
                <a:ea typeface="Adobe Fan Heiti Std B" panose="020B0700000000000000" pitchFamily="34" charset="-128"/>
              </a:rPr>
              <a:t>getAllCotacts</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400" b="1" dirty="0">
              <a:solidFill>
                <a:srgbClr val="313131"/>
              </a:solidFill>
              <a:latin typeface="Adobe Fan Heiti Std B" panose="020B0700000000000000" pitchFamily="34" charset="-128"/>
              <a:ea typeface="Adobe Fan Heiti Std B" panose="020B0700000000000000" pitchFamily="34" charset="-128"/>
            </a:endParaRPr>
          </a:p>
          <a:p>
            <a:pPr lvl="1" eaLnBrk="0" fontAlgn="base" hangingPunct="0">
              <a:spcBef>
                <a:spcPct val="0"/>
              </a:spcBef>
              <a:spcAft>
                <a:spcPct val="0"/>
              </a:spcAft>
            </a:pPr>
            <a:r>
              <a:rPr kumimoji="0" lang="en-US" sz="1400" b="1" i="0" u="none" strike="noStrike" cap="none" normalizeH="0" baseline="0" dirty="0" err="1" smtClean="0">
                <a:ln>
                  <a:noFill/>
                </a:ln>
                <a:solidFill>
                  <a:srgbClr val="7F0055"/>
                </a:solidFill>
                <a:effectLst/>
                <a:latin typeface="Adobe Fan Heiti Std B" panose="020B0700000000000000" pitchFamily="34" charset="-128"/>
                <a:ea typeface="Adobe Fan Heiti Std B" panose="020B0700000000000000" pitchFamily="34" charset="-128"/>
              </a:rPr>
              <a:t>ArrayList</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&lt;</a:t>
            </a:r>
            <a:r>
              <a:rPr kumimoji="0" lang="en-US" sz="1400" b="1" i="0" u="none" strike="noStrike" cap="none" normalizeH="0" baseline="0" dirty="0" smtClean="0">
                <a:ln>
                  <a:noFill/>
                </a:ln>
                <a:solidFill>
                  <a:srgbClr val="7F0055"/>
                </a:solidFill>
                <a:effectLst/>
                <a:latin typeface="Adobe Fan Heiti Std B" panose="020B0700000000000000" pitchFamily="34" charset="-128"/>
                <a:ea typeface="Adobe Fan Heiti Std B" panose="020B0700000000000000" pitchFamily="34" charset="-128"/>
              </a:rPr>
              <a:t>String</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&gt;</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a:t>
            </a:r>
            <a:r>
              <a:rPr kumimoji="0" lang="en-US" sz="1400" b="1" i="0" u="none" strike="noStrike" cap="none" normalizeH="0" baseline="0" dirty="0" err="1" smtClean="0">
                <a:ln>
                  <a:noFill/>
                </a:ln>
                <a:solidFill>
                  <a:srgbClr val="313131"/>
                </a:solidFill>
                <a:effectLst/>
                <a:latin typeface="Adobe Fan Heiti Std B" panose="020B0700000000000000" pitchFamily="34" charset="-128"/>
                <a:ea typeface="Adobe Fan Heiti Std B" panose="020B0700000000000000" pitchFamily="34" charset="-128"/>
              </a:rPr>
              <a:t>array_list</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a:t>
            </a:r>
            <a:r>
              <a:rPr kumimoji="0" lang="en-US" sz="1400" b="1" i="0" u="none" strike="noStrike" cap="none" normalizeH="0" baseline="0" dirty="0" smtClean="0">
                <a:ln>
                  <a:noFill/>
                </a:ln>
                <a:solidFill>
                  <a:srgbClr val="000088"/>
                </a:solidFill>
                <a:effectLst/>
                <a:latin typeface="Adobe Fan Heiti Std B" panose="020B0700000000000000" pitchFamily="34" charset="-128"/>
                <a:ea typeface="Adobe Fan Heiti Std B" panose="020B0700000000000000" pitchFamily="34" charset="-128"/>
              </a:rPr>
              <a:t>new</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a:t>
            </a:r>
            <a:r>
              <a:rPr kumimoji="0" lang="en-US" sz="1400" b="1" i="0" u="none" strike="noStrike" cap="none" normalizeH="0" baseline="0" dirty="0" err="1" smtClean="0">
                <a:ln>
                  <a:noFill/>
                </a:ln>
                <a:solidFill>
                  <a:srgbClr val="7F0055"/>
                </a:solidFill>
                <a:effectLst/>
                <a:latin typeface="Adobe Fan Heiti Std B" panose="020B0700000000000000" pitchFamily="34" charset="-128"/>
                <a:ea typeface="Adobe Fan Heiti Std B" panose="020B0700000000000000" pitchFamily="34" charset="-128"/>
              </a:rPr>
              <a:t>ArrayList</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&lt;</a:t>
            </a:r>
            <a:r>
              <a:rPr kumimoji="0" lang="en-US" sz="1400" b="1" i="0" u="none" strike="noStrike" cap="none" normalizeH="0" baseline="0" dirty="0" smtClean="0">
                <a:ln>
                  <a:noFill/>
                </a:ln>
                <a:solidFill>
                  <a:srgbClr val="7F0055"/>
                </a:solidFill>
                <a:effectLst/>
                <a:latin typeface="Adobe Fan Heiti Std B" panose="020B0700000000000000" pitchFamily="34" charset="-128"/>
                <a:ea typeface="Adobe Fan Heiti Std B" panose="020B0700000000000000" pitchFamily="34" charset="-128"/>
              </a:rPr>
              <a:t>String</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&gt;();</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a:t>
            </a:r>
          </a:p>
          <a:p>
            <a:pPr lvl="1" eaLnBrk="0" fontAlgn="base" hangingPunct="0">
              <a:spcBef>
                <a:spcPct val="0"/>
              </a:spcBef>
              <a:spcAft>
                <a:spcPct val="0"/>
              </a:spcAft>
            </a:pPr>
            <a:endParaRPr lang="en-US" sz="1400" b="1" dirty="0">
              <a:solidFill>
                <a:srgbClr val="313131"/>
              </a:solidFill>
              <a:latin typeface="Adobe Fan Heiti Std B" panose="020B0700000000000000" pitchFamily="34" charset="-128"/>
              <a:ea typeface="Adobe Fan Heiti Std B" panose="020B0700000000000000" pitchFamily="34" charset="-128"/>
            </a:endParaRPr>
          </a:p>
          <a:p>
            <a:pPr lvl="1" eaLnBrk="0" fontAlgn="base" hangingPunct="0">
              <a:spcBef>
                <a:spcPct val="0"/>
              </a:spcBef>
              <a:spcAft>
                <a:spcPct val="0"/>
              </a:spcAft>
            </a:pPr>
            <a:endParaRPr lang="en-US" sz="1400" b="1" dirty="0">
              <a:solidFill>
                <a:srgbClr val="880000"/>
              </a:solidFill>
              <a:latin typeface="Adobe Fan Heiti Std B" panose="020B0700000000000000" pitchFamily="34" charset="-128"/>
              <a:ea typeface="Adobe Fan Heiti Std B" panose="020B0700000000000000" pitchFamily="34" charset="-128"/>
            </a:endParaRPr>
          </a:p>
          <a:p>
            <a:pPr lvl="1" eaLnBrk="0" fontAlgn="base" hangingPunct="0">
              <a:spcBef>
                <a:spcPct val="0"/>
              </a:spcBef>
              <a:spcAft>
                <a:spcPct val="0"/>
              </a:spcAft>
            </a:pP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a:t>
            </a:r>
            <a:r>
              <a:rPr kumimoji="0" lang="en-US" sz="1400" b="1" i="0" u="none" strike="noStrike" cap="none" normalizeH="0" baseline="0" dirty="0" smtClean="0">
                <a:ln>
                  <a:noFill/>
                </a:ln>
                <a:solidFill>
                  <a:srgbClr val="7F0055"/>
                </a:solidFill>
                <a:effectLst/>
                <a:latin typeface="Adobe Fan Heiti Std B" panose="020B0700000000000000" pitchFamily="34" charset="-128"/>
                <a:ea typeface="Adobe Fan Heiti Std B" panose="020B0700000000000000" pitchFamily="34" charset="-128"/>
              </a:rPr>
              <a:t>SQLiteDatabase</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db </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a:t>
            </a:r>
            <a:r>
              <a:rPr kumimoji="0" lang="en-US" sz="1400" b="1" i="0" u="none" strike="noStrike" cap="none" normalizeH="0" baseline="0" dirty="0" err="1" smtClean="0">
                <a:ln>
                  <a:noFill/>
                </a:ln>
                <a:solidFill>
                  <a:srgbClr val="000088"/>
                </a:solidFill>
                <a:effectLst/>
                <a:latin typeface="Adobe Fan Heiti Std B" panose="020B0700000000000000" pitchFamily="34" charset="-128"/>
                <a:ea typeface="Adobe Fan Heiti Std B" panose="020B0700000000000000" pitchFamily="34" charset="-128"/>
              </a:rPr>
              <a:t>this</a:t>
            </a:r>
            <a:r>
              <a:rPr kumimoji="0" lang="en-US" sz="1400" b="1" i="0" u="none" strike="noStrike" cap="none" normalizeH="0" baseline="0" dirty="0" err="1"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err="1" smtClean="0">
                <a:ln>
                  <a:noFill/>
                </a:ln>
                <a:solidFill>
                  <a:srgbClr val="313131"/>
                </a:solidFill>
                <a:effectLst/>
                <a:latin typeface="Adobe Fan Heiti Std B" panose="020B0700000000000000" pitchFamily="34" charset="-128"/>
                <a:ea typeface="Adobe Fan Heiti Std B" panose="020B0700000000000000" pitchFamily="34" charset="-128"/>
              </a:rPr>
              <a:t>getReadableDatabase</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p>
          <a:p>
            <a:pPr lvl="1" eaLnBrk="0" fontAlgn="base" hangingPunct="0">
              <a:spcBef>
                <a:spcPct val="0"/>
              </a:spcBef>
              <a:spcAft>
                <a:spcPct val="0"/>
              </a:spcAft>
            </a:pPr>
            <a:endParaRPr lang="en-US" sz="1400" b="1" dirty="0">
              <a:solidFill>
                <a:srgbClr val="666600"/>
              </a:solidFill>
              <a:latin typeface="Adobe Fan Heiti Std B" panose="020B0700000000000000" pitchFamily="34" charset="-128"/>
              <a:ea typeface="Adobe Fan Heiti Std B" panose="020B0700000000000000" pitchFamily="34" charset="-128"/>
            </a:endParaRPr>
          </a:p>
          <a:p>
            <a:pPr lvl="1" eaLnBrk="0" fontAlgn="base" hangingPunct="0">
              <a:spcBef>
                <a:spcPct val="0"/>
              </a:spcBef>
              <a:spcAft>
                <a:spcPct val="0"/>
              </a:spcAft>
            </a:pP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a:t>
            </a:r>
            <a:r>
              <a:rPr kumimoji="0" lang="en-US" sz="1400" b="1" i="0" u="none" strike="noStrike" cap="none" normalizeH="0" baseline="0" dirty="0" smtClean="0">
                <a:ln>
                  <a:noFill/>
                </a:ln>
                <a:solidFill>
                  <a:srgbClr val="7F0055"/>
                </a:solidFill>
                <a:effectLst/>
                <a:latin typeface="Adobe Fan Heiti Std B" panose="020B0700000000000000" pitchFamily="34" charset="-128"/>
                <a:ea typeface="Adobe Fan Heiti Std B" panose="020B0700000000000000" pitchFamily="34" charset="-128"/>
              </a:rPr>
              <a:t>Cursor</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res </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a:t>
            </a:r>
            <a:r>
              <a:rPr kumimoji="0" lang="en-US" sz="1400" b="1" i="0" u="none" strike="noStrike" cap="none" normalizeH="0" baseline="0" dirty="0" err="1" smtClean="0">
                <a:ln>
                  <a:noFill/>
                </a:ln>
                <a:solidFill>
                  <a:srgbClr val="313131"/>
                </a:solidFill>
                <a:effectLst/>
                <a:latin typeface="Adobe Fan Heiti Std B" panose="020B0700000000000000" pitchFamily="34" charset="-128"/>
                <a:ea typeface="Adobe Fan Heiti Std B" panose="020B0700000000000000" pitchFamily="34" charset="-128"/>
              </a:rPr>
              <a:t>db</a:t>
            </a:r>
            <a:r>
              <a:rPr kumimoji="0" lang="en-US" sz="1400" b="1" i="0" u="none" strike="noStrike" cap="none" normalizeH="0" baseline="0" dirty="0" err="1"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err="1" smtClean="0">
                <a:ln>
                  <a:noFill/>
                </a:ln>
                <a:solidFill>
                  <a:srgbClr val="313131"/>
                </a:solidFill>
                <a:effectLst/>
                <a:latin typeface="Adobe Fan Heiti Std B" panose="020B0700000000000000" pitchFamily="34" charset="-128"/>
                <a:ea typeface="Adobe Fan Heiti Std B" panose="020B0700000000000000" pitchFamily="34" charset="-128"/>
              </a:rPr>
              <a:t>rawQuery</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a:t>
            </a:r>
            <a:r>
              <a:rPr kumimoji="0" lang="en-US" sz="1400" b="1" i="0" u="none" strike="noStrike" cap="none" normalizeH="0" baseline="0" dirty="0" smtClean="0">
                <a:ln>
                  <a:noFill/>
                </a:ln>
                <a:solidFill>
                  <a:srgbClr val="008800"/>
                </a:solidFill>
                <a:effectLst/>
                <a:latin typeface="Adobe Fan Heiti Std B" panose="020B0700000000000000" pitchFamily="34" charset="-128"/>
                <a:ea typeface="Adobe Fan Heiti Std B" panose="020B0700000000000000" pitchFamily="34" charset="-128"/>
              </a:rPr>
              <a:t>"select * from contacts"</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a:t>
            </a:r>
            <a:r>
              <a:rPr kumimoji="0" lang="en-US" sz="1400" b="1" i="0" u="none" strike="noStrike" cap="none" normalizeH="0" baseline="0" dirty="0" smtClean="0">
                <a:ln>
                  <a:noFill/>
                </a:ln>
                <a:solidFill>
                  <a:srgbClr val="000088"/>
                </a:solidFill>
                <a:effectLst/>
                <a:latin typeface="Adobe Fan Heiti Std B" panose="020B0700000000000000" pitchFamily="34" charset="-128"/>
                <a:ea typeface="Adobe Fan Heiti Std B" panose="020B0700000000000000" pitchFamily="34" charset="-128"/>
              </a:rPr>
              <a:t>null</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a:t>
            </a:r>
          </a:p>
          <a:p>
            <a:pPr lvl="1" eaLnBrk="0" fontAlgn="base" hangingPunct="0">
              <a:spcBef>
                <a:spcPct val="0"/>
              </a:spcBef>
              <a:spcAft>
                <a:spcPct val="0"/>
              </a:spcAft>
            </a:pPr>
            <a:endParaRPr lang="en-US" sz="1400" b="1" dirty="0">
              <a:solidFill>
                <a:srgbClr val="313131"/>
              </a:solidFill>
              <a:latin typeface="Adobe Fan Heiti Std B" panose="020B0700000000000000" pitchFamily="34" charset="-128"/>
              <a:ea typeface="Adobe Fan Heiti Std B" panose="020B0700000000000000" pitchFamily="34" charset="-128"/>
            </a:endParaRPr>
          </a:p>
          <a:p>
            <a:pPr lvl="1" eaLnBrk="0" fontAlgn="base" hangingPunct="0">
              <a:spcBef>
                <a:spcPct val="0"/>
              </a:spcBef>
              <a:spcAft>
                <a:spcPct val="0"/>
              </a:spcAft>
            </a:pPr>
            <a:r>
              <a:rPr kumimoji="0" lang="en-US" sz="1400" b="1" i="0" u="none" strike="noStrike" cap="none" normalizeH="0" baseline="0" dirty="0" err="1" smtClean="0">
                <a:ln>
                  <a:noFill/>
                </a:ln>
                <a:solidFill>
                  <a:srgbClr val="313131"/>
                </a:solidFill>
                <a:effectLst/>
                <a:latin typeface="Adobe Fan Heiti Std B" panose="020B0700000000000000" pitchFamily="34" charset="-128"/>
                <a:ea typeface="Adobe Fan Heiti Std B" panose="020B0700000000000000" pitchFamily="34" charset="-128"/>
              </a:rPr>
              <a:t>res</a:t>
            </a:r>
            <a:r>
              <a:rPr kumimoji="0" lang="en-US" sz="1400" b="1" i="0" u="none" strike="noStrike" cap="none" normalizeH="0" baseline="0" dirty="0" err="1"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err="1" smtClean="0">
                <a:ln>
                  <a:noFill/>
                </a:ln>
                <a:solidFill>
                  <a:srgbClr val="313131"/>
                </a:solidFill>
                <a:effectLst/>
                <a:latin typeface="Adobe Fan Heiti Std B" panose="020B0700000000000000" pitchFamily="34" charset="-128"/>
                <a:ea typeface="Adobe Fan Heiti Std B" panose="020B0700000000000000" pitchFamily="34" charset="-128"/>
              </a:rPr>
              <a:t>moveToFirst</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a:t>
            </a:r>
          </a:p>
          <a:p>
            <a:pPr lvl="1" eaLnBrk="0" fontAlgn="base" hangingPunct="0">
              <a:spcBef>
                <a:spcPct val="0"/>
              </a:spcBef>
              <a:spcAft>
                <a:spcPct val="0"/>
              </a:spcAft>
            </a:pPr>
            <a:endParaRPr lang="en-US" sz="1400" b="1" dirty="0">
              <a:solidFill>
                <a:srgbClr val="313131"/>
              </a:solidFill>
              <a:latin typeface="Adobe Fan Heiti Std B" panose="020B0700000000000000" pitchFamily="34" charset="-128"/>
              <a:ea typeface="Adobe Fan Heiti Std B" panose="020B0700000000000000" pitchFamily="34" charset="-128"/>
            </a:endParaRPr>
          </a:p>
          <a:p>
            <a:pPr lvl="1" eaLnBrk="0" fontAlgn="base" hangingPunct="0">
              <a:spcBef>
                <a:spcPct val="0"/>
              </a:spcBef>
              <a:spcAft>
                <a:spcPct val="0"/>
              </a:spcAft>
            </a:pPr>
            <a:r>
              <a:rPr kumimoji="0" lang="en-US" sz="1400" b="1" i="0" u="none" strike="noStrike" cap="none" normalizeH="0" baseline="0" dirty="0" smtClean="0">
                <a:ln>
                  <a:noFill/>
                </a:ln>
                <a:solidFill>
                  <a:srgbClr val="000088"/>
                </a:solidFill>
                <a:effectLst/>
                <a:latin typeface="Adobe Fan Heiti Std B" panose="020B0700000000000000" pitchFamily="34" charset="-128"/>
                <a:ea typeface="Adobe Fan Heiti Std B" panose="020B0700000000000000" pitchFamily="34" charset="-128"/>
              </a:rPr>
              <a:t>while</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err="1" smtClean="0">
                <a:ln>
                  <a:noFill/>
                </a:ln>
                <a:solidFill>
                  <a:srgbClr val="313131"/>
                </a:solidFill>
                <a:effectLst/>
                <a:latin typeface="Adobe Fan Heiti Std B" panose="020B0700000000000000" pitchFamily="34" charset="-128"/>
                <a:ea typeface="Adobe Fan Heiti Std B" panose="020B0700000000000000" pitchFamily="34" charset="-128"/>
              </a:rPr>
              <a:t>res</a:t>
            </a:r>
            <a:r>
              <a:rPr kumimoji="0" lang="en-US" sz="1400" b="1" i="0" u="none" strike="noStrike" cap="none" normalizeH="0" baseline="0" dirty="0" err="1"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err="1" smtClean="0">
                <a:ln>
                  <a:noFill/>
                </a:ln>
                <a:solidFill>
                  <a:srgbClr val="313131"/>
                </a:solidFill>
                <a:effectLst/>
                <a:latin typeface="Adobe Fan Heiti Std B" panose="020B0700000000000000" pitchFamily="34" charset="-128"/>
                <a:ea typeface="Adobe Fan Heiti Std B" panose="020B0700000000000000" pitchFamily="34" charset="-128"/>
              </a:rPr>
              <a:t>isAfterLast</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a:t>
            </a:r>
            <a:r>
              <a:rPr kumimoji="0" lang="en-US" sz="1400" b="1" i="0" u="none" strike="noStrike" cap="none" normalizeH="0" baseline="0" dirty="0" smtClean="0">
                <a:ln>
                  <a:noFill/>
                </a:ln>
                <a:solidFill>
                  <a:srgbClr val="000088"/>
                </a:solidFill>
                <a:effectLst/>
                <a:latin typeface="Adobe Fan Heiti Std B" panose="020B0700000000000000" pitchFamily="34" charset="-128"/>
                <a:ea typeface="Adobe Fan Heiti Std B" panose="020B0700000000000000" pitchFamily="34" charset="-128"/>
              </a:rPr>
              <a:t>false</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   {</a:t>
            </a:r>
          </a:p>
          <a:p>
            <a:pPr lvl="1" eaLnBrk="0" fontAlgn="base" hangingPunct="0">
              <a:spcBef>
                <a:spcPct val="0"/>
              </a:spcBef>
              <a:spcAft>
                <a:spcPct val="0"/>
              </a:spcAft>
            </a:pPr>
            <a:endParaRPr lang="en-US" sz="1400" b="1" dirty="0">
              <a:solidFill>
                <a:srgbClr val="666600"/>
              </a:solidFill>
              <a:latin typeface="Adobe Fan Heiti Std B" panose="020B0700000000000000" pitchFamily="34" charset="-128"/>
              <a:ea typeface="Adobe Fan Heiti Std B" panose="020B0700000000000000" pitchFamily="34" charset="-128"/>
            </a:endParaRPr>
          </a:p>
          <a:p>
            <a:pPr lvl="2" eaLnBrk="0" fontAlgn="base" hangingPunct="0">
              <a:spcBef>
                <a:spcPct val="0"/>
              </a:spcBef>
              <a:spcAft>
                <a:spcPct val="0"/>
              </a:spcAft>
            </a:pP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a:t>
            </a:r>
            <a:r>
              <a:rPr kumimoji="0" lang="en-US" sz="1400" b="1" i="0" u="none" strike="noStrike" cap="none" normalizeH="0" baseline="0" dirty="0" err="1" smtClean="0">
                <a:ln>
                  <a:noFill/>
                </a:ln>
                <a:solidFill>
                  <a:srgbClr val="313131"/>
                </a:solidFill>
                <a:effectLst/>
                <a:latin typeface="Adobe Fan Heiti Std B" panose="020B0700000000000000" pitchFamily="34" charset="-128"/>
                <a:ea typeface="Adobe Fan Heiti Std B" panose="020B0700000000000000" pitchFamily="34" charset="-128"/>
              </a:rPr>
              <a:t>array_list</a:t>
            </a:r>
            <a:r>
              <a:rPr kumimoji="0" lang="en-US" sz="1400" b="1" i="0" u="none" strike="noStrike" cap="none" normalizeH="0" baseline="0" dirty="0" err="1"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err="1" smtClean="0">
                <a:ln>
                  <a:noFill/>
                </a:ln>
                <a:solidFill>
                  <a:srgbClr val="313131"/>
                </a:solidFill>
                <a:effectLst/>
                <a:latin typeface="Adobe Fan Heiti Std B" panose="020B0700000000000000" pitchFamily="34" charset="-128"/>
                <a:ea typeface="Adobe Fan Heiti Std B" panose="020B0700000000000000" pitchFamily="34" charset="-128"/>
              </a:rPr>
              <a:t>add</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err="1" smtClean="0">
                <a:ln>
                  <a:noFill/>
                </a:ln>
                <a:solidFill>
                  <a:srgbClr val="313131"/>
                </a:solidFill>
                <a:effectLst/>
                <a:latin typeface="Adobe Fan Heiti Std B" panose="020B0700000000000000" pitchFamily="34" charset="-128"/>
                <a:ea typeface="Adobe Fan Heiti Std B" panose="020B0700000000000000" pitchFamily="34" charset="-128"/>
              </a:rPr>
              <a:t>res</a:t>
            </a:r>
            <a:r>
              <a:rPr kumimoji="0" lang="en-US" sz="1400" b="1" i="0" u="none" strike="noStrike" cap="none" normalizeH="0" baseline="0" dirty="0" err="1"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err="1" smtClean="0">
                <a:ln>
                  <a:noFill/>
                </a:ln>
                <a:solidFill>
                  <a:srgbClr val="313131"/>
                </a:solidFill>
                <a:effectLst/>
                <a:latin typeface="Adobe Fan Heiti Std B" panose="020B0700000000000000" pitchFamily="34" charset="-128"/>
                <a:ea typeface="Adobe Fan Heiti Std B" panose="020B0700000000000000" pitchFamily="34" charset="-128"/>
              </a:rPr>
              <a:t>getString</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err="1" smtClean="0">
                <a:ln>
                  <a:noFill/>
                </a:ln>
                <a:solidFill>
                  <a:srgbClr val="313131"/>
                </a:solidFill>
                <a:effectLst/>
                <a:latin typeface="Adobe Fan Heiti Std B" panose="020B0700000000000000" pitchFamily="34" charset="-128"/>
                <a:ea typeface="Adobe Fan Heiti Std B" panose="020B0700000000000000" pitchFamily="34" charset="-128"/>
              </a:rPr>
              <a:t>res</a:t>
            </a:r>
            <a:r>
              <a:rPr kumimoji="0" lang="en-US" sz="1400" b="1" i="0" u="none" strike="noStrike" cap="none" normalizeH="0" baseline="0" dirty="0" err="1"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err="1" smtClean="0">
                <a:ln>
                  <a:noFill/>
                </a:ln>
                <a:solidFill>
                  <a:srgbClr val="313131"/>
                </a:solidFill>
                <a:effectLst/>
                <a:latin typeface="Adobe Fan Heiti Std B" panose="020B0700000000000000" pitchFamily="34" charset="-128"/>
                <a:ea typeface="Adobe Fan Heiti Std B" panose="020B0700000000000000" pitchFamily="34" charset="-128"/>
              </a:rPr>
              <a:t>getColumnIndex</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CONTACTS_COLUMN_NAME</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p>
          <a:p>
            <a:pPr lvl="2" eaLnBrk="0" fontAlgn="base" hangingPunct="0">
              <a:spcBef>
                <a:spcPct val="0"/>
              </a:spcBef>
              <a:spcAft>
                <a:spcPct val="0"/>
              </a:spcAft>
            </a:pPr>
            <a:endParaRPr lang="en-US" sz="1400" b="1" dirty="0">
              <a:solidFill>
                <a:srgbClr val="666600"/>
              </a:solidFill>
              <a:latin typeface="Adobe Fan Heiti Std B" panose="020B0700000000000000" pitchFamily="34" charset="-128"/>
              <a:ea typeface="Adobe Fan Heiti Std B" panose="020B0700000000000000" pitchFamily="34" charset="-128"/>
            </a:endParaRPr>
          </a:p>
          <a:p>
            <a:pPr lvl="2" eaLnBrk="0" fontAlgn="base" hangingPunct="0">
              <a:spcBef>
                <a:spcPct val="0"/>
              </a:spcBef>
              <a:spcAft>
                <a:spcPct val="0"/>
              </a:spcAft>
            </a:pP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a:t>
            </a:r>
            <a:r>
              <a:rPr kumimoji="0" lang="en-US" sz="1400" b="1" i="0" u="none" strike="noStrike" cap="none" normalizeH="0" baseline="0" dirty="0" err="1" smtClean="0">
                <a:ln>
                  <a:noFill/>
                </a:ln>
                <a:solidFill>
                  <a:srgbClr val="313131"/>
                </a:solidFill>
                <a:effectLst/>
                <a:latin typeface="Adobe Fan Heiti Std B" panose="020B0700000000000000" pitchFamily="34" charset="-128"/>
                <a:ea typeface="Adobe Fan Heiti Std B" panose="020B0700000000000000" pitchFamily="34" charset="-128"/>
              </a:rPr>
              <a:t>res</a:t>
            </a:r>
            <a:r>
              <a:rPr kumimoji="0" lang="en-US" sz="1400" b="1" i="0" u="none" strike="noStrike" cap="none" normalizeH="0" baseline="0" dirty="0" err="1"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err="1" smtClean="0">
                <a:ln>
                  <a:noFill/>
                </a:ln>
                <a:solidFill>
                  <a:srgbClr val="313131"/>
                </a:solidFill>
                <a:effectLst/>
                <a:latin typeface="Adobe Fan Heiti Std B" panose="020B0700000000000000" pitchFamily="34" charset="-128"/>
                <a:ea typeface="Adobe Fan Heiti Std B" panose="020B0700000000000000" pitchFamily="34" charset="-128"/>
              </a:rPr>
              <a:t>moveToNext</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p>
          <a:p>
            <a:pPr lvl="1" eaLnBrk="0" fontAlgn="base" hangingPunct="0">
              <a:spcBef>
                <a:spcPct val="0"/>
              </a:spcBef>
              <a:spcAft>
                <a:spcPct val="0"/>
              </a:spcAft>
            </a:pPr>
            <a:endParaRPr lang="en-US" sz="1400" b="1" dirty="0">
              <a:solidFill>
                <a:srgbClr val="666600"/>
              </a:solidFill>
              <a:latin typeface="Adobe Fan Heiti Std B" panose="020B0700000000000000" pitchFamily="34" charset="-128"/>
              <a:ea typeface="Adobe Fan Heiti Std B" panose="020B0700000000000000" pitchFamily="34" charset="-128"/>
            </a:endParaRPr>
          </a:p>
          <a:p>
            <a:pPr lvl="1" eaLnBrk="0" fontAlgn="base" hangingPunct="0">
              <a:spcBef>
                <a:spcPct val="0"/>
              </a:spcBef>
              <a:spcAft>
                <a:spcPct val="0"/>
              </a:spcAft>
            </a:pP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a:t>
            </a:r>
          </a:p>
          <a:p>
            <a:pPr lvl="1" eaLnBrk="0" fontAlgn="base" hangingPunct="0">
              <a:spcBef>
                <a:spcPct val="0"/>
              </a:spcBef>
              <a:spcAft>
                <a:spcPct val="0"/>
              </a:spcAft>
            </a:pPr>
            <a:endParaRPr lang="en-US" sz="1400" b="1" dirty="0">
              <a:solidFill>
                <a:srgbClr val="313131"/>
              </a:solidFill>
              <a:latin typeface="Adobe Fan Heiti Std B" panose="020B0700000000000000" pitchFamily="34" charset="-128"/>
              <a:ea typeface="Adobe Fan Heiti Std B" panose="020B0700000000000000" pitchFamily="34" charset="-128"/>
            </a:endParaRPr>
          </a:p>
          <a:p>
            <a:pPr lvl="1" eaLnBrk="0" fontAlgn="base" hangingPunct="0">
              <a:spcBef>
                <a:spcPct val="0"/>
              </a:spcBef>
              <a:spcAft>
                <a:spcPct val="0"/>
              </a:spcAft>
            </a:pPr>
            <a:r>
              <a:rPr kumimoji="0" lang="en-US" sz="1400" b="1" i="0" u="none" strike="noStrike" cap="none" normalizeH="0" baseline="0" dirty="0" smtClean="0">
                <a:ln>
                  <a:noFill/>
                </a:ln>
                <a:solidFill>
                  <a:srgbClr val="000088"/>
                </a:solidFill>
                <a:effectLst/>
                <a:latin typeface="Adobe Fan Heiti Std B" panose="020B0700000000000000" pitchFamily="34" charset="-128"/>
                <a:ea typeface="Adobe Fan Heiti Std B" panose="020B0700000000000000" pitchFamily="34" charset="-128"/>
              </a:rPr>
              <a:t>return</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a:t>
            </a:r>
            <a:r>
              <a:rPr kumimoji="0" lang="en-US" sz="1400" b="1" i="0" u="none" strike="noStrike" cap="none" normalizeH="0" baseline="0" dirty="0" err="1" smtClean="0">
                <a:ln>
                  <a:noFill/>
                </a:ln>
                <a:solidFill>
                  <a:srgbClr val="313131"/>
                </a:solidFill>
                <a:effectLst/>
                <a:latin typeface="Adobe Fan Heiti Std B" panose="020B0700000000000000" pitchFamily="34" charset="-128"/>
                <a:ea typeface="Adobe Fan Heiti Std B" panose="020B0700000000000000" pitchFamily="34" charset="-128"/>
              </a:rPr>
              <a:t>array_list</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1400" b="1" dirty="0">
              <a:solidFill>
                <a:srgbClr val="666600"/>
              </a:solidFill>
              <a:latin typeface="Adobe Fan Heiti Std B" panose="020B0700000000000000" pitchFamily="34" charset="-128"/>
              <a:ea typeface="Adobe Fan Heiti Std B" panose="020B0700000000000000"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2000" b="1" i="0" u="none" strike="noStrike" cap="none" normalizeH="0" baseline="0" dirty="0" smtClean="0">
                <a:ln>
                  <a:noFill/>
                </a:ln>
                <a:solidFill>
                  <a:schemeClr val="tx1"/>
                </a:solidFill>
                <a:effectLst/>
                <a:latin typeface="Adobe Fan Heiti Std B" panose="020B0700000000000000" pitchFamily="34" charset="-128"/>
                <a:ea typeface="Adobe Fan Heiti Std B" panose="020B0700000000000000" pitchFamily="34" charset="-128"/>
              </a:rPr>
              <a:t> </a:t>
            </a:r>
            <a:endParaRPr kumimoji="0" lang="en-US" sz="3600" b="1" i="0" u="none" strike="noStrike" cap="none" normalizeH="0" baseline="0" dirty="0" smtClean="0">
              <a:ln>
                <a:noFill/>
              </a:ln>
              <a:solidFill>
                <a:schemeClr val="tx1"/>
              </a:solidFill>
              <a:effectLst/>
              <a:latin typeface="Adobe Fan Heiti Std B" panose="020B0700000000000000" pitchFamily="34" charset="-128"/>
              <a:ea typeface="Adobe Fan Heiti Std B" panose="020B0700000000000000" pitchFamily="34" charset="-128"/>
            </a:endParaRPr>
          </a:p>
        </p:txBody>
      </p:sp>
    </p:spTree>
    <p:extLst>
      <p:ext uri="{BB962C8B-B14F-4D97-AF65-F5344CB8AC3E}">
        <p14:creationId xmlns:p14="http://schemas.microsoft.com/office/powerpoint/2010/main" val="2438734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fld id="{00000000-1234-1234-1234-123412341234}" type="slidenum">
              <a:rPr lang="en" smtClean="0"/>
              <a:pPr/>
              <a:t>11</a:t>
            </a:fld>
            <a:endParaRPr lang="en"/>
          </a:p>
        </p:txBody>
      </p:sp>
      <p:sp>
        <p:nvSpPr>
          <p:cNvPr id="4" name="Title 1"/>
          <p:cNvSpPr txBox="1">
            <a:spLocks/>
          </p:cNvSpPr>
          <p:nvPr/>
        </p:nvSpPr>
        <p:spPr>
          <a:xfrm>
            <a:off x="2908418" y="2811566"/>
            <a:ext cx="6375163" cy="157432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r>
              <a:rPr lang="en-US" sz="4000" b="1" kern="0" dirty="0" smtClean="0">
                <a:solidFill>
                  <a:schemeClr val="bg1"/>
                </a:solidFill>
                <a:effectLst>
                  <a:outerShdw blurRad="38100" dist="38100" dir="2700000" algn="tl">
                    <a:srgbClr val="000000">
                      <a:alpha val="43137"/>
                    </a:srgbClr>
                  </a:outerShdw>
                </a:effectLst>
              </a:rPr>
              <a:t>SQLiteDatabase </a:t>
            </a:r>
          </a:p>
          <a:p>
            <a:pPr algn="ctr"/>
            <a:r>
              <a:rPr lang="en-US" sz="4000" b="1" kern="0" dirty="0" smtClean="0">
                <a:solidFill>
                  <a:schemeClr val="bg1"/>
                </a:solidFill>
                <a:effectLst>
                  <a:outerShdw blurRad="38100" dist="38100" dir="2700000" algn="tl">
                    <a:srgbClr val="000000">
                      <a:alpha val="43137"/>
                    </a:srgbClr>
                  </a:outerShdw>
                </a:effectLst>
              </a:rPr>
              <a:t>DEMO APP</a:t>
            </a:r>
            <a:br>
              <a:rPr lang="en-US" sz="4000" b="1" kern="0" dirty="0" smtClean="0">
                <a:solidFill>
                  <a:schemeClr val="bg1"/>
                </a:solidFill>
                <a:effectLst>
                  <a:outerShdw blurRad="38100" dist="38100" dir="2700000" algn="tl">
                    <a:srgbClr val="000000">
                      <a:alpha val="43137"/>
                    </a:srgbClr>
                  </a:outerShdw>
                </a:effectLst>
              </a:rPr>
            </a:br>
            <a:endParaRPr lang="en-US" sz="4000" b="1" kern="0"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45242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6373" y="582385"/>
            <a:ext cx="10135313" cy="1546400"/>
          </a:xfrm>
        </p:spPr>
        <p:txBody>
          <a:bodyPr/>
          <a:lstStyle/>
          <a:p>
            <a:r>
              <a:rPr lang="en-US" sz="4800" dirty="0">
                <a:effectLst>
                  <a:outerShdw blurRad="38100" dist="38100" dir="2700000" algn="tl">
                    <a:srgbClr val="000000">
                      <a:alpha val="43137"/>
                    </a:srgbClr>
                  </a:outerShdw>
                </a:effectLst>
              </a:rPr>
              <a:t>Android - SQLite Database</a:t>
            </a:r>
            <a:br>
              <a:rPr lang="en-US" sz="4800" dirty="0">
                <a:effectLst>
                  <a:outerShdw blurRad="38100" dist="38100" dir="2700000" algn="tl">
                    <a:srgbClr val="000000">
                      <a:alpha val="43137"/>
                    </a:srgbClr>
                  </a:outerShdw>
                </a:effectLst>
              </a:rPr>
            </a:br>
            <a:endParaRPr lang="en-US" sz="4800"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632389" y="1939894"/>
            <a:ext cx="7896313" cy="4119073"/>
          </a:xfrm>
        </p:spPr>
        <p:txBody>
          <a:bodyPr/>
          <a:lstStyle/>
          <a:p>
            <a:r>
              <a:rPr lang="en-US" i="1" dirty="0">
                <a:solidFill>
                  <a:srgbClr val="00B050"/>
                </a:solidFill>
              </a:rPr>
              <a:t>SQLite</a:t>
            </a:r>
            <a:r>
              <a:rPr lang="en-US" dirty="0"/>
              <a:t> is a </a:t>
            </a:r>
            <a:r>
              <a:rPr lang="en-US" dirty="0" smtClean="0"/>
              <a:t>open source </a:t>
            </a:r>
            <a:r>
              <a:rPr lang="en-US" dirty="0"/>
              <a:t>SQL database that stores data to a text file on a device. Android comes in with </a:t>
            </a:r>
            <a:r>
              <a:rPr lang="en-US" i="1" dirty="0">
                <a:solidFill>
                  <a:srgbClr val="00B050"/>
                </a:solidFill>
              </a:rPr>
              <a:t>built in SQLite </a:t>
            </a:r>
            <a:r>
              <a:rPr lang="en-US" dirty="0"/>
              <a:t>database implementation</a:t>
            </a:r>
            <a:r>
              <a:rPr lang="en-US" dirty="0" smtClean="0"/>
              <a:t>.</a:t>
            </a:r>
          </a:p>
          <a:p>
            <a:endParaRPr lang="en-US" dirty="0"/>
          </a:p>
          <a:p>
            <a:r>
              <a:rPr lang="en-US" dirty="0"/>
              <a:t>SQLite supports all the </a:t>
            </a:r>
            <a:r>
              <a:rPr lang="en-US" i="1" dirty="0">
                <a:solidFill>
                  <a:srgbClr val="00B050"/>
                </a:solidFill>
              </a:rPr>
              <a:t>relational database </a:t>
            </a:r>
            <a:r>
              <a:rPr lang="en-US" dirty="0"/>
              <a:t>features. In order to access this database, you </a:t>
            </a:r>
            <a:r>
              <a:rPr lang="en-US" i="1" dirty="0">
                <a:solidFill>
                  <a:srgbClr val="00B050"/>
                </a:solidFill>
              </a:rPr>
              <a:t>don't need </a:t>
            </a:r>
            <a:r>
              <a:rPr lang="en-US" dirty="0"/>
              <a:t>to establish any kind of connections for it like JDBC,ODBC </a:t>
            </a:r>
            <a:r>
              <a:rPr lang="en-US" dirty="0" smtClean="0"/>
              <a:t>etc.</a:t>
            </a:r>
          </a:p>
          <a:p>
            <a:endParaRPr lang="en-US" dirty="0" smtClean="0"/>
          </a:p>
          <a:p>
            <a:r>
              <a:rPr lang="en-US" dirty="0"/>
              <a:t>It is </a:t>
            </a:r>
            <a:r>
              <a:rPr lang="en-US" i="1" dirty="0">
                <a:solidFill>
                  <a:srgbClr val="00B050"/>
                </a:solidFill>
              </a:rPr>
              <a:t>embedded</a:t>
            </a:r>
            <a:r>
              <a:rPr lang="en-US" dirty="0"/>
              <a:t> in android </a:t>
            </a:r>
            <a:r>
              <a:rPr lang="en-US" dirty="0" smtClean="0"/>
              <a:t>by default. </a:t>
            </a:r>
            <a:r>
              <a:rPr lang="en-US" dirty="0"/>
              <a:t>So, there is no need to perform any database setup or administration task</a:t>
            </a:r>
            <a:r>
              <a:rPr lang="en-US" dirty="0" smtClean="0"/>
              <a:t>.</a:t>
            </a:r>
          </a:p>
          <a:p>
            <a:endParaRPr lang="en-US" dirty="0"/>
          </a:p>
          <a:p>
            <a:r>
              <a:rPr lang="en-US" b="1" i="1" dirty="0">
                <a:solidFill>
                  <a:srgbClr val="FF0000"/>
                </a:solidFill>
                <a:effectLst>
                  <a:outerShdw blurRad="38100" dist="38100" dir="2700000" algn="tl">
                    <a:srgbClr val="000000">
                      <a:alpha val="43137"/>
                    </a:srgbClr>
                  </a:outerShdw>
                </a:effectLst>
              </a:rPr>
              <a:t>SQLiteOpenHelper</a:t>
            </a:r>
            <a:r>
              <a:rPr lang="en-US" dirty="0"/>
              <a:t> class provides the functionality to use the </a:t>
            </a:r>
            <a:r>
              <a:rPr lang="en-US" i="1" dirty="0">
                <a:solidFill>
                  <a:srgbClr val="00B050"/>
                </a:solidFill>
              </a:rPr>
              <a:t>SQLite database.</a:t>
            </a:r>
          </a:p>
          <a:p>
            <a:endParaRPr lang="en-US" dirty="0"/>
          </a:p>
        </p:txBody>
      </p:sp>
    </p:spTree>
    <p:extLst>
      <p:ext uri="{BB962C8B-B14F-4D97-AF65-F5344CB8AC3E}">
        <p14:creationId xmlns:p14="http://schemas.microsoft.com/office/powerpoint/2010/main" val="2077143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4740" y="479836"/>
            <a:ext cx="9708022" cy="1546400"/>
          </a:xfrm>
        </p:spPr>
        <p:txBody>
          <a:bodyPr/>
          <a:lstStyle/>
          <a:p>
            <a:r>
              <a:rPr lang="en-US" sz="4000" b="1" i="1" dirty="0">
                <a:effectLst>
                  <a:outerShdw blurRad="38100" dist="38100" dir="2700000" algn="tl">
                    <a:srgbClr val="000000">
                      <a:alpha val="43137"/>
                    </a:srgbClr>
                  </a:outerShdw>
                </a:effectLst>
              </a:rPr>
              <a:t>SQLiteOpenHelper</a:t>
            </a:r>
            <a:r>
              <a:rPr lang="en-US" sz="4000" b="1" dirty="0">
                <a:effectLst>
                  <a:outerShdw blurRad="38100" dist="38100" dir="2700000" algn="tl">
                    <a:srgbClr val="000000">
                      <a:alpha val="43137"/>
                    </a:srgbClr>
                  </a:outerShdw>
                </a:effectLst>
              </a:rPr>
              <a:t> class</a:t>
            </a:r>
            <a:br>
              <a:rPr lang="en-US" sz="4000" b="1" dirty="0">
                <a:effectLst>
                  <a:outerShdw blurRad="38100" dist="38100" dir="2700000" algn="tl">
                    <a:srgbClr val="000000">
                      <a:alpha val="43137"/>
                    </a:srgbClr>
                  </a:outerShdw>
                </a:effectLst>
              </a:rPr>
            </a:br>
            <a:endParaRPr lang="en-US" sz="4000"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324740" y="1401510"/>
            <a:ext cx="7819402" cy="2144995"/>
          </a:xfrm>
        </p:spPr>
        <p:txBody>
          <a:bodyPr/>
          <a:lstStyle/>
          <a:p>
            <a:r>
              <a:rPr lang="en-US" dirty="0"/>
              <a:t>The </a:t>
            </a:r>
            <a:r>
              <a:rPr lang="en-US" b="1" dirty="0">
                <a:solidFill>
                  <a:srgbClr val="0070C0"/>
                </a:solidFill>
                <a:effectLst>
                  <a:outerShdw blurRad="38100" dist="38100" dir="2700000" algn="tl">
                    <a:srgbClr val="000000">
                      <a:alpha val="43137"/>
                    </a:srgbClr>
                  </a:outerShdw>
                </a:effectLst>
              </a:rPr>
              <a:t>android.database.sqlite.SQLiteOpenHelper</a:t>
            </a:r>
            <a:r>
              <a:rPr lang="en-US" dirty="0"/>
              <a:t> class is used for database creation and version management. For performing any database operation, you have to provide the implementation of </a:t>
            </a:r>
            <a:r>
              <a:rPr lang="en-US" b="1" dirty="0">
                <a:solidFill>
                  <a:srgbClr val="0070C0"/>
                </a:solidFill>
                <a:effectLst>
                  <a:outerShdw blurRad="38100" dist="38100" dir="2700000" algn="tl">
                    <a:srgbClr val="000000">
                      <a:alpha val="43137"/>
                    </a:srgbClr>
                  </a:outerShdw>
                </a:effectLst>
              </a:rPr>
              <a:t>onCreate()</a:t>
            </a:r>
            <a:r>
              <a:rPr lang="en-US" dirty="0">
                <a:effectLst>
                  <a:outerShdw blurRad="38100" dist="38100" dir="2700000" algn="tl">
                    <a:srgbClr val="000000">
                      <a:alpha val="43137"/>
                    </a:srgbClr>
                  </a:outerShdw>
                </a:effectLst>
              </a:rPr>
              <a:t> </a:t>
            </a:r>
            <a:r>
              <a:rPr lang="en-US" dirty="0"/>
              <a:t>and</a:t>
            </a:r>
            <a:r>
              <a:rPr lang="en-US" dirty="0">
                <a:effectLst>
                  <a:outerShdw blurRad="38100" dist="38100" dir="2700000" algn="tl">
                    <a:srgbClr val="000000">
                      <a:alpha val="43137"/>
                    </a:srgbClr>
                  </a:outerShdw>
                </a:effectLst>
              </a:rPr>
              <a:t> </a:t>
            </a:r>
            <a:r>
              <a:rPr lang="en-US" b="1" dirty="0">
                <a:solidFill>
                  <a:srgbClr val="0070C0"/>
                </a:solidFill>
                <a:effectLst>
                  <a:outerShdw blurRad="38100" dist="38100" dir="2700000" algn="tl">
                    <a:srgbClr val="000000">
                      <a:alpha val="43137"/>
                    </a:srgbClr>
                  </a:outerShdw>
                </a:effectLst>
              </a:rPr>
              <a:t>onUpgrade()</a:t>
            </a:r>
            <a:r>
              <a:rPr lang="en-US" dirty="0"/>
              <a:t> methods of SQLiteOpenHelper class.</a:t>
            </a:r>
            <a:endParaRPr lang="en-US" dirty="0"/>
          </a:p>
        </p:txBody>
      </p:sp>
    </p:spTree>
    <p:extLst>
      <p:ext uri="{BB962C8B-B14F-4D97-AF65-F5344CB8AC3E}">
        <p14:creationId xmlns:p14="http://schemas.microsoft.com/office/powerpoint/2010/main" val="721302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3461"/>
            <a:ext cx="10639514" cy="1546400"/>
          </a:xfrm>
        </p:spPr>
        <p:txBody>
          <a:bodyPr/>
          <a:lstStyle/>
          <a:p>
            <a:r>
              <a:rPr lang="en-US" sz="3600" b="1" dirty="0">
                <a:effectLst>
                  <a:outerShdw blurRad="38100" dist="38100" dir="2700000" algn="tl">
                    <a:srgbClr val="000000">
                      <a:alpha val="43137"/>
                    </a:srgbClr>
                  </a:outerShdw>
                </a:effectLst>
              </a:rPr>
              <a:t>Constructors of SQLiteOpenHelper class</a:t>
            </a:r>
            <a:br>
              <a:rPr lang="en-US" sz="3600" b="1" dirty="0">
                <a:effectLst>
                  <a:outerShdw blurRad="38100" dist="38100" dir="2700000" algn="tl">
                    <a:srgbClr val="000000">
                      <a:alpha val="43137"/>
                    </a:srgbClr>
                  </a:outerShdw>
                </a:effectLst>
              </a:rPr>
            </a:br>
            <a:endParaRPr lang="en-US" sz="3600"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452925" y="1548691"/>
            <a:ext cx="6879365" cy="1046400"/>
          </a:xfrm>
        </p:spPr>
        <p:txBody>
          <a:bodyPr/>
          <a:lstStyle/>
          <a:p>
            <a:r>
              <a:rPr lang="en-US" dirty="0"/>
              <a:t>There are two constructors of SQLiteOpenHelper class.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20685666"/>
              </p:ext>
            </p:extLst>
          </p:nvPr>
        </p:nvGraphicFramePr>
        <p:xfrm>
          <a:off x="324739" y="2341547"/>
          <a:ext cx="7921953" cy="3323436"/>
        </p:xfrm>
        <a:graphic>
          <a:graphicData uri="http://schemas.openxmlformats.org/drawingml/2006/table">
            <a:tbl>
              <a:tblPr/>
              <a:tblGrid>
                <a:gridCol w="4597639"/>
                <a:gridCol w="3324314"/>
              </a:tblGrid>
              <a:tr h="461537">
                <a:tc>
                  <a:txBody>
                    <a:bodyPr/>
                    <a:lstStyle/>
                    <a:p>
                      <a:pPr algn="l" fontAlgn="t"/>
                      <a:r>
                        <a:rPr lang="en-US" sz="1700" dirty="0">
                          <a:solidFill>
                            <a:srgbClr val="000000"/>
                          </a:solidFill>
                          <a:effectLst/>
                          <a:latin typeface="times new roman" panose="02020603050405020304" pitchFamily="18" charset="0"/>
                        </a:rPr>
                        <a:t>Constructor</a:t>
                      </a:r>
                    </a:p>
                  </a:txBody>
                  <a:tcPr marL="101476" marR="101476" marT="101476" marB="101476">
                    <a:lnL w="9525" cap="flat" cmpd="sng" algn="ctr">
                      <a:solidFill>
                        <a:srgbClr val="50A6F9"/>
                      </a:solidFill>
                      <a:prstDash val="solid"/>
                      <a:round/>
                      <a:headEnd type="none" w="med" len="med"/>
                      <a:tailEnd type="none" w="med" len="med"/>
                    </a:lnL>
                    <a:lnR w="9525" cap="flat" cmpd="sng" algn="ctr">
                      <a:solidFill>
                        <a:srgbClr val="50A6F9"/>
                      </a:solidFill>
                      <a:prstDash val="solid"/>
                      <a:round/>
                      <a:headEnd type="none" w="med" len="med"/>
                      <a:tailEnd type="none" w="med" len="med"/>
                    </a:lnR>
                    <a:lnT w="9525" cap="flat" cmpd="sng" algn="ctr">
                      <a:solidFill>
                        <a:srgbClr val="50A6F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700">
                          <a:solidFill>
                            <a:srgbClr val="000000"/>
                          </a:solidFill>
                          <a:effectLst/>
                          <a:latin typeface="times new roman" panose="02020603050405020304" pitchFamily="18" charset="0"/>
                        </a:rPr>
                        <a:t>Description</a:t>
                      </a:r>
                    </a:p>
                  </a:txBody>
                  <a:tcPr marL="101476" marR="101476" marT="101476" marB="101476">
                    <a:lnL w="9525" cap="flat" cmpd="sng" algn="ctr">
                      <a:solidFill>
                        <a:srgbClr val="50A6F9"/>
                      </a:solidFill>
                      <a:prstDash val="solid"/>
                      <a:round/>
                      <a:headEnd type="none" w="med" len="med"/>
                      <a:tailEnd type="none" w="med" len="med"/>
                    </a:lnL>
                    <a:lnR w="9525" cap="flat" cmpd="sng" algn="ctr">
                      <a:solidFill>
                        <a:srgbClr val="50A6F9"/>
                      </a:solidFill>
                      <a:prstDash val="solid"/>
                      <a:round/>
                      <a:headEnd type="none" w="med" len="med"/>
                      <a:tailEnd type="none" w="med" len="med"/>
                    </a:lnR>
                    <a:lnT w="9525" cap="flat" cmpd="sng" algn="ctr">
                      <a:solidFill>
                        <a:srgbClr val="50A6F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1165422">
                <a:tc>
                  <a:txBody>
                    <a:bodyPr/>
                    <a:lstStyle/>
                    <a:p>
                      <a:pPr algn="just" fontAlgn="t"/>
                      <a:r>
                        <a:rPr lang="en-US" sz="1700" b="1" i="0" dirty="0">
                          <a:solidFill>
                            <a:srgbClr val="000000"/>
                          </a:solidFill>
                          <a:effectLst/>
                          <a:latin typeface="verdana" panose="020B0604030504040204" pitchFamily="34" charset="0"/>
                        </a:rPr>
                        <a:t>SQLiteOpenHelper(Context </a:t>
                      </a:r>
                      <a:r>
                        <a:rPr lang="en-US" sz="1700" b="1" i="0" dirty="0" err="1">
                          <a:solidFill>
                            <a:srgbClr val="000000"/>
                          </a:solidFill>
                          <a:effectLst/>
                          <a:latin typeface="verdana" panose="020B0604030504040204" pitchFamily="34" charset="0"/>
                        </a:rPr>
                        <a:t>context</a:t>
                      </a:r>
                      <a:r>
                        <a:rPr lang="en-US" sz="1700" b="1" i="0" dirty="0">
                          <a:solidFill>
                            <a:srgbClr val="000000"/>
                          </a:solidFill>
                          <a:effectLst/>
                          <a:latin typeface="verdana" panose="020B0604030504040204" pitchFamily="34" charset="0"/>
                        </a:rPr>
                        <a:t>, String name, SQLiteDatabase.CursorFactory factory, int version)</a:t>
                      </a:r>
                      <a:endParaRPr lang="en-US" sz="1700" b="0" i="0" dirty="0">
                        <a:solidFill>
                          <a:srgbClr val="000000"/>
                        </a:solidFill>
                        <a:effectLst/>
                        <a:latin typeface="verdana" panose="020B0604030504040204" pitchFamily="34" charset="0"/>
                      </a:endParaRPr>
                    </a:p>
                  </a:txBody>
                  <a:tcPr marL="67651" marR="67651" marT="67651" marB="6765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b="0" i="0">
                          <a:solidFill>
                            <a:srgbClr val="000000"/>
                          </a:solidFill>
                          <a:effectLst/>
                          <a:latin typeface="verdana" panose="020B0604030504040204" pitchFamily="34" charset="0"/>
                        </a:rPr>
                        <a:t>creates an object for creating, opening and managing the database.</a:t>
                      </a:r>
                    </a:p>
                  </a:txBody>
                  <a:tcPr marL="67651" marR="67651" marT="67651" marB="6765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680840">
                <a:tc>
                  <a:txBody>
                    <a:bodyPr/>
                    <a:lstStyle/>
                    <a:p>
                      <a:pPr algn="just" fontAlgn="t"/>
                      <a:r>
                        <a:rPr lang="en-US" sz="1700" b="1" i="0" dirty="0">
                          <a:solidFill>
                            <a:srgbClr val="000000"/>
                          </a:solidFill>
                          <a:effectLst/>
                          <a:latin typeface="verdana" panose="020B0604030504040204" pitchFamily="34" charset="0"/>
                        </a:rPr>
                        <a:t>SQLiteOpenHelper(Context </a:t>
                      </a:r>
                      <a:r>
                        <a:rPr lang="en-US" sz="1700" b="1" i="0" dirty="0" err="1">
                          <a:solidFill>
                            <a:srgbClr val="000000"/>
                          </a:solidFill>
                          <a:effectLst/>
                          <a:latin typeface="verdana" panose="020B0604030504040204" pitchFamily="34" charset="0"/>
                        </a:rPr>
                        <a:t>context</a:t>
                      </a:r>
                      <a:r>
                        <a:rPr lang="en-US" sz="1700" b="1" i="0" dirty="0">
                          <a:solidFill>
                            <a:srgbClr val="000000"/>
                          </a:solidFill>
                          <a:effectLst/>
                          <a:latin typeface="verdana" panose="020B0604030504040204" pitchFamily="34" charset="0"/>
                        </a:rPr>
                        <a:t>, String name, SQLiteDatabase.CursorFactory factory, int version, DatabaseErrorHandler errorHandler)</a:t>
                      </a:r>
                      <a:endParaRPr lang="en-US" sz="1700" b="0" i="0" dirty="0">
                        <a:solidFill>
                          <a:srgbClr val="000000"/>
                        </a:solidFill>
                        <a:effectLst/>
                        <a:latin typeface="verdana" panose="020B0604030504040204" pitchFamily="34" charset="0"/>
                      </a:endParaRPr>
                    </a:p>
                  </a:txBody>
                  <a:tcPr marL="67651" marR="67651" marT="67651" marB="6765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700" b="0" i="0" dirty="0">
                          <a:solidFill>
                            <a:srgbClr val="000000"/>
                          </a:solidFill>
                          <a:effectLst/>
                          <a:latin typeface="verdana" panose="020B0604030504040204" pitchFamily="34" charset="0"/>
                        </a:rPr>
                        <a:t>creates an object for creating, opening and managing the database. It specifies the error handler.</a:t>
                      </a:r>
                    </a:p>
                  </a:txBody>
                  <a:tcPr marL="67651" marR="67651" marT="67651" marB="6765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3835194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278" y="197824"/>
            <a:ext cx="8562886" cy="1546400"/>
          </a:xfrm>
        </p:spPr>
        <p:txBody>
          <a:bodyPr/>
          <a:lstStyle/>
          <a:p>
            <a:r>
              <a:rPr lang="en-US" sz="3600" b="1" dirty="0">
                <a:effectLst>
                  <a:outerShdw blurRad="38100" dist="38100" dir="2700000" algn="tl">
                    <a:srgbClr val="000000">
                      <a:alpha val="43137"/>
                    </a:srgbClr>
                  </a:outerShdw>
                </a:effectLst>
              </a:rPr>
              <a:t>Methods of SQLiteOpenHelper class</a:t>
            </a:r>
            <a:br>
              <a:rPr lang="en-US" sz="3600" b="1" dirty="0">
                <a:effectLst>
                  <a:outerShdw blurRad="38100" dist="38100" dir="2700000" algn="tl">
                    <a:srgbClr val="000000">
                      <a:alpha val="43137"/>
                    </a:srgbClr>
                  </a:outerShdw>
                </a:effectLst>
              </a:rPr>
            </a:br>
            <a:endParaRPr lang="en-US" sz="3600"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606751" y="1394866"/>
            <a:ext cx="6426437" cy="1046400"/>
          </a:xfrm>
        </p:spPr>
        <p:txBody>
          <a:bodyPr/>
          <a:lstStyle/>
          <a:p>
            <a:r>
              <a:rPr lang="en-US" dirty="0"/>
              <a:t>There are many methods in SQLiteOpenHelper class. Some of them are as follows: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74700638"/>
              </p:ext>
            </p:extLst>
          </p:nvPr>
        </p:nvGraphicFramePr>
        <p:xfrm>
          <a:off x="876321" y="2441266"/>
          <a:ext cx="6336532" cy="3677871"/>
        </p:xfrm>
        <a:graphic>
          <a:graphicData uri="http://schemas.openxmlformats.org/drawingml/2006/table">
            <a:tbl>
              <a:tblPr/>
              <a:tblGrid>
                <a:gridCol w="3678587"/>
                <a:gridCol w="2657945"/>
              </a:tblGrid>
              <a:tr h="392831">
                <a:tc>
                  <a:txBody>
                    <a:bodyPr/>
                    <a:lstStyle/>
                    <a:p>
                      <a:pPr algn="l" fontAlgn="t"/>
                      <a:r>
                        <a:rPr lang="en-US" sz="1400">
                          <a:solidFill>
                            <a:srgbClr val="000000"/>
                          </a:solidFill>
                          <a:effectLst/>
                          <a:latin typeface="times new roman" panose="02020603050405020304" pitchFamily="18" charset="0"/>
                        </a:rPr>
                        <a:t>Method</a:t>
                      </a:r>
                    </a:p>
                  </a:txBody>
                  <a:tcPr marL="87501" marR="87501" marT="87501" marB="87501">
                    <a:lnL w="9525" cap="flat" cmpd="sng" algn="ctr">
                      <a:solidFill>
                        <a:srgbClr val="F0AF46"/>
                      </a:solidFill>
                      <a:prstDash val="solid"/>
                      <a:round/>
                      <a:headEnd type="none" w="med" len="med"/>
                      <a:tailEnd type="none" w="med" len="med"/>
                    </a:lnL>
                    <a:lnR w="9525" cap="flat" cmpd="sng" algn="ctr">
                      <a:solidFill>
                        <a:srgbClr val="F0AF46"/>
                      </a:solidFill>
                      <a:prstDash val="solid"/>
                      <a:round/>
                      <a:headEnd type="none" w="med" len="med"/>
                      <a:tailEnd type="none" w="med" len="med"/>
                    </a:lnR>
                    <a:lnT w="9525" cap="flat" cmpd="sng" algn="ctr">
                      <a:solidFill>
                        <a:srgbClr val="F0AF4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400">
                          <a:solidFill>
                            <a:srgbClr val="000000"/>
                          </a:solidFill>
                          <a:effectLst/>
                          <a:latin typeface="times new roman" panose="02020603050405020304" pitchFamily="18" charset="0"/>
                        </a:rPr>
                        <a:t>Description</a:t>
                      </a:r>
                    </a:p>
                  </a:txBody>
                  <a:tcPr marL="87501" marR="87501" marT="87501" marB="87501">
                    <a:lnL w="9525" cap="flat" cmpd="sng" algn="ctr">
                      <a:solidFill>
                        <a:srgbClr val="F0AF46"/>
                      </a:solidFill>
                      <a:prstDash val="solid"/>
                      <a:round/>
                      <a:headEnd type="none" w="med" len="med"/>
                      <a:tailEnd type="none" w="med" len="med"/>
                    </a:lnL>
                    <a:lnR w="9525" cap="flat" cmpd="sng" algn="ctr">
                      <a:solidFill>
                        <a:srgbClr val="F0AF46"/>
                      </a:solidFill>
                      <a:prstDash val="solid"/>
                      <a:round/>
                      <a:headEnd type="none" w="med" len="med"/>
                      <a:tailEnd type="none" w="med" len="med"/>
                    </a:lnR>
                    <a:lnT w="9525" cap="flat" cmpd="sng" algn="ctr">
                      <a:solidFill>
                        <a:srgbClr val="F0AF4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552326">
                <a:tc>
                  <a:txBody>
                    <a:bodyPr/>
                    <a:lstStyle/>
                    <a:p>
                      <a:pPr algn="just" fontAlgn="t"/>
                      <a:r>
                        <a:rPr lang="en-US" sz="1400" b="1" i="0" dirty="0">
                          <a:solidFill>
                            <a:srgbClr val="000000"/>
                          </a:solidFill>
                          <a:effectLst/>
                          <a:latin typeface="verdana" panose="020B0604030504040204" pitchFamily="34" charset="0"/>
                        </a:rPr>
                        <a:t>public abstract void onCreate(SQLiteDatabase db)</a:t>
                      </a:r>
                      <a:endParaRPr lang="en-US" sz="1400" b="0" i="0" dirty="0">
                        <a:solidFill>
                          <a:srgbClr val="000000"/>
                        </a:solidFill>
                        <a:effectLst/>
                        <a:latin typeface="verdana" panose="020B0604030504040204" pitchFamily="34" charset="0"/>
                      </a:endParaRPr>
                    </a:p>
                  </a:txBody>
                  <a:tcPr marL="58334" marR="58334" marT="58334" marB="583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b="0" i="0">
                          <a:solidFill>
                            <a:srgbClr val="000000"/>
                          </a:solidFill>
                          <a:effectLst/>
                          <a:latin typeface="verdana" panose="020B0604030504040204" pitchFamily="34" charset="0"/>
                        </a:rPr>
                        <a:t>called only once when database is created for the first time.</a:t>
                      </a:r>
                    </a:p>
                  </a:txBody>
                  <a:tcPr marL="58334" marR="58334" marT="58334" marB="583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987983">
                <a:tc>
                  <a:txBody>
                    <a:bodyPr/>
                    <a:lstStyle/>
                    <a:p>
                      <a:pPr algn="just" fontAlgn="t"/>
                      <a:r>
                        <a:rPr lang="en-US" sz="1400" b="1" i="0" dirty="0">
                          <a:solidFill>
                            <a:srgbClr val="000000"/>
                          </a:solidFill>
                          <a:effectLst/>
                          <a:latin typeface="verdana" panose="020B0604030504040204" pitchFamily="34" charset="0"/>
                        </a:rPr>
                        <a:t>public abstract void onUpgrade(SQLiteDatabase db, int </a:t>
                      </a:r>
                      <a:r>
                        <a:rPr lang="en-US" sz="1400" b="1" i="0" dirty="0" err="1">
                          <a:solidFill>
                            <a:srgbClr val="000000"/>
                          </a:solidFill>
                          <a:effectLst/>
                          <a:latin typeface="verdana" panose="020B0604030504040204" pitchFamily="34" charset="0"/>
                        </a:rPr>
                        <a:t>oldVersion</a:t>
                      </a:r>
                      <a:r>
                        <a:rPr lang="en-US" sz="1400" b="1" i="0" dirty="0">
                          <a:solidFill>
                            <a:srgbClr val="000000"/>
                          </a:solidFill>
                          <a:effectLst/>
                          <a:latin typeface="verdana" panose="020B0604030504040204" pitchFamily="34" charset="0"/>
                        </a:rPr>
                        <a:t>, int </a:t>
                      </a:r>
                      <a:r>
                        <a:rPr lang="en-US" sz="1400" b="1" i="0" dirty="0" err="1">
                          <a:solidFill>
                            <a:srgbClr val="000000"/>
                          </a:solidFill>
                          <a:effectLst/>
                          <a:latin typeface="verdana" panose="020B0604030504040204" pitchFamily="34" charset="0"/>
                        </a:rPr>
                        <a:t>newVersion</a:t>
                      </a:r>
                      <a:r>
                        <a:rPr lang="en-US" sz="1400" b="1" i="0" dirty="0">
                          <a:solidFill>
                            <a:srgbClr val="000000"/>
                          </a:solidFill>
                          <a:effectLst/>
                          <a:latin typeface="verdana" panose="020B0604030504040204" pitchFamily="34" charset="0"/>
                        </a:rPr>
                        <a:t>)</a:t>
                      </a:r>
                      <a:endParaRPr lang="en-US" sz="1400" b="0" i="0" dirty="0">
                        <a:solidFill>
                          <a:srgbClr val="000000"/>
                        </a:solidFill>
                        <a:effectLst/>
                        <a:latin typeface="verdana" panose="020B0604030504040204" pitchFamily="34" charset="0"/>
                      </a:endParaRPr>
                    </a:p>
                  </a:txBody>
                  <a:tcPr marL="58334" marR="58334" marT="58334" marB="583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b="0" i="0">
                          <a:solidFill>
                            <a:srgbClr val="000000"/>
                          </a:solidFill>
                          <a:effectLst/>
                          <a:latin typeface="verdana" panose="020B0604030504040204" pitchFamily="34" charset="0"/>
                        </a:rPr>
                        <a:t>called when database needs to be upgraded.</a:t>
                      </a:r>
                    </a:p>
                  </a:txBody>
                  <a:tcPr marL="58334" marR="58334" marT="58334" marB="583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52326">
                <a:tc>
                  <a:txBody>
                    <a:bodyPr/>
                    <a:lstStyle/>
                    <a:p>
                      <a:pPr algn="just" fontAlgn="t"/>
                      <a:r>
                        <a:rPr lang="en-US" sz="1400" b="1" i="0">
                          <a:solidFill>
                            <a:srgbClr val="000000"/>
                          </a:solidFill>
                          <a:effectLst/>
                          <a:latin typeface="verdana" panose="020B0604030504040204" pitchFamily="34" charset="0"/>
                        </a:rPr>
                        <a:t>public synchronized void close ()</a:t>
                      </a:r>
                      <a:endParaRPr lang="en-US" sz="1400" b="0" i="0">
                        <a:solidFill>
                          <a:srgbClr val="000000"/>
                        </a:solidFill>
                        <a:effectLst/>
                        <a:latin typeface="verdana" panose="020B0604030504040204" pitchFamily="34" charset="0"/>
                      </a:endParaRPr>
                    </a:p>
                  </a:txBody>
                  <a:tcPr marL="58334" marR="58334" marT="58334" marB="583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b="0" i="0">
                          <a:solidFill>
                            <a:srgbClr val="000000"/>
                          </a:solidFill>
                          <a:effectLst/>
                          <a:latin typeface="verdana" panose="020B0604030504040204" pitchFamily="34" charset="0"/>
                        </a:rPr>
                        <a:t>closes the database object.</a:t>
                      </a:r>
                    </a:p>
                  </a:txBody>
                  <a:tcPr marL="58334" marR="58334" marT="58334" marB="583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987983">
                <a:tc>
                  <a:txBody>
                    <a:bodyPr/>
                    <a:lstStyle/>
                    <a:p>
                      <a:pPr algn="just" fontAlgn="t"/>
                      <a:r>
                        <a:rPr lang="en-US" sz="1400" b="1" i="0" dirty="0">
                          <a:solidFill>
                            <a:srgbClr val="000000"/>
                          </a:solidFill>
                          <a:effectLst/>
                          <a:latin typeface="verdana" panose="020B0604030504040204" pitchFamily="34" charset="0"/>
                        </a:rPr>
                        <a:t>public void </a:t>
                      </a:r>
                      <a:r>
                        <a:rPr lang="en-US" sz="1400" b="1" i="0" dirty="0" err="1">
                          <a:solidFill>
                            <a:srgbClr val="000000"/>
                          </a:solidFill>
                          <a:effectLst/>
                          <a:latin typeface="verdana" panose="020B0604030504040204" pitchFamily="34" charset="0"/>
                        </a:rPr>
                        <a:t>onDowngrade</a:t>
                      </a:r>
                      <a:r>
                        <a:rPr lang="en-US" sz="1400" b="1" i="0" dirty="0">
                          <a:solidFill>
                            <a:srgbClr val="000000"/>
                          </a:solidFill>
                          <a:effectLst/>
                          <a:latin typeface="verdana" panose="020B0604030504040204" pitchFamily="34" charset="0"/>
                        </a:rPr>
                        <a:t>(SQLiteDatabase db, int </a:t>
                      </a:r>
                      <a:r>
                        <a:rPr lang="en-US" sz="1400" b="1" i="0" dirty="0" err="1">
                          <a:solidFill>
                            <a:srgbClr val="000000"/>
                          </a:solidFill>
                          <a:effectLst/>
                          <a:latin typeface="verdana" panose="020B0604030504040204" pitchFamily="34" charset="0"/>
                        </a:rPr>
                        <a:t>oldVersion</a:t>
                      </a:r>
                      <a:r>
                        <a:rPr lang="en-US" sz="1400" b="1" i="0" dirty="0">
                          <a:solidFill>
                            <a:srgbClr val="000000"/>
                          </a:solidFill>
                          <a:effectLst/>
                          <a:latin typeface="verdana" panose="020B0604030504040204" pitchFamily="34" charset="0"/>
                        </a:rPr>
                        <a:t>, int </a:t>
                      </a:r>
                      <a:r>
                        <a:rPr lang="en-US" sz="1400" b="1" i="0" dirty="0" err="1">
                          <a:solidFill>
                            <a:srgbClr val="000000"/>
                          </a:solidFill>
                          <a:effectLst/>
                          <a:latin typeface="verdana" panose="020B0604030504040204" pitchFamily="34" charset="0"/>
                        </a:rPr>
                        <a:t>newVersion</a:t>
                      </a:r>
                      <a:r>
                        <a:rPr lang="en-US" sz="1400" b="1" i="0" dirty="0">
                          <a:solidFill>
                            <a:srgbClr val="000000"/>
                          </a:solidFill>
                          <a:effectLst/>
                          <a:latin typeface="verdana" panose="020B0604030504040204" pitchFamily="34" charset="0"/>
                        </a:rPr>
                        <a:t>)</a:t>
                      </a:r>
                      <a:endParaRPr lang="en-US" sz="1400" b="0" i="0" dirty="0">
                        <a:solidFill>
                          <a:srgbClr val="000000"/>
                        </a:solidFill>
                        <a:effectLst/>
                        <a:latin typeface="verdana" panose="020B0604030504040204" pitchFamily="34" charset="0"/>
                      </a:endParaRPr>
                    </a:p>
                  </a:txBody>
                  <a:tcPr marL="58334" marR="58334" marT="58334" marB="583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b="0" i="0" dirty="0">
                          <a:solidFill>
                            <a:srgbClr val="000000"/>
                          </a:solidFill>
                          <a:effectLst/>
                          <a:latin typeface="verdana" panose="020B0604030504040204" pitchFamily="34" charset="0"/>
                        </a:rPr>
                        <a:t>called when database needs to be downgraded.</a:t>
                      </a:r>
                    </a:p>
                  </a:txBody>
                  <a:tcPr marL="58334" marR="58334" marT="58334" marB="583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3679577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2435" y="147569"/>
            <a:ext cx="6375163" cy="1546400"/>
          </a:xfrm>
        </p:spPr>
        <p:txBody>
          <a:bodyPr/>
          <a:lstStyle/>
          <a:p>
            <a:r>
              <a:rPr lang="en-US" sz="4000" b="1" dirty="0">
                <a:effectLst>
                  <a:outerShdw blurRad="38100" dist="38100" dir="2700000" algn="tl">
                    <a:srgbClr val="000000">
                      <a:alpha val="43137"/>
                    </a:srgbClr>
                  </a:outerShdw>
                </a:effectLst>
              </a:rPr>
              <a:t>SQLiteDatabase class</a:t>
            </a:r>
            <a:br>
              <a:rPr lang="en-US" sz="4000" b="1" dirty="0">
                <a:effectLst>
                  <a:outerShdw blurRad="38100" dist="38100" dir="2700000" algn="tl">
                    <a:srgbClr val="000000">
                      <a:alpha val="43137"/>
                    </a:srgbClr>
                  </a:outerShdw>
                </a:effectLst>
              </a:rPr>
            </a:br>
            <a:endParaRPr lang="en-US" sz="4000"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640933" y="1548691"/>
            <a:ext cx="6853727" cy="1046400"/>
          </a:xfrm>
        </p:spPr>
        <p:txBody>
          <a:bodyPr/>
          <a:lstStyle/>
          <a:p>
            <a:r>
              <a:rPr lang="en-US" dirty="0"/>
              <a:t>It contains methods to be performed on sqlite database such as </a:t>
            </a:r>
            <a:r>
              <a:rPr lang="en-US" b="1" dirty="0">
                <a:solidFill>
                  <a:srgbClr val="0070C0"/>
                </a:solidFill>
                <a:effectLst>
                  <a:outerShdw blurRad="38100" dist="38100" dir="2700000" algn="tl">
                    <a:srgbClr val="000000">
                      <a:alpha val="43137"/>
                    </a:srgbClr>
                  </a:outerShdw>
                </a:effectLst>
              </a:rPr>
              <a:t>create</a:t>
            </a:r>
            <a:r>
              <a:rPr lang="en-US" dirty="0"/>
              <a:t>, </a:t>
            </a:r>
            <a:r>
              <a:rPr lang="en-US" b="1" dirty="0">
                <a:solidFill>
                  <a:srgbClr val="0070C0"/>
                </a:solidFill>
                <a:effectLst>
                  <a:outerShdw blurRad="38100" dist="38100" dir="2700000" algn="tl">
                    <a:srgbClr val="000000">
                      <a:alpha val="43137"/>
                    </a:srgbClr>
                  </a:outerShdw>
                </a:effectLst>
              </a:rPr>
              <a:t>update</a:t>
            </a:r>
            <a:r>
              <a:rPr lang="en-US" dirty="0"/>
              <a:t>, </a:t>
            </a:r>
            <a:r>
              <a:rPr lang="en-US" b="1" dirty="0">
                <a:solidFill>
                  <a:srgbClr val="0070C0"/>
                </a:solidFill>
                <a:effectLst>
                  <a:outerShdw blurRad="38100" dist="38100" dir="2700000" algn="tl">
                    <a:srgbClr val="000000">
                      <a:alpha val="43137"/>
                    </a:srgbClr>
                  </a:outerShdw>
                </a:effectLst>
              </a:rPr>
              <a:t>delete</a:t>
            </a:r>
            <a:r>
              <a:rPr lang="en-US" dirty="0"/>
              <a:t>, </a:t>
            </a:r>
            <a:r>
              <a:rPr lang="en-US" b="1" dirty="0">
                <a:solidFill>
                  <a:srgbClr val="0070C0"/>
                </a:solidFill>
                <a:effectLst>
                  <a:outerShdw blurRad="38100" dist="38100" dir="2700000" algn="tl">
                    <a:srgbClr val="000000">
                      <a:alpha val="43137"/>
                    </a:srgbClr>
                  </a:outerShdw>
                </a:effectLst>
              </a:rPr>
              <a:t>select</a:t>
            </a:r>
            <a:r>
              <a:rPr lang="en-US" dirty="0">
                <a:solidFill>
                  <a:srgbClr val="0070C0"/>
                </a:solidFill>
                <a:effectLst>
                  <a:outerShdw blurRad="38100" dist="38100" dir="2700000" algn="tl">
                    <a:srgbClr val="000000">
                      <a:alpha val="43137"/>
                    </a:srgbClr>
                  </a:outerShdw>
                </a:effectLst>
              </a:rPr>
              <a:t> </a:t>
            </a:r>
            <a:r>
              <a:rPr lang="en-US" dirty="0"/>
              <a:t>etc.</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55051434"/>
              </p:ext>
            </p:extLst>
          </p:nvPr>
        </p:nvGraphicFramePr>
        <p:xfrm>
          <a:off x="811849" y="2762915"/>
          <a:ext cx="7451934" cy="3480795"/>
        </p:xfrm>
        <a:graphic>
          <a:graphicData uri="http://schemas.openxmlformats.org/drawingml/2006/table">
            <a:tbl>
              <a:tblPr/>
              <a:tblGrid>
                <a:gridCol w="3725967"/>
                <a:gridCol w="3725967"/>
              </a:tblGrid>
              <a:tr h="261591">
                <a:tc>
                  <a:txBody>
                    <a:bodyPr/>
                    <a:lstStyle/>
                    <a:p>
                      <a:pPr algn="l" fontAlgn="t"/>
                      <a:r>
                        <a:rPr lang="en-US" sz="1000">
                          <a:solidFill>
                            <a:srgbClr val="000000"/>
                          </a:solidFill>
                          <a:effectLst/>
                          <a:latin typeface="times new roman" panose="02020603050405020304" pitchFamily="18" charset="0"/>
                        </a:rPr>
                        <a:t>Method</a:t>
                      </a:r>
                    </a:p>
                  </a:txBody>
                  <a:tcPr marL="58268" marR="58268" marT="58268" marB="58268">
                    <a:lnL w="9525" cap="flat" cmpd="sng" algn="ctr">
                      <a:solidFill>
                        <a:srgbClr val="B033FF"/>
                      </a:solidFill>
                      <a:prstDash val="solid"/>
                      <a:round/>
                      <a:headEnd type="none" w="med" len="med"/>
                      <a:tailEnd type="none" w="med" len="med"/>
                    </a:lnL>
                    <a:lnR w="9525" cap="flat" cmpd="sng" algn="ctr">
                      <a:solidFill>
                        <a:srgbClr val="B033FF"/>
                      </a:solidFill>
                      <a:prstDash val="solid"/>
                      <a:round/>
                      <a:headEnd type="none" w="med" len="med"/>
                      <a:tailEnd type="none" w="med" len="med"/>
                    </a:lnR>
                    <a:lnT w="9525" cap="flat" cmpd="sng" algn="ctr">
                      <a:solidFill>
                        <a:srgbClr val="B033F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000">
                          <a:solidFill>
                            <a:srgbClr val="000000"/>
                          </a:solidFill>
                          <a:effectLst/>
                          <a:latin typeface="times new roman" panose="02020603050405020304" pitchFamily="18" charset="0"/>
                        </a:rPr>
                        <a:t>Description</a:t>
                      </a:r>
                    </a:p>
                  </a:txBody>
                  <a:tcPr marL="58268" marR="58268" marT="58268" marB="58268">
                    <a:lnL w="9525" cap="flat" cmpd="sng" algn="ctr">
                      <a:solidFill>
                        <a:srgbClr val="B033FF"/>
                      </a:solidFill>
                      <a:prstDash val="solid"/>
                      <a:round/>
                      <a:headEnd type="none" w="med" len="med"/>
                      <a:tailEnd type="none" w="med" len="med"/>
                    </a:lnL>
                    <a:lnR w="9525" cap="flat" cmpd="sng" algn="ctr">
                      <a:solidFill>
                        <a:srgbClr val="B033FF"/>
                      </a:solidFill>
                      <a:prstDash val="solid"/>
                      <a:round/>
                      <a:headEnd type="none" w="med" len="med"/>
                      <a:tailEnd type="none" w="med" len="med"/>
                    </a:lnR>
                    <a:lnT w="9525" cap="flat" cmpd="sng" algn="ctr">
                      <a:solidFill>
                        <a:srgbClr val="B033F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367800">
                <a:tc>
                  <a:txBody>
                    <a:bodyPr/>
                    <a:lstStyle/>
                    <a:p>
                      <a:pPr algn="just" fontAlgn="t"/>
                      <a:r>
                        <a:rPr lang="en-US" sz="1000" b="1" i="0">
                          <a:solidFill>
                            <a:srgbClr val="000000"/>
                          </a:solidFill>
                          <a:effectLst/>
                          <a:latin typeface="verdana" panose="020B0604030504040204" pitchFamily="34" charset="0"/>
                        </a:rPr>
                        <a:t>void execSQL(String sql)</a:t>
                      </a:r>
                      <a:endParaRPr lang="en-US" sz="1000" b="0" i="0">
                        <a:solidFill>
                          <a:srgbClr val="000000"/>
                        </a:solidFill>
                        <a:effectLst/>
                        <a:latin typeface="verdana" panose="020B0604030504040204" pitchFamily="34" charset="0"/>
                      </a:endParaRPr>
                    </a:p>
                  </a:txBody>
                  <a:tcPr marL="38845" marR="38845" marT="38845" marB="388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000" b="0" i="0">
                          <a:solidFill>
                            <a:srgbClr val="000000"/>
                          </a:solidFill>
                          <a:effectLst/>
                          <a:latin typeface="verdana" panose="020B0604030504040204" pitchFamily="34" charset="0"/>
                        </a:rPr>
                        <a:t>executes the sql query not select query.</a:t>
                      </a:r>
                    </a:p>
                  </a:txBody>
                  <a:tcPr marL="38845" marR="38845" marT="38845" marB="388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238129">
                <a:tc>
                  <a:txBody>
                    <a:bodyPr/>
                    <a:lstStyle/>
                    <a:p>
                      <a:pPr algn="just" fontAlgn="t"/>
                      <a:r>
                        <a:rPr lang="en-US" sz="1000" b="1" i="0" dirty="0">
                          <a:solidFill>
                            <a:srgbClr val="000000"/>
                          </a:solidFill>
                          <a:effectLst/>
                          <a:latin typeface="verdana" panose="020B0604030504040204" pitchFamily="34" charset="0"/>
                        </a:rPr>
                        <a:t>long insert(String table, String </a:t>
                      </a:r>
                      <a:r>
                        <a:rPr lang="en-US" sz="1000" b="1" i="0" dirty="0" err="1">
                          <a:solidFill>
                            <a:srgbClr val="000000"/>
                          </a:solidFill>
                          <a:effectLst/>
                          <a:latin typeface="verdana" panose="020B0604030504040204" pitchFamily="34" charset="0"/>
                        </a:rPr>
                        <a:t>nullColumnHack</a:t>
                      </a:r>
                      <a:r>
                        <a:rPr lang="en-US" sz="1000" b="1" i="0" dirty="0">
                          <a:solidFill>
                            <a:srgbClr val="000000"/>
                          </a:solidFill>
                          <a:effectLst/>
                          <a:latin typeface="verdana" panose="020B0604030504040204" pitchFamily="34" charset="0"/>
                        </a:rPr>
                        <a:t>, ContentValues values)</a:t>
                      </a:r>
                      <a:endParaRPr lang="en-US" sz="1000" b="0" i="0" dirty="0">
                        <a:solidFill>
                          <a:srgbClr val="000000"/>
                        </a:solidFill>
                        <a:effectLst/>
                        <a:latin typeface="verdana" panose="020B0604030504040204" pitchFamily="34" charset="0"/>
                      </a:endParaRPr>
                    </a:p>
                  </a:txBody>
                  <a:tcPr marL="38845" marR="38845" marT="38845" marB="388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000" b="0" i="0">
                          <a:solidFill>
                            <a:srgbClr val="000000"/>
                          </a:solidFill>
                          <a:effectLst/>
                          <a:latin typeface="verdana" panose="020B0604030504040204" pitchFamily="34" charset="0"/>
                        </a:rPr>
                        <a:t>inserts a record on the database. The table specifies the table name, nullColumnHack doesn't allow completely null values. If second argument is null, android will store null values if values are empty. The third argument specifies the values to be stored.</a:t>
                      </a:r>
                    </a:p>
                  </a:txBody>
                  <a:tcPr marL="38845" marR="38845" marT="38845" marB="388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57910">
                <a:tc>
                  <a:txBody>
                    <a:bodyPr/>
                    <a:lstStyle/>
                    <a:p>
                      <a:pPr algn="just" fontAlgn="t"/>
                      <a:r>
                        <a:rPr lang="en-US" sz="1000" b="1" i="0" dirty="0">
                          <a:solidFill>
                            <a:srgbClr val="000000"/>
                          </a:solidFill>
                          <a:effectLst/>
                          <a:latin typeface="verdana" panose="020B0604030504040204" pitchFamily="34" charset="0"/>
                        </a:rPr>
                        <a:t>int update(String table, ContentValues values, String </a:t>
                      </a:r>
                      <a:r>
                        <a:rPr lang="en-US" sz="1000" b="1" i="0" dirty="0" err="1">
                          <a:solidFill>
                            <a:srgbClr val="000000"/>
                          </a:solidFill>
                          <a:effectLst/>
                          <a:latin typeface="verdana" panose="020B0604030504040204" pitchFamily="34" charset="0"/>
                        </a:rPr>
                        <a:t>whereClause</a:t>
                      </a:r>
                      <a:r>
                        <a:rPr lang="en-US" sz="1000" b="1" i="0" dirty="0">
                          <a:solidFill>
                            <a:srgbClr val="000000"/>
                          </a:solidFill>
                          <a:effectLst/>
                          <a:latin typeface="verdana" panose="020B0604030504040204" pitchFamily="34" charset="0"/>
                        </a:rPr>
                        <a:t>, String[] </a:t>
                      </a:r>
                      <a:r>
                        <a:rPr lang="en-US" sz="1000" b="1" i="0" dirty="0" err="1">
                          <a:solidFill>
                            <a:srgbClr val="000000"/>
                          </a:solidFill>
                          <a:effectLst/>
                          <a:latin typeface="verdana" panose="020B0604030504040204" pitchFamily="34" charset="0"/>
                        </a:rPr>
                        <a:t>whereArgs</a:t>
                      </a:r>
                      <a:r>
                        <a:rPr lang="en-US" sz="1000" b="1" i="0" dirty="0">
                          <a:solidFill>
                            <a:srgbClr val="000000"/>
                          </a:solidFill>
                          <a:effectLst/>
                          <a:latin typeface="verdana" panose="020B0604030504040204" pitchFamily="34" charset="0"/>
                        </a:rPr>
                        <a:t>)</a:t>
                      </a:r>
                      <a:endParaRPr lang="en-US" sz="1000" b="0" i="0" dirty="0">
                        <a:solidFill>
                          <a:srgbClr val="000000"/>
                        </a:solidFill>
                        <a:effectLst/>
                        <a:latin typeface="verdana" panose="020B0604030504040204" pitchFamily="34" charset="0"/>
                      </a:endParaRPr>
                    </a:p>
                  </a:txBody>
                  <a:tcPr marL="38845" marR="38845" marT="38845" marB="388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000" b="0" i="0">
                          <a:solidFill>
                            <a:srgbClr val="000000"/>
                          </a:solidFill>
                          <a:effectLst/>
                          <a:latin typeface="verdana" panose="020B0604030504040204" pitchFamily="34" charset="0"/>
                        </a:rPr>
                        <a:t>updates a row.</a:t>
                      </a:r>
                    </a:p>
                  </a:txBody>
                  <a:tcPr marL="38845" marR="38845" marT="38845" marB="388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948020">
                <a:tc>
                  <a:txBody>
                    <a:bodyPr/>
                    <a:lstStyle/>
                    <a:p>
                      <a:pPr algn="just" fontAlgn="t"/>
                      <a:r>
                        <a:rPr lang="en-US" sz="1000" b="1" i="0">
                          <a:solidFill>
                            <a:srgbClr val="000000"/>
                          </a:solidFill>
                          <a:effectLst/>
                          <a:latin typeface="verdana" panose="020B0604030504040204" pitchFamily="34" charset="0"/>
                        </a:rPr>
                        <a:t>Cursor query(String table, String[] columns, String selection, String[] selectionArgs, String groupBy, String having, String orderBy)</a:t>
                      </a:r>
                      <a:endParaRPr lang="en-US" sz="1000" b="0" i="0">
                        <a:solidFill>
                          <a:srgbClr val="000000"/>
                        </a:solidFill>
                        <a:effectLst/>
                        <a:latin typeface="verdana" panose="020B0604030504040204" pitchFamily="34" charset="0"/>
                      </a:endParaRPr>
                    </a:p>
                  </a:txBody>
                  <a:tcPr marL="38845" marR="38845" marT="38845" marB="388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000" b="0" i="0" dirty="0">
                          <a:solidFill>
                            <a:srgbClr val="000000"/>
                          </a:solidFill>
                          <a:effectLst/>
                          <a:latin typeface="verdana" panose="020B0604030504040204" pitchFamily="34" charset="0"/>
                        </a:rPr>
                        <a:t>returns a cursor over the </a:t>
                      </a:r>
                      <a:r>
                        <a:rPr lang="en-US" sz="1000" b="0" i="0" dirty="0" err="1">
                          <a:solidFill>
                            <a:srgbClr val="000000"/>
                          </a:solidFill>
                          <a:effectLst/>
                          <a:latin typeface="verdana" panose="020B0604030504040204" pitchFamily="34" charset="0"/>
                        </a:rPr>
                        <a:t>resultset</a:t>
                      </a:r>
                      <a:r>
                        <a:rPr lang="en-US" sz="1000" b="0" i="0" dirty="0">
                          <a:solidFill>
                            <a:srgbClr val="000000"/>
                          </a:solidFill>
                          <a:effectLst/>
                          <a:latin typeface="verdana" panose="020B0604030504040204" pitchFamily="34" charset="0"/>
                        </a:rPr>
                        <a:t>.</a:t>
                      </a:r>
                    </a:p>
                  </a:txBody>
                  <a:tcPr marL="38845" marR="38845" marT="38845" marB="388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2244812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7018" y="278675"/>
            <a:ext cx="8116386" cy="995612"/>
          </a:xfrm>
        </p:spPr>
        <p:txBody>
          <a:bodyPr/>
          <a:lstStyle/>
          <a:p>
            <a:r>
              <a:rPr lang="en-US" sz="4000" b="1" dirty="0" smtClean="0">
                <a:effectLst>
                  <a:outerShdw blurRad="38100" dist="38100" dir="2700000" algn="tl">
                    <a:srgbClr val="000000">
                      <a:alpha val="43137"/>
                    </a:srgbClr>
                  </a:outerShdw>
                </a:effectLst>
              </a:rPr>
              <a:t>SQlite Insert Example</a:t>
            </a:r>
            <a:endParaRPr lang="en-US" sz="4000" b="1" dirty="0">
              <a:effectLst>
                <a:outerShdw blurRad="38100" dist="38100" dir="2700000" algn="tl">
                  <a:srgbClr val="000000">
                    <a:alpha val="43137"/>
                  </a:srgbClr>
                </a:outerShdw>
              </a:effectLst>
            </a:endParaRPr>
          </a:p>
        </p:txBody>
      </p:sp>
      <p:sp>
        <p:nvSpPr>
          <p:cNvPr id="4" name="Rectangle 1"/>
          <p:cNvSpPr>
            <a:spLocks noGrp="1" noChangeArrowheads="1"/>
          </p:cNvSpPr>
          <p:nvPr>
            <p:ph type="subTitle" idx="1"/>
          </p:nvPr>
        </p:nvSpPr>
        <p:spPr bwMode="auto">
          <a:xfrm>
            <a:off x="627018" y="1813418"/>
            <a:ext cx="6705600" cy="311744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u="none" strike="noStrike" cap="none" normalizeH="0" baseline="0" dirty="0" smtClean="0">
                <a:ln>
                  <a:noFill/>
                </a:ln>
                <a:solidFill>
                  <a:srgbClr val="000088"/>
                </a:solidFill>
                <a:latin typeface="Adobe Fan Heiti Std B" panose="020B0700000000000000" pitchFamily="34" charset="-128"/>
                <a:ea typeface="Adobe Fan Heiti Std B" panose="020B0700000000000000" pitchFamily="34" charset="-128"/>
              </a:rPr>
              <a:t>public</a:t>
            </a:r>
            <a:r>
              <a:rPr kumimoji="0" lang="en-US" sz="1400" b="1" u="none" strike="noStrike" cap="none" normalizeH="0" baseline="0" dirty="0" smtClean="0">
                <a:ln>
                  <a:noFill/>
                </a:ln>
                <a:solidFill>
                  <a:srgbClr val="313131"/>
                </a:solidFill>
                <a:latin typeface="Adobe Fan Heiti Std B" panose="020B0700000000000000" pitchFamily="34" charset="-128"/>
                <a:ea typeface="Adobe Fan Heiti Std B" panose="020B0700000000000000" pitchFamily="34" charset="-128"/>
              </a:rPr>
              <a:t> </a:t>
            </a:r>
            <a:r>
              <a:rPr kumimoji="0" lang="en-US" sz="1400" b="1" u="none" strike="noStrike" cap="none" normalizeH="0" baseline="0" dirty="0" smtClean="0">
                <a:ln>
                  <a:noFill/>
                </a:ln>
                <a:solidFill>
                  <a:srgbClr val="000088"/>
                </a:solidFill>
                <a:latin typeface="Adobe Fan Heiti Std B" panose="020B0700000000000000" pitchFamily="34" charset="-128"/>
                <a:ea typeface="Adobe Fan Heiti Std B" panose="020B0700000000000000" pitchFamily="34" charset="-128"/>
              </a:rPr>
              <a:t>boolean</a:t>
            </a:r>
            <a:r>
              <a:rPr kumimoji="0" lang="en-US" sz="1400" b="1" u="none" strike="noStrike" cap="none" normalizeH="0" baseline="0" dirty="0" smtClean="0">
                <a:ln>
                  <a:noFill/>
                </a:ln>
                <a:solidFill>
                  <a:srgbClr val="313131"/>
                </a:solidFill>
                <a:latin typeface="Adobe Fan Heiti Std B" panose="020B0700000000000000" pitchFamily="34" charset="-128"/>
                <a:ea typeface="Adobe Fan Heiti Std B" panose="020B0700000000000000" pitchFamily="34" charset="-128"/>
              </a:rPr>
              <a:t> insertContact </a:t>
            </a:r>
            <a:r>
              <a:rPr kumimoji="0" lang="en-US" sz="1400" b="1" u="none" strike="noStrike" cap="none" normalizeH="0" baseline="0" dirty="0" smtClean="0">
                <a:ln>
                  <a:noFill/>
                </a:ln>
                <a:solidFill>
                  <a:srgbClr val="666600"/>
                </a:solidFill>
                <a:latin typeface="Adobe Fan Heiti Std B" panose="020B0700000000000000" pitchFamily="34" charset="-128"/>
                <a:ea typeface="Adobe Fan Heiti Std B" panose="020B0700000000000000" pitchFamily="34" charset="-128"/>
              </a:rPr>
              <a:t>(</a:t>
            </a:r>
            <a:r>
              <a:rPr kumimoji="0" lang="en-US" sz="1400" b="1" u="none" strike="noStrike" cap="none" normalizeH="0" baseline="0" dirty="0" smtClean="0">
                <a:ln>
                  <a:noFill/>
                </a:ln>
                <a:solidFill>
                  <a:srgbClr val="7F0055"/>
                </a:solidFill>
                <a:latin typeface="Adobe Fan Heiti Std B" panose="020B0700000000000000" pitchFamily="34" charset="-128"/>
                <a:ea typeface="Adobe Fan Heiti Std B" panose="020B0700000000000000" pitchFamily="34" charset="-128"/>
              </a:rPr>
              <a:t>String</a:t>
            </a:r>
            <a:r>
              <a:rPr kumimoji="0" lang="en-US" sz="1400" b="1" u="none" strike="noStrike" cap="none" normalizeH="0" baseline="0" dirty="0" smtClean="0">
                <a:ln>
                  <a:noFill/>
                </a:ln>
                <a:solidFill>
                  <a:srgbClr val="313131"/>
                </a:solidFill>
                <a:latin typeface="Adobe Fan Heiti Std B" panose="020B0700000000000000" pitchFamily="34" charset="-128"/>
                <a:ea typeface="Adobe Fan Heiti Std B" panose="020B0700000000000000" pitchFamily="34" charset="-128"/>
              </a:rPr>
              <a:t> name</a:t>
            </a:r>
            <a:r>
              <a:rPr kumimoji="0" lang="en-US" sz="1400" b="1" u="none" strike="noStrike" cap="none" normalizeH="0" baseline="0" dirty="0" smtClean="0">
                <a:ln>
                  <a:noFill/>
                </a:ln>
                <a:solidFill>
                  <a:srgbClr val="666600"/>
                </a:solidFill>
                <a:latin typeface="Adobe Fan Heiti Std B" panose="020B0700000000000000" pitchFamily="34" charset="-128"/>
                <a:ea typeface="Adobe Fan Heiti Std B" panose="020B0700000000000000" pitchFamily="34" charset="-128"/>
              </a:rPr>
              <a:t>,</a:t>
            </a:r>
            <a:r>
              <a:rPr kumimoji="0" lang="en-US" sz="1400" b="1" u="none" strike="noStrike" cap="none" normalizeH="0" baseline="0" dirty="0" smtClean="0">
                <a:ln>
                  <a:noFill/>
                </a:ln>
                <a:solidFill>
                  <a:srgbClr val="313131"/>
                </a:solidFill>
                <a:latin typeface="Adobe Fan Heiti Std B" panose="020B0700000000000000" pitchFamily="34" charset="-128"/>
                <a:ea typeface="Adobe Fan Heiti Std B" panose="020B0700000000000000" pitchFamily="34" charset="-128"/>
              </a:rPr>
              <a:t> </a:t>
            </a:r>
            <a:r>
              <a:rPr kumimoji="0" lang="en-US" sz="1400" b="1" u="none" strike="noStrike" cap="none" normalizeH="0" baseline="0" dirty="0" smtClean="0">
                <a:ln>
                  <a:noFill/>
                </a:ln>
                <a:solidFill>
                  <a:srgbClr val="7F0055"/>
                </a:solidFill>
                <a:latin typeface="Adobe Fan Heiti Std B" panose="020B0700000000000000" pitchFamily="34" charset="-128"/>
                <a:ea typeface="Adobe Fan Heiti Std B" panose="020B0700000000000000" pitchFamily="34" charset="-128"/>
              </a:rPr>
              <a:t>String</a:t>
            </a:r>
            <a:r>
              <a:rPr kumimoji="0" lang="en-US" sz="1400" b="1" u="none" strike="noStrike" cap="none" normalizeH="0" baseline="0" dirty="0" smtClean="0">
                <a:ln>
                  <a:noFill/>
                </a:ln>
                <a:solidFill>
                  <a:srgbClr val="313131"/>
                </a:solidFill>
                <a:latin typeface="Adobe Fan Heiti Std B" panose="020B0700000000000000" pitchFamily="34" charset="-128"/>
                <a:ea typeface="Adobe Fan Heiti Std B" panose="020B0700000000000000" pitchFamily="34" charset="-128"/>
              </a:rPr>
              <a:t> phone</a:t>
            </a:r>
            <a:r>
              <a:rPr kumimoji="0" lang="en-US" sz="1400" b="1" u="none" strike="noStrike" cap="none" normalizeH="0" baseline="0" dirty="0" smtClean="0">
                <a:ln>
                  <a:noFill/>
                </a:ln>
                <a:solidFill>
                  <a:srgbClr val="666600"/>
                </a:solidFill>
                <a:latin typeface="Adobe Fan Heiti Std B" panose="020B0700000000000000" pitchFamily="34" charset="-128"/>
                <a:ea typeface="Adobe Fan Heiti Std B" panose="020B0700000000000000" pitchFamily="34" charset="-128"/>
              </a:rPr>
              <a:t>,</a:t>
            </a:r>
            <a:r>
              <a:rPr kumimoji="0" lang="en-US" sz="1400" b="1" u="none" strike="noStrike" cap="none" normalizeH="0" baseline="0" dirty="0" smtClean="0">
                <a:ln>
                  <a:noFill/>
                </a:ln>
                <a:solidFill>
                  <a:srgbClr val="313131"/>
                </a:solidFill>
                <a:latin typeface="Adobe Fan Heiti Std B" panose="020B0700000000000000" pitchFamily="34" charset="-128"/>
                <a:ea typeface="Adobe Fan Heiti Std B" panose="020B0700000000000000" pitchFamily="34" charset="-128"/>
              </a:rPr>
              <a:t> </a:t>
            </a:r>
            <a:r>
              <a:rPr kumimoji="0" lang="en-US" sz="1400" b="1" u="none" strike="noStrike" cap="none" normalizeH="0" baseline="0" dirty="0" smtClean="0">
                <a:ln>
                  <a:noFill/>
                </a:ln>
                <a:solidFill>
                  <a:srgbClr val="7F0055"/>
                </a:solidFill>
                <a:latin typeface="Adobe Fan Heiti Std B" panose="020B0700000000000000" pitchFamily="34" charset="-128"/>
                <a:ea typeface="Adobe Fan Heiti Std B" panose="020B0700000000000000" pitchFamily="34" charset="-128"/>
              </a:rPr>
              <a:t>String</a:t>
            </a:r>
            <a:r>
              <a:rPr kumimoji="0" lang="en-US" sz="1400" b="1" u="none" strike="noStrike" cap="none" normalizeH="0" baseline="0" dirty="0" smtClean="0">
                <a:ln>
                  <a:noFill/>
                </a:ln>
                <a:solidFill>
                  <a:srgbClr val="313131"/>
                </a:solidFill>
                <a:latin typeface="Adobe Fan Heiti Std B" panose="020B0700000000000000" pitchFamily="34" charset="-128"/>
                <a:ea typeface="Adobe Fan Heiti Std B" panose="020B0700000000000000" pitchFamily="34" charset="-128"/>
              </a:rPr>
              <a:t> email</a:t>
            </a:r>
            <a:r>
              <a:rPr kumimoji="0" lang="en-US" sz="1400" b="1" u="none" strike="noStrike" cap="none" normalizeH="0" baseline="0" dirty="0" smtClean="0">
                <a:ln>
                  <a:noFill/>
                </a:ln>
                <a:solidFill>
                  <a:srgbClr val="666600"/>
                </a:solidFill>
                <a:latin typeface="Adobe Fan Heiti Std B" panose="020B0700000000000000" pitchFamily="34" charset="-128"/>
                <a:ea typeface="Adobe Fan Heiti Std B" panose="020B0700000000000000" pitchFamily="34" charset="-128"/>
              </a:rPr>
              <a:t>,</a:t>
            </a:r>
            <a:r>
              <a:rPr kumimoji="0" lang="en-US" sz="1400" b="1" u="none" strike="noStrike" cap="none" normalizeH="0" baseline="0" dirty="0" smtClean="0">
                <a:ln>
                  <a:noFill/>
                </a:ln>
                <a:solidFill>
                  <a:srgbClr val="313131"/>
                </a:solidFill>
                <a:latin typeface="Adobe Fan Heiti Std B" panose="020B0700000000000000" pitchFamily="34" charset="-128"/>
                <a:ea typeface="Adobe Fan Heiti Std B" panose="020B0700000000000000" pitchFamily="34" charset="-128"/>
              </a:rPr>
              <a:t> </a:t>
            </a:r>
            <a:r>
              <a:rPr kumimoji="0" lang="en-US" sz="1400" b="1" u="none" strike="noStrike" cap="none" normalizeH="0" baseline="0" dirty="0" smtClean="0">
                <a:ln>
                  <a:noFill/>
                </a:ln>
                <a:solidFill>
                  <a:srgbClr val="7F0055"/>
                </a:solidFill>
                <a:latin typeface="Adobe Fan Heiti Std B" panose="020B0700000000000000" pitchFamily="34" charset="-128"/>
                <a:ea typeface="Adobe Fan Heiti Std B" panose="020B0700000000000000" pitchFamily="34" charset="-128"/>
              </a:rPr>
              <a:t>String</a:t>
            </a:r>
            <a:r>
              <a:rPr kumimoji="0" lang="en-US" sz="1400" b="1" u="none" strike="noStrike" cap="none" normalizeH="0" baseline="0" dirty="0" smtClean="0">
                <a:ln>
                  <a:noFill/>
                </a:ln>
                <a:solidFill>
                  <a:srgbClr val="313131"/>
                </a:solidFill>
                <a:latin typeface="Adobe Fan Heiti Std B" panose="020B0700000000000000" pitchFamily="34" charset="-128"/>
                <a:ea typeface="Adobe Fan Heiti Std B" panose="020B0700000000000000" pitchFamily="34" charset="-128"/>
              </a:rPr>
              <a:t> street</a:t>
            </a:r>
            <a:r>
              <a:rPr kumimoji="0" lang="en-US" sz="1400" b="1" u="none" strike="noStrike" cap="none" normalizeH="0" baseline="0" dirty="0" smtClean="0">
                <a:ln>
                  <a:noFill/>
                </a:ln>
                <a:solidFill>
                  <a:srgbClr val="666600"/>
                </a:solidFill>
                <a:latin typeface="Adobe Fan Heiti Std B" panose="020B0700000000000000" pitchFamily="34" charset="-128"/>
                <a:ea typeface="Adobe Fan Heiti Std B" panose="020B0700000000000000" pitchFamily="34" charset="-128"/>
              </a:rPr>
              <a:t>,</a:t>
            </a:r>
            <a:r>
              <a:rPr kumimoji="0" lang="en-US" sz="1400" b="1" u="none" strike="noStrike" cap="none" normalizeH="0" baseline="0" dirty="0" smtClean="0">
                <a:ln>
                  <a:noFill/>
                </a:ln>
                <a:solidFill>
                  <a:srgbClr val="7F0055"/>
                </a:solidFill>
                <a:latin typeface="Adobe Fan Heiti Std B" panose="020B0700000000000000" pitchFamily="34" charset="-128"/>
                <a:ea typeface="Adobe Fan Heiti Std B" panose="020B0700000000000000" pitchFamily="34" charset="-128"/>
              </a:rPr>
              <a:t>String</a:t>
            </a:r>
            <a:r>
              <a:rPr kumimoji="0" lang="en-US" sz="1400" b="1" u="none" strike="noStrike" cap="none" normalizeH="0" baseline="0" dirty="0" smtClean="0">
                <a:ln>
                  <a:noFill/>
                </a:ln>
                <a:solidFill>
                  <a:srgbClr val="313131"/>
                </a:solidFill>
                <a:latin typeface="Adobe Fan Heiti Std B" panose="020B0700000000000000" pitchFamily="34" charset="-128"/>
                <a:ea typeface="Adobe Fan Heiti Std B" panose="020B0700000000000000" pitchFamily="34" charset="-128"/>
              </a:rPr>
              <a:t> place</a:t>
            </a:r>
            <a:r>
              <a:rPr kumimoji="0" lang="en-US" sz="1400" b="1" u="none" strike="noStrike" cap="none" normalizeH="0" baseline="0" dirty="0" smtClean="0">
                <a:ln>
                  <a:noFill/>
                </a:ln>
                <a:solidFill>
                  <a:srgbClr val="666600"/>
                </a:solidFill>
                <a:latin typeface="Adobe Fan Heiti Std B" panose="020B0700000000000000" pitchFamily="34" charset="-128"/>
                <a:ea typeface="Adobe Fan Heiti Std B" panose="020B0700000000000000" pitchFamily="34" charset="-128"/>
              </a:rPr>
              <a:t>)</a:t>
            </a:r>
            <a:r>
              <a:rPr kumimoji="0" lang="en-US" sz="1400" b="1" u="none" strike="noStrike" cap="none" normalizeH="0" baseline="0" dirty="0" smtClean="0">
                <a:ln>
                  <a:noFill/>
                </a:ln>
                <a:solidFill>
                  <a:srgbClr val="313131"/>
                </a:solidFill>
                <a:latin typeface="Adobe Fan Heiti Std B" panose="020B0700000000000000" pitchFamily="34" charset="-128"/>
                <a:ea typeface="Adobe Fan Heiti Std B" panose="020B0700000000000000" pitchFamily="34" charset="-128"/>
              </a:rPr>
              <a:t> </a:t>
            </a:r>
            <a:r>
              <a:rPr kumimoji="0" lang="en-US" sz="1400" b="1" u="none" strike="noStrike" cap="none" normalizeH="0" baseline="0" dirty="0" smtClean="0">
                <a:ln>
                  <a:noFill/>
                </a:ln>
                <a:solidFill>
                  <a:srgbClr val="666600"/>
                </a:solidFill>
                <a:latin typeface="Adobe Fan Heiti Std B" panose="020B0700000000000000" pitchFamily="34" charset="-128"/>
                <a:ea typeface="Adobe Fan Heiti Std B" panose="020B0700000000000000"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1" u="none" strike="noStrike" cap="none" normalizeH="0" baseline="0" dirty="0" smtClean="0">
              <a:ln>
                <a:noFill/>
              </a:ln>
              <a:solidFill>
                <a:srgbClr val="666600"/>
              </a:solidFill>
              <a:latin typeface="Adobe Fan Heiti Std B" panose="020B0700000000000000" pitchFamily="34" charset="-128"/>
              <a:ea typeface="Adobe Fan Heiti Std B" panose="020B0700000000000000"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u="none" strike="noStrike" cap="none" normalizeH="0" baseline="0" dirty="0" smtClean="0">
                <a:ln>
                  <a:noFill/>
                </a:ln>
                <a:solidFill>
                  <a:srgbClr val="313131"/>
                </a:solidFill>
                <a:latin typeface="Adobe Fan Heiti Std B" panose="020B0700000000000000" pitchFamily="34" charset="-128"/>
                <a:ea typeface="Adobe Fan Heiti Std B" panose="020B0700000000000000" pitchFamily="34" charset="-128"/>
              </a:rPr>
              <a:t> 	</a:t>
            </a:r>
            <a:r>
              <a:rPr kumimoji="0" lang="en-US" sz="1400" b="1" u="none" strike="noStrike" cap="none" normalizeH="0" baseline="0" dirty="0" smtClean="0">
                <a:ln>
                  <a:noFill/>
                </a:ln>
                <a:solidFill>
                  <a:srgbClr val="7F0055"/>
                </a:solidFill>
                <a:latin typeface="Adobe Fan Heiti Std B" panose="020B0700000000000000" pitchFamily="34" charset="-128"/>
                <a:ea typeface="Adobe Fan Heiti Std B" panose="020B0700000000000000" pitchFamily="34" charset="-128"/>
              </a:rPr>
              <a:t>SQLiteDatabase</a:t>
            </a:r>
            <a:r>
              <a:rPr kumimoji="0" lang="en-US" sz="1400" b="1" u="none" strike="noStrike" cap="none" normalizeH="0" baseline="0" dirty="0" smtClean="0">
                <a:ln>
                  <a:noFill/>
                </a:ln>
                <a:solidFill>
                  <a:srgbClr val="313131"/>
                </a:solidFill>
                <a:latin typeface="Adobe Fan Heiti Std B" panose="020B0700000000000000" pitchFamily="34" charset="-128"/>
                <a:ea typeface="Adobe Fan Heiti Std B" panose="020B0700000000000000" pitchFamily="34" charset="-128"/>
              </a:rPr>
              <a:t> db </a:t>
            </a:r>
            <a:r>
              <a:rPr kumimoji="0" lang="en-US" sz="1400" b="1" u="none" strike="noStrike" cap="none" normalizeH="0" baseline="0" dirty="0" smtClean="0">
                <a:ln>
                  <a:noFill/>
                </a:ln>
                <a:solidFill>
                  <a:srgbClr val="666600"/>
                </a:solidFill>
                <a:latin typeface="Adobe Fan Heiti Std B" panose="020B0700000000000000" pitchFamily="34" charset="-128"/>
                <a:ea typeface="Adobe Fan Heiti Std B" panose="020B0700000000000000" pitchFamily="34" charset="-128"/>
              </a:rPr>
              <a:t>=</a:t>
            </a:r>
            <a:r>
              <a:rPr kumimoji="0" lang="en-US" sz="1400" b="1" u="none" strike="noStrike" cap="none" normalizeH="0" baseline="0" dirty="0" smtClean="0">
                <a:ln>
                  <a:noFill/>
                </a:ln>
                <a:solidFill>
                  <a:srgbClr val="313131"/>
                </a:solidFill>
                <a:latin typeface="Adobe Fan Heiti Std B" panose="020B0700000000000000" pitchFamily="34" charset="-128"/>
                <a:ea typeface="Adobe Fan Heiti Std B" panose="020B0700000000000000" pitchFamily="34" charset="-128"/>
              </a:rPr>
              <a:t> </a:t>
            </a:r>
            <a:r>
              <a:rPr kumimoji="0" lang="en-US" sz="1400" b="1" u="none" strike="noStrike" cap="none" normalizeH="0" baseline="0" dirty="0" smtClean="0">
                <a:ln>
                  <a:noFill/>
                </a:ln>
                <a:solidFill>
                  <a:srgbClr val="000088"/>
                </a:solidFill>
                <a:latin typeface="Adobe Fan Heiti Std B" panose="020B0700000000000000" pitchFamily="34" charset="-128"/>
                <a:ea typeface="Adobe Fan Heiti Std B" panose="020B0700000000000000" pitchFamily="34" charset="-128"/>
              </a:rPr>
              <a:t>this</a:t>
            </a:r>
            <a:r>
              <a:rPr kumimoji="0" lang="en-US" sz="1400" b="1" u="none" strike="noStrike" cap="none" normalizeH="0" baseline="0" dirty="0" smtClean="0">
                <a:ln>
                  <a:noFill/>
                </a:ln>
                <a:solidFill>
                  <a:srgbClr val="666600"/>
                </a:solidFill>
                <a:latin typeface="Adobe Fan Heiti Std B" panose="020B0700000000000000" pitchFamily="34" charset="-128"/>
                <a:ea typeface="Adobe Fan Heiti Std B" panose="020B0700000000000000" pitchFamily="34" charset="-128"/>
              </a:rPr>
              <a:t>.</a:t>
            </a:r>
            <a:r>
              <a:rPr kumimoji="0" lang="en-US" sz="1400" b="1" u="none" strike="noStrike" cap="none" normalizeH="0" baseline="0" dirty="0" smtClean="0">
                <a:ln>
                  <a:noFill/>
                </a:ln>
                <a:solidFill>
                  <a:srgbClr val="313131"/>
                </a:solidFill>
                <a:latin typeface="Adobe Fan Heiti Std B" panose="020B0700000000000000" pitchFamily="34" charset="-128"/>
                <a:ea typeface="Adobe Fan Heiti Std B" panose="020B0700000000000000" pitchFamily="34" charset="-128"/>
              </a:rPr>
              <a:t>getWritableDatabase</a:t>
            </a:r>
            <a:r>
              <a:rPr kumimoji="0" lang="en-US" sz="1400" b="1" u="none" strike="noStrike" cap="none" normalizeH="0" baseline="0" dirty="0" smtClean="0">
                <a:ln>
                  <a:noFill/>
                </a:ln>
                <a:solidFill>
                  <a:srgbClr val="666600"/>
                </a:solidFill>
                <a:latin typeface="Adobe Fan Heiti Std B" panose="020B0700000000000000" pitchFamily="34" charset="-128"/>
                <a:ea typeface="Adobe Fan Heiti Std B" panose="020B0700000000000000" pitchFamily="34" charset="-128"/>
              </a:rPr>
              <a:t>();</a:t>
            </a:r>
            <a:r>
              <a:rPr kumimoji="0" lang="en-US" sz="1400" b="1" u="none" strike="noStrike" cap="none" normalizeH="0" baseline="0" dirty="0" smtClean="0">
                <a:ln>
                  <a:noFill/>
                </a:ln>
                <a:solidFill>
                  <a:srgbClr val="313131"/>
                </a:solidFill>
                <a:latin typeface="Adobe Fan Heiti Std B" panose="020B0700000000000000" pitchFamily="34" charset="-128"/>
                <a:ea typeface="Adobe Fan Heiti Std B" panose="020B0700000000000000"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u="none" strike="noStrike" cap="none" normalizeH="0" baseline="0" dirty="0" smtClean="0">
                <a:ln>
                  <a:noFill/>
                </a:ln>
                <a:solidFill>
                  <a:srgbClr val="7F0055"/>
                </a:solidFill>
                <a:latin typeface="Adobe Fan Heiti Std B" panose="020B0700000000000000" pitchFamily="34" charset="-128"/>
                <a:ea typeface="Adobe Fan Heiti Std B" panose="020B0700000000000000" pitchFamily="34" charset="-128"/>
              </a:rPr>
              <a:t>	ContentValues</a:t>
            </a:r>
            <a:r>
              <a:rPr kumimoji="0" lang="en-US" sz="1400" b="1" u="none" strike="noStrike" cap="none" normalizeH="0" baseline="0" dirty="0" smtClean="0">
                <a:ln>
                  <a:noFill/>
                </a:ln>
                <a:solidFill>
                  <a:srgbClr val="313131"/>
                </a:solidFill>
                <a:latin typeface="Adobe Fan Heiti Std B" panose="020B0700000000000000" pitchFamily="34" charset="-128"/>
                <a:ea typeface="Adobe Fan Heiti Std B" panose="020B0700000000000000" pitchFamily="34" charset="-128"/>
              </a:rPr>
              <a:t> </a:t>
            </a:r>
            <a:r>
              <a:rPr kumimoji="0" lang="en-US" sz="1400" b="1" u="none" strike="noStrike" cap="none" normalizeH="0" baseline="0" dirty="0" smtClean="0">
                <a:ln>
                  <a:noFill/>
                </a:ln>
                <a:solidFill>
                  <a:srgbClr val="313131"/>
                </a:solidFill>
                <a:latin typeface="Adobe Fan Heiti Std B" panose="020B0700000000000000" pitchFamily="34" charset="-128"/>
                <a:ea typeface="Adobe Fan Heiti Std B" panose="020B0700000000000000" pitchFamily="34" charset="-128"/>
              </a:rPr>
              <a:t>contentValues</a:t>
            </a:r>
            <a:r>
              <a:rPr kumimoji="0" lang="en-US" sz="1400" b="1" u="none" strike="noStrike" cap="none" normalizeH="0" baseline="0" dirty="0" smtClean="0">
                <a:ln>
                  <a:noFill/>
                </a:ln>
                <a:solidFill>
                  <a:srgbClr val="313131"/>
                </a:solidFill>
                <a:latin typeface="Adobe Fan Heiti Std B" panose="020B0700000000000000" pitchFamily="34" charset="-128"/>
                <a:ea typeface="Adobe Fan Heiti Std B" panose="020B0700000000000000" pitchFamily="34" charset="-128"/>
              </a:rPr>
              <a:t> </a:t>
            </a:r>
            <a:r>
              <a:rPr kumimoji="0" lang="en-US" sz="1400" b="1" u="none" strike="noStrike" cap="none" normalizeH="0" baseline="0" dirty="0" smtClean="0">
                <a:ln>
                  <a:noFill/>
                </a:ln>
                <a:solidFill>
                  <a:srgbClr val="666600"/>
                </a:solidFill>
                <a:latin typeface="Adobe Fan Heiti Std B" panose="020B0700000000000000" pitchFamily="34" charset="-128"/>
                <a:ea typeface="Adobe Fan Heiti Std B" panose="020B0700000000000000" pitchFamily="34" charset="-128"/>
              </a:rPr>
              <a:t>=</a:t>
            </a:r>
            <a:r>
              <a:rPr kumimoji="0" lang="en-US" sz="1400" b="1" u="none" strike="noStrike" cap="none" normalizeH="0" baseline="0" dirty="0" smtClean="0">
                <a:ln>
                  <a:noFill/>
                </a:ln>
                <a:solidFill>
                  <a:srgbClr val="313131"/>
                </a:solidFill>
                <a:latin typeface="Adobe Fan Heiti Std B" panose="020B0700000000000000" pitchFamily="34" charset="-128"/>
                <a:ea typeface="Adobe Fan Heiti Std B" panose="020B0700000000000000" pitchFamily="34" charset="-128"/>
              </a:rPr>
              <a:t> </a:t>
            </a:r>
            <a:r>
              <a:rPr kumimoji="0" lang="en-US" sz="1400" b="1" u="none" strike="noStrike" cap="none" normalizeH="0" baseline="0" dirty="0" smtClean="0">
                <a:ln>
                  <a:noFill/>
                </a:ln>
                <a:solidFill>
                  <a:srgbClr val="000088"/>
                </a:solidFill>
                <a:latin typeface="Adobe Fan Heiti Std B" panose="020B0700000000000000" pitchFamily="34" charset="-128"/>
                <a:ea typeface="Adobe Fan Heiti Std B" panose="020B0700000000000000" pitchFamily="34" charset="-128"/>
              </a:rPr>
              <a:t>new</a:t>
            </a:r>
            <a:r>
              <a:rPr kumimoji="0" lang="en-US" sz="1400" b="1" u="none" strike="noStrike" cap="none" normalizeH="0" baseline="0" dirty="0" smtClean="0">
                <a:ln>
                  <a:noFill/>
                </a:ln>
                <a:solidFill>
                  <a:srgbClr val="313131"/>
                </a:solidFill>
                <a:latin typeface="Adobe Fan Heiti Std B" panose="020B0700000000000000" pitchFamily="34" charset="-128"/>
                <a:ea typeface="Adobe Fan Heiti Std B" panose="020B0700000000000000" pitchFamily="34" charset="-128"/>
              </a:rPr>
              <a:t> </a:t>
            </a:r>
            <a:r>
              <a:rPr kumimoji="0" lang="en-US" sz="1400" b="1" u="none" strike="noStrike" cap="none" normalizeH="0" baseline="0" dirty="0" smtClean="0">
                <a:ln>
                  <a:noFill/>
                </a:ln>
                <a:solidFill>
                  <a:srgbClr val="7F0055"/>
                </a:solidFill>
                <a:latin typeface="Adobe Fan Heiti Std B" panose="020B0700000000000000" pitchFamily="34" charset="-128"/>
                <a:ea typeface="Adobe Fan Heiti Std B" panose="020B0700000000000000" pitchFamily="34" charset="-128"/>
              </a:rPr>
              <a:t>ContentValues</a:t>
            </a:r>
            <a:r>
              <a:rPr kumimoji="0" lang="en-US" sz="1400" b="1" u="none" strike="noStrike" cap="none" normalizeH="0" baseline="0" dirty="0" smtClean="0">
                <a:ln>
                  <a:noFill/>
                </a:ln>
                <a:solidFill>
                  <a:srgbClr val="666600"/>
                </a:solidFill>
                <a:latin typeface="Adobe Fan Heiti Std B" panose="020B0700000000000000" pitchFamily="34" charset="-128"/>
                <a:ea typeface="Adobe Fan Heiti Std B" panose="020B0700000000000000"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u="none" strike="noStrike" cap="none" normalizeH="0" baseline="0" dirty="0" smtClean="0">
                <a:ln>
                  <a:noFill/>
                </a:ln>
                <a:solidFill>
                  <a:srgbClr val="313131"/>
                </a:solidFill>
                <a:latin typeface="Adobe Fan Heiti Std B" panose="020B0700000000000000" pitchFamily="34" charset="-128"/>
                <a:ea typeface="Adobe Fan Heiti Std B" panose="020B0700000000000000" pitchFamily="34" charset="-128"/>
              </a:rPr>
              <a:t> 	contentValues</a:t>
            </a:r>
            <a:r>
              <a:rPr kumimoji="0" lang="en-US" sz="1400" b="1" u="none" strike="noStrike" cap="none" normalizeH="0" baseline="0" dirty="0" smtClean="0">
                <a:ln>
                  <a:noFill/>
                </a:ln>
                <a:solidFill>
                  <a:srgbClr val="666600"/>
                </a:solidFill>
                <a:latin typeface="Adobe Fan Heiti Std B" panose="020B0700000000000000" pitchFamily="34" charset="-128"/>
                <a:ea typeface="Adobe Fan Heiti Std B" panose="020B0700000000000000" pitchFamily="34" charset="-128"/>
              </a:rPr>
              <a:t>.</a:t>
            </a:r>
            <a:r>
              <a:rPr kumimoji="0" lang="en-US" sz="1400" b="1" u="none" strike="noStrike" cap="none" normalizeH="0" baseline="0" dirty="0" smtClean="0">
                <a:ln>
                  <a:noFill/>
                </a:ln>
                <a:solidFill>
                  <a:srgbClr val="313131"/>
                </a:solidFill>
                <a:latin typeface="Adobe Fan Heiti Std B" panose="020B0700000000000000" pitchFamily="34" charset="-128"/>
                <a:ea typeface="Adobe Fan Heiti Std B" panose="020B0700000000000000" pitchFamily="34" charset="-128"/>
              </a:rPr>
              <a:t>put</a:t>
            </a:r>
            <a:r>
              <a:rPr kumimoji="0" lang="en-US" sz="1400" b="1" u="none" strike="noStrike" cap="none" normalizeH="0" baseline="0" dirty="0" smtClean="0">
                <a:ln>
                  <a:noFill/>
                </a:ln>
                <a:solidFill>
                  <a:srgbClr val="666600"/>
                </a:solidFill>
                <a:latin typeface="Adobe Fan Heiti Std B" panose="020B0700000000000000" pitchFamily="34" charset="-128"/>
                <a:ea typeface="Adobe Fan Heiti Std B" panose="020B0700000000000000" pitchFamily="34" charset="-128"/>
              </a:rPr>
              <a:t>(</a:t>
            </a:r>
            <a:r>
              <a:rPr kumimoji="0" lang="en-US" sz="1400" b="1" u="none" strike="noStrike" cap="none" normalizeH="0" baseline="0" dirty="0" smtClean="0">
                <a:ln>
                  <a:noFill/>
                </a:ln>
                <a:solidFill>
                  <a:srgbClr val="008800"/>
                </a:solidFill>
                <a:latin typeface="Adobe Fan Heiti Std B" panose="020B0700000000000000" pitchFamily="34" charset="-128"/>
                <a:ea typeface="Adobe Fan Heiti Std B" panose="020B0700000000000000" pitchFamily="34" charset="-128"/>
              </a:rPr>
              <a:t>"name"</a:t>
            </a:r>
            <a:r>
              <a:rPr kumimoji="0" lang="en-US" sz="1400" b="1" u="none" strike="noStrike" cap="none" normalizeH="0" baseline="0" dirty="0" smtClean="0">
                <a:ln>
                  <a:noFill/>
                </a:ln>
                <a:solidFill>
                  <a:srgbClr val="666600"/>
                </a:solidFill>
                <a:latin typeface="Adobe Fan Heiti Std B" panose="020B0700000000000000" pitchFamily="34" charset="-128"/>
                <a:ea typeface="Adobe Fan Heiti Std B" panose="020B0700000000000000" pitchFamily="34" charset="-128"/>
              </a:rPr>
              <a:t>,</a:t>
            </a:r>
            <a:r>
              <a:rPr kumimoji="0" lang="en-US" sz="1400" b="1" u="none" strike="noStrike" cap="none" normalizeH="0" baseline="0" dirty="0" smtClean="0">
                <a:ln>
                  <a:noFill/>
                </a:ln>
                <a:solidFill>
                  <a:srgbClr val="313131"/>
                </a:solidFill>
                <a:latin typeface="Adobe Fan Heiti Std B" panose="020B0700000000000000" pitchFamily="34" charset="-128"/>
                <a:ea typeface="Adobe Fan Heiti Std B" panose="020B0700000000000000" pitchFamily="34" charset="-128"/>
              </a:rPr>
              <a:t> name</a:t>
            </a:r>
            <a:r>
              <a:rPr kumimoji="0" lang="en-US" sz="1400" b="1" u="none" strike="noStrike" cap="none" normalizeH="0" baseline="0" dirty="0" smtClean="0">
                <a:ln>
                  <a:noFill/>
                </a:ln>
                <a:solidFill>
                  <a:srgbClr val="666600"/>
                </a:solidFill>
                <a:latin typeface="Adobe Fan Heiti Std B" panose="020B0700000000000000" pitchFamily="34" charset="-128"/>
                <a:ea typeface="Adobe Fan Heiti Std B" panose="020B0700000000000000" pitchFamily="34" charset="-128"/>
              </a:rPr>
              <a:t>);</a:t>
            </a:r>
            <a:r>
              <a:rPr kumimoji="0" lang="en-US" sz="1400" b="1" u="none" strike="noStrike" cap="none" normalizeH="0" baseline="0" dirty="0" smtClean="0">
                <a:ln>
                  <a:noFill/>
                </a:ln>
                <a:solidFill>
                  <a:srgbClr val="313131"/>
                </a:solidFill>
                <a:latin typeface="Adobe Fan Heiti Std B" panose="020B0700000000000000" pitchFamily="34" charset="-128"/>
                <a:ea typeface="Adobe Fan Heiti Std B" panose="020B0700000000000000"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u="none" strike="noStrike" cap="none" normalizeH="0" baseline="0" dirty="0" smtClean="0">
                <a:ln>
                  <a:noFill/>
                </a:ln>
                <a:solidFill>
                  <a:srgbClr val="313131"/>
                </a:solidFill>
                <a:latin typeface="Adobe Fan Heiti Std B" panose="020B0700000000000000" pitchFamily="34" charset="-128"/>
                <a:ea typeface="Adobe Fan Heiti Std B" panose="020B0700000000000000" pitchFamily="34" charset="-128"/>
              </a:rPr>
              <a:t>	contentValues</a:t>
            </a:r>
            <a:r>
              <a:rPr kumimoji="0" lang="en-US" sz="1400" b="1" u="none" strike="noStrike" cap="none" normalizeH="0" baseline="0" dirty="0" smtClean="0">
                <a:ln>
                  <a:noFill/>
                </a:ln>
                <a:solidFill>
                  <a:srgbClr val="666600"/>
                </a:solidFill>
                <a:latin typeface="Adobe Fan Heiti Std B" panose="020B0700000000000000" pitchFamily="34" charset="-128"/>
                <a:ea typeface="Adobe Fan Heiti Std B" panose="020B0700000000000000" pitchFamily="34" charset="-128"/>
              </a:rPr>
              <a:t>.</a:t>
            </a:r>
            <a:r>
              <a:rPr kumimoji="0" lang="en-US" sz="1400" b="1" u="none" strike="noStrike" cap="none" normalizeH="0" baseline="0" dirty="0" smtClean="0">
                <a:ln>
                  <a:noFill/>
                </a:ln>
                <a:solidFill>
                  <a:srgbClr val="313131"/>
                </a:solidFill>
                <a:latin typeface="Adobe Fan Heiti Std B" panose="020B0700000000000000" pitchFamily="34" charset="-128"/>
                <a:ea typeface="Adobe Fan Heiti Std B" panose="020B0700000000000000" pitchFamily="34" charset="-128"/>
              </a:rPr>
              <a:t>put</a:t>
            </a:r>
            <a:r>
              <a:rPr kumimoji="0" lang="en-US" sz="1400" b="1" u="none" strike="noStrike" cap="none" normalizeH="0" baseline="0" dirty="0" smtClean="0">
                <a:ln>
                  <a:noFill/>
                </a:ln>
                <a:solidFill>
                  <a:srgbClr val="666600"/>
                </a:solidFill>
                <a:latin typeface="Adobe Fan Heiti Std B" panose="020B0700000000000000" pitchFamily="34" charset="-128"/>
                <a:ea typeface="Adobe Fan Heiti Std B" panose="020B0700000000000000" pitchFamily="34" charset="-128"/>
              </a:rPr>
              <a:t>(</a:t>
            </a:r>
            <a:r>
              <a:rPr kumimoji="0" lang="en-US" sz="1400" b="1" u="none" strike="noStrike" cap="none" normalizeH="0" baseline="0" dirty="0" smtClean="0">
                <a:ln>
                  <a:noFill/>
                </a:ln>
                <a:solidFill>
                  <a:srgbClr val="008800"/>
                </a:solidFill>
                <a:latin typeface="Adobe Fan Heiti Std B" panose="020B0700000000000000" pitchFamily="34" charset="-128"/>
                <a:ea typeface="Adobe Fan Heiti Std B" panose="020B0700000000000000" pitchFamily="34" charset="-128"/>
              </a:rPr>
              <a:t>"phone"</a:t>
            </a:r>
            <a:r>
              <a:rPr kumimoji="0" lang="en-US" sz="1400" b="1" u="none" strike="noStrike" cap="none" normalizeH="0" baseline="0" dirty="0" smtClean="0">
                <a:ln>
                  <a:noFill/>
                </a:ln>
                <a:solidFill>
                  <a:srgbClr val="666600"/>
                </a:solidFill>
                <a:latin typeface="Adobe Fan Heiti Std B" panose="020B0700000000000000" pitchFamily="34" charset="-128"/>
                <a:ea typeface="Adobe Fan Heiti Std B" panose="020B0700000000000000" pitchFamily="34" charset="-128"/>
              </a:rPr>
              <a:t>,</a:t>
            </a:r>
            <a:r>
              <a:rPr kumimoji="0" lang="en-US" sz="1400" b="1" u="none" strike="noStrike" cap="none" normalizeH="0" baseline="0" dirty="0" smtClean="0">
                <a:ln>
                  <a:noFill/>
                </a:ln>
                <a:solidFill>
                  <a:srgbClr val="313131"/>
                </a:solidFill>
                <a:latin typeface="Adobe Fan Heiti Std B" panose="020B0700000000000000" pitchFamily="34" charset="-128"/>
                <a:ea typeface="Adobe Fan Heiti Std B" panose="020B0700000000000000" pitchFamily="34" charset="-128"/>
              </a:rPr>
              <a:t> phone</a:t>
            </a:r>
            <a:r>
              <a:rPr kumimoji="0" lang="en-US" sz="1400" b="1" u="none" strike="noStrike" cap="none" normalizeH="0" baseline="0" dirty="0" smtClean="0">
                <a:ln>
                  <a:noFill/>
                </a:ln>
                <a:solidFill>
                  <a:srgbClr val="666600"/>
                </a:solidFill>
                <a:latin typeface="Adobe Fan Heiti Std B" panose="020B0700000000000000" pitchFamily="34" charset="-128"/>
                <a:ea typeface="Adobe Fan Heiti Std B" panose="020B0700000000000000" pitchFamily="34" charset="-128"/>
              </a:rPr>
              <a:t>);</a:t>
            </a:r>
            <a:r>
              <a:rPr kumimoji="0" lang="en-US" sz="1400" b="1" u="none" strike="noStrike" cap="none" normalizeH="0" baseline="0" dirty="0" smtClean="0">
                <a:ln>
                  <a:noFill/>
                </a:ln>
                <a:solidFill>
                  <a:srgbClr val="313131"/>
                </a:solidFill>
                <a:latin typeface="Adobe Fan Heiti Std B" panose="020B0700000000000000" pitchFamily="34" charset="-128"/>
                <a:ea typeface="Adobe Fan Heiti Std B" panose="020B0700000000000000"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u="none" strike="noStrike" cap="none" normalizeH="0" baseline="0" dirty="0" smtClean="0">
                <a:ln>
                  <a:noFill/>
                </a:ln>
                <a:solidFill>
                  <a:srgbClr val="313131"/>
                </a:solidFill>
                <a:latin typeface="Adobe Fan Heiti Std B" panose="020B0700000000000000" pitchFamily="34" charset="-128"/>
                <a:ea typeface="Adobe Fan Heiti Std B" panose="020B0700000000000000" pitchFamily="34" charset="-128"/>
              </a:rPr>
              <a:t>	contentValues</a:t>
            </a:r>
            <a:r>
              <a:rPr kumimoji="0" lang="en-US" sz="1400" b="1" u="none" strike="noStrike" cap="none" normalizeH="0" baseline="0" dirty="0" smtClean="0">
                <a:ln>
                  <a:noFill/>
                </a:ln>
                <a:solidFill>
                  <a:srgbClr val="666600"/>
                </a:solidFill>
                <a:latin typeface="Adobe Fan Heiti Std B" panose="020B0700000000000000" pitchFamily="34" charset="-128"/>
                <a:ea typeface="Adobe Fan Heiti Std B" panose="020B0700000000000000" pitchFamily="34" charset="-128"/>
              </a:rPr>
              <a:t>.</a:t>
            </a:r>
            <a:r>
              <a:rPr kumimoji="0" lang="en-US" sz="1400" b="1" u="none" strike="noStrike" cap="none" normalizeH="0" baseline="0" dirty="0" smtClean="0">
                <a:ln>
                  <a:noFill/>
                </a:ln>
                <a:solidFill>
                  <a:srgbClr val="313131"/>
                </a:solidFill>
                <a:latin typeface="Adobe Fan Heiti Std B" panose="020B0700000000000000" pitchFamily="34" charset="-128"/>
                <a:ea typeface="Adobe Fan Heiti Std B" panose="020B0700000000000000" pitchFamily="34" charset="-128"/>
              </a:rPr>
              <a:t>put</a:t>
            </a:r>
            <a:r>
              <a:rPr kumimoji="0" lang="en-US" sz="1400" b="1" u="none" strike="noStrike" cap="none" normalizeH="0" baseline="0" dirty="0" smtClean="0">
                <a:ln>
                  <a:noFill/>
                </a:ln>
                <a:solidFill>
                  <a:srgbClr val="666600"/>
                </a:solidFill>
                <a:latin typeface="Adobe Fan Heiti Std B" panose="020B0700000000000000" pitchFamily="34" charset="-128"/>
                <a:ea typeface="Adobe Fan Heiti Std B" panose="020B0700000000000000" pitchFamily="34" charset="-128"/>
              </a:rPr>
              <a:t>(</a:t>
            </a:r>
            <a:r>
              <a:rPr kumimoji="0" lang="en-US" sz="1400" b="1" u="none" strike="noStrike" cap="none" normalizeH="0" baseline="0" dirty="0" smtClean="0">
                <a:ln>
                  <a:noFill/>
                </a:ln>
                <a:solidFill>
                  <a:srgbClr val="008800"/>
                </a:solidFill>
                <a:latin typeface="Adobe Fan Heiti Std B" panose="020B0700000000000000" pitchFamily="34" charset="-128"/>
                <a:ea typeface="Adobe Fan Heiti Std B" panose="020B0700000000000000" pitchFamily="34" charset="-128"/>
              </a:rPr>
              <a:t>"email"</a:t>
            </a:r>
            <a:r>
              <a:rPr kumimoji="0" lang="en-US" sz="1400" b="1" u="none" strike="noStrike" cap="none" normalizeH="0" baseline="0" dirty="0" smtClean="0">
                <a:ln>
                  <a:noFill/>
                </a:ln>
                <a:solidFill>
                  <a:srgbClr val="666600"/>
                </a:solidFill>
                <a:latin typeface="Adobe Fan Heiti Std B" panose="020B0700000000000000" pitchFamily="34" charset="-128"/>
                <a:ea typeface="Adobe Fan Heiti Std B" panose="020B0700000000000000" pitchFamily="34" charset="-128"/>
              </a:rPr>
              <a:t>,</a:t>
            </a:r>
            <a:r>
              <a:rPr kumimoji="0" lang="en-US" sz="1400" b="1" u="none" strike="noStrike" cap="none" normalizeH="0" baseline="0" dirty="0" smtClean="0">
                <a:ln>
                  <a:noFill/>
                </a:ln>
                <a:solidFill>
                  <a:srgbClr val="313131"/>
                </a:solidFill>
                <a:latin typeface="Adobe Fan Heiti Std B" panose="020B0700000000000000" pitchFamily="34" charset="-128"/>
                <a:ea typeface="Adobe Fan Heiti Std B" panose="020B0700000000000000" pitchFamily="34" charset="-128"/>
              </a:rPr>
              <a:t> email</a:t>
            </a:r>
            <a:r>
              <a:rPr kumimoji="0" lang="en-US" sz="1400" b="1" u="none" strike="noStrike" cap="none" normalizeH="0" baseline="0" dirty="0" smtClean="0">
                <a:ln>
                  <a:noFill/>
                </a:ln>
                <a:solidFill>
                  <a:srgbClr val="666600"/>
                </a:solidFill>
                <a:latin typeface="Adobe Fan Heiti Std B" panose="020B0700000000000000" pitchFamily="34" charset="-128"/>
                <a:ea typeface="Adobe Fan Heiti Std B" panose="020B0700000000000000"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400" b="1" dirty="0">
                <a:solidFill>
                  <a:srgbClr val="313131"/>
                </a:solidFill>
                <a:latin typeface="Adobe Fan Heiti Std B" panose="020B0700000000000000" pitchFamily="34" charset="-128"/>
                <a:ea typeface="Adobe Fan Heiti Std B" panose="020B0700000000000000" pitchFamily="34" charset="-128"/>
              </a:rPr>
              <a:t>	</a:t>
            </a:r>
            <a:r>
              <a:rPr kumimoji="0" lang="en-US" sz="1400" b="1" u="none" strike="noStrike" cap="none" normalizeH="0" baseline="0" dirty="0" smtClean="0">
                <a:ln>
                  <a:noFill/>
                </a:ln>
                <a:solidFill>
                  <a:srgbClr val="313131"/>
                </a:solidFill>
                <a:latin typeface="Adobe Fan Heiti Std B" panose="020B0700000000000000" pitchFamily="34" charset="-128"/>
                <a:ea typeface="Adobe Fan Heiti Std B" panose="020B0700000000000000" pitchFamily="34" charset="-128"/>
              </a:rPr>
              <a:t>contentValues</a:t>
            </a:r>
            <a:r>
              <a:rPr kumimoji="0" lang="en-US" sz="1400" b="1" u="none" strike="noStrike" cap="none" normalizeH="0" baseline="0" dirty="0" smtClean="0">
                <a:ln>
                  <a:noFill/>
                </a:ln>
                <a:solidFill>
                  <a:srgbClr val="666600"/>
                </a:solidFill>
                <a:latin typeface="Adobe Fan Heiti Std B" panose="020B0700000000000000" pitchFamily="34" charset="-128"/>
                <a:ea typeface="Adobe Fan Heiti Std B" panose="020B0700000000000000" pitchFamily="34" charset="-128"/>
              </a:rPr>
              <a:t>.</a:t>
            </a:r>
            <a:r>
              <a:rPr kumimoji="0" lang="en-US" sz="1400" b="1" u="none" strike="noStrike" cap="none" normalizeH="0" baseline="0" dirty="0" smtClean="0">
                <a:ln>
                  <a:noFill/>
                </a:ln>
                <a:solidFill>
                  <a:srgbClr val="313131"/>
                </a:solidFill>
                <a:latin typeface="Adobe Fan Heiti Std B" panose="020B0700000000000000" pitchFamily="34" charset="-128"/>
                <a:ea typeface="Adobe Fan Heiti Std B" panose="020B0700000000000000" pitchFamily="34" charset="-128"/>
              </a:rPr>
              <a:t>put</a:t>
            </a:r>
            <a:r>
              <a:rPr kumimoji="0" lang="en-US" sz="1400" b="1" u="none" strike="noStrike" cap="none" normalizeH="0" baseline="0" dirty="0" smtClean="0">
                <a:ln>
                  <a:noFill/>
                </a:ln>
                <a:solidFill>
                  <a:srgbClr val="666600"/>
                </a:solidFill>
                <a:latin typeface="Adobe Fan Heiti Std B" panose="020B0700000000000000" pitchFamily="34" charset="-128"/>
                <a:ea typeface="Adobe Fan Heiti Std B" panose="020B0700000000000000" pitchFamily="34" charset="-128"/>
              </a:rPr>
              <a:t>(</a:t>
            </a:r>
            <a:r>
              <a:rPr kumimoji="0" lang="en-US" sz="1400" b="1" u="none" strike="noStrike" cap="none" normalizeH="0" baseline="0" dirty="0" smtClean="0">
                <a:ln>
                  <a:noFill/>
                </a:ln>
                <a:solidFill>
                  <a:srgbClr val="008800"/>
                </a:solidFill>
                <a:latin typeface="Adobe Fan Heiti Std B" panose="020B0700000000000000" pitchFamily="34" charset="-128"/>
                <a:ea typeface="Adobe Fan Heiti Std B" panose="020B0700000000000000" pitchFamily="34" charset="-128"/>
              </a:rPr>
              <a:t>"street"</a:t>
            </a:r>
            <a:r>
              <a:rPr kumimoji="0" lang="en-US" sz="1400" b="1" u="none" strike="noStrike" cap="none" normalizeH="0" baseline="0" dirty="0" smtClean="0">
                <a:ln>
                  <a:noFill/>
                </a:ln>
                <a:solidFill>
                  <a:srgbClr val="666600"/>
                </a:solidFill>
                <a:latin typeface="Adobe Fan Heiti Std B" panose="020B0700000000000000" pitchFamily="34" charset="-128"/>
                <a:ea typeface="Adobe Fan Heiti Std B" panose="020B0700000000000000" pitchFamily="34" charset="-128"/>
              </a:rPr>
              <a:t>,</a:t>
            </a:r>
            <a:r>
              <a:rPr kumimoji="0" lang="en-US" sz="1400" b="1" u="none" strike="noStrike" cap="none" normalizeH="0" baseline="0" dirty="0" smtClean="0">
                <a:ln>
                  <a:noFill/>
                </a:ln>
                <a:solidFill>
                  <a:srgbClr val="313131"/>
                </a:solidFill>
                <a:latin typeface="Adobe Fan Heiti Std B" panose="020B0700000000000000" pitchFamily="34" charset="-128"/>
                <a:ea typeface="Adobe Fan Heiti Std B" panose="020B0700000000000000" pitchFamily="34" charset="-128"/>
              </a:rPr>
              <a:t> street</a:t>
            </a:r>
            <a:r>
              <a:rPr kumimoji="0" lang="en-US" sz="1400" b="1" u="none" strike="noStrike" cap="none" normalizeH="0" baseline="0" dirty="0" smtClean="0">
                <a:ln>
                  <a:noFill/>
                </a:ln>
                <a:solidFill>
                  <a:srgbClr val="666600"/>
                </a:solidFill>
                <a:latin typeface="Adobe Fan Heiti Std B" panose="020B0700000000000000" pitchFamily="34" charset="-128"/>
                <a:ea typeface="Adobe Fan Heiti Std B" panose="020B0700000000000000" pitchFamily="34" charset="-128"/>
              </a:rPr>
              <a:t>);</a:t>
            </a:r>
            <a:r>
              <a:rPr kumimoji="0" lang="en-US" sz="1400" b="1" u="none" strike="noStrike" cap="none" normalizeH="0" baseline="0" dirty="0" smtClean="0">
                <a:ln>
                  <a:noFill/>
                </a:ln>
                <a:solidFill>
                  <a:srgbClr val="313131"/>
                </a:solidFill>
                <a:latin typeface="Adobe Fan Heiti Std B" panose="020B0700000000000000" pitchFamily="34" charset="-128"/>
                <a:ea typeface="Adobe Fan Heiti Std B" panose="020B0700000000000000"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u="none" strike="noStrike" cap="none" normalizeH="0" baseline="0" dirty="0" smtClean="0">
                <a:ln>
                  <a:noFill/>
                </a:ln>
                <a:solidFill>
                  <a:srgbClr val="313131"/>
                </a:solidFill>
                <a:latin typeface="Adobe Fan Heiti Std B" panose="020B0700000000000000" pitchFamily="34" charset="-128"/>
                <a:ea typeface="Adobe Fan Heiti Std B" panose="020B0700000000000000" pitchFamily="34" charset="-128"/>
              </a:rPr>
              <a:t>	contentValues</a:t>
            </a:r>
            <a:r>
              <a:rPr kumimoji="0" lang="en-US" sz="1400" b="1" u="none" strike="noStrike" cap="none" normalizeH="0" baseline="0" dirty="0" smtClean="0">
                <a:ln>
                  <a:noFill/>
                </a:ln>
                <a:solidFill>
                  <a:srgbClr val="666600"/>
                </a:solidFill>
                <a:latin typeface="Adobe Fan Heiti Std B" panose="020B0700000000000000" pitchFamily="34" charset="-128"/>
                <a:ea typeface="Adobe Fan Heiti Std B" panose="020B0700000000000000" pitchFamily="34" charset="-128"/>
              </a:rPr>
              <a:t>.</a:t>
            </a:r>
            <a:r>
              <a:rPr kumimoji="0" lang="en-US" sz="1400" b="1" u="none" strike="noStrike" cap="none" normalizeH="0" baseline="0" dirty="0" smtClean="0">
                <a:ln>
                  <a:noFill/>
                </a:ln>
                <a:solidFill>
                  <a:srgbClr val="313131"/>
                </a:solidFill>
                <a:latin typeface="Adobe Fan Heiti Std B" panose="020B0700000000000000" pitchFamily="34" charset="-128"/>
                <a:ea typeface="Adobe Fan Heiti Std B" panose="020B0700000000000000" pitchFamily="34" charset="-128"/>
              </a:rPr>
              <a:t>put</a:t>
            </a:r>
            <a:r>
              <a:rPr kumimoji="0" lang="en-US" sz="1400" b="1" u="none" strike="noStrike" cap="none" normalizeH="0" baseline="0" dirty="0" smtClean="0">
                <a:ln>
                  <a:noFill/>
                </a:ln>
                <a:solidFill>
                  <a:srgbClr val="666600"/>
                </a:solidFill>
                <a:latin typeface="Adobe Fan Heiti Std B" panose="020B0700000000000000" pitchFamily="34" charset="-128"/>
                <a:ea typeface="Adobe Fan Heiti Std B" panose="020B0700000000000000" pitchFamily="34" charset="-128"/>
              </a:rPr>
              <a:t>(</a:t>
            </a:r>
            <a:r>
              <a:rPr kumimoji="0" lang="en-US" sz="1400" b="1" u="none" strike="noStrike" cap="none" normalizeH="0" baseline="0" dirty="0" smtClean="0">
                <a:ln>
                  <a:noFill/>
                </a:ln>
                <a:solidFill>
                  <a:srgbClr val="008800"/>
                </a:solidFill>
                <a:latin typeface="Adobe Fan Heiti Std B" panose="020B0700000000000000" pitchFamily="34" charset="-128"/>
                <a:ea typeface="Adobe Fan Heiti Std B" panose="020B0700000000000000" pitchFamily="34" charset="-128"/>
              </a:rPr>
              <a:t>"place"</a:t>
            </a:r>
            <a:r>
              <a:rPr kumimoji="0" lang="en-US" sz="1400" b="1" u="none" strike="noStrike" cap="none" normalizeH="0" baseline="0" dirty="0" smtClean="0">
                <a:ln>
                  <a:noFill/>
                </a:ln>
                <a:solidFill>
                  <a:srgbClr val="666600"/>
                </a:solidFill>
                <a:latin typeface="Adobe Fan Heiti Std B" panose="020B0700000000000000" pitchFamily="34" charset="-128"/>
                <a:ea typeface="Adobe Fan Heiti Std B" panose="020B0700000000000000" pitchFamily="34" charset="-128"/>
              </a:rPr>
              <a:t>,</a:t>
            </a:r>
            <a:r>
              <a:rPr kumimoji="0" lang="en-US" sz="1400" b="1" u="none" strike="noStrike" cap="none" normalizeH="0" baseline="0" dirty="0" smtClean="0">
                <a:ln>
                  <a:noFill/>
                </a:ln>
                <a:solidFill>
                  <a:srgbClr val="313131"/>
                </a:solidFill>
                <a:latin typeface="Adobe Fan Heiti Std B" panose="020B0700000000000000" pitchFamily="34" charset="-128"/>
                <a:ea typeface="Adobe Fan Heiti Std B" panose="020B0700000000000000" pitchFamily="34" charset="-128"/>
              </a:rPr>
              <a:t> place</a:t>
            </a:r>
            <a:r>
              <a:rPr kumimoji="0" lang="en-US" sz="1400" b="1" u="none" strike="noStrike" cap="none" normalizeH="0" baseline="0" dirty="0" smtClean="0">
                <a:ln>
                  <a:noFill/>
                </a:ln>
                <a:solidFill>
                  <a:srgbClr val="666600"/>
                </a:solidFill>
                <a:latin typeface="Adobe Fan Heiti Std B" panose="020B0700000000000000" pitchFamily="34" charset="-128"/>
                <a:ea typeface="Adobe Fan Heiti Std B" panose="020B0700000000000000" pitchFamily="34" charset="-128"/>
              </a:rPr>
              <a:t>);</a:t>
            </a:r>
            <a:r>
              <a:rPr kumimoji="0" lang="en-US" sz="1400" b="1" u="none" strike="noStrike" cap="none" normalizeH="0" baseline="0" dirty="0" smtClean="0">
                <a:ln>
                  <a:noFill/>
                </a:ln>
                <a:solidFill>
                  <a:srgbClr val="313131"/>
                </a:solidFill>
                <a:latin typeface="Adobe Fan Heiti Std B" panose="020B0700000000000000" pitchFamily="34" charset="-128"/>
                <a:ea typeface="Adobe Fan Heiti Std B" panose="020B0700000000000000"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u="none" strike="noStrike" cap="none" normalizeH="0" baseline="0" dirty="0" smtClean="0">
                <a:ln>
                  <a:noFill/>
                </a:ln>
                <a:solidFill>
                  <a:srgbClr val="313131"/>
                </a:solidFill>
                <a:latin typeface="Adobe Fan Heiti Std B" panose="020B0700000000000000" pitchFamily="34" charset="-128"/>
                <a:ea typeface="Adobe Fan Heiti Std B" panose="020B0700000000000000" pitchFamily="34" charset="-128"/>
              </a:rPr>
              <a:t>	db</a:t>
            </a:r>
            <a:r>
              <a:rPr kumimoji="0" lang="en-US" sz="1400" b="1" u="none" strike="noStrike" cap="none" normalizeH="0" baseline="0" dirty="0" smtClean="0">
                <a:ln>
                  <a:noFill/>
                </a:ln>
                <a:solidFill>
                  <a:srgbClr val="666600"/>
                </a:solidFill>
                <a:latin typeface="Adobe Fan Heiti Std B" panose="020B0700000000000000" pitchFamily="34" charset="-128"/>
                <a:ea typeface="Adobe Fan Heiti Std B" panose="020B0700000000000000" pitchFamily="34" charset="-128"/>
              </a:rPr>
              <a:t>.</a:t>
            </a:r>
            <a:r>
              <a:rPr kumimoji="0" lang="en-US" sz="1400" b="1" u="none" strike="noStrike" cap="none" normalizeH="0" baseline="0" dirty="0" smtClean="0">
                <a:ln>
                  <a:noFill/>
                </a:ln>
                <a:solidFill>
                  <a:srgbClr val="313131"/>
                </a:solidFill>
                <a:latin typeface="Adobe Fan Heiti Std B" panose="020B0700000000000000" pitchFamily="34" charset="-128"/>
                <a:ea typeface="Adobe Fan Heiti Std B" panose="020B0700000000000000" pitchFamily="34" charset="-128"/>
              </a:rPr>
              <a:t>insert</a:t>
            </a:r>
            <a:r>
              <a:rPr kumimoji="0" lang="en-US" sz="1400" b="1" u="none" strike="noStrike" cap="none" normalizeH="0" baseline="0" dirty="0" smtClean="0">
                <a:ln>
                  <a:noFill/>
                </a:ln>
                <a:solidFill>
                  <a:srgbClr val="666600"/>
                </a:solidFill>
                <a:latin typeface="Adobe Fan Heiti Std B" panose="020B0700000000000000" pitchFamily="34" charset="-128"/>
                <a:ea typeface="Adobe Fan Heiti Std B" panose="020B0700000000000000" pitchFamily="34" charset="-128"/>
              </a:rPr>
              <a:t>(</a:t>
            </a:r>
            <a:r>
              <a:rPr kumimoji="0" lang="en-US" sz="1400" b="1" u="none" strike="noStrike" cap="none" normalizeH="0" baseline="0" dirty="0" smtClean="0">
                <a:ln>
                  <a:noFill/>
                </a:ln>
                <a:solidFill>
                  <a:srgbClr val="008800"/>
                </a:solidFill>
                <a:latin typeface="Adobe Fan Heiti Std B" panose="020B0700000000000000" pitchFamily="34" charset="-128"/>
                <a:ea typeface="Adobe Fan Heiti Std B" panose="020B0700000000000000" pitchFamily="34" charset="-128"/>
              </a:rPr>
              <a:t>"contacts"</a:t>
            </a:r>
            <a:r>
              <a:rPr kumimoji="0" lang="en-US" sz="1400" b="1" u="none" strike="noStrike" cap="none" normalizeH="0" baseline="0" dirty="0" smtClean="0">
                <a:ln>
                  <a:noFill/>
                </a:ln>
                <a:solidFill>
                  <a:srgbClr val="666600"/>
                </a:solidFill>
                <a:latin typeface="Adobe Fan Heiti Std B" panose="020B0700000000000000" pitchFamily="34" charset="-128"/>
                <a:ea typeface="Adobe Fan Heiti Std B" panose="020B0700000000000000" pitchFamily="34" charset="-128"/>
              </a:rPr>
              <a:t>,</a:t>
            </a:r>
            <a:r>
              <a:rPr kumimoji="0" lang="en-US" sz="1400" b="1" u="none" strike="noStrike" cap="none" normalizeH="0" baseline="0" dirty="0" smtClean="0">
                <a:ln>
                  <a:noFill/>
                </a:ln>
                <a:solidFill>
                  <a:srgbClr val="313131"/>
                </a:solidFill>
                <a:latin typeface="Adobe Fan Heiti Std B" panose="020B0700000000000000" pitchFamily="34" charset="-128"/>
                <a:ea typeface="Adobe Fan Heiti Std B" panose="020B0700000000000000" pitchFamily="34" charset="-128"/>
              </a:rPr>
              <a:t> </a:t>
            </a:r>
            <a:r>
              <a:rPr kumimoji="0" lang="en-US" sz="1400" b="1" u="none" strike="noStrike" cap="none" normalizeH="0" baseline="0" dirty="0" smtClean="0">
                <a:ln>
                  <a:noFill/>
                </a:ln>
                <a:solidFill>
                  <a:srgbClr val="000088"/>
                </a:solidFill>
                <a:latin typeface="Adobe Fan Heiti Std B" panose="020B0700000000000000" pitchFamily="34" charset="-128"/>
                <a:ea typeface="Adobe Fan Heiti Std B" panose="020B0700000000000000" pitchFamily="34" charset="-128"/>
              </a:rPr>
              <a:t>null</a:t>
            </a:r>
            <a:r>
              <a:rPr kumimoji="0" lang="en-US" sz="1400" b="1" u="none" strike="noStrike" cap="none" normalizeH="0" baseline="0" dirty="0" smtClean="0">
                <a:ln>
                  <a:noFill/>
                </a:ln>
                <a:solidFill>
                  <a:srgbClr val="666600"/>
                </a:solidFill>
                <a:latin typeface="Adobe Fan Heiti Std B" panose="020B0700000000000000" pitchFamily="34" charset="-128"/>
                <a:ea typeface="Adobe Fan Heiti Std B" panose="020B0700000000000000" pitchFamily="34" charset="-128"/>
              </a:rPr>
              <a:t>,</a:t>
            </a:r>
            <a:r>
              <a:rPr kumimoji="0" lang="en-US" sz="1400" b="1" u="none" strike="noStrike" cap="none" normalizeH="0" baseline="0" dirty="0" smtClean="0">
                <a:ln>
                  <a:noFill/>
                </a:ln>
                <a:solidFill>
                  <a:srgbClr val="313131"/>
                </a:solidFill>
                <a:latin typeface="Adobe Fan Heiti Std B" panose="020B0700000000000000" pitchFamily="34" charset="-128"/>
                <a:ea typeface="Adobe Fan Heiti Std B" panose="020B0700000000000000" pitchFamily="34" charset="-128"/>
              </a:rPr>
              <a:t> contentValues</a:t>
            </a:r>
            <a:r>
              <a:rPr kumimoji="0" lang="en-US" sz="1400" b="1" u="none" strike="noStrike" cap="none" normalizeH="0" baseline="0" dirty="0" smtClean="0">
                <a:ln>
                  <a:noFill/>
                </a:ln>
                <a:solidFill>
                  <a:srgbClr val="666600"/>
                </a:solidFill>
                <a:latin typeface="Adobe Fan Heiti Std B" panose="020B0700000000000000" pitchFamily="34" charset="-128"/>
                <a:ea typeface="Adobe Fan Heiti Std B" panose="020B0700000000000000" pitchFamily="34" charset="-128"/>
              </a:rPr>
              <a:t>);</a:t>
            </a:r>
            <a:r>
              <a:rPr kumimoji="0" lang="en-US" sz="1400" b="1" u="none" strike="noStrike" cap="none" normalizeH="0" baseline="0" dirty="0" smtClean="0">
                <a:ln>
                  <a:noFill/>
                </a:ln>
                <a:solidFill>
                  <a:srgbClr val="313131"/>
                </a:solidFill>
                <a:latin typeface="Adobe Fan Heiti Std B" panose="020B0700000000000000" pitchFamily="34" charset="-128"/>
                <a:ea typeface="Adobe Fan Heiti Std B" panose="020B0700000000000000"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u="none" strike="noStrike" cap="none" normalizeH="0" baseline="0" dirty="0" smtClean="0">
                <a:ln>
                  <a:noFill/>
                </a:ln>
                <a:solidFill>
                  <a:srgbClr val="000088"/>
                </a:solidFill>
                <a:latin typeface="Adobe Fan Heiti Std B" panose="020B0700000000000000" pitchFamily="34" charset="-128"/>
                <a:ea typeface="Adobe Fan Heiti Std B" panose="020B0700000000000000" pitchFamily="34" charset="-128"/>
              </a:rPr>
              <a:t>	return</a:t>
            </a:r>
            <a:r>
              <a:rPr kumimoji="0" lang="en-US" sz="1400" b="1" u="none" strike="noStrike" cap="none" normalizeH="0" baseline="0" dirty="0" smtClean="0">
                <a:ln>
                  <a:noFill/>
                </a:ln>
                <a:solidFill>
                  <a:srgbClr val="313131"/>
                </a:solidFill>
                <a:latin typeface="Adobe Fan Heiti Std B" panose="020B0700000000000000" pitchFamily="34" charset="-128"/>
                <a:ea typeface="Adobe Fan Heiti Std B" panose="020B0700000000000000" pitchFamily="34" charset="-128"/>
              </a:rPr>
              <a:t> </a:t>
            </a:r>
            <a:r>
              <a:rPr kumimoji="0" lang="en-US" sz="1400" b="1" u="none" strike="noStrike" cap="none" normalizeH="0" baseline="0" dirty="0" smtClean="0">
                <a:ln>
                  <a:noFill/>
                </a:ln>
                <a:solidFill>
                  <a:srgbClr val="000088"/>
                </a:solidFill>
                <a:latin typeface="Adobe Fan Heiti Std B" panose="020B0700000000000000" pitchFamily="34" charset="-128"/>
                <a:ea typeface="Adobe Fan Heiti Std B" panose="020B0700000000000000" pitchFamily="34" charset="-128"/>
              </a:rPr>
              <a:t>true</a:t>
            </a:r>
            <a:r>
              <a:rPr kumimoji="0" lang="en-US" sz="1400" b="1" u="none" strike="noStrike" cap="none" normalizeH="0" baseline="0" dirty="0" smtClean="0">
                <a:ln>
                  <a:noFill/>
                </a:ln>
                <a:solidFill>
                  <a:srgbClr val="666600"/>
                </a:solidFill>
                <a:latin typeface="Adobe Fan Heiti Std B" panose="020B0700000000000000" pitchFamily="34" charset="-128"/>
                <a:ea typeface="Adobe Fan Heiti Std B" panose="020B0700000000000000" pitchFamily="34" charset="-128"/>
              </a:rPr>
              <a:t>;</a:t>
            </a:r>
            <a:r>
              <a:rPr kumimoji="0" lang="en-US" sz="1400" b="1" u="none" strike="noStrike" cap="none" normalizeH="0" baseline="0" dirty="0" smtClean="0">
                <a:ln>
                  <a:noFill/>
                </a:ln>
                <a:solidFill>
                  <a:srgbClr val="313131"/>
                </a:solidFill>
                <a:latin typeface="Adobe Fan Heiti Std B" panose="020B0700000000000000" pitchFamily="34" charset="-128"/>
                <a:ea typeface="Adobe Fan Heiti Std B" panose="020B0700000000000000"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400" b="1" dirty="0">
                <a:solidFill>
                  <a:srgbClr val="666600"/>
                </a:solidFill>
                <a:latin typeface="Adobe Fan Heiti Std B" panose="020B0700000000000000" pitchFamily="34" charset="-128"/>
                <a:ea typeface="Adobe Fan Heiti Std B" panose="020B0700000000000000" pitchFamily="34" charset="-128"/>
              </a:rPr>
              <a:t> </a:t>
            </a:r>
            <a:r>
              <a:rPr lang="en-US" sz="1400" b="1" dirty="0" smtClean="0">
                <a:solidFill>
                  <a:srgbClr val="666600"/>
                </a:solidFill>
                <a:latin typeface="Adobe Fan Heiti Std B" panose="020B0700000000000000" pitchFamily="34" charset="-128"/>
                <a:ea typeface="Adobe Fan Heiti Std B" panose="020B0700000000000000" pitchFamily="34" charset="-128"/>
              </a:rPr>
              <a:t>         </a:t>
            </a:r>
            <a:r>
              <a:rPr kumimoji="0" lang="en-US" sz="1400" b="1" u="none" strike="noStrike" cap="none" normalizeH="0" baseline="0" dirty="0" smtClean="0">
                <a:ln>
                  <a:noFill/>
                </a:ln>
                <a:solidFill>
                  <a:srgbClr val="666600"/>
                </a:solidFill>
                <a:latin typeface="Adobe Fan Heiti Std B" panose="020B0700000000000000" pitchFamily="34" charset="-128"/>
                <a:ea typeface="Adobe Fan Heiti Std B" panose="020B0700000000000000" pitchFamily="34" charset="-128"/>
              </a:rPr>
              <a:t>}</a:t>
            </a:r>
            <a:r>
              <a:rPr kumimoji="0" lang="en-US" sz="2000" b="1" u="none" strike="noStrike" cap="none" normalizeH="0" baseline="0" dirty="0" smtClean="0">
                <a:ln>
                  <a:noFill/>
                </a:ln>
                <a:solidFill>
                  <a:schemeClr val="tx1"/>
                </a:solidFill>
                <a:latin typeface="Adobe Fan Heiti Std B" panose="020B0700000000000000" pitchFamily="34" charset="-128"/>
                <a:ea typeface="Adobe Fan Heiti Std B" panose="020B0700000000000000" pitchFamily="34" charset="-128"/>
              </a:rPr>
              <a:t> </a:t>
            </a:r>
            <a:endParaRPr kumimoji="0" lang="en-US" sz="3600" b="1" u="none" strike="noStrike" cap="none" normalizeH="0" baseline="0" dirty="0" smtClean="0">
              <a:ln>
                <a:noFill/>
              </a:ln>
              <a:solidFill>
                <a:schemeClr val="tx1"/>
              </a:solidFill>
              <a:latin typeface="Adobe Fan Heiti Std B" panose="020B0700000000000000" pitchFamily="34" charset="-128"/>
              <a:ea typeface="Adobe Fan Heiti Std B" panose="020B0700000000000000" pitchFamily="34" charset="-128"/>
            </a:endParaRPr>
          </a:p>
        </p:txBody>
      </p:sp>
    </p:spTree>
    <p:extLst>
      <p:ext uri="{BB962C8B-B14F-4D97-AF65-F5344CB8AC3E}">
        <p14:creationId xmlns:p14="http://schemas.microsoft.com/office/powerpoint/2010/main" val="4069431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7018" y="278675"/>
            <a:ext cx="8116386" cy="995612"/>
          </a:xfrm>
        </p:spPr>
        <p:txBody>
          <a:bodyPr/>
          <a:lstStyle/>
          <a:p>
            <a:r>
              <a:rPr lang="en-US" sz="4000" b="1" dirty="0" smtClean="0">
                <a:effectLst>
                  <a:outerShdw blurRad="38100" dist="38100" dir="2700000" algn="tl">
                    <a:srgbClr val="000000">
                      <a:alpha val="43137"/>
                    </a:srgbClr>
                  </a:outerShdw>
                </a:effectLst>
              </a:rPr>
              <a:t>SQlite Update Example</a:t>
            </a:r>
            <a:endParaRPr lang="en-US" sz="4000" b="1" dirty="0">
              <a:effectLst>
                <a:outerShdw blurRad="38100" dist="38100" dir="2700000" algn="tl">
                  <a:srgbClr val="000000">
                    <a:alpha val="43137"/>
                  </a:srgbClr>
                </a:outerShdw>
              </a:effectLst>
            </a:endParaRPr>
          </a:p>
        </p:txBody>
      </p:sp>
      <p:sp>
        <p:nvSpPr>
          <p:cNvPr id="3" name="Rectangle 1"/>
          <p:cNvSpPr>
            <a:spLocks noChangeArrowheads="1"/>
          </p:cNvSpPr>
          <p:nvPr/>
        </p:nvSpPr>
        <p:spPr bwMode="auto">
          <a:xfrm>
            <a:off x="165544" y="1827837"/>
            <a:ext cx="8722081" cy="311744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88"/>
                </a:solidFill>
                <a:effectLst/>
                <a:latin typeface="Adobe Fan Heiti Std B" panose="020B0700000000000000" pitchFamily="34" charset="-128"/>
                <a:ea typeface="Adobe Fan Heiti Std B" panose="020B0700000000000000" pitchFamily="34" charset="-128"/>
              </a:rPr>
              <a:t>public</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a:t>
            </a:r>
            <a:r>
              <a:rPr kumimoji="0" lang="en-US" sz="1400" b="1" i="0" u="none" strike="noStrike" cap="none" normalizeH="0" baseline="0" dirty="0" smtClean="0">
                <a:ln>
                  <a:noFill/>
                </a:ln>
                <a:solidFill>
                  <a:srgbClr val="000088"/>
                </a:solidFill>
                <a:effectLst/>
                <a:latin typeface="Adobe Fan Heiti Std B" panose="020B0700000000000000" pitchFamily="34" charset="-128"/>
                <a:ea typeface="Adobe Fan Heiti Std B" panose="020B0700000000000000" pitchFamily="34" charset="-128"/>
              </a:rPr>
              <a:t>boolean</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a:t>
            </a:r>
            <a:r>
              <a:rPr kumimoji="0" lang="en-US" sz="1400" b="1" i="0" u="none" strike="noStrike" cap="none" normalizeH="0" baseline="0" dirty="0" err="1" smtClean="0">
                <a:ln>
                  <a:noFill/>
                </a:ln>
                <a:solidFill>
                  <a:srgbClr val="313131"/>
                </a:solidFill>
                <a:effectLst/>
                <a:latin typeface="Adobe Fan Heiti Std B" panose="020B0700000000000000" pitchFamily="34" charset="-128"/>
                <a:ea typeface="Adobe Fan Heiti Std B" panose="020B0700000000000000" pitchFamily="34" charset="-128"/>
              </a:rPr>
              <a:t>updateContact</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smtClean="0">
                <a:ln>
                  <a:noFill/>
                </a:ln>
                <a:solidFill>
                  <a:srgbClr val="7F0055"/>
                </a:solidFill>
                <a:effectLst/>
                <a:latin typeface="Adobe Fan Heiti Std B" panose="020B0700000000000000" pitchFamily="34" charset="-128"/>
                <a:ea typeface="Adobe Fan Heiti Std B" panose="020B0700000000000000" pitchFamily="34" charset="-128"/>
              </a:rPr>
              <a:t>Integer</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id</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a:t>
            </a:r>
            <a:r>
              <a:rPr kumimoji="0" lang="en-US" sz="1400" b="1" i="0" u="none" strike="noStrike" cap="none" normalizeH="0" baseline="0" dirty="0" smtClean="0">
                <a:ln>
                  <a:noFill/>
                </a:ln>
                <a:solidFill>
                  <a:srgbClr val="7F0055"/>
                </a:solidFill>
                <a:effectLst/>
                <a:latin typeface="Adobe Fan Heiti Std B" panose="020B0700000000000000" pitchFamily="34" charset="-128"/>
                <a:ea typeface="Adobe Fan Heiti Std B" panose="020B0700000000000000" pitchFamily="34" charset="-128"/>
              </a:rPr>
              <a:t>String</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name</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a:t>
            </a:r>
            <a:r>
              <a:rPr kumimoji="0" lang="en-US" sz="1400" b="1" i="0" u="none" strike="noStrike" cap="none" normalizeH="0" baseline="0" dirty="0" smtClean="0">
                <a:ln>
                  <a:noFill/>
                </a:ln>
                <a:solidFill>
                  <a:srgbClr val="7F0055"/>
                </a:solidFill>
                <a:effectLst/>
                <a:latin typeface="Adobe Fan Heiti Std B" panose="020B0700000000000000" pitchFamily="34" charset="-128"/>
                <a:ea typeface="Adobe Fan Heiti Std B" panose="020B0700000000000000" pitchFamily="34" charset="-128"/>
              </a:rPr>
              <a:t>String</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phone</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a:t>
            </a:r>
            <a:r>
              <a:rPr kumimoji="0" lang="en-US" sz="1400" b="1" i="0" u="none" strike="noStrike" cap="none" normalizeH="0" baseline="0" dirty="0" smtClean="0">
                <a:ln>
                  <a:noFill/>
                </a:ln>
                <a:solidFill>
                  <a:srgbClr val="7F0055"/>
                </a:solidFill>
                <a:effectLst/>
                <a:latin typeface="Adobe Fan Heiti Std B" panose="020B0700000000000000" pitchFamily="34" charset="-128"/>
                <a:ea typeface="Adobe Fan Heiti Std B" panose="020B0700000000000000" pitchFamily="34" charset="-128"/>
              </a:rPr>
              <a:t>String</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email</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a:t>
            </a:r>
            <a:r>
              <a:rPr kumimoji="0" lang="en-US" sz="1400" b="1" i="0" u="none" strike="noStrike" cap="none" normalizeH="0" baseline="0" dirty="0" smtClean="0">
                <a:ln>
                  <a:noFill/>
                </a:ln>
                <a:solidFill>
                  <a:srgbClr val="7F0055"/>
                </a:solidFill>
                <a:effectLst/>
                <a:latin typeface="Adobe Fan Heiti Std B" panose="020B0700000000000000" pitchFamily="34" charset="-128"/>
                <a:ea typeface="Adobe Fan Heiti Std B" panose="020B0700000000000000" pitchFamily="34" charset="-128"/>
              </a:rPr>
              <a:t>String</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street</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smtClean="0">
                <a:ln>
                  <a:noFill/>
                </a:ln>
                <a:solidFill>
                  <a:srgbClr val="7F0055"/>
                </a:solidFill>
                <a:effectLst/>
                <a:latin typeface="Adobe Fan Heiti Std B" panose="020B0700000000000000" pitchFamily="34" charset="-128"/>
                <a:ea typeface="Adobe Fan Heiti Std B" panose="020B0700000000000000" pitchFamily="34" charset="-128"/>
              </a:rPr>
              <a:t>String</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place</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a:t>
            </a:r>
          </a:p>
          <a:p>
            <a:pPr lvl="1" eaLnBrk="0" fontAlgn="base" hangingPunct="0">
              <a:spcBef>
                <a:spcPct val="0"/>
              </a:spcBef>
              <a:spcAft>
                <a:spcPct val="0"/>
              </a:spcAft>
            </a:pPr>
            <a:r>
              <a:rPr kumimoji="0" lang="en-US" sz="1400" b="1" i="0" u="none" strike="noStrike" cap="none" normalizeH="0" baseline="0" dirty="0" smtClean="0">
                <a:ln>
                  <a:noFill/>
                </a:ln>
                <a:solidFill>
                  <a:srgbClr val="7F0055"/>
                </a:solidFill>
                <a:effectLst/>
                <a:latin typeface="Adobe Fan Heiti Std B" panose="020B0700000000000000" pitchFamily="34" charset="-128"/>
                <a:ea typeface="Adobe Fan Heiti Std B" panose="020B0700000000000000" pitchFamily="34" charset="-128"/>
              </a:rPr>
              <a:t>SQLiteDatabase</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db </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a:t>
            </a:r>
            <a:r>
              <a:rPr kumimoji="0" lang="en-US" sz="1400" b="1" i="0" u="none" strike="noStrike" cap="none" normalizeH="0" baseline="0" dirty="0" smtClean="0">
                <a:ln>
                  <a:noFill/>
                </a:ln>
                <a:solidFill>
                  <a:srgbClr val="000088"/>
                </a:solidFill>
                <a:effectLst/>
                <a:latin typeface="Adobe Fan Heiti Std B" panose="020B0700000000000000" pitchFamily="34" charset="-128"/>
                <a:ea typeface="Adobe Fan Heiti Std B" panose="020B0700000000000000" pitchFamily="34" charset="-128"/>
              </a:rPr>
              <a:t>this</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getWritableDatabase</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a:t>
            </a:r>
          </a:p>
          <a:p>
            <a:pPr lvl="1" eaLnBrk="0" fontAlgn="base" hangingPunct="0">
              <a:spcBef>
                <a:spcPct val="0"/>
              </a:spcBef>
              <a:spcAft>
                <a:spcPct val="0"/>
              </a:spcAft>
            </a:pPr>
            <a:r>
              <a:rPr kumimoji="0" lang="en-US" sz="1400" b="1" i="0" u="none" strike="noStrike" cap="none" normalizeH="0" baseline="0" dirty="0" smtClean="0">
                <a:ln>
                  <a:noFill/>
                </a:ln>
                <a:solidFill>
                  <a:srgbClr val="7F0055"/>
                </a:solidFill>
                <a:effectLst/>
                <a:latin typeface="Adobe Fan Heiti Std B" panose="020B0700000000000000" pitchFamily="34" charset="-128"/>
                <a:ea typeface="Adobe Fan Heiti Std B" panose="020B0700000000000000" pitchFamily="34" charset="-128"/>
              </a:rPr>
              <a:t>ContentValues</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a:t>
            </a:r>
            <a:r>
              <a:rPr kumimoji="0" lang="en-US" sz="1400" b="1" i="0" u="none" strike="noStrike" cap="none" normalizeH="0" baseline="0" dirty="0" err="1" smtClean="0">
                <a:ln>
                  <a:noFill/>
                </a:ln>
                <a:solidFill>
                  <a:srgbClr val="313131"/>
                </a:solidFill>
                <a:effectLst/>
                <a:latin typeface="Adobe Fan Heiti Std B" panose="020B0700000000000000" pitchFamily="34" charset="-128"/>
                <a:ea typeface="Adobe Fan Heiti Std B" panose="020B0700000000000000" pitchFamily="34" charset="-128"/>
              </a:rPr>
              <a:t>contentValues</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a:t>
            </a:r>
            <a:r>
              <a:rPr kumimoji="0" lang="en-US" sz="1400" b="1" i="0" u="none" strike="noStrike" cap="none" normalizeH="0" baseline="0" dirty="0" smtClean="0">
                <a:ln>
                  <a:noFill/>
                </a:ln>
                <a:solidFill>
                  <a:srgbClr val="000088"/>
                </a:solidFill>
                <a:effectLst/>
                <a:latin typeface="Adobe Fan Heiti Std B" panose="020B0700000000000000" pitchFamily="34" charset="-128"/>
                <a:ea typeface="Adobe Fan Heiti Std B" panose="020B0700000000000000" pitchFamily="34" charset="-128"/>
              </a:rPr>
              <a:t>new</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a:t>
            </a:r>
            <a:r>
              <a:rPr kumimoji="0" lang="en-US" sz="1400" b="1" i="0" u="none" strike="noStrike" cap="none" normalizeH="0" baseline="0" dirty="0" smtClean="0">
                <a:ln>
                  <a:noFill/>
                </a:ln>
                <a:solidFill>
                  <a:srgbClr val="7F0055"/>
                </a:solidFill>
                <a:effectLst/>
                <a:latin typeface="Adobe Fan Heiti Std B" panose="020B0700000000000000" pitchFamily="34" charset="-128"/>
                <a:ea typeface="Adobe Fan Heiti Std B" panose="020B0700000000000000" pitchFamily="34" charset="-128"/>
              </a:rPr>
              <a:t>ContentValues</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a:t>
            </a:r>
          </a:p>
          <a:p>
            <a:pPr lvl="1" eaLnBrk="0" fontAlgn="base" hangingPunct="0">
              <a:spcBef>
                <a:spcPct val="0"/>
              </a:spcBef>
              <a:spcAft>
                <a:spcPct val="0"/>
              </a:spcAft>
            </a:pP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contentValues</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put</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smtClean="0">
                <a:ln>
                  <a:noFill/>
                </a:ln>
                <a:solidFill>
                  <a:srgbClr val="008800"/>
                </a:solidFill>
                <a:effectLst/>
                <a:latin typeface="Adobe Fan Heiti Std B" panose="020B0700000000000000" pitchFamily="34" charset="-128"/>
                <a:ea typeface="Adobe Fan Heiti Std B" panose="020B0700000000000000" pitchFamily="34" charset="-128"/>
              </a:rPr>
              <a:t>"name"</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name</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a:t>
            </a:r>
          </a:p>
          <a:p>
            <a:pPr lvl="1" eaLnBrk="0" fontAlgn="base" hangingPunct="0">
              <a:spcBef>
                <a:spcPct val="0"/>
              </a:spcBef>
              <a:spcAft>
                <a:spcPct val="0"/>
              </a:spcAft>
            </a:pP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contentValues</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put</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smtClean="0">
                <a:ln>
                  <a:noFill/>
                </a:ln>
                <a:solidFill>
                  <a:srgbClr val="008800"/>
                </a:solidFill>
                <a:effectLst/>
                <a:latin typeface="Adobe Fan Heiti Std B" panose="020B0700000000000000" pitchFamily="34" charset="-128"/>
                <a:ea typeface="Adobe Fan Heiti Std B" panose="020B0700000000000000" pitchFamily="34" charset="-128"/>
              </a:rPr>
              <a:t>"phone"</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phone</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endPar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endParaRPr>
          </a:p>
          <a:p>
            <a:pPr lvl="1" eaLnBrk="0" fontAlgn="base" hangingPunct="0">
              <a:spcBef>
                <a:spcPct val="0"/>
              </a:spcBef>
              <a:spcAft>
                <a:spcPct val="0"/>
              </a:spcAft>
            </a:pP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contentValues</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put</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smtClean="0">
                <a:ln>
                  <a:noFill/>
                </a:ln>
                <a:solidFill>
                  <a:srgbClr val="008800"/>
                </a:solidFill>
                <a:effectLst/>
                <a:latin typeface="Adobe Fan Heiti Std B" panose="020B0700000000000000" pitchFamily="34" charset="-128"/>
                <a:ea typeface="Adobe Fan Heiti Std B" panose="020B0700000000000000" pitchFamily="34" charset="-128"/>
              </a:rPr>
              <a:t>"email"</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email</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a:t>
            </a:r>
          </a:p>
          <a:p>
            <a:pPr lvl="1" eaLnBrk="0" fontAlgn="base" hangingPunct="0">
              <a:spcBef>
                <a:spcPct val="0"/>
              </a:spcBef>
              <a:spcAft>
                <a:spcPct val="0"/>
              </a:spcAft>
            </a:pP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contentValues</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put</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smtClean="0">
                <a:ln>
                  <a:noFill/>
                </a:ln>
                <a:solidFill>
                  <a:srgbClr val="008800"/>
                </a:solidFill>
                <a:effectLst/>
                <a:latin typeface="Adobe Fan Heiti Std B" panose="020B0700000000000000" pitchFamily="34" charset="-128"/>
                <a:ea typeface="Adobe Fan Heiti Std B" panose="020B0700000000000000" pitchFamily="34" charset="-128"/>
              </a:rPr>
              <a:t>"street"</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street</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a:t>
            </a:r>
          </a:p>
          <a:p>
            <a:pPr lvl="1" eaLnBrk="0" fontAlgn="base" hangingPunct="0">
              <a:spcBef>
                <a:spcPct val="0"/>
              </a:spcBef>
              <a:spcAft>
                <a:spcPct val="0"/>
              </a:spcAft>
            </a:pP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contentValues</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put</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smtClean="0">
                <a:ln>
                  <a:noFill/>
                </a:ln>
                <a:solidFill>
                  <a:srgbClr val="008800"/>
                </a:solidFill>
                <a:effectLst/>
                <a:latin typeface="Adobe Fan Heiti Std B" panose="020B0700000000000000" pitchFamily="34" charset="-128"/>
                <a:ea typeface="Adobe Fan Heiti Std B" panose="020B0700000000000000" pitchFamily="34" charset="-128"/>
              </a:rPr>
              <a:t>"place"</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place</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a:t>
            </a:r>
          </a:p>
          <a:p>
            <a:pPr lvl="1" eaLnBrk="0" fontAlgn="base" hangingPunct="0">
              <a:spcBef>
                <a:spcPct val="0"/>
              </a:spcBef>
              <a:spcAft>
                <a:spcPct val="0"/>
              </a:spcAft>
            </a:pPr>
            <a:r>
              <a:rPr kumimoji="0" lang="en-US" sz="1400" b="1" i="0" u="none" strike="noStrike" cap="none" normalizeH="0" baseline="0" dirty="0" err="1" smtClean="0">
                <a:ln>
                  <a:noFill/>
                </a:ln>
                <a:solidFill>
                  <a:srgbClr val="313131"/>
                </a:solidFill>
                <a:effectLst/>
                <a:latin typeface="Adobe Fan Heiti Std B" panose="020B0700000000000000" pitchFamily="34" charset="-128"/>
                <a:ea typeface="Adobe Fan Heiti Std B" panose="020B0700000000000000" pitchFamily="34" charset="-128"/>
              </a:rPr>
              <a:t>db</a:t>
            </a:r>
            <a:r>
              <a:rPr kumimoji="0" lang="en-US" sz="1400" b="1" i="0" u="none" strike="noStrike" cap="none" normalizeH="0" baseline="0" dirty="0" err="1"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err="1" smtClean="0">
                <a:ln>
                  <a:noFill/>
                </a:ln>
                <a:solidFill>
                  <a:srgbClr val="313131"/>
                </a:solidFill>
                <a:effectLst/>
                <a:latin typeface="Adobe Fan Heiti Std B" panose="020B0700000000000000" pitchFamily="34" charset="-128"/>
                <a:ea typeface="Adobe Fan Heiti Std B" panose="020B0700000000000000" pitchFamily="34" charset="-128"/>
              </a:rPr>
              <a:t>update</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smtClean="0">
                <a:ln>
                  <a:noFill/>
                </a:ln>
                <a:solidFill>
                  <a:srgbClr val="008800"/>
                </a:solidFill>
                <a:effectLst/>
                <a:latin typeface="Adobe Fan Heiti Std B" panose="020B0700000000000000" pitchFamily="34" charset="-128"/>
                <a:ea typeface="Adobe Fan Heiti Std B" panose="020B0700000000000000" pitchFamily="34" charset="-128"/>
              </a:rPr>
              <a:t>"contacts"</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contentValues</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a:t>
            </a:r>
            <a:r>
              <a:rPr kumimoji="0" lang="en-US" sz="1400" b="1" i="0" u="none" strike="noStrike" cap="none" normalizeH="0" baseline="0" dirty="0" smtClean="0">
                <a:ln>
                  <a:noFill/>
                </a:ln>
                <a:solidFill>
                  <a:srgbClr val="008800"/>
                </a:solidFill>
                <a:effectLst/>
                <a:latin typeface="Adobe Fan Heiti Std B" panose="020B0700000000000000" pitchFamily="34" charset="-128"/>
                <a:ea typeface="Adobe Fan Heiti Std B" panose="020B0700000000000000" pitchFamily="34" charset="-128"/>
              </a:rPr>
              <a:t>"id = ? "</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a:t>
            </a:r>
            <a:r>
              <a:rPr kumimoji="0" lang="en-US" sz="1400" b="1" i="0" u="none" strike="noStrike" cap="none" normalizeH="0" baseline="0" dirty="0" smtClean="0">
                <a:ln>
                  <a:noFill/>
                </a:ln>
                <a:solidFill>
                  <a:srgbClr val="000088"/>
                </a:solidFill>
                <a:effectLst/>
                <a:latin typeface="Adobe Fan Heiti Std B" panose="020B0700000000000000" pitchFamily="34" charset="-128"/>
                <a:ea typeface="Adobe Fan Heiti Std B" panose="020B0700000000000000" pitchFamily="34" charset="-128"/>
              </a:rPr>
              <a:t>new</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a:t>
            </a:r>
            <a:r>
              <a:rPr kumimoji="0" lang="en-US" sz="1400" b="1" i="0" u="none" strike="noStrike" cap="none" normalizeH="0" baseline="0" dirty="0" smtClean="0">
                <a:ln>
                  <a:noFill/>
                </a:ln>
                <a:solidFill>
                  <a:srgbClr val="7F0055"/>
                </a:solidFill>
                <a:effectLst/>
                <a:latin typeface="Adobe Fan Heiti Std B" panose="020B0700000000000000" pitchFamily="34" charset="-128"/>
                <a:ea typeface="Adobe Fan Heiti Std B" panose="020B0700000000000000" pitchFamily="34" charset="-128"/>
              </a:rPr>
              <a:t>String</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a:t>
            </a:r>
            <a:r>
              <a:rPr kumimoji="0" lang="en-US" sz="1400" b="1" i="0" u="none" strike="noStrike" cap="none" normalizeH="0" baseline="0" dirty="0" err="1" smtClean="0">
                <a:ln>
                  <a:noFill/>
                </a:ln>
                <a:solidFill>
                  <a:srgbClr val="7F0055"/>
                </a:solidFill>
                <a:effectLst/>
                <a:latin typeface="Adobe Fan Heiti Std B" panose="020B0700000000000000" pitchFamily="34" charset="-128"/>
                <a:ea typeface="Adobe Fan Heiti Std B" panose="020B0700000000000000" pitchFamily="34" charset="-128"/>
              </a:rPr>
              <a:t>Integer</a:t>
            </a:r>
            <a:r>
              <a:rPr kumimoji="0" lang="en-US" sz="1400" b="1" i="0" u="none" strike="noStrike" cap="none" normalizeH="0" baseline="0" dirty="0" err="1"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err="1" smtClean="0">
                <a:ln>
                  <a:noFill/>
                </a:ln>
                <a:solidFill>
                  <a:srgbClr val="313131"/>
                </a:solidFill>
                <a:effectLst/>
                <a:latin typeface="Adobe Fan Heiti Std B" panose="020B0700000000000000" pitchFamily="34" charset="-128"/>
                <a:ea typeface="Adobe Fan Heiti Std B" panose="020B0700000000000000" pitchFamily="34" charset="-128"/>
              </a:rPr>
              <a:t>toString</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id</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p>
          <a:p>
            <a:pPr lvl="1" eaLnBrk="0" fontAlgn="base" hangingPunct="0">
              <a:spcBef>
                <a:spcPct val="0"/>
              </a:spcBef>
              <a:spcAft>
                <a:spcPct val="0"/>
              </a:spcAft>
            </a:pP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a:t>
            </a:r>
            <a:r>
              <a:rPr kumimoji="0" lang="en-US" sz="1400" b="1" i="0" u="none" strike="noStrike" cap="none" normalizeH="0" baseline="0" dirty="0" smtClean="0">
                <a:ln>
                  <a:noFill/>
                </a:ln>
                <a:solidFill>
                  <a:srgbClr val="000088"/>
                </a:solidFill>
                <a:effectLst/>
                <a:latin typeface="Adobe Fan Heiti Std B" panose="020B0700000000000000" pitchFamily="34" charset="-128"/>
                <a:ea typeface="Adobe Fan Heiti Std B" panose="020B0700000000000000" pitchFamily="34" charset="-128"/>
              </a:rPr>
              <a:t>return</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a:t>
            </a:r>
            <a:r>
              <a:rPr kumimoji="0" lang="en-US" sz="1400" b="1" i="0" u="none" strike="noStrike" cap="none" normalizeH="0" baseline="0" dirty="0" smtClean="0">
                <a:ln>
                  <a:noFill/>
                </a:ln>
                <a:solidFill>
                  <a:srgbClr val="000088"/>
                </a:solidFill>
                <a:effectLst/>
                <a:latin typeface="Adobe Fan Heiti Std B" panose="020B0700000000000000" pitchFamily="34" charset="-128"/>
                <a:ea typeface="Adobe Fan Heiti Std B" panose="020B0700000000000000" pitchFamily="34" charset="-128"/>
              </a:rPr>
              <a:t>true</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a:t>
            </a:r>
            <a:r>
              <a:rPr kumimoji="0" lang="en-US" sz="1400" b="1" i="0" u="none" strike="noStrike" cap="none" normalizeH="0" dirty="0" smtClean="0">
                <a:ln>
                  <a:noFill/>
                </a:ln>
                <a:solidFill>
                  <a:srgbClr val="313131"/>
                </a:solidFill>
                <a:effectLst/>
                <a:latin typeface="Adobe Fan Heiti Std B" panose="020B0700000000000000" pitchFamily="34" charset="-128"/>
                <a:ea typeface="Adobe Fan Heiti Std B" panose="020B0700000000000000" pitchFamily="34" charset="-128"/>
              </a:rPr>
              <a:t>    </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2000" b="1" i="0" u="none" strike="noStrike" cap="none" normalizeH="0" baseline="0" dirty="0" smtClean="0">
                <a:ln>
                  <a:noFill/>
                </a:ln>
                <a:solidFill>
                  <a:schemeClr val="tx1"/>
                </a:solidFill>
                <a:effectLst/>
                <a:latin typeface="Adobe Fan Heiti Std B" panose="020B0700000000000000" pitchFamily="34" charset="-128"/>
                <a:ea typeface="Adobe Fan Heiti Std B" panose="020B0700000000000000" pitchFamily="34" charset="-128"/>
              </a:rPr>
              <a:t> </a:t>
            </a:r>
            <a:endParaRPr kumimoji="0" lang="en-US" sz="3600" b="1" i="0" u="none" strike="noStrike" cap="none" normalizeH="0" baseline="0" dirty="0" smtClean="0">
              <a:ln>
                <a:noFill/>
              </a:ln>
              <a:solidFill>
                <a:schemeClr val="tx1"/>
              </a:solidFill>
              <a:effectLst/>
              <a:latin typeface="Adobe Fan Heiti Std B" panose="020B0700000000000000" pitchFamily="34" charset="-128"/>
              <a:ea typeface="Adobe Fan Heiti Std B" panose="020B0700000000000000" pitchFamily="34" charset="-128"/>
            </a:endParaRPr>
          </a:p>
        </p:txBody>
      </p:sp>
    </p:spTree>
    <p:extLst>
      <p:ext uri="{BB962C8B-B14F-4D97-AF65-F5344CB8AC3E}">
        <p14:creationId xmlns:p14="http://schemas.microsoft.com/office/powerpoint/2010/main" val="4232930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7018" y="278675"/>
            <a:ext cx="8116386" cy="995612"/>
          </a:xfrm>
        </p:spPr>
        <p:txBody>
          <a:bodyPr/>
          <a:lstStyle/>
          <a:p>
            <a:r>
              <a:rPr lang="en-US" sz="4000" b="1" dirty="0" smtClean="0">
                <a:effectLst>
                  <a:outerShdw blurRad="38100" dist="38100" dir="2700000" algn="tl">
                    <a:srgbClr val="000000">
                      <a:alpha val="43137"/>
                    </a:srgbClr>
                  </a:outerShdw>
                </a:effectLst>
              </a:rPr>
              <a:t>SQlite Delete Example</a:t>
            </a:r>
            <a:endParaRPr lang="en-US" sz="4000" b="1" dirty="0">
              <a:effectLst>
                <a:outerShdw blurRad="38100" dist="38100" dir="2700000" algn="tl">
                  <a:srgbClr val="000000">
                    <a:alpha val="43137"/>
                  </a:srgbClr>
                </a:outerShdw>
              </a:effectLst>
            </a:endParaRPr>
          </a:p>
        </p:txBody>
      </p:sp>
      <p:sp>
        <p:nvSpPr>
          <p:cNvPr id="3" name="Rectangle 1"/>
          <p:cNvSpPr>
            <a:spLocks noChangeArrowheads="1"/>
          </p:cNvSpPr>
          <p:nvPr/>
        </p:nvSpPr>
        <p:spPr bwMode="auto">
          <a:xfrm>
            <a:off x="803304" y="1784769"/>
            <a:ext cx="5953553" cy="160934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33308"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88"/>
                </a:solidFill>
                <a:effectLst/>
                <a:latin typeface="Adobe Fan Heiti Std B" panose="020B0700000000000000" pitchFamily="34" charset="-128"/>
                <a:ea typeface="Adobe Fan Heiti Std B" panose="020B0700000000000000" pitchFamily="34" charset="-128"/>
              </a:rPr>
              <a:t>public</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a:t>
            </a:r>
            <a:r>
              <a:rPr kumimoji="0" lang="en-US" sz="1400" b="1" i="0" u="none" strike="noStrike" cap="none" normalizeH="0" baseline="0" dirty="0" smtClean="0">
                <a:ln>
                  <a:noFill/>
                </a:ln>
                <a:solidFill>
                  <a:srgbClr val="7F0055"/>
                </a:solidFill>
                <a:effectLst/>
                <a:latin typeface="Adobe Fan Heiti Std B" panose="020B0700000000000000" pitchFamily="34" charset="-128"/>
                <a:ea typeface="Adobe Fan Heiti Std B" panose="020B0700000000000000" pitchFamily="34" charset="-128"/>
              </a:rPr>
              <a:t>Integer</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a:t>
            </a:r>
            <a:r>
              <a:rPr kumimoji="0" lang="en-US" sz="1400" b="1" i="0" u="none" strike="noStrike" cap="none" normalizeH="0" baseline="0" dirty="0" err="1" smtClean="0">
                <a:ln>
                  <a:noFill/>
                </a:ln>
                <a:solidFill>
                  <a:srgbClr val="313131"/>
                </a:solidFill>
                <a:effectLst/>
                <a:latin typeface="Adobe Fan Heiti Std B" panose="020B0700000000000000" pitchFamily="34" charset="-128"/>
                <a:ea typeface="Adobe Fan Heiti Std B" panose="020B0700000000000000" pitchFamily="34" charset="-128"/>
              </a:rPr>
              <a:t>deleteContact</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smtClean="0">
                <a:ln>
                  <a:noFill/>
                </a:ln>
                <a:solidFill>
                  <a:srgbClr val="7F0055"/>
                </a:solidFill>
                <a:effectLst/>
                <a:latin typeface="Adobe Fan Heiti Std B" panose="020B0700000000000000" pitchFamily="34" charset="-128"/>
                <a:ea typeface="Adobe Fan Heiti Std B" panose="020B0700000000000000" pitchFamily="34" charset="-128"/>
              </a:rPr>
              <a:t>Integer</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id</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400" b="1" dirty="0">
              <a:solidFill>
                <a:srgbClr val="313131"/>
              </a:solidFill>
              <a:latin typeface="Adobe Fan Heiti Std B" panose="020B0700000000000000" pitchFamily="34" charset="-128"/>
              <a:ea typeface="Adobe Fan Heiti Std B" panose="020B0700000000000000"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7F0055"/>
                </a:solidFill>
                <a:effectLst/>
                <a:latin typeface="Adobe Fan Heiti Std B" panose="020B0700000000000000" pitchFamily="34" charset="-128"/>
                <a:ea typeface="Adobe Fan Heiti Std B" panose="020B0700000000000000" pitchFamily="34" charset="-128"/>
              </a:rPr>
              <a:t>SQLiteDatabase</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db </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a:t>
            </a:r>
            <a:r>
              <a:rPr kumimoji="0" lang="en-US" sz="1400" b="1" i="0" u="none" strike="noStrike" cap="none" normalizeH="0" baseline="0" dirty="0" smtClean="0">
                <a:ln>
                  <a:noFill/>
                </a:ln>
                <a:solidFill>
                  <a:srgbClr val="000088"/>
                </a:solidFill>
                <a:effectLst/>
                <a:latin typeface="Adobe Fan Heiti Std B" panose="020B0700000000000000" pitchFamily="34" charset="-128"/>
                <a:ea typeface="Adobe Fan Heiti Std B" panose="020B0700000000000000" pitchFamily="34" charset="-128"/>
              </a:rPr>
              <a:t>this</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getWritableDatabase</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1400" b="1" dirty="0">
              <a:solidFill>
                <a:srgbClr val="666600"/>
              </a:solidFill>
              <a:latin typeface="Adobe Fan Heiti Std B" panose="020B0700000000000000" pitchFamily="34" charset="-128"/>
              <a:ea typeface="Adobe Fan Heiti Std B" panose="020B0700000000000000"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a:t>
            </a:r>
            <a:r>
              <a:rPr kumimoji="0" lang="en-US" sz="1400" b="1" i="0" u="none" strike="noStrike" cap="none" normalizeH="0" baseline="0" dirty="0" smtClean="0">
                <a:ln>
                  <a:noFill/>
                </a:ln>
                <a:solidFill>
                  <a:srgbClr val="000088"/>
                </a:solidFill>
                <a:effectLst/>
                <a:latin typeface="Adobe Fan Heiti Std B" panose="020B0700000000000000" pitchFamily="34" charset="-128"/>
                <a:ea typeface="Adobe Fan Heiti Std B" panose="020B0700000000000000" pitchFamily="34" charset="-128"/>
              </a:rPr>
              <a:t>return</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a:t>
            </a:r>
            <a:r>
              <a:rPr kumimoji="0" lang="en-US" sz="1400" b="1" i="0" u="none" strike="noStrike" cap="none" normalizeH="0" baseline="0" dirty="0" err="1" smtClean="0">
                <a:ln>
                  <a:noFill/>
                </a:ln>
                <a:solidFill>
                  <a:srgbClr val="313131"/>
                </a:solidFill>
                <a:effectLst/>
                <a:latin typeface="Adobe Fan Heiti Std B" panose="020B0700000000000000" pitchFamily="34" charset="-128"/>
                <a:ea typeface="Adobe Fan Heiti Std B" panose="020B0700000000000000" pitchFamily="34" charset="-128"/>
              </a:rPr>
              <a:t>db</a:t>
            </a:r>
            <a:r>
              <a:rPr kumimoji="0" lang="en-US" sz="1400" b="1" i="0" u="none" strike="noStrike" cap="none" normalizeH="0" baseline="0" dirty="0" err="1"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err="1" smtClean="0">
                <a:ln>
                  <a:noFill/>
                </a:ln>
                <a:solidFill>
                  <a:srgbClr val="000088"/>
                </a:solidFill>
                <a:effectLst/>
                <a:latin typeface="Adobe Fan Heiti Std B" panose="020B0700000000000000" pitchFamily="34" charset="-128"/>
                <a:ea typeface="Adobe Fan Heiti Std B" panose="020B0700000000000000" pitchFamily="34" charset="-128"/>
              </a:rPr>
              <a:t>delete</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smtClean="0">
                <a:ln>
                  <a:noFill/>
                </a:ln>
                <a:solidFill>
                  <a:srgbClr val="008800"/>
                </a:solidFill>
                <a:effectLst/>
                <a:latin typeface="Adobe Fan Heiti Std B" panose="020B0700000000000000" pitchFamily="34" charset="-128"/>
                <a:ea typeface="Adobe Fan Heiti Std B" panose="020B0700000000000000" pitchFamily="34" charset="-128"/>
              </a:rPr>
              <a:t>"contacts"</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a:t>
            </a:r>
            <a:r>
              <a:rPr kumimoji="0" lang="en-US" sz="1400" b="1" i="0" u="none" strike="noStrike" cap="none" normalizeH="0" baseline="0" dirty="0" smtClean="0">
                <a:ln>
                  <a:noFill/>
                </a:ln>
                <a:solidFill>
                  <a:srgbClr val="008800"/>
                </a:solidFill>
                <a:effectLst/>
                <a:latin typeface="Adobe Fan Heiti Std B" panose="020B0700000000000000" pitchFamily="34" charset="-128"/>
                <a:ea typeface="Adobe Fan Heiti Std B" panose="020B0700000000000000" pitchFamily="34" charset="-128"/>
              </a:rPr>
              <a:t>"id = ? "</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a:t>
            </a:r>
            <a:r>
              <a:rPr kumimoji="0" lang="en-US" sz="1400" b="1" i="0" u="none" strike="noStrike" cap="none" normalizeH="0" baseline="0" dirty="0" smtClean="0">
                <a:ln>
                  <a:noFill/>
                </a:ln>
                <a:solidFill>
                  <a:srgbClr val="000088"/>
                </a:solidFill>
                <a:effectLst/>
                <a:latin typeface="Adobe Fan Heiti Std B" panose="020B0700000000000000" pitchFamily="34" charset="-128"/>
                <a:ea typeface="Adobe Fan Heiti Std B" panose="020B0700000000000000" pitchFamily="34" charset="-128"/>
              </a:rPr>
              <a:t>new</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a:t>
            </a:r>
            <a:r>
              <a:rPr kumimoji="0" lang="en-US" sz="1400" b="1" i="0" u="none" strike="noStrike" cap="none" normalizeH="0" baseline="0" dirty="0" smtClean="0">
                <a:ln>
                  <a:noFill/>
                </a:ln>
                <a:solidFill>
                  <a:srgbClr val="7F0055"/>
                </a:solidFill>
                <a:effectLst/>
                <a:latin typeface="Adobe Fan Heiti Std B" panose="020B0700000000000000" pitchFamily="34" charset="-128"/>
                <a:ea typeface="Adobe Fan Heiti Std B" panose="020B0700000000000000" pitchFamily="34" charset="-128"/>
              </a:rPr>
              <a:t>String</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a:t>
            </a:r>
            <a:r>
              <a:rPr kumimoji="0" lang="en-US" sz="1400" b="1" i="0" u="none" strike="noStrike" cap="none" normalizeH="0" baseline="0" dirty="0" err="1" smtClean="0">
                <a:ln>
                  <a:noFill/>
                </a:ln>
                <a:solidFill>
                  <a:srgbClr val="7F0055"/>
                </a:solidFill>
                <a:effectLst/>
                <a:latin typeface="Adobe Fan Heiti Std B" panose="020B0700000000000000" pitchFamily="34" charset="-128"/>
                <a:ea typeface="Adobe Fan Heiti Std B" panose="020B0700000000000000" pitchFamily="34" charset="-128"/>
              </a:rPr>
              <a:t>Integer</a:t>
            </a:r>
            <a:r>
              <a:rPr kumimoji="0" lang="en-US" sz="1400" b="1" i="0" u="none" strike="noStrike" cap="none" normalizeH="0" baseline="0" dirty="0" err="1"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err="1" smtClean="0">
                <a:ln>
                  <a:noFill/>
                </a:ln>
                <a:solidFill>
                  <a:srgbClr val="313131"/>
                </a:solidFill>
                <a:effectLst/>
                <a:latin typeface="Adobe Fan Heiti Std B" panose="020B0700000000000000" pitchFamily="34" charset="-128"/>
                <a:ea typeface="Adobe Fan Heiti Std B" panose="020B0700000000000000" pitchFamily="34" charset="-128"/>
              </a:rPr>
              <a:t>toString</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id</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313131"/>
                </a:solidFill>
                <a:effectLst/>
                <a:latin typeface="Adobe Fan Heiti Std B" panose="020B0700000000000000" pitchFamily="34" charset="-128"/>
                <a:ea typeface="Adobe Fan Heiti Std B" panose="020B0700000000000000" pitchFamily="34" charset="-128"/>
              </a:rPr>
              <a:t> </a:t>
            </a:r>
            <a:r>
              <a:rPr kumimoji="0" lang="en-US" sz="1400" b="1" i="0" u="none" strike="noStrike" cap="none" normalizeH="0" baseline="0" dirty="0" smtClean="0">
                <a:ln>
                  <a:noFill/>
                </a:ln>
                <a:solidFill>
                  <a:srgbClr val="666600"/>
                </a:solidFill>
                <a:effectLst/>
                <a:latin typeface="Adobe Fan Heiti Std B" panose="020B0700000000000000" pitchFamily="34" charset="-128"/>
                <a:ea typeface="Adobe Fan Heiti Std B" panose="020B0700000000000000" pitchFamily="34" charset="-128"/>
              </a:rPr>
              <a:t>}</a:t>
            </a:r>
            <a:r>
              <a:rPr kumimoji="0" lang="en-US" sz="2000" b="1" i="0" u="none" strike="noStrike" cap="none" normalizeH="0" baseline="0" dirty="0" smtClean="0">
                <a:ln>
                  <a:noFill/>
                </a:ln>
                <a:solidFill>
                  <a:schemeClr val="tx1"/>
                </a:solidFill>
                <a:effectLst/>
                <a:latin typeface="Adobe Fan Heiti Std B" panose="020B0700000000000000" pitchFamily="34" charset="-128"/>
                <a:ea typeface="Adobe Fan Heiti Std B" panose="020B0700000000000000" pitchFamily="34" charset="-128"/>
              </a:rPr>
              <a:t> </a:t>
            </a:r>
            <a:endParaRPr kumimoji="0" lang="en-US" sz="3600" b="1" i="0" u="none" strike="noStrike" cap="none" normalizeH="0" baseline="0" dirty="0" smtClean="0">
              <a:ln>
                <a:noFill/>
              </a:ln>
              <a:solidFill>
                <a:schemeClr val="tx1"/>
              </a:solidFill>
              <a:effectLst/>
              <a:latin typeface="Adobe Fan Heiti Std B" panose="020B0700000000000000" pitchFamily="34" charset="-128"/>
              <a:ea typeface="Adobe Fan Heiti Std B" panose="020B0700000000000000" pitchFamily="34" charset="-128"/>
            </a:endParaRPr>
          </a:p>
        </p:txBody>
      </p:sp>
    </p:spTree>
    <p:extLst>
      <p:ext uri="{BB962C8B-B14F-4D97-AF65-F5344CB8AC3E}">
        <p14:creationId xmlns:p14="http://schemas.microsoft.com/office/powerpoint/2010/main" val="2466604704"/>
      </p:ext>
    </p:extLst>
  </p:cSld>
  <p:clrMapOvr>
    <a:masterClrMapping/>
  </p:clrMapOvr>
</p:sld>
</file>

<file path=ppt/theme/theme1.xml><?xml version="1.0" encoding="utf-8"?>
<a:theme xmlns:a="http://schemas.openxmlformats.org/drawingml/2006/main" name="BivinThem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vinTheme" id="{79D8C2AB-B01F-43AB-99C4-28D69733E485}" vid="{D75D06AB-DB38-48D0-89D0-DC29707134F5}"/>
    </a:ext>
  </a:extLst>
</a:theme>
</file>

<file path=ppt/theme/theme2.xml><?xml version="1.0" encoding="utf-8"?>
<a:theme xmlns:a="http://schemas.openxmlformats.org/drawingml/2006/main" name="1_Eglamou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Eglamou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BivinTheme</Template>
  <TotalTime>57</TotalTime>
  <Words>626</Words>
  <Application>Microsoft Office PowerPoint</Application>
  <PresentationFormat>Widescreen</PresentationFormat>
  <Paragraphs>102</Paragraphs>
  <Slides>11</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11</vt:i4>
      </vt:variant>
    </vt:vector>
  </HeadingPairs>
  <TitlesOfParts>
    <vt:vector size="20" baseType="lpstr">
      <vt:lpstr>Adobe Fan Heiti Std B</vt:lpstr>
      <vt:lpstr>Arial</vt:lpstr>
      <vt:lpstr>Lato Hairline</vt:lpstr>
      <vt:lpstr>Lato Light</vt:lpstr>
      <vt:lpstr>Times New Roman</vt:lpstr>
      <vt:lpstr>Verdana</vt:lpstr>
      <vt:lpstr>BivinTheme</vt:lpstr>
      <vt:lpstr>1_Eglamour template</vt:lpstr>
      <vt:lpstr>2_Eglamour template</vt:lpstr>
      <vt:lpstr>Android SQLite</vt:lpstr>
      <vt:lpstr>Android - SQLite Database </vt:lpstr>
      <vt:lpstr>SQLiteOpenHelper class </vt:lpstr>
      <vt:lpstr>Constructors of SQLiteOpenHelper class </vt:lpstr>
      <vt:lpstr>Methods of SQLiteOpenHelper class </vt:lpstr>
      <vt:lpstr>SQLiteDatabase class </vt:lpstr>
      <vt:lpstr>SQlite Insert Example</vt:lpstr>
      <vt:lpstr>SQlite Update Example</vt:lpstr>
      <vt:lpstr>SQlite Delete Example</vt:lpstr>
      <vt:lpstr>SQlite Select Example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SQLite</dc:title>
  <dc:creator>Bivin Vinod</dc:creator>
  <cp:lastModifiedBy>Bivin Vinod</cp:lastModifiedBy>
  <cp:revision>9</cp:revision>
  <dcterms:created xsi:type="dcterms:W3CDTF">2018-03-19T14:02:10Z</dcterms:created>
  <dcterms:modified xsi:type="dcterms:W3CDTF">2018-03-19T15:00:08Z</dcterms:modified>
</cp:coreProperties>
</file>