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7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0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5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9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2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3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6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ECA5-BD6A-4C84-B268-237B7F1CF10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7D80-9DF2-4974-95D6-42A4ED70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97" y="-1111352"/>
            <a:ext cx="7030385" cy="93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4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4672" y="116317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其他？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9092" y="2086502"/>
            <a:ext cx="4104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并不是很懂</a:t>
            </a:r>
            <a:r>
              <a:rPr lang="en-US" altLang="zh-CN" sz="5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481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4473" y="68348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游戏功能？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56" t="1822"/>
          <a:stretch/>
        </p:blipFill>
        <p:spPr>
          <a:xfrm>
            <a:off x="437322" y="1699591"/>
            <a:ext cx="11002843" cy="50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518" y="18881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特色？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4827" y="1112142"/>
            <a:ext cx="758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宫爆老奶奶和</a:t>
            </a:r>
            <a:r>
              <a:rPr lang="en-US" altLang="zh-CN" sz="5400" dirty="0"/>
              <a:t>LOL</a:t>
            </a:r>
            <a:r>
              <a:rPr lang="zh-CN" altLang="en-US" sz="5400" dirty="0"/>
              <a:t>的结合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7008" y="3050229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面向过程飙到极致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9518" y="2133651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优点：倒计时、鼠标控制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9518" y="4034532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缺点：面向对象比重有点低，港真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07009" y="4957862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类与对象那边部分代码赘写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07008" y="581160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画面很丑</a:t>
            </a:r>
          </a:p>
        </p:txBody>
      </p:sp>
    </p:spTree>
    <p:extLst>
      <p:ext uri="{BB962C8B-B14F-4D97-AF65-F5344CB8AC3E}">
        <p14:creationId xmlns:p14="http://schemas.microsoft.com/office/powerpoint/2010/main" val="293828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4154" y="54857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游戏展示？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78912" y="1564717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这个加载时间有点长</a:t>
            </a:r>
            <a:endParaRPr lang="en-US" altLang="zh-CN" sz="5400" dirty="0"/>
          </a:p>
          <a:p>
            <a:r>
              <a:rPr lang="zh-CN" altLang="en-US" sz="5400" dirty="0"/>
              <a:t>大家耐心等候</a:t>
            </a:r>
            <a:r>
              <a:rPr lang="en-US" altLang="zh-CN" sz="5400" dirty="0"/>
              <a:t>…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476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456" y="2434147"/>
            <a:ext cx="48173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/>
              <a:t>END…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17693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3357" y="139408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李逢君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3356" y="2163526"/>
            <a:ext cx="403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2016060601010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3356" y="29329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专业：计算机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12870" y="5423833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看我美腻的屁屁踢</a:t>
            </a:r>
          </a:p>
        </p:txBody>
      </p:sp>
    </p:spTree>
    <p:extLst>
      <p:ext uri="{BB962C8B-B14F-4D97-AF65-F5344CB8AC3E}">
        <p14:creationId xmlns:p14="http://schemas.microsoft.com/office/powerpoint/2010/main" val="314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3357" y="139408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函数？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3357" y="2163526"/>
            <a:ext cx="8648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时间事件、鼠标时间、键盘事件、</a:t>
            </a:r>
            <a:endParaRPr lang="en-US" altLang="zh-CN" sz="4400" dirty="0"/>
          </a:p>
          <a:p>
            <a:r>
              <a:rPr lang="zh-CN" altLang="en-US" sz="4400" dirty="0"/>
              <a:t>碰撞检测、移动、</a:t>
            </a:r>
            <a:r>
              <a:rPr lang="en-US" altLang="zh-CN" sz="4400" dirty="0"/>
              <a:t>ACL</a:t>
            </a:r>
            <a:r>
              <a:rPr lang="zh-CN" altLang="en-US" sz="4400" dirty="0"/>
              <a:t>库、</a:t>
            </a:r>
          </a:p>
        </p:txBody>
      </p:sp>
    </p:spTree>
    <p:extLst>
      <p:ext uri="{BB962C8B-B14F-4D97-AF65-F5344CB8AC3E}">
        <p14:creationId xmlns:p14="http://schemas.microsoft.com/office/powerpoint/2010/main" val="377305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8544" y="136410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技术？</a:t>
            </a:r>
          </a:p>
        </p:txBody>
      </p:sp>
    </p:spTree>
    <p:extLst>
      <p:ext uri="{BB962C8B-B14F-4D97-AF65-F5344CB8AC3E}">
        <p14:creationId xmlns:p14="http://schemas.microsoft.com/office/powerpoint/2010/main" val="12762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70" r="1"/>
          <a:stretch/>
        </p:blipFill>
        <p:spPr>
          <a:xfrm>
            <a:off x="2991678" y="923982"/>
            <a:ext cx="8925502" cy="59340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744" y="40435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核心算法</a:t>
            </a:r>
          </a:p>
        </p:txBody>
      </p:sp>
    </p:spTree>
    <p:extLst>
      <p:ext uri="{BB962C8B-B14F-4D97-AF65-F5344CB8AC3E}">
        <p14:creationId xmlns:p14="http://schemas.microsoft.com/office/powerpoint/2010/main" val="4708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6" y="359763"/>
            <a:ext cx="11748272" cy="62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9744" y="40435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宏替换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" y="1438974"/>
            <a:ext cx="4762598" cy="5419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00" y="1334042"/>
            <a:ext cx="4848509" cy="52370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" y="160499"/>
            <a:ext cx="11760336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9586" y="116317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类与对象？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9859" y="2086502"/>
            <a:ext cx="11957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自动精灵</a:t>
            </a:r>
          </a:p>
          <a:p>
            <a:r>
              <a:rPr lang="zh-CN" altLang="en-US" sz="5400" dirty="0"/>
              <a:t>追踪、躲避、随机、水平（没画出来）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53458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4672" y="1163172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继承与派生？？多态？？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9092" y="208650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楼主个辣鸡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09517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131</Words>
  <Application>Microsoft Office PowerPoint</Application>
  <PresentationFormat>宽屏</PresentationFormat>
  <Paragraphs>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李逢君</dc:creator>
  <cp:lastModifiedBy>逢君 李</cp:lastModifiedBy>
  <cp:revision>8</cp:revision>
  <dcterms:created xsi:type="dcterms:W3CDTF">2016-12-24T17:01:39Z</dcterms:created>
  <dcterms:modified xsi:type="dcterms:W3CDTF">2019-10-29T02:24:43Z</dcterms:modified>
</cp:coreProperties>
</file>