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代码结构" id="{5BD56B7B-C628-4E70-B761-22628EC8945A}">
          <p14:sldIdLst>
            <p14:sldId id="256"/>
          </p14:sldIdLst>
        </p14:section>
        <p14:section name="模型整体结构" id="{16C8C55C-8891-4D07-B30C-F2BA29EFA6FA}">
          <p14:sldIdLst>
            <p14:sldId id="257"/>
          </p14:sldIdLst>
        </p14:section>
        <p14:section name="模型输入" id="{01AB9E33-7A70-4C13-8D94-E30A5BA69F97}">
          <p14:sldIdLst>
            <p14:sldId id="258"/>
          </p14:sldIdLst>
        </p14:section>
        <p14:section name="embedding" id="{28E99CD0-DBED-4EDC-85B9-9BE3EE9CDE6B}">
          <p14:sldIdLst>
            <p14:sldId id="259"/>
          </p14:sldIdLst>
        </p14:section>
        <p14:section name="transformer" id="{D209DE2A-0BF3-45A4-AE67-7191771366F1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0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2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6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5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5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985A-957D-48E8-A96C-4BE9BA6AC341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4584-8C3C-433E-812A-CF5EC091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1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A9232D-5099-43A6-9023-D63810A63CA2}"/>
              </a:ext>
            </a:extLst>
          </p:cNvPr>
          <p:cNvSpPr/>
          <p:nvPr/>
        </p:nvSpPr>
        <p:spPr>
          <a:xfrm>
            <a:off x="1894840" y="1419701"/>
            <a:ext cx="220472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tokenization.py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69A385-7645-4A6F-A01C-8C57C61ECC94}"/>
              </a:ext>
            </a:extLst>
          </p:cNvPr>
          <p:cNvSpPr/>
          <p:nvPr/>
        </p:nvSpPr>
        <p:spPr>
          <a:xfrm>
            <a:off x="1534160" y="2960211"/>
            <a:ext cx="292608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create_pretraining_data.py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EB33738-0A93-47C2-96E0-3867FC9CB8CA}"/>
              </a:ext>
            </a:extLst>
          </p:cNvPr>
          <p:cNvSpPr/>
          <p:nvPr/>
        </p:nvSpPr>
        <p:spPr>
          <a:xfrm>
            <a:off x="8625840" y="2953861"/>
            <a:ext cx="220472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optimization.py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13802B6-A357-4BEA-BA66-C2065C716719}"/>
              </a:ext>
            </a:extLst>
          </p:cNvPr>
          <p:cNvSpPr/>
          <p:nvPr/>
        </p:nvSpPr>
        <p:spPr>
          <a:xfrm>
            <a:off x="5811520" y="1419701"/>
            <a:ext cx="220472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modeling.py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21ADC5F-BE2C-410C-A9AB-28B9976134B2}"/>
              </a:ext>
            </a:extLst>
          </p:cNvPr>
          <p:cNvSpPr/>
          <p:nvPr/>
        </p:nvSpPr>
        <p:spPr>
          <a:xfrm>
            <a:off x="5811520" y="2953861"/>
            <a:ext cx="220472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run_pretraining.py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6E7D4DF-F199-49DE-BD59-3F73734A89F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913880" y="2100421"/>
            <a:ext cx="0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049868-DF8E-4801-BDF1-591747B5B211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flipH="1">
            <a:off x="8016240" y="329422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ABC5D68-9FDB-4159-8DCC-4EADEE40266D}"/>
              </a:ext>
            </a:extLst>
          </p:cNvPr>
          <p:cNvSpPr/>
          <p:nvPr/>
        </p:nvSpPr>
        <p:spPr>
          <a:xfrm>
            <a:off x="3980180" y="4258151"/>
            <a:ext cx="2311400" cy="6807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extract_features.py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3BF9B8-4CBF-4D68-A5AE-40181C4B768C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4460240" y="3294221"/>
            <a:ext cx="1351280" cy="635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C8571C4-7414-4A76-B23A-1319ED13F4C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997200" y="2100421"/>
            <a:ext cx="0" cy="8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CEE2991-1EDD-4F56-AE01-E18A81AE1990}"/>
              </a:ext>
            </a:extLst>
          </p:cNvPr>
          <p:cNvSpPr/>
          <p:nvPr/>
        </p:nvSpPr>
        <p:spPr>
          <a:xfrm>
            <a:off x="3980180" y="5324951"/>
            <a:ext cx="2311400" cy="6807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run_classifier.py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CD7B5C2-1728-4BD8-A8B2-928F10327505}"/>
              </a:ext>
            </a:extLst>
          </p:cNvPr>
          <p:cNvSpPr/>
          <p:nvPr/>
        </p:nvSpPr>
        <p:spPr>
          <a:xfrm>
            <a:off x="3980180" y="6391751"/>
            <a:ext cx="2311400" cy="6807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run_squad.py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BA65BC3B-ACB5-4649-B658-49167BE71538}"/>
              </a:ext>
            </a:extLst>
          </p:cNvPr>
          <p:cNvCxnSpPr>
            <a:stCxn id="4" idx="1"/>
            <a:endCxn id="24" idx="1"/>
          </p:cNvCxnSpPr>
          <p:nvPr/>
        </p:nvCxnSpPr>
        <p:spPr>
          <a:xfrm rot="10800000" flipH="1" flipV="1">
            <a:off x="1894840" y="1760061"/>
            <a:ext cx="2085340" cy="2838450"/>
          </a:xfrm>
          <a:prstGeom prst="bentConnector3">
            <a:avLst>
              <a:gd name="adj1" fmla="val -30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7063EA5-0D25-43BA-9C6F-095E50EC47AC}"/>
              </a:ext>
            </a:extLst>
          </p:cNvPr>
          <p:cNvCxnSpPr>
            <a:stCxn id="15" idx="3"/>
            <a:endCxn id="24" idx="3"/>
          </p:cNvCxnSpPr>
          <p:nvPr/>
        </p:nvCxnSpPr>
        <p:spPr>
          <a:xfrm flipH="1">
            <a:off x="6291580" y="1760061"/>
            <a:ext cx="1724660" cy="2838450"/>
          </a:xfrm>
          <a:prstGeom prst="bentConnector3">
            <a:avLst>
              <a:gd name="adj1" fmla="val -179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FC5F6C8-5EFD-4659-A974-552E677C0D35}"/>
              </a:ext>
            </a:extLst>
          </p:cNvPr>
          <p:cNvCxnSpPr>
            <a:stCxn id="4" idx="1"/>
            <a:endCxn id="40" idx="1"/>
          </p:cNvCxnSpPr>
          <p:nvPr/>
        </p:nvCxnSpPr>
        <p:spPr>
          <a:xfrm rot="10800000" flipH="1" flipV="1">
            <a:off x="1894840" y="1760061"/>
            <a:ext cx="2085340" cy="3905250"/>
          </a:xfrm>
          <a:prstGeom prst="bentConnector3">
            <a:avLst>
              <a:gd name="adj1" fmla="val -30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0D6ABF3F-C37E-4943-B15B-F639008E8852}"/>
              </a:ext>
            </a:extLst>
          </p:cNvPr>
          <p:cNvCxnSpPr>
            <a:stCxn id="4" idx="1"/>
            <a:endCxn id="41" idx="1"/>
          </p:cNvCxnSpPr>
          <p:nvPr/>
        </p:nvCxnSpPr>
        <p:spPr>
          <a:xfrm rot="10800000" flipH="1" flipV="1">
            <a:off x="1894840" y="1760061"/>
            <a:ext cx="2085340" cy="4972050"/>
          </a:xfrm>
          <a:prstGeom prst="bentConnector3">
            <a:avLst>
              <a:gd name="adj1" fmla="val -30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E7F5668-851F-404E-8449-D8447B833C98}"/>
              </a:ext>
            </a:extLst>
          </p:cNvPr>
          <p:cNvCxnSpPr>
            <a:stCxn id="15" idx="3"/>
            <a:endCxn id="40" idx="3"/>
          </p:cNvCxnSpPr>
          <p:nvPr/>
        </p:nvCxnSpPr>
        <p:spPr>
          <a:xfrm flipH="1">
            <a:off x="6291580" y="1760061"/>
            <a:ext cx="1724660" cy="3905250"/>
          </a:xfrm>
          <a:prstGeom prst="bentConnector3">
            <a:avLst>
              <a:gd name="adj1" fmla="val -179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27D2089-C6E1-4C0E-A2A9-EAECEEB5DF85}"/>
              </a:ext>
            </a:extLst>
          </p:cNvPr>
          <p:cNvCxnSpPr>
            <a:stCxn id="15" idx="3"/>
            <a:endCxn id="41" idx="3"/>
          </p:cNvCxnSpPr>
          <p:nvPr/>
        </p:nvCxnSpPr>
        <p:spPr>
          <a:xfrm flipH="1">
            <a:off x="6291580" y="1760061"/>
            <a:ext cx="1724660" cy="4972050"/>
          </a:xfrm>
          <a:prstGeom prst="bentConnector3">
            <a:avLst>
              <a:gd name="adj1" fmla="val -179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C34B075-3F14-4733-9DB9-21FF1E786523}"/>
              </a:ext>
            </a:extLst>
          </p:cNvPr>
          <p:cNvCxnSpPr>
            <a:stCxn id="13" idx="2"/>
            <a:endCxn id="40" idx="0"/>
          </p:cNvCxnSpPr>
          <p:nvPr/>
        </p:nvCxnSpPr>
        <p:spPr>
          <a:xfrm rot="5400000">
            <a:off x="6586855" y="2183606"/>
            <a:ext cx="1690370" cy="4592320"/>
          </a:xfrm>
          <a:prstGeom prst="bentConnector3">
            <a:avLst>
              <a:gd name="adj1" fmla="val 89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98DE507-D7CE-4052-BDAE-B17255B4ACAF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 rot="5400000">
            <a:off x="6053455" y="2717006"/>
            <a:ext cx="2757170" cy="4592320"/>
          </a:xfrm>
          <a:prstGeom prst="bentConnector3">
            <a:avLst>
              <a:gd name="adj1" fmla="val 93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5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989DA47-74E6-442E-B1C6-55956BEE8882}"/>
              </a:ext>
            </a:extLst>
          </p:cNvPr>
          <p:cNvSpPr/>
          <p:nvPr/>
        </p:nvSpPr>
        <p:spPr>
          <a:xfrm>
            <a:off x="3403520" y="552021"/>
            <a:ext cx="5175000" cy="61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input id sequence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54AE5D-F939-4B49-A83D-90543DE87D17}"/>
              </a:ext>
            </a:extLst>
          </p:cNvPr>
          <p:cNvSpPr/>
          <p:nvPr/>
        </p:nvSpPr>
        <p:spPr>
          <a:xfrm>
            <a:off x="3403520" y="1523141"/>
            <a:ext cx="5175000" cy="90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A9F4DD-187E-40A2-9401-FB31C0525E09}"/>
              </a:ext>
            </a:extLst>
          </p:cNvPr>
          <p:cNvSpPr/>
          <p:nvPr/>
        </p:nvSpPr>
        <p:spPr>
          <a:xfrm>
            <a:off x="3403520" y="2783141"/>
            <a:ext cx="5175000" cy="61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embedding output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2AAE3D-0C4C-4F57-851D-D50BB308B8C6}"/>
              </a:ext>
            </a:extLst>
          </p:cNvPr>
          <p:cNvSpPr/>
          <p:nvPr/>
        </p:nvSpPr>
        <p:spPr>
          <a:xfrm>
            <a:off x="3403520" y="3754261"/>
            <a:ext cx="5175000" cy="90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575857-ABDC-4B24-9F37-67E6E6B7C3C5}"/>
              </a:ext>
            </a:extLst>
          </p:cNvPr>
          <p:cNvSpPr/>
          <p:nvPr/>
        </p:nvSpPr>
        <p:spPr>
          <a:xfrm>
            <a:off x="3403520" y="5014261"/>
            <a:ext cx="5175000" cy="61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encoder output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CB3B41-57E8-411D-8430-67DA1BF57EF8}"/>
              </a:ext>
            </a:extLst>
          </p:cNvPr>
          <p:cNvSpPr/>
          <p:nvPr/>
        </p:nvSpPr>
        <p:spPr>
          <a:xfrm>
            <a:off x="3400420" y="5985381"/>
            <a:ext cx="5175000" cy="90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pooler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57F2A8-77AF-45D5-AC24-2FE205AE38E9}"/>
              </a:ext>
            </a:extLst>
          </p:cNvPr>
          <p:cNvSpPr/>
          <p:nvPr/>
        </p:nvSpPr>
        <p:spPr>
          <a:xfrm>
            <a:off x="3408920" y="7245381"/>
            <a:ext cx="5175000" cy="61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pooler output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9EE871-22AB-4B6E-8D33-138F6DCAA7FA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991020" y="116314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B6EA37-93C4-49D3-A3A3-A07BF4BD097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91020" y="242314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D48CA9-80DD-401A-B8E1-70B5A8D99D1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991020" y="339426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63FBFF-A579-4C60-A28B-F0C938334C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91020" y="465426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5980C2C-87C8-4151-ACB2-8BBF6EDCC24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987920" y="5625381"/>
            <a:ext cx="31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F1C992-A8FB-4488-9084-7CA733BBA87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987920" y="6885381"/>
            <a:ext cx="85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60B233-1AF6-4BC5-B762-3B34AA88E6A6}"/>
              </a:ext>
            </a:extLst>
          </p:cNvPr>
          <p:cNvGrpSpPr/>
          <p:nvPr/>
        </p:nvGrpSpPr>
        <p:grpSpPr>
          <a:xfrm>
            <a:off x="696000" y="668141"/>
            <a:ext cx="2115000" cy="7304480"/>
            <a:chOff x="3400420" y="552021"/>
            <a:chExt cx="5183500" cy="73044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7F43356-759C-426B-BAA0-C0128A9FDDD5}"/>
                </a:ext>
              </a:extLst>
            </p:cNvPr>
            <p:cNvSpPr/>
            <p:nvPr/>
          </p:nvSpPr>
          <p:spPr>
            <a:xfrm>
              <a:off x="3403520" y="55202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input id sequence</a:t>
              </a:r>
              <a:endParaRPr lang="zh-CN" altLang="en-US" dirty="0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5E8E027-00AF-4EAA-980F-A9B95038968B}"/>
                </a:ext>
              </a:extLst>
            </p:cNvPr>
            <p:cNvSpPr/>
            <p:nvPr/>
          </p:nvSpPr>
          <p:spPr>
            <a:xfrm>
              <a:off x="3403520" y="1523141"/>
              <a:ext cx="5175000" cy="90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embedding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B898A2-8928-492A-8D9E-C660F0806DAE}"/>
                </a:ext>
              </a:extLst>
            </p:cNvPr>
            <p:cNvSpPr/>
            <p:nvPr/>
          </p:nvSpPr>
          <p:spPr>
            <a:xfrm>
              <a:off x="3403520" y="278314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embedding output</a:t>
              </a:r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CA8C3D5-D5CE-4B77-9D0D-211B27B58CBA}"/>
                </a:ext>
              </a:extLst>
            </p:cNvPr>
            <p:cNvSpPr/>
            <p:nvPr/>
          </p:nvSpPr>
          <p:spPr>
            <a:xfrm>
              <a:off x="3403520" y="3754261"/>
              <a:ext cx="5175000" cy="90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encoder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B26A57-2C1F-462A-AA5C-928EAD6EEFD5}"/>
                </a:ext>
              </a:extLst>
            </p:cNvPr>
            <p:cNvSpPr/>
            <p:nvPr/>
          </p:nvSpPr>
          <p:spPr>
            <a:xfrm>
              <a:off x="3403520" y="501426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encoder output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169C0C0-ED32-4D1F-8AD3-D8117D076258}"/>
                </a:ext>
              </a:extLst>
            </p:cNvPr>
            <p:cNvSpPr/>
            <p:nvPr/>
          </p:nvSpPr>
          <p:spPr>
            <a:xfrm>
              <a:off x="3400420" y="5985381"/>
              <a:ext cx="5175000" cy="90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pooler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37DA3F-8CE9-4DFD-9F88-BEDDC71DE99B}"/>
                </a:ext>
              </a:extLst>
            </p:cNvPr>
            <p:cNvSpPr/>
            <p:nvPr/>
          </p:nvSpPr>
          <p:spPr>
            <a:xfrm>
              <a:off x="3408920" y="724538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pooler output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F2BD46B-9A31-4388-9138-EE6584023143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991020" y="116314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A77997F-6B5A-46B0-B483-5877A3601617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5991020" y="242314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90100D8-84A9-4A8E-8CB6-4F6B00AF3A3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991020" y="339426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35462C9-B7DA-4E89-9BCE-4BD7A15B467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991020" y="465426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008D9B6-7535-4B99-BF64-B091F9B22D1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987920" y="5625381"/>
              <a:ext cx="31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E48B485-39C0-4616-B602-7F93CC3C22A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987920" y="6885381"/>
              <a:ext cx="85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E54EAF0-25DB-4374-AFD5-E7E5A4EB7730}"/>
              </a:ext>
            </a:extLst>
          </p:cNvPr>
          <p:cNvSpPr/>
          <p:nvPr/>
        </p:nvSpPr>
        <p:spPr>
          <a:xfrm>
            <a:off x="514266" y="495381"/>
            <a:ext cx="2475000" cy="94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3790CC-21B2-4D86-A7E8-FEE5174044CF}"/>
              </a:ext>
            </a:extLst>
          </p:cNvPr>
          <p:cNvSpPr/>
          <p:nvPr/>
        </p:nvSpPr>
        <p:spPr>
          <a:xfrm>
            <a:off x="4041564" y="774821"/>
            <a:ext cx="7636170" cy="6892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input id sequence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A1AE18F-8A75-45E0-84DD-EBC7437E53EB}"/>
              </a:ext>
            </a:extLst>
          </p:cNvPr>
          <p:cNvGrpSpPr/>
          <p:nvPr/>
        </p:nvGrpSpPr>
        <p:grpSpPr>
          <a:xfrm>
            <a:off x="4079019" y="1539821"/>
            <a:ext cx="7290630" cy="1862354"/>
            <a:chOff x="4079019" y="1539821"/>
            <a:chExt cx="7290630" cy="18623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C8F4FF-F7AF-46B2-8110-55C245A0D099}"/>
                </a:ext>
              </a:extLst>
            </p:cNvPr>
            <p:cNvSpPr/>
            <p:nvPr/>
          </p:nvSpPr>
          <p:spPr>
            <a:xfrm>
              <a:off x="4836000" y="1639261"/>
              <a:ext cx="6533649" cy="106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err="1"/>
                <a:t>input_ids</a:t>
              </a:r>
              <a:endParaRPr lang="zh-CN" altLang="en-US" sz="2400" dirty="0"/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F5B54B51-1DAD-4AED-9962-825C6C9CA272}"/>
                </a:ext>
              </a:extLst>
            </p:cNvPr>
            <p:cNvSpPr/>
            <p:nvPr/>
          </p:nvSpPr>
          <p:spPr>
            <a:xfrm>
              <a:off x="4527915" y="1643142"/>
              <a:ext cx="128085" cy="105723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C4FD92-3FDB-481A-8CC7-73047DFEC939}"/>
                </a:ext>
              </a:extLst>
            </p:cNvPr>
            <p:cNvSpPr txBox="1"/>
            <p:nvPr/>
          </p:nvSpPr>
          <p:spPr>
            <a:xfrm rot="10800000">
              <a:off x="4079019" y="1539821"/>
              <a:ext cx="461665" cy="1260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/>
                <a:t>batch_size</a:t>
              </a:r>
              <a:endParaRPr lang="zh-CN" altLang="en-US" dirty="0"/>
            </a:p>
          </p:txBody>
        </p: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6550E1BF-0A67-42CD-B2EB-9BE84E9E37C0}"/>
                </a:ext>
              </a:extLst>
            </p:cNvPr>
            <p:cNvSpPr/>
            <p:nvPr/>
          </p:nvSpPr>
          <p:spPr>
            <a:xfrm rot="16200000">
              <a:off x="7999765" y="-337041"/>
              <a:ext cx="206120" cy="6533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3239854-DCF9-4AAA-951F-BA8BF330DE81}"/>
                </a:ext>
              </a:extLst>
            </p:cNvPr>
            <p:cNvSpPr txBox="1"/>
            <p:nvPr/>
          </p:nvSpPr>
          <p:spPr>
            <a:xfrm>
              <a:off x="7495324" y="3032843"/>
              <a:ext cx="121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seq_length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AF0C586-8090-4903-B88A-ABB9D68EF117}"/>
              </a:ext>
            </a:extLst>
          </p:cNvPr>
          <p:cNvGrpSpPr/>
          <p:nvPr/>
        </p:nvGrpSpPr>
        <p:grpSpPr>
          <a:xfrm>
            <a:off x="4079019" y="3573587"/>
            <a:ext cx="7290630" cy="1862354"/>
            <a:chOff x="4079019" y="1539821"/>
            <a:chExt cx="7290630" cy="186235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39F2A9-6EE5-4B02-8B26-11CFBECAAF96}"/>
                </a:ext>
              </a:extLst>
            </p:cNvPr>
            <p:cNvSpPr/>
            <p:nvPr/>
          </p:nvSpPr>
          <p:spPr>
            <a:xfrm>
              <a:off x="4836000" y="1639261"/>
              <a:ext cx="6533649" cy="106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err="1"/>
                <a:t>input_mask</a:t>
              </a:r>
              <a:endParaRPr lang="zh-CN" altLang="en-US" sz="2400" dirty="0"/>
            </a:p>
          </p:txBody>
        </p:sp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D620561C-AA7E-4B22-B2EC-E16284E727AE}"/>
                </a:ext>
              </a:extLst>
            </p:cNvPr>
            <p:cNvSpPr/>
            <p:nvPr/>
          </p:nvSpPr>
          <p:spPr>
            <a:xfrm>
              <a:off x="4527915" y="1643142"/>
              <a:ext cx="128085" cy="105723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048F308-F30C-4E08-AC9C-32A82435A6C4}"/>
                </a:ext>
              </a:extLst>
            </p:cNvPr>
            <p:cNvSpPr txBox="1"/>
            <p:nvPr/>
          </p:nvSpPr>
          <p:spPr>
            <a:xfrm rot="10800000">
              <a:off x="4079019" y="1539821"/>
              <a:ext cx="461665" cy="1260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/>
                <a:t>batch_size</a:t>
              </a:r>
              <a:endParaRPr lang="zh-CN" altLang="en-US" dirty="0"/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2BDC1A02-3181-4E32-8DAA-7ACA2737FA3D}"/>
                </a:ext>
              </a:extLst>
            </p:cNvPr>
            <p:cNvSpPr/>
            <p:nvPr/>
          </p:nvSpPr>
          <p:spPr>
            <a:xfrm rot="16200000">
              <a:off x="7999765" y="-337041"/>
              <a:ext cx="206120" cy="6533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41ED47F-B70D-44A9-A3AD-56DACBCBBC9B}"/>
                </a:ext>
              </a:extLst>
            </p:cNvPr>
            <p:cNvSpPr txBox="1"/>
            <p:nvPr/>
          </p:nvSpPr>
          <p:spPr>
            <a:xfrm>
              <a:off x="7495324" y="3032843"/>
              <a:ext cx="121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seq_length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5E3E54D-287D-4154-B2CB-9F5464C0B90C}"/>
              </a:ext>
            </a:extLst>
          </p:cNvPr>
          <p:cNvGrpSpPr/>
          <p:nvPr/>
        </p:nvGrpSpPr>
        <p:grpSpPr>
          <a:xfrm>
            <a:off x="4079019" y="5607352"/>
            <a:ext cx="7290630" cy="1862354"/>
            <a:chOff x="4079019" y="1539821"/>
            <a:chExt cx="7290630" cy="186235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CAFED09-343D-4935-A93D-1346C00BCA72}"/>
                </a:ext>
              </a:extLst>
            </p:cNvPr>
            <p:cNvSpPr/>
            <p:nvPr/>
          </p:nvSpPr>
          <p:spPr>
            <a:xfrm>
              <a:off x="4836000" y="1639261"/>
              <a:ext cx="6533649" cy="106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err="1"/>
                <a:t>token_type_ids</a:t>
              </a:r>
              <a:endParaRPr lang="zh-CN" altLang="en-US" sz="2400" dirty="0"/>
            </a:p>
          </p:txBody>
        </p:sp>
        <p:sp>
          <p:nvSpPr>
            <p:cNvPr id="33" name="左大括号 32">
              <a:extLst>
                <a:ext uri="{FF2B5EF4-FFF2-40B4-BE49-F238E27FC236}">
                  <a16:creationId xmlns:a16="http://schemas.microsoft.com/office/drawing/2014/main" id="{6C6A920A-3F99-428F-9015-4D49D66907C3}"/>
                </a:ext>
              </a:extLst>
            </p:cNvPr>
            <p:cNvSpPr/>
            <p:nvPr/>
          </p:nvSpPr>
          <p:spPr>
            <a:xfrm>
              <a:off x="4527915" y="1643142"/>
              <a:ext cx="128085" cy="105723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5681F61-2C41-435D-B9CB-39D25DE6A2D8}"/>
                </a:ext>
              </a:extLst>
            </p:cNvPr>
            <p:cNvSpPr txBox="1"/>
            <p:nvPr/>
          </p:nvSpPr>
          <p:spPr>
            <a:xfrm rot="10800000">
              <a:off x="4079019" y="1539821"/>
              <a:ext cx="461665" cy="1260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/>
                <a:t>batch_size</a:t>
              </a:r>
              <a:endParaRPr lang="zh-CN" altLang="en-US" dirty="0"/>
            </a:p>
          </p:txBody>
        </p:sp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8C0B6F47-F1B7-4C60-963F-4C1C3A556437}"/>
                </a:ext>
              </a:extLst>
            </p:cNvPr>
            <p:cNvSpPr/>
            <p:nvPr/>
          </p:nvSpPr>
          <p:spPr>
            <a:xfrm rot="16200000">
              <a:off x="7999765" y="-337041"/>
              <a:ext cx="206120" cy="6533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0FC12AC-129D-4E14-8A88-6FDC5BEA6BF0}"/>
                </a:ext>
              </a:extLst>
            </p:cNvPr>
            <p:cNvSpPr txBox="1"/>
            <p:nvPr/>
          </p:nvSpPr>
          <p:spPr>
            <a:xfrm>
              <a:off x="7495324" y="3032843"/>
              <a:ext cx="121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seq_length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338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60B233-1AF6-4BC5-B762-3B34AA88E6A6}"/>
              </a:ext>
            </a:extLst>
          </p:cNvPr>
          <p:cNvGrpSpPr/>
          <p:nvPr/>
        </p:nvGrpSpPr>
        <p:grpSpPr>
          <a:xfrm>
            <a:off x="696000" y="668141"/>
            <a:ext cx="2115000" cy="7304480"/>
            <a:chOff x="3400420" y="552021"/>
            <a:chExt cx="5183500" cy="73044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7F43356-759C-426B-BAA0-C0128A9FDDD5}"/>
                </a:ext>
              </a:extLst>
            </p:cNvPr>
            <p:cNvSpPr/>
            <p:nvPr/>
          </p:nvSpPr>
          <p:spPr>
            <a:xfrm>
              <a:off x="3403520" y="55202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input id sequence</a:t>
              </a:r>
              <a:endParaRPr lang="zh-CN" altLang="en-US" dirty="0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5E8E027-00AF-4EAA-980F-A9B95038968B}"/>
                </a:ext>
              </a:extLst>
            </p:cNvPr>
            <p:cNvSpPr/>
            <p:nvPr/>
          </p:nvSpPr>
          <p:spPr>
            <a:xfrm>
              <a:off x="3403520" y="1523141"/>
              <a:ext cx="5175000" cy="90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embedding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B898A2-8928-492A-8D9E-C660F0806DAE}"/>
                </a:ext>
              </a:extLst>
            </p:cNvPr>
            <p:cNvSpPr/>
            <p:nvPr/>
          </p:nvSpPr>
          <p:spPr>
            <a:xfrm>
              <a:off x="3403520" y="278314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embedding output</a:t>
              </a:r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CA8C3D5-D5CE-4B77-9D0D-211B27B58CBA}"/>
                </a:ext>
              </a:extLst>
            </p:cNvPr>
            <p:cNvSpPr/>
            <p:nvPr/>
          </p:nvSpPr>
          <p:spPr>
            <a:xfrm>
              <a:off x="3403520" y="3754261"/>
              <a:ext cx="5175000" cy="90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encoder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B26A57-2C1F-462A-AA5C-928EAD6EEFD5}"/>
                </a:ext>
              </a:extLst>
            </p:cNvPr>
            <p:cNvSpPr/>
            <p:nvPr/>
          </p:nvSpPr>
          <p:spPr>
            <a:xfrm>
              <a:off x="3403520" y="501426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encoder output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169C0C0-ED32-4D1F-8AD3-D8117D076258}"/>
                </a:ext>
              </a:extLst>
            </p:cNvPr>
            <p:cNvSpPr/>
            <p:nvPr/>
          </p:nvSpPr>
          <p:spPr>
            <a:xfrm>
              <a:off x="3400420" y="5985381"/>
              <a:ext cx="5175000" cy="90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pooler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37DA3F-8CE9-4DFD-9F88-BEDDC71DE99B}"/>
                </a:ext>
              </a:extLst>
            </p:cNvPr>
            <p:cNvSpPr/>
            <p:nvPr/>
          </p:nvSpPr>
          <p:spPr>
            <a:xfrm>
              <a:off x="3408920" y="724538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pooler output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F2BD46B-9A31-4388-9138-EE6584023143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991020" y="116314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A77997F-6B5A-46B0-B483-5877A3601617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5991020" y="242314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90100D8-84A9-4A8E-8CB6-4F6B00AF3A3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991020" y="339426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35462C9-B7DA-4E89-9BCE-4BD7A15B467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991020" y="465426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008D9B6-7535-4B99-BF64-B091F9B22D1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987920" y="5625381"/>
              <a:ext cx="31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E48B485-39C0-4616-B602-7F93CC3C22A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987920" y="6885381"/>
              <a:ext cx="85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E54EAF0-25DB-4374-AFD5-E7E5A4EB7730}"/>
              </a:ext>
            </a:extLst>
          </p:cNvPr>
          <p:cNvSpPr/>
          <p:nvPr/>
        </p:nvSpPr>
        <p:spPr>
          <a:xfrm>
            <a:off x="514266" y="495381"/>
            <a:ext cx="2475000" cy="319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A262F2-B36E-43A6-BDDF-8EC19045A409}"/>
              </a:ext>
            </a:extLst>
          </p:cNvPr>
          <p:cNvGrpSpPr/>
          <p:nvPr/>
        </p:nvGrpSpPr>
        <p:grpSpPr>
          <a:xfrm>
            <a:off x="3711000" y="512502"/>
            <a:ext cx="7636170" cy="1017879"/>
            <a:chOff x="3711000" y="512502"/>
            <a:chExt cx="7636170" cy="101787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3790CC-21B2-4D86-A7E8-FEE5174044CF}"/>
                </a:ext>
              </a:extLst>
            </p:cNvPr>
            <p:cNvSpPr/>
            <p:nvPr/>
          </p:nvSpPr>
          <p:spPr>
            <a:xfrm>
              <a:off x="3711000" y="512502"/>
              <a:ext cx="7636170" cy="10178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input id sequence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C8F4FF-F7AF-46B2-8110-55C245A0D099}"/>
                </a:ext>
              </a:extLst>
            </p:cNvPr>
            <p:cNvSpPr/>
            <p:nvPr/>
          </p:nvSpPr>
          <p:spPr>
            <a:xfrm>
              <a:off x="3979267" y="945381"/>
              <a:ext cx="3355968" cy="418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/>
                <a:t>input_ids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F250BB-1CFA-4F22-BE40-9E2B27DE676E}"/>
                </a:ext>
              </a:extLst>
            </p:cNvPr>
            <p:cNvSpPr/>
            <p:nvPr/>
          </p:nvSpPr>
          <p:spPr>
            <a:xfrm>
              <a:off x="7707341" y="945381"/>
              <a:ext cx="3355968" cy="418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/>
                <a:t>token_type_ids</a:t>
              </a:r>
              <a:endParaRPr lang="zh-CN" altLang="en-US" dirty="0"/>
            </a:p>
          </p:txBody>
        </p:sp>
      </p:grp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077BF73-4549-4EFF-83D7-DF83F881FB18}"/>
              </a:ext>
            </a:extLst>
          </p:cNvPr>
          <p:cNvSpPr/>
          <p:nvPr/>
        </p:nvSpPr>
        <p:spPr>
          <a:xfrm>
            <a:off x="3711000" y="1787881"/>
            <a:ext cx="7636170" cy="478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embedding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2F2BCE-5E1A-445A-90A9-FFA3DD4F9AF9}"/>
              </a:ext>
            </a:extLst>
          </p:cNvPr>
          <p:cNvSpPr/>
          <p:nvPr/>
        </p:nvSpPr>
        <p:spPr>
          <a:xfrm>
            <a:off x="4329752" y="2700381"/>
            <a:ext cx="2654995" cy="611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embedding_table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D93C067-1034-44B6-B0F0-8F01FF318D68}"/>
              </a:ext>
            </a:extLst>
          </p:cNvPr>
          <p:cNvSpPr/>
          <p:nvPr/>
        </p:nvSpPr>
        <p:spPr>
          <a:xfrm>
            <a:off x="4329752" y="3538654"/>
            <a:ext cx="2654995" cy="611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token_type_table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141FBFB-60C3-48F4-8ED6-004CE9C25A1D}"/>
              </a:ext>
            </a:extLst>
          </p:cNvPr>
          <p:cNvSpPr/>
          <p:nvPr/>
        </p:nvSpPr>
        <p:spPr>
          <a:xfrm>
            <a:off x="4324156" y="4407273"/>
            <a:ext cx="2654995" cy="611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full_position_embeddings</a:t>
            </a:r>
            <a:endParaRPr lang="zh-CN" altLang="en-US" dirty="0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27849F56-2228-401C-9471-419BFB1CDACC}"/>
              </a:ext>
            </a:extLst>
          </p:cNvPr>
          <p:cNvSpPr/>
          <p:nvPr/>
        </p:nvSpPr>
        <p:spPr>
          <a:xfrm>
            <a:off x="7428466" y="2700381"/>
            <a:ext cx="3023659" cy="6212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word_embeddings</a:t>
            </a:r>
            <a:endParaRPr lang="zh-CN" altLang="en-US" dirty="0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C7A91B25-CEF5-4D87-8E2D-4266B30B5834}"/>
              </a:ext>
            </a:extLst>
          </p:cNvPr>
          <p:cNvSpPr/>
          <p:nvPr/>
        </p:nvSpPr>
        <p:spPr>
          <a:xfrm>
            <a:off x="7445766" y="3535033"/>
            <a:ext cx="3023659" cy="611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token_type_embeddings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8315E36-94D3-4C47-A40B-E86C598526F0}"/>
              </a:ext>
            </a:extLst>
          </p:cNvPr>
          <p:cNvSpPr/>
          <p:nvPr/>
        </p:nvSpPr>
        <p:spPr>
          <a:xfrm>
            <a:off x="7445766" y="4422391"/>
            <a:ext cx="3041159" cy="596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positional_embeddings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6565210-8DA1-4BD4-A9B3-CD01A8CC3216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5657250" y="1363441"/>
            <a:ext cx="1" cy="1336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1250930-110A-4E7E-BDA9-FFDB029D634D}"/>
              </a:ext>
            </a:extLst>
          </p:cNvPr>
          <p:cNvCxnSpPr>
            <a:cxnSpLocks/>
            <a:stCxn id="40" idx="3"/>
            <a:endCxn id="43" idx="2"/>
          </p:cNvCxnSpPr>
          <p:nvPr/>
        </p:nvCxnSpPr>
        <p:spPr>
          <a:xfrm>
            <a:off x="6984747" y="3005941"/>
            <a:ext cx="443719" cy="82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9F2BE8A-87C6-4ED7-A0D0-6BFDD7DD82B0}"/>
              </a:ext>
            </a:extLst>
          </p:cNvPr>
          <p:cNvCxnSpPr>
            <a:cxnSpLocks/>
            <a:stCxn id="37" idx="3"/>
            <a:endCxn id="41" idx="0"/>
          </p:cNvCxnSpPr>
          <p:nvPr/>
        </p:nvCxnSpPr>
        <p:spPr>
          <a:xfrm flipH="1">
            <a:off x="5657250" y="1154411"/>
            <a:ext cx="5406059" cy="2384243"/>
          </a:xfrm>
          <a:prstGeom prst="bentConnector4">
            <a:avLst>
              <a:gd name="adj1" fmla="val -2350"/>
              <a:gd name="adj2" fmla="val 953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0CF1964-614C-4FB1-973A-0D82FCC9AE97}"/>
              </a:ext>
            </a:extLst>
          </p:cNvPr>
          <p:cNvCxnSpPr>
            <a:cxnSpLocks/>
            <a:stCxn id="41" idx="3"/>
            <a:endCxn id="45" idx="2"/>
          </p:cNvCxnSpPr>
          <p:nvPr/>
        </p:nvCxnSpPr>
        <p:spPr>
          <a:xfrm>
            <a:off x="6984747" y="3844214"/>
            <a:ext cx="461019" cy="72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8873BDD-8B73-4D16-935D-AF46A2327189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6979151" y="4712833"/>
            <a:ext cx="466615" cy="7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立方体 106">
            <a:extLst>
              <a:ext uri="{FF2B5EF4-FFF2-40B4-BE49-F238E27FC236}">
                <a16:creationId xmlns:a16="http://schemas.microsoft.com/office/drawing/2014/main" id="{AF61D035-B694-4DB9-B60B-660AEBA4BB3B}"/>
              </a:ext>
            </a:extLst>
          </p:cNvPr>
          <p:cNvSpPr/>
          <p:nvPr/>
        </p:nvSpPr>
        <p:spPr>
          <a:xfrm>
            <a:off x="6017255" y="5465150"/>
            <a:ext cx="3023659" cy="6212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125" name="流程图: 或者 124">
            <a:extLst>
              <a:ext uri="{FF2B5EF4-FFF2-40B4-BE49-F238E27FC236}">
                <a16:creationId xmlns:a16="http://schemas.microsoft.com/office/drawing/2014/main" id="{2611CD4E-61A0-4AEE-8BD4-E89188AD55E5}"/>
              </a:ext>
            </a:extLst>
          </p:cNvPr>
          <p:cNvSpPr/>
          <p:nvPr/>
        </p:nvSpPr>
        <p:spPr>
          <a:xfrm>
            <a:off x="10692551" y="3548522"/>
            <a:ext cx="432000" cy="4320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BFF819B3-A9B4-4355-B49D-A43D8E4B99B9}"/>
              </a:ext>
            </a:extLst>
          </p:cNvPr>
          <p:cNvCxnSpPr>
            <a:stCxn id="43" idx="5"/>
            <a:endCxn id="125" idx="2"/>
          </p:cNvCxnSpPr>
          <p:nvPr/>
        </p:nvCxnSpPr>
        <p:spPr>
          <a:xfrm>
            <a:off x="10452125" y="2933366"/>
            <a:ext cx="240426" cy="83115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48304988-20D4-4716-9986-D9E3C5CDFC2C}"/>
              </a:ext>
            </a:extLst>
          </p:cNvPr>
          <p:cNvCxnSpPr>
            <a:stCxn id="45" idx="5"/>
            <a:endCxn id="125" idx="2"/>
          </p:cNvCxnSpPr>
          <p:nvPr/>
        </p:nvCxnSpPr>
        <p:spPr>
          <a:xfrm>
            <a:off x="10469425" y="3764203"/>
            <a:ext cx="223126" cy="31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E1734363-A3FD-4D7B-8982-92E92DDFBEF7}"/>
              </a:ext>
            </a:extLst>
          </p:cNvPr>
          <p:cNvCxnSpPr>
            <a:stCxn id="46" idx="3"/>
            <a:endCxn id="125" idx="2"/>
          </p:cNvCxnSpPr>
          <p:nvPr/>
        </p:nvCxnSpPr>
        <p:spPr>
          <a:xfrm flipV="1">
            <a:off x="10486925" y="3764522"/>
            <a:ext cx="205626" cy="955870"/>
          </a:xfrm>
          <a:prstGeom prst="bentConnector3">
            <a:avLst>
              <a:gd name="adj1" fmla="val 438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7A833410-2EAF-4D8D-8D3F-A1AC55996A7B}"/>
              </a:ext>
            </a:extLst>
          </p:cNvPr>
          <p:cNvCxnSpPr>
            <a:stCxn id="125" idx="4"/>
            <a:endCxn id="107" idx="0"/>
          </p:cNvCxnSpPr>
          <p:nvPr/>
        </p:nvCxnSpPr>
        <p:spPr>
          <a:xfrm rot="5400000">
            <a:off x="8515335" y="3071934"/>
            <a:ext cx="1484628" cy="3301805"/>
          </a:xfrm>
          <a:prstGeom prst="bentConnector3">
            <a:avLst>
              <a:gd name="adj1" fmla="val 850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立方体 143">
            <a:extLst>
              <a:ext uri="{FF2B5EF4-FFF2-40B4-BE49-F238E27FC236}">
                <a16:creationId xmlns:a16="http://schemas.microsoft.com/office/drawing/2014/main" id="{982D20BD-8EF2-4D5A-8592-E6F44A4EFDAD}"/>
              </a:ext>
            </a:extLst>
          </p:cNvPr>
          <p:cNvSpPr/>
          <p:nvPr/>
        </p:nvSpPr>
        <p:spPr>
          <a:xfrm>
            <a:off x="6017255" y="6852882"/>
            <a:ext cx="3023659" cy="6212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embedding_output</a:t>
            </a:r>
            <a:endParaRPr lang="zh-CN" altLang="en-US" dirty="0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6865129-C033-4619-BE56-E05DC24D521F}"/>
              </a:ext>
            </a:extLst>
          </p:cNvPr>
          <p:cNvCxnSpPr>
            <a:stCxn id="107" idx="3"/>
            <a:endCxn id="144" idx="1"/>
          </p:cNvCxnSpPr>
          <p:nvPr/>
        </p:nvCxnSpPr>
        <p:spPr>
          <a:xfrm>
            <a:off x="7451423" y="6086444"/>
            <a:ext cx="0" cy="921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D495B17-5BA4-49F2-848B-C35B70DC332A}"/>
              </a:ext>
            </a:extLst>
          </p:cNvPr>
          <p:cNvSpPr txBox="1"/>
          <p:nvPr/>
        </p:nvSpPr>
        <p:spPr>
          <a:xfrm>
            <a:off x="6320644" y="6114165"/>
            <a:ext cx="252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layer norm  and dropout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7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60B233-1AF6-4BC5-B762-3B34AA88E6A6}"/>
              </a:ext>
            </a:extLst>
          </p:cNvPr>
          <p:cNvGrpSpPr/>
          <p:nvPr/>
        </p:nvGrpSpPr>
        <p:grpSpPr>
          <a:xfrm>
            <a:off x="696000" y="668141"/>
            <a:ext cx="2115000" cy="7304480"/>
            <a:chOff x="3400420" y="552021"/>
            <a:chExt cx="5183500" cy="73044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7F43356-759C-426B-BAA0-C0128A9FDDD5}"/>
                </a:ext>
              </a:extLst>
            </p:cNvPr>
            <p:cNvSpPr/>
            <p:nvPr/>
          </p:nvSpPr>
          <p:spPr>
            <a:xfrm>
              <a:off x="3403520" y="55202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input id sequence</a:t>
              </a:r>
              <a:endParaRPr lang="zh-CN" altLang="en-US" dirty="0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5E8E027-00AF-4EAA-980F-A9B95038968B}"/>
                </a:ext>
              </a:extLst>
            </p:cNvPr>
            <p:cNvSpPr/>
            <p:nvPr/>
          </p:nvSpPr>
          <p:spPr>
            <a:xfrm>
              <a:off x="3403520" y="1523141"/>
              <a:ext cx="5175000" cy="90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embedding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B898A2-8928-492A-8D9E-C660F0806DAE}"/>
                </a:ext>
              </a:extLst>
            </p:cNvPr>
            <p:cNvSpPr/>
            <p:nvPr/>
          </p:nvSpPr>
          <p:spPr>
            <a:xfrm>
              <a:off x="3403520" y="278314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embedding output</a:t>
              </a:r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CA8C3D5-D5CE-4B77-9D0D-211B27B58CBA}"/>
                </a:ext>
              </a:extLst>
            </p:cNvPr>
            <p:cNvSpPr/>
            <p:nvPr/>
          </p:nvSpPr>
          <p:spPr>
            <a:xfrm>
              <a:off x="3403520" y="3754261"/>
              <a:ext cx="5175000" cy="90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encoder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B26A57-2C1F-462A-AA5C-928EAD6EEFD5}"/>
                </a:ext>
              </a:extLst>
            </p:cNvPr>
            <p:cNvSpPr/>
            <p:nvPr/>
          </p:nvSpPr>
          <p:spPr>
            <a:xfrm>
              <a:off x="3403520" y="501426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encoder output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169C0C0-ED32-4D1F-8AD3-D8117D076258}"/>
                </a:ext>
              </a:extLst>
            </p:cNvPr>
            <p:cNvSpPr/>
            <p:nvPr/>
          </p:nvSpPr>
          <p:spPr>
            <a:xfrm>
              <a:off x="3400420" y="5985381"/>
              <a:ext cx="5175000" cy="90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pooler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37DA3F-8CE9-4DFD-9F88-BEDDC71DE99B}"/>
                </a:ext>
              </a:extLst>
            </p:cNvPr>
            <p:cNvSpPr/>
            <p:nvPr/>
          </p:nvSpPr>
          <p:spPr>
            <a:xfrm>
              <a:off x="3408920" y="7245381"/>
              <a:ext cx="5175000" cy="611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pooler output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F2BD46B-9A31-4388-9138-EE6584023143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991020" y="116314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A77997F-6B5A-46B0-B483-5877A3601617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5991020" y="242314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90100D8-84A9-4A8E-8CB6-4F6B00AF3A3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991020" y="339426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35462C9-B7DA-4E89-9BCE-4BD7A15B467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991020" y="4654261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008D9B6-7535-4B99-BF64-B091F9B22D1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987920" y="5625381"/>
              <a:ext cx="31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E48B485-39C0-4616-B602-7F93CC3C22A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987920" y="6885381"/>
              <a:ext cx="85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E54EAF0-25DB-4374-AFD5-E7E5A4EB7730}"/>
              </a:ext>
            </a:extLst>
          </p:cNvPr>
          <p:cNvSpPr/>
          <p:nvPr/>
        </p:nvSpPr>
        <p:spPr>
          <a:xfrm>
            <a:off x="514266" y="2700381"/>
            <a:ext cx="2475000" cy="319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982D20BD-8EF2-4D5A-8592-E6F44A4EFDAD}"/>
              </a:ext>
            </a:extLst>
          </p:cNvPr>
          <p:cNvSpPr/>
          <p:nvPr/>
        </p:nvSpPr>
        <p:spPr>
          <a:xfrm>
            <a:off x="6160034" y="495381"/>
            <a:ext cx="3023659" cy="6212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embedding_output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679B5D7-B85A-415F-97E0-06BA2802EBF1}"/>
              </a:ext>
            </a:extLst>
          </p:cNvPr>
          <p:cNvSpPr/>
          <p:nvPr/>
        </p:nvSpPr>
        <p:spPr>
          <a:xfrm>
            <a:off x="3666001" y="1440381"/>
            <a:ext cx="8011727" cy="59211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encoder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2CECD12-3E14-4AB2-A7EE-841A41B9DC37}"/>
              </a:ext>
            </a:extLst>
          </p:cNvPr>
          <p:cNvSpPr/>
          <p:nvPr/>
        </p:nvSpPr>
        <p:spPr>
          <a:xfrm>
            <a:off x="6169592" y="2263655"/>
            <a:ext cx="302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input_tensor</a:t>
            </a:r>
            <a:endParaRPr lang="zh-CN" altLang="en-US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2C6ED06-C481-4CD8-9DB1-5E5F87A5D2ED}"/>
              </a:ext>
            </a:extLst>
          </p:cNvPr>
          <p:cNvCxnSpPr>
            <a:cxnSpLocks/>
            <a:stCxn id="144" idx="5"/>
            <a:endCxn id="47" idx="3"/>
          </p:cNvCxnSpPr>
          <p:nvPr/>
        </p:nvCxnSpPr>
        <p:spPr>
          <a:xfrm>
            <a:off x="9183693" y="728366"/>
            <a:ext cx="9899" cy="1751289"/>
          </a:xfrm>
          <a:prstGeom prst="bentConnector3">
            <a:avLst>
              <a:gd name="adj1" fmla="val 24093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8C93CA0-80C7-42FB-A182-55C5636C3487}"/>
              </a:ext>
            </a:extLst>
          </p:cNvPr>
          <p:cNvSpPr txBox="1"/>
          <p:nvPr/>
        </p:nvSpPr>
        <p:spPr>
          <a:xfrm>
            <a:off x="8947355" y="1607143"/>
            <a:ext cx="108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6CB93B6-7C06-4495-8E03-96481FEA0080}"/>
              </a:ext>
            </a:extLst>
          </p:cNvPr>
          <p:cNvSpPr/>
          <p:nvPr/>
        </p:nvSpPr>
        <p:spPr>
          <a:xfrm>
            <a:off x="5653428" y="2891843"/>
            <a:ext cx="4056326" cy="4141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hidden layer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997CDE4-B6F2-4F2E-9641-32C2114FCB8A}"/>
              </a:ext>
            </a:extLst>
          </p:cNvPr>
          <p:cNvSpPr/>
          <p:nvPr/>
        </p:nvSpPr>
        <p:spPr>
          <a:xfrm>
            <a:off x="6169591" y="4263136"/>
            <a:ext cx="3024000" cy="5151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attention_layer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54BF826F-F0E7-434F-87A3-9C07AA157240}"/>
              </a:ext>
            </a:extLst>
          </p:cNvPr>
          <p:cNvCxnSpPr>
            <a:cxnSpLocks/>
            <a:stCxn id="47" idx="1"/>
            <a:endCxn id="57" idx="0"/>
          </p:cNvCxnSpPr>
          <p:nvPr/>
        </p:nvCxnSpPr>
        <p:spPr>
          <a:xfrm rot="10800000" flipH="1" flipV="1">
            <a:off x="6169591" y="2479654"/>
            <a:ext cx="1502271" cy="1122071"/>
          </a:xfrm>
          <a:prstGeom prst="bentConnector4">
            <a:avLst>
              <a:gd name="adj1" fmla="val -15217"/>
              <a:gd name="adj2" fmla="val 879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0D184A2-ABFB-4143-8262-EA4C683423D8}"/>
              </a:ext>
            </a:extLst>
          </p:cNvPr>
          <p:cNvSpPr/>
          <p:nvPr/>
        </p:nvSpPr>
        <p:spPr>
          <a:xfrm>
            <a:off x="6169591" y="5007702"/>
            <a:ext cx="302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attention_output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074B1-EF57-454B-8CA5-576E1C4644C6}"/>
              </a:ext>
            </a:extLst>
          </p:cNvPr>
          <p:cNvSpPr/>
          <p:nvPr/>
        </p:nvSpPr>
        <p:spPr>
          <a:xfrm>
            <a:off x="6160033" y="3601726"/>
            <a:ext cx="3023659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layer_input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1AE3-45B7-42A7-AE69-36376C66D8E9}"/>
              </a:ext>
            </a:extLst>
          </p:cNvPr>
          <p:cNvSpPr/>
          <p:nvPr/>
        </p:nvSpPr>
        <p:spPr>
          <a:xfrm>
            <a:off x="6169591" y="5669501"/>
            <a:ext cx="302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intermiediate_output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0379650-943F-4DBD-9120-89741EE2482D}"/>
              </a:ext>
            </a:extLst>
          </p:cNvPr>
          <p:cNvSpPr/>
          <p:nvPr/>
        </p:nvSpPr>
        <p:spPr>
          <a:xfrm>
            <a:off x="6173491" y="6351561"/>
            <a:ext cx="302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layer_output</a:t>
            </a:r>
            <a:endParaRPr lang="zh-CN" altLang="en-US" dirty="0"/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DD410552-5193-4002-9189-7CF02D15F0C0}"/>
              </a:ext>
            </a:extLst>
          </p:cNvPr>
          <p:cNvSpPr/>
          <p:nvPr/>
        </p:nvSpPr>
        <p:spPr>
          <a:xfrm>
            <a:off x="6096000" y="7614572"/>
            <a:ext cx="3023659" cy="6212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final_output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4EA0264-BD8C-4DDA-87F3-1103F521F0E7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7685491" y="6783561"/>
            <a:ext cx="0" cy="8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37BC2DB-5A42-4F19-B032-099A396B4A67}"/>
              </a:ext>
            </a:extLst>
          </p:cNvPr>
          <p:cNvCxnSpPr>
            <a:stCxn id="57" idx="2"/>
            <a:endCxn id="49" idx="0"/>
          </p:cNvCxnSpPr>
          <p:nvPr/>
        </p:nvCxnSpPr>
        <p:spPr>
          <a:xfrm>
            <a:off x="7671863" y="4033726"/>
            <a:ext cx="9728" cy="229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A00AB0D-E789-48B5-BEC0-13DB60AF036B}"/>
              </a:ext>
            </a:extLst>
          </p:cNvPr>
          <p:cNvCxnSpPr>
            <a:stCxn id="49" idx="2"/>
            <a:endCxn id="55" idx="0"/>
          </p:cNvCxnSpPr>
          <p:nvPr/>
        </p:nvCxnSpPr>
        <p:spPr>
          <a:xfrm>
            <a:off x="7681591" y="4778292"/>
            <a:ext cx="0" cy="229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017BDF89-7682-4AD0-AAF6-770979F8078A}"/>
              </a:ext>
            </a:extLst>
          </p:cNvPr>
          <p:cNvCxnSpPr>
            <a:stCxn id="57" idx="3"/>
            <a:endCxn id="55" idx="3"/>
          </p:cNvCxnSpPr>
          <p:nvPr/>
        </p:nvCxnSpPr>
        <p:spPr>
          <a:xfrm>
            <a:off x="9183692" y="3817726"/>
            <a:ext cx="9899" cy="1405976"/>
          </a:xfrm>
          <a:prstGeom prst="bentConnector3">
            <a:avLst>
              <a:gd name="adj1" fmla="val 24093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5BE4A4E-74C7-4E7C-9792-0B44F31B1981}"/>
              </a:ext>
            </a:extLst>
          </p:cNvPr>
          <p:cNvCxnSpPr>
            <a:stCxn id="55" idx="2"/>
            <a:endCxn id="63" idx="0"/>
          </p:cNvCxnSpPr>
          <p:nvPr/>
        </p:nvCxnSpPr>
        <p:spPr>
          <a:xfrm>
            <a:off x="7681591" y="5439702"/>
            <a:ext cx="0" cy="229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2FA25A8-7559-4737-A031-4929662C034D}"/>
              </a:ext>
            </a:extLst>
          </p:cNvPr>
          <p:cNvCxnSpPr>
            <a:stCxn id="63" idx="2"/>
            <a:endCxn id="77" idx="0"/>
          </p:cNvCxnSpPr>
          <p:nvPr/>
        </p:nvCxnSpPr>
        <p:spPr>
          <a:xfrm>
            <a:off x="7681591" y="6101501"/>
            <a:ext cx="3900" cy="25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56F5610E-D005-46D8-BC5F-DB9F6F6F55B5}"/>
              </a:ext>
            </a:extLst>
          </p:cNvPr>
          <p:cNvCxnSpPr>
            <a:stCxn id="55" idx="1"/>
            <a:endCxn id="77" idx="1"/>
          </p:cNvCxnSpPr>
          <p:nvPr/>
        </p:nvCxnSpPr>
        <p:spPr>
          <a:xfrm rot="10800000" flipH="1" flipV="1">
            <a:off x="6169591" y="5223701"/>
            <a:ext cx="3900" cy="1343859"/>
          </a:xfrm>
          <a:prstGeom prst="bentConnector3">
            <a:avLst>
              <a:gd name="adj1" fmla="val -58615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54998DCE-4283-4B06-8A8B-4894EDB54106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V="1">
            <a:off x="5433031" y="4544728"/>
            <a:ext cx="2965836" cy="1511831"/>
          </a:xfrm>
          <a:prstGeom prst="bentConnector4">
            <a:avLst>
              <a:gd name="adj1" fmla="val -14447"/>
              <a:gd name="adj2" fmla="val 1940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8016F6-0940-412A-B030-5C8207A11E10}"/>
              </a:ext>
            </a:extLst>
          </p:cNvPr>
          <p:cNvSpPr txBox="1"/>
          <p:nvPr/>
        </p:nvSpPr>
        <p:spPr>
          <a:xfrm>
            <a:off x="3592438" y="5155362"/>
            <a:ext cx="21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 </a:t>
            </a:r>
            <a:r>
              <a:rPr lang="en-US" altLang="zh-CN" dirty="0" err="1"/>
              <a:t>num_hidden_layers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81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3004</TotalTime>
  <Words>194</Words>
  <Application>Microsoft Office PowerPoint</Application>
  <PresentationFormat>自定义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慧盟</dc:creator>
  <cp:lastModifiedBy>张 慧盟</cp:lastModifiedBy>
  <cp:revision>30</cp:revision>
  <dcterms:created xsi:type="dcterms:W3CDTF">2020-04-02T06:37:01Z</dcterms:created>
  <dcterms:modified xsi:type="dcterms:W3CDTF">2020-04-04T08:41:47Z</dcterms:modified>
</cp:coreProperties>
</file>