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Lst>
  <p:notesMasterIdLst>
    <p:notesMasterId r:id="rId32"/>
  </p:notesMasterIdLst>
  <p:handoutMasterIdLst>
    <p:handoutMasterId r:id="rId33"/>
  </p:handoutMasterIdLst>
  <p:sldIdLst>
    <p:sldId id="966" r:id="rId5"/>
    <p:sldId id="1043" r:id="rId6"/>
    <p:sldId id="1044" r:id="rId7"/>
    <p:sldId id="981" r:id="rId8"/>
    <p:sldId id="1022" r:id="rId9"/>
    <p:sldId id="1062" r:id="rId10"/>
    <p:sldId id="1063" r:id="rId11"/>
    <p:sldId id="1065" r:id="rId12"/>
    <p:sldId id="1045" r:id="rId13"/>
    <p:sldId id="1066" r:id="rId14"/>
    <p:sldId id="986" r:id="rId15"/>
    <p:sldId id="1025" r:id="rId16"/>
    <p:sldId id="1027" r:id="rId17"/>
    <p:sldId id="1061" r:id="rId18"/>
    <p:sldId id="993" r:id="rId19"/>
    <p:sldId id="1048" r:id="rId20"/>
    <p:sldId id="1049" r:id="rId21"/>
    <p:sldId id="1051" r:id="rId22"/>
    <p:sldId id="1052" r:id="rId23"/>
    <p:sldId id="1053" r:id="rId24"/>
    <p:sldId id="985" r:id="rId25"/>
    <p:sldId id="1068" r:id="rId26"/>
    <p:sldId id="1070" r:id="rId27"/>
    <p:sldId id="1069" r:id="rId28"/>
    <p:sldId id="1054" r:id="rId29"/>
    <p:sldId id="1047" r:id="rId30"/>
    <p:sldId id="862" r:id="rId31"/>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2">
          <p15:clr>
            <a:srgbClr val="A4A3A4"/>
          </p15:clr>
        </p15:guide>
        <p15:guide id="2" orient="horz" pos="4176">
          <p15:clr>
            <a:srgbClr val="A4A3A4"/>
          </p15:clr>
        </p15:guide>
        <p15:guide id="3" orient="horz" pos="739">
          <p15:clr>
            <a:srgbClr val="A4A3A4"/>
          </p15:clr>
        </p15:guide>
        <p15:guide id="4" orient="horz" pos="3302">
          <p15:clr>
            <a:srgbClr val="A4A3A4"/>
          </p15:clr>
        </p15:guide>
        <p15:guide id="5" pos="329">
          <p15:clr>
            <a:srgbClr val="A4A3A4"/>
          </p15:clr>
        </p15:guide>
        <p15:guide id="6" pos="7348">
          <p15:clr>
            <a:srgbClr val="A4A3A4"/>
          </p15:clr>
        </p15:guide>
        <p15:guide id="7" pos="3839">
          <p15:clr>
            <a:srgbClr val="A4A3A4"/>
          </p15:clr>
        </p15:guide>
        <p15:guide id="8" pos="670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di" initials="a"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7B1FB"/>
    <a:srgbClr val="6A9A00"/>
    <a:srgbClr val="C7C7C7"/>
    <a:srgbClr val="FFFFFF"/>
    <a:srgbClr val="000000"/>
    <a:srgbClr val="CDE0E9"/>
    <a:srgbClr val="99C1D3"/>
    <a:srgbClr val="8DB9CD"/>
    <a:srgbClr val="427D98"/>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627" autoAdjust="0"/>
    <p:restoredTop sz="78351" autoAdjust="0"/>
  </p:normalViewPr>
  <p:slideViewPr>
    <p:cSldViewPr snapToGrid="0" snapToObjects="1">
      <p:cViewPr varScale="1">
        <p:scale>
          <a:sx n="59" d="100"/>
          <a:sy n="59" d="100"/>
        </p:scale>
        <p:origin x="1416" y="72"/>
      </p:cViewPr>
      <p:guideLst>
        <p:guide orient="horz" pos="142"/>
        <p:guide orient="horz" pos="4176"/>
        <p:guide orient="horz" pos="739"/>
        <p:guide orient="horz" pos="3302"/>
        <p:guide pos="329"/>
        <p:guide pos="7348"/>
        <p:guide pos="3839"/>
        <p:guide pos="6709"/>
      </p:guideLst>
    </p:cSldViewPr>
  </p:slideViewPr>
  <p:notesTextViewPr>
    <p:cViewPr>
      <p:scale>
        <a:sx n="100" d="100"/>
        <a:sy n="100" d="100"/>
      </p:scale>
      <p:origin x="0" y="0"/>
    </p:cViewPr>
  </p:notesTextViewPr>
  <p:sorterViewPr>
    <p:cViewPr>
      <p:scale>
        <a:sx n="75" d="100"/>
        <a:sy n="75" d="100"/>
      </p:scale>
      <p:origin x="0" y="0"/>
    </p:cViewPr>
  </p:sorterViewPr>
  <p:notesViewPr>
    <p:cSldViewPr snapToGrid="0" snapToObjects="1" showGuides="1">
      <p:cViewPr varScale="1">
        <p:scale>
          <a:sx n="83" d="100"/>
          <a:sy n="83" d="100"/>
        </p:scale>
        <p:origin x="-3828"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pPr/>
              <a:t>10/28/2016</a:t>
            </a:fld>
            <a:endParaRPr lang="en-US"/>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pPr/>
              <a:t>‹#›</a:t>
            </a:fld>
            <a:endParaRPr lang="en-US"/>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9" name="Slide Image Placeholder 8"/>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1B1278-D92B-4AF3-A9C1-71DD298190CE}" type="datetimeFigureOut">
              <a:rPr lang="en-US" smtClean="0"/>
              <a:pPr/>
              <a:t>10/28/2016</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3"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zh-CN" altLang="en-US" dirty="0"/>
              <a:t>关于</a:t>
            </a:r>
            <a:r>
              <a:rPr lang="en-US" altLang="zh-CN" dirty="0">
                <a:latin typeface="微软雅黑" pitchFamily="34" charset="-122"/>
                <a:ea typeface="微软雅黑" pitchFamily="34" charset="-122"/>
              </a:rPr>
              <a:t>Notification</a:t>
            </a:r>
            <a:r>
              <a:rPr lang="zh-CN" altLang="en-US" dirty="0"/>
              <a:t>的话题，</a:t>
            </a:r>
            <a:r>
              <a:rPr lang="en-US" altLang="zh-CN" dirty="0"/>
              <a:t>TT</a:t>
            </a:r>
            <a:r>
              <a:rPr lang="zh-CN" altLang="en-US" dirty="0"/>
              <a:t>中已经有比较系统的阐述，因此此部分内容基本来自</a:t>
            </a:r>
            <a:r>
              <a:rPr lang="en-US" altLang="zh-CN" dirty="0"/>
              <a:t>TTT</a:t>
            </a:r>
            <a:r>
              <a:rPr lang="zh-CN" altLang="en-US" dirty="0"/>
              <a:t>，但做了文字上的整理。</a:t>
            </a:r>
            <a:endParaRPr lang="en-US" altLang="zh-CN"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10/28/2016 11:15 AM</a:t>
            </a:fld>
            <a:endParaRPr lang="en-US" dirty="0"/>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1</a:t>
            </a:fld>
            <a:endParaRPr lang="en-US" dirty="0"/>
          </a:p>
        </p:txBody>
      </p:sp>
      <p:sp>
        <p:nvSpPr>
          <p:cNvPr id="8"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a:solidFill>
                  <a:srgbClr val="000000"/>
                </a:solidFill>
                <a:latin typeface="Segoe UI" pitchFamily="34" charset="0"/>
              </a:rPr>
              <a:t>© 2010 Microsoft Corporation. All rights reserved. Microsoft, Windows, Windows Vista and other product names are or may be registered trademarks and/or trademarks in the U.S. and/or other countries.</a:t>
            </a:r>
          </a:p>
          <a:p>
            <a:r>
              <a:rPr lang="en-US" sz="500" dirty="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a:solidFill>
                  <a:srgbClr val="000000"/>
                </a:solidFill>
                <a:latin typeface="Segoe UI" pitchFamily="34" charset="0"/>
              </a:rPr>
            </a:br>
            <a:r>
              <a:rPr lang="en-US" sz="500" dirty="0">
                <a:solidFill>
                  <a:srgbClr val="000000"/>
                </a:solidFill>
                <a:latin typeface="Segoe UI" pitchFamily="34" charset="0"/>
              </a:rPr>
              <a:t>MICROSOFT MAKES NO WARRANTIES, EXPRESS, IMPLIED OR STATUTORY, AS TO THE INFORMATION IN THIS PRESENTATION.</a:t>
            </a:r>
          </a:p>
        </p:txBody>
      </p:sp>
    </p:spTree>
    <p:extLst>
      <p:ext uri="{BB962C8B-B14F-4D97-AF65-F5344CB8AC3E}">
        <p14:creationId xmlns:p14="http://schemas.microsoft.com/office/powerpoint/2010/main" val="13131645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US" altLang="zh-CN" dirty="0"/>
              <a:t>Source </a:t>
            </a:r>
            <a:r>
              <a:rPr lang="zh-CN" altLang="en-US" dirty="0"/>
              <a:t>： </a:t>
            </a:r>
            <a:r>
              <a:rPr lang="en-US" altLang="zh-CN" dirty="0"/>
              <a:t>TTT</a:t>
            </a:r>
            <a:endParaRPr lang="zh-CN" altLang="en-US" dirty="0"/>
          </a:p>
          <a:p>
            <a:endParaRPr lang="zh-CN" altLang="en-US" dirty="0"/>
          </a:p>
        </p:txBody>
      </p:sp>
      <p:sp>
        <p:nvSpPr>
          <p:cNvPr id="4" name="页眉占位符 3"/>
          <p:cNvSpPr>
            <a:spLocks noGrp="1"/>
          </p:cNvSpPr>
          <p:nvPr>
            <p:ph type="hdr" sz="quarter" idx="10"/>
          </p:nvPr>
        </p:nvSpPr>
        <p:spPr/>
        <p:txBody>
          <a:bodyPr/>
          <a:lstStyle/>
          <a:p>
            <a:endParaRPr lang="en-US"/>
          </a:p>
        </p:txBody>
      </p:sp>
      <p:sp>
        <p:nvSpPr>
          <p:cNvPr id="5" name="页脚占位符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日期占位符 5"/>
          <p:cNvSpPr>
            <a:spLocks noGrp="1"/>
          </p:cNvSpPr>
          <p:nvPr>
            <p:ph type="dt" idx="12"/>
          </p:nvPr>
        </p:nvSpPr>
        <p:spPr/>
        <p:txBody>
          <a:bodyPr/>
          <a:lstStyle/>
          <a:p>
            <a:fld id="{EA6BD86A-3E64-4C5C-8290-F1CDCBBF9556}" type="datetime1">
              <a:rPr lang="en-US" altLang="zh-CN" smtClean="0"/>
              <a:t>10/28/2016</a:t>
            </a:fld>
            <a:endParaRPr lang="en-US"/>
          </a:p>
        </p:txBody>
      </p:sp>
      <p:sp>
        <p:nvSpPr>
          <p:cNvPr id="7" name="灯片编号占位符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6114504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15</a:t>
            </a:fld>
            <a:endParaRPr lang="en-US" dirty="0">
              <a:solidFill>
                <a:prstClr val="black"/>
              </a:solidFill>
            </a:endParaRPr>
          </a:p>
        </p:txBody>
      </p:sp>
    </p:spTree>
    <p:extLst>
      <p:ext uri="{BB962C8B-B14F-4D97-AF65-F5344CB8AC3E}">
        <p14:creationId xmlns:p14="http://schemas.microsoft.com/office/powerpoint/2010/main" val="7049116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16</a:t>
            </a:fld>
            <a:endParaRPr lang="en-US" dirty="0">
              <a:solidFill>
                <a:prstClr val="black"/>
              </a:solidFill>
            </a:endParaRPr>
          </a:p>
        </p:txBody>
      </p:sp>
    </p:spTree>
    <p:extLst>
      <p:ext uri="{BB962C8B-B14F-4D97-AF65-F5344CB8AC3E}">
        <p14:creationId xmlns:p14="http://schemas.microsoft.com/office/powerpoint/2010/main" val="11033974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17</a:t>
            </a:fld>
            <a:endParaRPr lang="en-US" dirty="0">
              <a:solidFill>
                <a:prstClr val="black"/>
              </a:solidFill>
            </a:endParaRPr>
          </a:p>
        </p:txBody>
      </p:sp>
    </p:spTree>
    <p:extLst>
      <p:ext uri="{BB962C8B-B14F-4D97-AF65-F5344CB8AC3E}">
        <p14:creationId xmlns:p14="http://schemas.microsoft.com/office/powerpoint/2010/main" val="7747513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18</a:t>
            </a:fld>
            <a:endParaRPr lang="en-US" dirty="0">
              <a:solidFill>
                <a:prstClr val="black"/>
              </a:solidFill>
            </a:endParaRPr>
          </a:p>
        </p:txBody>
      </p:sp>
    </p:spTree>
    <p:extLst>
      <p:ext uri="{BB962C8B-B14F-4D97-AF65-F5344CB8AC3E}">
        <p14:creationId xmlns:p14="http://schemas.microsoft.com/office/powerpoint/2010/main" val="5481699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19</a:t>
            </a:fld>
            <a:endParaRPr lang="en-US" dirty="0">
              <a:solidFill>
                <a:prstClr val="black"/>
              </a:solidFill>
            </a:endParaRPr>
          </a:p>
        </p:txBody>
      </p:sp>
    </p:spTree>
    <p:extLst>
      <p:ext uri="{BB962C8B-B14F-4D97-AF65-F5344CB8AC3E}">
        <p14:creationId xmlns:p14="http://schemas.microsoft.com/office/powerpoint/2010/main" val="29674538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20</a:t>
            </a:fld>
            <a:endParaRPr lang="en-US" dirty="0">
              <a:solidFill>
                <a:prstClr val="black"/>
              </a:solidFill>
            </a:endParaRPr>
          </a:p>
        </p:txBody>
      </p:sp>
    </p:spTree>
    <p:extLst>
      <p:ext uri="{BB962C8B-B14F-4D97-AF65-F5344CB8AC3E}">
        <p14:creationId xmlns:p14="http://schemas.microsoft.com/office/powerpoint/2010/main" val="19949808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US" dirty="0"/>
              <a:t>HTML5</a:t>
            </a:r>
          </a:p>
          <a:p>
            <a:pPr marL="384431" lvl="1" indent="-171450">
              <a:buFont typeface="Arial" pitchFamily="34" charset="0"/>
              <a:buChar char="•"/>
            </a:pPr>
            <a:r>
              <a:rPr lang="en-US" dirty="0" err="1"/>
              <a:t>ToastsSample</a:t>
            </a:r>
            <a:r>
              <a:rPr lang="en-US" dirty="0"/>
              <a:t> </a:t>
            </a:r>
            <a:r>
              <a:rPr lang="en-US" baseline="0" dirty="0"/>
              <a:t>SDK </a:t>
            </a:r>
            <a:r>
              <a:rPr lang="zh-CN" altLang="en-US" baseline="0" dirty="0">
                <a:ea typeface="微软雅黑" pitchFamily="34" charset="-122"/>
              </a:rPr>
              <a:t>示例</a:t>
            </a:r>
            <a:endParaRPr lang="en-US" dirty="0"/>
          </a:p>
          <a:p>
            <a:pPr marL="171450" indent="-171450">
              <a:buFont typeface="Arial" pitchFamily="34" charset="0"/>
              <a:buChar char="•"/>
            </a:pPr>
            <a:r>
              <a:rPr lang="en-US" dirty="0"/>
              <a:t>XAML</a:t>
            </a:r>
          </a:p>
        </p:txBody>
      </p:sp>
      <p:sp>
        <p:nvSpPr>
          <p:cNvPr id="4" name="Slide Number Placeholder 3"/>
          <p:cNvSpPr>
            <a:spLocks noGrp="1"/>
          </p:cNvSpPr>
          <p:nvPr>
            <p:ph type="sldNum" sz="quarter" idx="10"/>
          </p:nvPr>
        </p:nvSpPr>
        <p:spPr/>
        <p:txBody>
          <a:bodyPr/>
          <a:lstStyle/>
          <a:p>
            <a:fld id="{8B263312-38AA-4E1E-B2B5-0F8F122B24FE}" type="slidenum">
              <a:rPr lang="en-US" smtClean="0"/>
              <a:pPr/>
              <a:t>21</a:t>
            </a:fld>
            <a:endParaRPr lang="en-US" dirty="0"/>
          </a:p>
        </p:txBody>
      </p:sp>
    </p:spTree>
    <p:extLst>
      <p:ext uri="{BB962C8B-B14F-4D97-AF65-F5344CB8AC3E}">
        <p14:creationId xmlns:p14="http://schemas.microsoft.com/office/powerpoint/2010/main" val="41786788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22</a:t>
            </a:fld>
            <a:endParaRPr lang="en-US" dirty="0"/>
          </a:p>
        </p:txBody>
      </p:sp>
    </p:spTree>
    <p:extLst>
      <p:ext uri="{BB962C8B-B14F-4D97-AF65-F5344CB8AC3E}">
        <p14:creationId xmlns:p14="http://schemas.microsoft.com/office/powerpoint/2010/main" val="12497981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23</a:t>
            </a:fld>
            <a:endParaRPr lang="en-US" dirty="0">
              <a:solidFill>
                <a:prstClr val="black"/>
              </a:solidFill>
            </a:endParaRPr>
          </a:p>
        </p:txBody>
      </p:sp>
    </p:spTree>
    <p:extLst>
      <p:ext uri="{BB962C8B-B14F-4D97-AF65-F5344CB8AC3E}">
        <p14:creationId xmlns:p14="http://schemas.microsoft.com/office/powerpoint/2010/main" val="10799172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a:t>
            </a:fld>
            <a:endParaRPr lang="en-US" dirty="0"/>
          </a:p>
        </p:txBody>
      </p:sp>
    </p:spTree>
    <p:extLst>
      <p:ext uri="{BB962C8B-B14F-4D97-AF65-F5344CB8AC3E}">
        <p14:creationId xmlns:p14="http://schemas.microsoft.com/office/powerpoint/2010/main" val="13705015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24</a:t>
            </a:fld>
            <a:endParaRPr lang="en-US" dirty="0">
              <a:solidFill>
                <a:prstClr val="black"/>
              </a:solidFill>
            </a:endParaRPr>
          </a:p>
        </p:txBody>
      </p:sp>
    </p:spTree>
    <p:extLst>
      <p:ext uri="{BB962C8B-B14F-4D97-AF65-F5344CB8AC3E}">
        <p14:creationId xmlns:p14="http://schemas.microsoft.com/office/powerpoint/2010/main" val="26517786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25</a:t>
            </a:fld>
            <a:endParaRPr lang="en-US" dirty="0"/>
          </a:p>
        </p:txBody>
      </p:sp>
    </p:spTree>
    <p:extLst>
      <p:ext uri="{BB962C8B-B14F-4D97-AF65-F5344CB8AC3E}">
        <p14:creationId xmlns:p14="http://schemas.microsoft.com/office/powerpoint/2010/main" val="31197262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a:t>
            </a:fld>
            <a:endParaRPr lang="en-US" dirty="0"/>
          </a:p>
        </p:txBody>
      </p:sp>
    </p:spTree>
    <p:extLst>
      <p:ext uri="{BB962C8B-B14F-4D97-AF65-F5344CB8AC3E}">
        <p14:creationId xmlns:p14="http://schemas.microsoft.com/office/powerpoint/2010/main" val="13705015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4</a:t>
            </a:fld>
            <a:endParaRPr lang="en-US" dirty="0"/>
          </a:p>
        </p:txBody>
      </p:sp>
    </p:spTree>
    <p:extLst>
      <p:ext uri="{BB962C8B-B14F-4D97-AF65-F5344CB8AC3E}">
        <p14:creationId xmlns:p14="http://schemas.microsoft.com/office/powerpoint/2010/main" val="31282587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Source </a:t>
            </a:r>
            <a:r>
              <a:rPr lang="zh-CN" altLang="en-US" dirty="0"/>
              <a:t>： </a:t>
            </a:r>
            <a:r>
              <a:rPr lang="en-US" altLang="zh-CN" dirty="0"/>
              <a:t>TTT</a:t>
            </a:r>
            <a:endParaRPr lang="zh-CN" altLang="en-US" dirty="0"/>
          </a:p>
        </p:txBody>
      </p:sp>
      <p:sp>
        <p:nvSpPr>
          <p:cNvPr id="4" name="页眉占位符 3"/>
          <p:cNvSpPr>
            <a:spLocks noGrp="1"/>
          </p:cNvSpPr>
          <p:nvPr>
            <p:ph type="hdr" sz="quarter" idx="10"/>
          </p:nvPr>
        </p:nvSpPr>
        <p:spPr/>
        <p:txBody>
          <a:bodyPr/>
          <a:lstStyle/>
          <a:p>
            <a:endParaRPr lang="en-US"/>
          </a:p>
        </p:txBody>
      </p:sp>
      <p:sp>
        <p:nvSpPr>
          <p:cNvPr id="5" name="页脚占位符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日期占位符 5"/>
          <p:cNvSpPr>
            <a:spLocks noGrp="1"/>
          </p:cNvSpPr>
          <p:nvPr>
            <p:ph type="dt" idx="12"/>
          </p:nvPr>
        </p:nvSpPr>
        <p:spPr/>
        <p:txBody>
          <a:bodyPr/>
          <a:lstStyle/>
          <a:p>
            <a:fld id="{C04BA10B-8D6A-41B8-9629-91D5D73DF15A}" type="datetime1">
              <a:rPr lang="en-US" altLang="zh-CN" smtClean="0"/>
              <a:t>10/28/2016</a:t>
            </a:fld>
            <a:endParaRPr lang="en-US"/>
          </a:p>
        </p:txBody>
      </p:sp>
      <p:sp>
        <p:nvSpPr>
          <p:cNvPr id="7" name="灯片编号占位符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32814087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Source </a:t>
            </a:r>
            <a:r>
              <a:rPr lang="zh-CN" altLang="en-US" dirty="0"/>
              <a:t>： </a:t>
            </a:r>
            <a:r>
              <a:rPr lang="en-US" altLang="zh-CN" dirty="0"/>
              <a:t>TTT</a:t>
            </a:r>
            <a:endParaRPr lang="zh-CN" altLang="en-US" dirty="0"/>
          </a:p>
        </p:txBody>
      </p:sp>
      <p:sp>
        <p:nvSpPr>
          <p:cNvPr id="4" name="页眉占位符 3"/>
          <p:cNvSpPr>
            <a:spLocks noGrp="1"/>
          </p:cNvSpPr>
          <p:nvPr>
            <p:ph type="hdr" sz="quarter" idx="10"/>
          </p:nvPr>
        </p:nvSpPr>
        <p:spPr/>
        <p:txBody>
          <a:bodyPr/>
          <a:lstStyle/>
          <a:p>
            <a:endParaRPr lang="en-US"/>
          </a:p>
        </p:txBody>
      </p:sp>
      <p:sp>
        <p:nvSpPr>
          <p:cNvPr id="5" name="页脚占位符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日期占位符 5"/>
          <p:cNvSpPr>
            <a:spLocks noGrp="1"/>
          </p:cNvSpPr>
          <p:nvPr>
            <p:ph type="dt" idx="12"/>
          </p:nvPr>
        </p:nvSpPr>
        <p:spPr/>
        <p:txBody>
          <a:bodyPr/>
          <a:lstStyle/>
          <a:p>
            <a:fld id="{C04BA10B-8D6A-41B8-9629-91D5D73DF15A}" type="datetime1">
              <a:rPr lang="en-US" altLang="zh-CN" smtClean="0"/>
              <a:t>10/28/2016</a:t>
            </a:fld>
            <a:endParaRPr lang="en-US"/>
          </a:p>
        </p:txBody>
      </p:sp>
      <p:sp>
        <p:nvSpPr>
          <p:cNvPr id="7" name="灯片编号占位符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22429879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Source </a:t>
            </a:r>
            <a:r>
              <a:rPr lang="zh-CN" altLang="en-US" dirty="0"/>
              <a:t>： </a:t>
            </a:r>
            <a:r>
              <a:rPr lang="en-US" altLang="zh-CN" dirty="0"/>
              <a:t>TTT</a:t>
            </a:r>
            <a:endParaRPr lang="zh-CN" altLang="en-US" dirty="0"/>
          </a:p>
        </p:txBody>
      </p:sp>
      <p:sp>
        <p:nvSpPr>
          <p:cNvPr id="4" name="页眉占位符 3"/>
          <p:cNvSpPr>
            <a:spLocks noGrp="1"/>
          </p:cNvSpPr>
          <p:nvPr>
            <p:ph type="hdr" sz="quarter" idx="10"/>
          </p:nvPr>
        </p:nvSpPr>
        <p:spPr/>
        <p:txBody>
          <a:bodyPr/>
          <a:lstStyle/>
          <a:p>
            <a:endParaRPr lang="en-US"/>
          </a:p>
        </p:txBody>
      </p:sp>
      <p:sp>
        <p:nvSpPr>
          <p:cNvPr id="5" name="页脚占位符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日期占位符 5"/>
          <p:cNvSpPr>
            <a:spLocks noGrp="1"/>
          </p:cNvSpPr>
          <p:nvPr>
            <p:ph type="dt" idx="12"/>
          </p:nvPr>
        </p:nvSpPr>
        <p:spPr/>
        <p:txBody>
          <a:bodyPr/>
          <a:lstStyle/>
          <a:p>
            <a:fld id="{C04BA10B-8D6A-41B8-9629-91D5D73DF15A}" type="datetime1">
              <a:rPr lang="en-US" altLang="zh-CN" smtClean="0"/>
              <a:t>10/28/2016</a:t>
            </a:fld>
            <a:endParaRPr lang="en-US"/>
          </a:p>
        </p:txBody>
      </p:sp>
      <p:sp>
        <p:nvSpPr>
          <p:cNvPr id="7" name="灯片编号占位符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2993352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11</a:t>
            </a:fld>
            <a:endParaRPr lang="en-US" dirty="0"/>
          </a:p>
        </p:txBody>
      </p:sp>
    </p:spTree>
    <p:extLst>
      <p:ext uri="{BB962C8B-B14F-4D97-AF65-F5344CB8AC3E}">
        <p14:creationId xmlns:p14="http://schemas.microsoft.com/office/powerpoint/2010/main" val="31282587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US" altLang="zh-CN" dirty="0"/>
              <a:t>Source </a:t>
            </a:r>
            <a:r>
              <a:rPr lang="zh-CN" altLang="en-US" dirty="0"/>
              <a:t>： </a:t>
            </a:r>
            <a:r>
              <a:rPr lang="en-US" altLang="zh-CN" dirty="0"/>
              <a:t>TTT</a:t>
            </a:r>
            <a:endParaRPr lang="zh-CN" altLang="en-US" dirty="0"/>
          </a:p>
          <a:p>
            <a:endParaRPr lang="zh-CN" altLang="en-US" dirty="0">
              <a:ea typeface="微软雅黑" pitchFamily="34" charset="-122"/>
            </a:endParaRPr>
          </a:p>
        </p:txBody>
      </p:sp>
      <p:sp>
        <p:nvSpPr>
          <p:cNvPr id="4" name="页眉占位符 3"/>
          <p:cNvSpPr>
            <a:spLocks noGrp="1"/>
          </p:cNvSpPr>
          <p:nvPr>
            <p:ph type="hdr" sz="quarter" idx="10"/>
          </p:nvPr>
        </p:nvSpPr>
        <p:spPr/>
        <p:txBody>
          <a:bodyPr/>
          <a:lstStyle/>
          <a:p>
            <a:endParaRPr lang="en-US"/>
          </a:p>
        </p:txBody>
      </p:sp>
      <p:sp>
        <p:nvSpPr>
          <p:cNvPr id="5" name="页脚占位符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日期占位符 5"/>
          <p:cNvSpPr>
            <a:spLocks noGrp="1"/>
          </p:cNvSpPr>
          <p:nvPr>
            <p:ph type="dt" idx="12"/>
          </p:nvPr>
        </p:nvSpPr>
        <p:spPr/>
        <p:txBody>
          <a:bodyPr/>
          <a:lstStyle/>
          <a:p>
            <a:fld id="{780A9474-731F-4FF7-9F0D-B5A50BFF6771}" type="datetime1">
              <a:rPr lang="en-US" altLang="zh-CN" smtClean="0">
                <a:ea typeface="微软雅黑" pitchFamily="34" charset="-122"/>
              </a:rPr>
              <a:pPr/>
              <a:t>10/28/2016</a:t>
            </a:fld>
            <a:endParaRPr lang="en-US"/>
          </a:p>
        </p:txBody>
      </p:sp>
      <p:sp>
        <p:nvSpPr>
          <p:cNvPr id="7" name="灯片编号占位符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40696740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92642"/>
            <a:ext cx="10237787" cy="914096"/>
          </a:xfrm>
        </p:spPr>
        <p:txBody>
          <a:bodyPr anchor="b" anchorCtr="0"/>
          <a:lstStyle>
            <a:lvl1pPr>
              <a:defRPr sz="6600" spc="-150" baseline="0">
                <a:solidFill>
                  <a:schemeClr val="tx1">
                    <a:alpha val="99000"/>
                  </a:schemeClr>
                </a:solidFill>
              </a:defRPr>
            </a:lvl1pPr>
          </a:lstStyle>
          <a:p>
            <a:r>
              <a:rPr lang="en-US" dirty="0"/>
              <a:t>Click to edit title style</a:t>
            </a:r>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solidFill>
                  <a:schemeClr val="tx2">
                    <a:lumMod val="40000"/>
                    <a:lumOff val="60000"/>
                    <a:alpha val="99000"/>
                  </a:schemeClr>
                </a:solidFill>
                <a:latin typeface="+mj-lt"/>
              </a:defRPr>
            </a:lvl1pPr>
          </a:lstStyle>
          <a:p>
            <a:pPr lvl="0"/>
            <a:r>
              <a:rPr lang="zh-CN" altLang="en-US" dirty="0"/>
              <a:t>讲师头衔</a:t>
            </a:r>
            <a:endParaRPr lang="en-US" dirty="0"/>
          </a:p>
        </p:txBody>
      </p:sp>
      <p:sp>
        <p:nvSpPr>
          <p:cNvPr id="452" name="Rectangle 451"/>
          <p:cNvSpPr/>
          <p:nvPr userDrawn="1"/>
        </p:nvSpPr>
        <p:spPr bwMode="auto">
          <a:xfrm>
            <a:off x="9847978" y="-160540"/>
            <a:ext cx="1828800" cy="1828800"/>
          </a:xfrm>
          <a:prstGeom prst="rect">
            <a:avLst/>
          </a:prstGeom>
          <a:noFill/>
          <a:ln w="28575">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453" name="Rectangle 452"/>
          <p:cNvSpPr/>
          <p:nvPr userDrawn="1"/>
        </p:nvSpPr>
        <p:spPr bwMode="auto">
          <a:xfrm>
            <a:off x="9262520" y="1298576"/>
            <a:ext cx="1170916" cy="1170916"/>
          </a:xfrm>
          <a:prstGeom prst="rect">
            <a:avLst/>
          </a:prstGeom>
          <a:noFill/>
          <a:ln w="57150">
            <a:solidFill>
              <a:schemeClr val="tx1">
                <a:alpha val="2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454" name="Rectangle 453"/>
          <p:cNvSpPr/>
          <p:nvPr userDrawn="1"/>
        </p:nvSpPr>
        <p:spPr bwMode="auto">
          <a:xfrm>
            <a:off x="9262520" y="-160540"/>
            <a:ext cx="875010" cy="875010"/>
          </a:xfrm>
          <a:prstGeom prst="rect">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455" name="Rectangle 454"/>
          <p:cNvSpPr/>
          <p:nvPr userDrawn="1"/>
        </p:nvSpPr>
        <p:spPr bwMode="auto">
          <a:xfrm>
            <a:off x="8219107" y="1423060"/>
            <a:ext cx="665432" cy="665432"/>
          </a:xfrm>
          <a:prstGeom prst="rect">
            <a:avLst/>
          </a:prstGeom>
          <a:noFill/>
          <a:ln w="28575">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456" name="Rectangle 455"/>
          <p:cNvSpPr/>
          <p:nvPr userDrawn="1"/>
        </p:nvSpPr>
        <p:spPr bwMode="auto">
          <a:xfrm>
            <a:off x="9262520" y="5753556"/>
            <a:ext cx="1170916" cy="1170916"/>
          </a:xfrm>
          <a:prstGeom prst="rect">
            <a:avLst/>
          </a:prstGeom>
          <a:noFill/>
          <a:ln w="7620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457" name="Rectangle 456"/>
          <p:cNvSpPr/>
          <p:nvPr userDrawn="1"/>
        </p:nvSpPr>
        <p:spPr bwMode="auto">
          <a:xfrm>
            <a:off x="10527822" y="5081417"/>
            <a:ext cx="773912" cy="773912"/>
          </a:xfrm>
          <a:prstGeom prst="rect">
            <a:avLst/>
          </a:prstGeom>
          <a:noFill/>
          <a:ln w="190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458" name="Rectangle 457"/>
          <p:cNvSpPr/>
          <p:nvPr userDrawn="1"/>
        </p:nvSpPr>
        <p:spPr bwMode="auto">
          <a:xfrm>
            <a:off x="11216481" y="5610291"/>
            <a:ext cx="316712" cy="316712"/>
          </a:xfrm>
          <a:prstGeom prst="rect">
            <a:avLst/>
          </a:prstGeom>
          <a:noFill/>
          <a:ln w="19050">
            <a:solidFill>
              <a:schemeClr val="tx1">
                <a:alpha val="2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459" name="Rectangle 458"/>
          <p:cNvSpPr/>
          <p:nvPr userDrawn="1"/>
        </p:nvSpPr>
        <p:spPr bwMode="auto">
          <a:xfrm>
            <a:off x="10622883" y="6339014"/>
            <a:ext cx="2361286" cy="2361286"/>
          </a:xfrm>
          <a:prstGeom prst="rect">
            <a:avLst/>
          </a:prstGeom>
          <a:noFill/>
          <a:ln w="57150">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460" name="Rectangle 459"/>
          <p:cNvSpPr/>
          <p:nvPr userDrawn="1"/>
        </p:nvSpPr>
        <p:spPr bwMode="auto">
          <a:xfrm>
            <a:off x="681947" y="442110"/>
            <a:ext cx="1255574" cy="1255574"/>
          </a:xfrm>
          <a:prstGeom prst="rect">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461" name="Rectangle 460"/>
          <p:cNvSpPr/>
          <p:nvPr userDrawn="1"/>
        </p:nvSpPr>
        <p:spPr bwMode="auto">
          <a:xfrm>
            <a:off x="1866442" y="-160540"/>
            <a:ext cx="513190" cy="513190"/>
          </a:xfrm>
          <a:prstGeom prst="rect">
            <a:avLst/>
          </a:prstGeom>
          <a:noFill/>
          <a:ln w="19050">
            <a:solidFill>
              <a:schemeClr val="tx1">
                <a:alpha val="2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462" name="Rectangle 461"/>
          <p:cNvSpPr/>
          <p:nvPr userDrawn="1"/>
        </p:nvSpPr>
        <p:spPr bwMode="auto">
          <a:xfrm>
            <a:off x="11749866" y="1234418"/>
            <a:ext cx="244474" cy="244474"/>
          </a:xfrm>
          <a:prstGeom prst="rect">
            <a:avLst/>
          </a:prstGeom>
          <a:noFill/>
          <a:ln w="19050">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463" name="Rectangle 462"/>
          <p:cNvSpPr/>
          <p:nvPr userDrawn="1"/>
        </p:nvSpPr>
        <p:spPr bwMode="auto">
          <a:xfrm>
            <a:off x="5824555" y="1918422"/>
            <a:ext cx="875010" cy="875010"/>
          </a:xfrm>
          <a:prstGeom prst="rect">
            <a:avLst/>
          </a:prstGeom>
          <a:noFill/>
          <a:ln w="9525">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464" name="Rectangle 463"/>
          <p:cNvSpPr/>
          <p:nvPr userDrawn="1"/>
        </p:nvSpPr>
        <p:spPr bwMode="auto">
          <a:xfrm>
            <a:off x="4973451" y="5410281"/>
            <a:ext cx="603404" cy="603404"/>
          </a:xfrm>
          <a:prstGeom prst="rect">
            <a:avLst/>
          </a:prstGeom>
          <a:noFill/>
          <a:ln w="3810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465" name="Rectangle 464"/>
          <p:cNvSpPr/>
          <p:nvPr userDrawn="1"/>
        </p:nvSpPr>
        <p:spPr bwMode="auto">
          <a:xfrm>
            <a:off x="5629432" y="4681875"/>
            <a:ext cx="1030108" cy="1030108"/>
          </a:xfrm>
          <a:prstGeom prst="rect">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745642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2">
                    <a:alpha val="99000"/>
                  </a:schemeClr>
                </a:solidFill>
              </a:defRPr>
            </a:lvl1pPr>
          </a:lstStyle>
          <a:p>
            <a:r>
              <a:rPr lang="en-US"/>
              <a:t>Click to edit Master title style</a:t>
            </a:r>
            <a:endParaRPr lang="en-US" dirty="0"/>
          </a:p>
        </p:txBody>
      </p:sp>
    </p:spTree>
    <p:extLst>
      <p:ext uri="{BB962C8B-B14F-4D97-AF65-F5344CB8AC3E}">
        <p14:creationId xmlns:p14="http://schemas.microsoft.com/office/powerpoint/2010/main" val="998797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text_boxes">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2">
                    <a:alpha val="99000"/>
                  </a:schemeClr>
                </a:solidFill>
              </a:defRPr>
            </a:lvl1pPr>
          </a:lstStyle>
          <a:p>
            <a:r>
              <a:rPr lang="en-US"/>
              <a:t>Click to edit Master title style</a:t>
            </a:r>
            <a:endParaRPr lang="en-US" dirty="0"/>
          </a:p>
        </p:txBody>
      </p:sp>
      <p:sp>
        <p:nvSpPr>
          <p:cNvPr id="9" name="Text Placeholder 8"/>
          <p:cNvSpPr>
            <a:spLocks noGrp="1"/>
          </p:cNvSpPr>
          <p:nvPr>
            <p:ph type="body" sz="quarter" idx="10"/>
          </p:nvPr>
        </p:nvSpPr>
        <p:spPr>
          <a:xfrm>
            <a:off x="4756214" y="2526576"/>
            <a:ext cx="2670048" cy="9144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rmAutofit/>
          </a:bodyPr>
          <a:lstStyle>
            <a:lvl1pPr marL="0" indent="0">
              <a:buNone/>
              <a:defRPr lang="en-US" sz="2400" smtClean="0">
                <a:solidFill>
                  <a:schemeClr val="tx1">
                    <a:alpha val="99000"/>
                  </a:schemeClr>
                </a:solidFill>
                <a:ea typeface="Segoe UI" pitchFamily="34" charset="0"/>
                <a:cs typeface="Segoe UI"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marL="0" lvl="0" defTabSz="914099" fontAlgn="base">
              <a:spcBef>
                <a:spcPct val="0"/>
              </a:spcBef>
              <a:spcAft>
                <a:spcPct val="0"/>
              </a:spcAft>
            </a:pPr>
            <a:r>
              <a:rPr lang="en-US" dirty="0"/>
              <a:t>Click to edit Master text styles</a:t>
            </a:r>
          </a:p>
        </p:txBody>
      </p:sp>
      <p:sp>
        <p:nvSpPr>
          <p:cNvPr id="11" name="Text Placeholder 8"/>
          <p:cNvSpPr>
            <a:spLocks noGrp="1"/>
          </p:cNvSpPr>
          <p:nvPr>
            <p:ph type="body" sz="quarter" idx="12"/>
          </p:nvPr>
        </p:nvSpPr>
        <p:spPr>
          <a:xfrm>
            <a:off x="4756214" y="3440976"/>
            <a:ext cx="2670048" cy="15270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rmAutofit/>
          </a:bodyPr>
          <a:lstStyle>
            <a:lvl1pPr marL="0" indent="0">
              <a:buNone/>
              <a:defRPr lang="en-US" sz="1600" dirty="0" smtClean="0">
                <a:solidFill>
                  <a:srgbClr val="0072C6">
                    <a:lumMod val="50000"/>
                    <a:alpha val="99000"/>
                  </a:srgbClr>
                </a:solidFill>
              </a:defRPr>
            </a:lvl1pPr>
          </a:lstStyle>
          <a:p>
            <a:pPr marL="0" lvl="0">
              <a:spcBef>
                <a:spcPts val="1200"/>
              </a:spcBef>
            </a:pPr>
            <a:r>
              <a:rPr lang="en-US" dirty="0"/>
              <a:t>Click to edit Master text styles</a:t>
            </a:r>
          </a:p>
        </p:txBody>
      </p:sp>
      <p:sp>
        <p:nvSpPr>
          <p:cNvPr id="12" name="Text Placeholder 8"/>
          <p:cNvSpPr>
            <a:spLocks noGrp="1"/>
          </p:cNvSpPr>
          <p:nvPr>
            <p:ph type="body" sz="quarter" idx="13"/>
          </p:nvPr>
        </p:nvSpPr>
        <p:spPr>
          <a:xfrm>
            <a:off x="7533397" y="2526576"/>
            <a:ext cx="2670048" cy="9144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rmAutofit/>
          </a:bodyPr>
          <a:lstStyle>
            <a:lvl1pPr marL="0" indent="0">
              <a:buNone/>
              <a:defRPr lang="en-US" sz="2400" smtClean="0">
                <a:solidFill>
                  <a:schemeClr val="tx1">
                    <a:alpha val="99000"/>
                  </a:schemeClr>
                </a:solidFill>
                <a:ea typeface="Segoe UI" pitchFamily="34" charset="0"/>
                <a:cs typeface="Segoe UI"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marL="0" lvl="0" defTabSz="914099" fontAlgn="base">
              <a:spcBef>
                <a:spcPct val="0"/>
              </a:spcBef>
              <a:spcAft>
                <a:spcPct val="0"/>
              </a:spcAft>
            </a:pPr>
            <a:r>
              <a:rPr lang="en-US" dirty="0"/>
              <a:t>Click to edit Master text styles</a:t>
            </a:r>
          </a:p>
        </p:txBody>
      </p:sp>
      <p:sp>
        <p:nvSpPr>
          <p:cNvPr id="13" name="Text Placeholder 8"/>
          <p:cNvSpPr>
            <a:spLocks noGrp="1"/>
          </p:cNvSpPr>
          <p:nvPr>
            <p:ph type="body" sz="quarter" idx="14"/>
          </p:nvPr>
        </p:nvSpPr>
        <p:spPr>
          <a:xfrm>
            <a:off x="7533397" y="3440976"/>
            <a:ext cx="2670048" cy="15270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rmAutofit/>
          </a:bodyPr>
          <a:lstStyle>
            <a:lvl1pPr marL="0" indent="0">
              <a:buNone/>
              <a:defRPr lang="en-US" sz="1600" dirty="0" smtClean="0">
                <a:solidFill>
                  <a:srgbClr val="0072C6">
                    <a:lumMod val="50000"/>
                    <a:alpha val="99000"/>
                  </a:srgbClr>
                </a:solidFill>
              </a:defRPr>
            </a:lvl1pPr>
          </a:lstStyle>
          <a:p>
            <a:pPr marL="0" lvl="0">
              <a:spcBef>
                <a:spcPts val="1200"/>
              </a:spcBef>
            </a:pPr>
            <a:r>
              <a:rPr lang="en-US" dirty="0"/>
              <a:t>Click to edit Master text styles</a:t>
            </a:r>
          </a:p>
        </p:txBody>
      </p:sp>
      <p:sp>
        <p:nvSpPr>
          <p:cNvPr id="14" name="Text Placeholder 8"/>
          <p:cNvSpPr>
            <a:spLocks noGrp="1"/>
          </p:cNvSpPr>
          <p:nvPr>
            <p:ph type="body" sz="quarter" idx="15"/>
          </p:nvPr>
        </p:nvSpPr>
        <p:spPr>
          <a:xfrm>
            <a:off x="1982115" y="2526576"/>
            <a:ext cx="2670048" cy="9144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rmAutofit/>
          </a:bodyPr>
          <a:lstStyle>
            <a:lvl1pPr marL="0" indent="0">
              <a:buNone/>
              <a:defRPr lang="en-US" sz="2400" smtClean="0">
                <a:solidFill>
                  <a:schemeClr val="tx1">
                    <a:alpha val="99000"/>
                  </a:schemeClr>
                </a:solidFill>
                <a:ea typeface="Segoe UI" pitchFamily="34" charset="0"/>
                <a:cs typeface="Segoe UI"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marL="0" lvl="0" defTabSz="914099" fontAlgn="base">
              <a:spcBef>
                <a:spcPct val="0"/>
              </a:spcBef>
              <a:spcAft>
                <a:spcPct val="0"/>
              </a:spcAft>
            </a:pPr>
            <a:r>
              <a:rPr lang="en-US" dirty="0"/>
              <a:t>Click to edit Master text styles</a:t>
            </a:r>
          </a:p>
        </p:txBody>
      </p:sp>
      <p:sp>
        <p:nvSpPr>
          <p:cNvPr id="15" name="Text Placeholder 8"/>
          <p:cNvSpPr>
            <a:spLocks noGrp="1"/>
          </p:cNvSpPr>
          <p:nvPr>
            <p:ph type="body" sz="quarter" idx="16"/>
          </p:nvPr>
        </p:nvSpPr>
        <p:spPr>
          <a:xfrm>
            <a:off x="1982115" y="3440976"/>
            <a:ext cx="2670048" cy="15270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rmAutofit/>
          </a:bodyPr>
          <a:lstStyle>
            <a:lvl1pPr marL="0" indent="0">
              <a:buNone/>
              <a:defRPr lang="en-US" sz="1600" dirty="0" smtClean="0">
                <a:solidFill>
                  <a:srgbClr val="0072C6">
                    <a:lumMod val="50000"/>
                    <a:alpha val="99000"/>
                  </a:srgbClr>
                </a:solidFill>
              </a:defRPr>
            </a:lvl1pPr>
          </a:lstStyle>
          <a:p>
            <a:pPr marL="0" lvl="0">
              <a:spcBef>
                <a:spcPts val="1200"/>
              </a:spcBef>
            </a:pPr>
            <a:r>
              <a:rPr lang="en-US" dirty="0"/>
              <a:t>Click to edit Master text styles</a:t>
            </a:r>
          </a:p>
        </p:txBody>
      </p:sp>
    </p:spTree>
    <p:extLst>
      <p:ext uri="{BB962C8B-B14F-4D97-AF65-F5344CB8AC3E}">
        <p14:creationId xmlns:p14="http://schemas.microsoft.com/office/powerpoint/2010/main" val="1751775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text_boxes">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2">
                    <a:alpha val="99000"/>
                  </a:schemeClr>
                </a:solidFill>
              </a:defRPr>
            </a:lvl1pPr>
          </a:lstStyle>
          <a:p>
            <a:r>
              <a:rPr lang="en-US"/>
              <a:t>Click to edit Master title style</a:t>
            </a:r>
            <a:endParaRPr lang="en-US" dirty="0"/>
          </a:p>
        </p:txBody>
      </p:sp>
      <p:sp>
        <p:nvSpPr>
          <p:cNvPr id="9" name="Text Placeholder 8"/>
          <p:cNvSpPr>
            <a:spLocks noGrp="1"/>
          </p:cNvSpPr>
          <p:nvPr>
            <p:ph type="body" sz="quarter" idx="10"/>
          </p:nvPr>
        </p:nvSpPr>
        <p:spPr>
          <a:xfrm>
            <a:off x="6141323" y="1394951"/>
            <a:ext cx="2670048" cy="9144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rmAutofit/>
          </a:bodyPr>
          <a:lstStyle>
            <a:lvl1pPr marL="0" indent="0">
              <a:buNone/>
              <a:defRPr lang="en-US" sz="2400" smtClean="0">
                <a:solidFill>
                  <a:schemeClr val="tx1">
                    <a:alpha val="99000"/>
                  </a:schemeClr>
                </a:solidFill>
                <a:ea typeface="Segoe UI" pitchFamily="34" charset="0"/>
                <a:cs typeface="Segoe UI"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marL="0" lvl="0" defTabSz="914099" fontAlgn="base">
              <a:spcBef>
                <a:spcPct val="0"/>
              </a:spcBef>
              <a:spcAft>
                <a:spcPct val="0"/>
              </a:spcAft>
            </a:pPr>
            <a:r>
              <a:rPr lang="en-US" dirty="0"/>
              <a:t>Click to edit Master text styles</a:t>
            </a:r>
          </a:p>
        </p:txBody>
      </p:sp>
      <p:sp>
        <p:nvSpPr>
          <p:cNvPr id="11" name="Text Placeholder 8"/>
          <p:cNvSpPr>
            <a:spLocks noGrp="1"/>
          </p:cNvSpPr>
          <p:nvPr>
            <p:ph type="body" sz="quarter" idx="12"/>
          </p:nvPr>
        </p:nvSpPr>
        <p:spPr>
          <a:xfrm>
            <a:off x="6141323" y="2309351"/>
            <a:ext cx="2670048" cy="15270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rmAutofit/>
          </a:bodyPr>
          <a:lstStyle>
            <a:lvl1pPr marL="0" indent="0">
              <a:buNone/>
              <a:defRPr lang="en-US" sz="1600" dirty="0" smtClean="0">
                <a:solidFill>
                  <a:srgbClr val="0072C6">
                    <a:lumMod val="50000"/>
                    <a:alpha val="99000"/>
                  </a:srgbClr>
                </a:solidFill>
              </a:defRPr>
            </a:lvl1pPr>
          </a:lstStyle>
          <a:p>
            <a:pPr marL="0" lvl="0">
              <a:spcBef>
                <a:spcPts val="1200"/>
              </a:spcBef>
            </a:pPr>
            <a:r>
              <a:rPr lang="en-US" dirty="0"/>
              <a:t>Click to edit Master text styles</a:t>
            </a:r>
          </a:p>
        </p:txBody>
      </p:sp>
      <p:sp>
        <p:nvSpPr>
          <p:cNvPr id="14" name="Text Placeholder 8"/>
          <p:cNvSpPr>
            <a:spLocks noGrp="1"/>
          </p:cNvSpPr>
          <p:nvPr>
            <p:ph type="body" sz="quarter" idx="15"/>
          </p:nvPr>
        </p:nvSpPr>
        <p:spPr>
          <a:xfrm>
            <a:off x="3367224" y="1394951"/>
            <a:ext cx="2670048" cy="9144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rmAutofit/>
          </a:bodyPr>
          <a:lstStyle>
            <a:lvl1pPr marL="0" indent="0">
              <a:buNone/>
              <a:defRPr lang="en-US" sz="2400" smtClean="0">
                <a:solidFill>
                  <a:schemeClr val="tx1">
                    <a:alpha val="99000"/>
                  </a:schemeClr>
                </a:solidFill>
                <a:ea typeface="Segoe UI" pitchFamily="34" charset="0"/>
                <a:cs typeface="Segoe UI"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marL="0" lvl="0" defTabSz="914099" fontAlgn="base">
              <a:spcBef>
                <a:spcPct val="0"/>
              </a:spcBef>
              <a:spcAft>
                <a:spcPct val="0"/>
              </a:spcAft>
            </a:pPr>
            <a:r>
              <a:rPr lang="en-US" dirty="0"/>
              <a:t>Click to edit Master text styles</a:t>
            </a:r>
          </a:p>
        </p:txBody>
      </p:sp>
      <p:sp>
        <p:nvSpPr>
          <p:cNvPr id="15" name="Text Placeholder 8"/>
          <p:cNvSpPr>
            <a:spLocks noGrp="1"/>
          </p:cNvSpPr>
          <p:nvPr>
            <p:ph type="body" sz="quarter" idx="16"/>
          </p:nvPr>
        </p:nvSpPr>
        <p:spPr>
          <a:xfrm>
            <a:off x="3367224" y="2309351"/>
            <a:ext cx="2670048" cy="15270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rmAutofit/>
          </a:bodyPr>
          <a:lstStyle>
            <a:lvl1pPr marL="0" indent="0">
              <a:buNone/>
              <a:defRPr lang="en-US" sz="1600" dirty="0" smtClean="0">
                <a:solidFill>
                  <a:srgbClr val="0072C6">
                    <a:lumMod val="50000"/>
                    <a:alpha val="99000"/>
                  </a:srgbClr>
                </a:solidFill>
              </a:defRPr>
            </a:lvl1pPr>
          </a:lstStyle>
          <a:p>
            <a:pPr marL="0" lvl="0">
              <a:spcBef>
                <a:spcPts val="1200"/>
              </a:spcBef>
            </a:pPr>
            <a:r>
              <a:rPr lang="en-US" dirty="0"/>
              <a:t>Click to edit Master text styles</a:t>
            </a:r>
          </a:p>
        </p:txBody>
      </p:sp>
      <p:sp>
        <p:nvSpPr>
          <p:cNvPr id="10" name="Text Placeholder 8"/>
          <p:cNvSpPr>
            <a:spLocks noGrp="1"/>
          </p:cNvSpPr>
          <p:nvPr>
            <p:ph type="body" sz="quarter" idx="17"/>
          </p:nvPr>
        </p:nvSpPr>
        <p:spPr>
          <a:xfrm>
            <a:off x="6141323" y="3961640"/>
            <a:ext cx="2670048" cy="9144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rmAutofit/>
          </a:bodyPr>
          <a:lstStyle>
            <a:lvl1pPr marL="0" indent="0">
              <a:buNone/>
              <a:defRPr lang="en-US" sz="2400" smtClean="0">
                <a:solidFill>
                  <a:schemeClr val="tx1">
                    <a:alpha val="99000"/>
                  </a:schemeClr>
                </a:solidFill>
                <a:ea typeface="Segoe UI" pitchFamily="34" charset="0"/>
                <a:cs typeface="Segoe UI"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marL="0" lvl="0" defTabSz="914099" fontAlgn="base">
              <a:spcBef>
                <a:spcPct val="0"/>
              </a:spcBef>
              <a:spcAft>
                <a:spcPct val="0"/>
              </a:spcAft>
            </a:pPr>
            <a:r>
              <a:rPr lang="en-US" dirty="0"/>
              <a:t>Click to edit Master text styles</a:t>
            </a:r>
          </a:p>
        </p:txBody>
      </p:sp>
      <p:sp>
        <p:nvSpPr>
          <p:cNvPr id="16" name="Text Placeholder 8"/>
          <p:cNvSpPr>
            <a:spLocks noGrp="1"/>
          </p:cNvSpPr>
          <p:nvPr>
            <p:ph type="body" sz="quarter" idx="18"/>
          </p:nvPr>
        </p:nvSpPr>
        <p:spPr>
          <a:xfrm>
            <a:off x="6141323" y="4876040"/>
            <a:ext cx="2670048" cy="15270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rmAutofit/>
          </a:bodyPr>
          <a:lstStyle>
            <a:lvl1pPr marL="0" indent="0">
              <a:buNone/>
              <a:defRPr lang="en-US" sz="1600" dirty="0" smtClean="0">
                <a:solidFill>
                  <a:srgbClr val="0072C6">
                    <a:lumMod val="50000"/>
                    <a:alpha val="99000"/>
                  </a:srgbClr>
                </a:solidFill>
              </a:defRPr>
            </a:lvl1pPr>
          </a:lstStyle>
          <a:p>
            <a:pPr marL="0" lvl="0">
              <a:spcBef>
                <a:spcPts val="1200"/>
              </a:spcBef>
            </a:pPr>
            <a:r>
              <a:rPr lang="en-US" dirty="0"/>
              <a:t>Click to edit Master text styles</a:t>
            </a:r>
          </a:p>
        </p:txBody>
      </p:sp>
      <p:sp>
        <p:nvSpPr>
          <p:cNvPr id="19" name="Text Placeholder 8"/>
          <p:cNvSpPr>
            <a:spLocks noGrp="1"/>
          </p:cNvSpPr>
          <p:nvPr>
            <p:ph type="body" sz="quarter" idx="21"/>
          </p:nvPr>
        </p:nvSpPr>
        <p:spPr>
          <a:xfrm>
            <a:off x="3367224" y="3961640"/>
            <a:ext cx="2670048" cy="9144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rmAutofit/>
          </a:bodyPr>
          <a:lstStyle>
            <a:lvl1pPr marL="0" indent="0">
              <a:buNone/>
              <a:defRPr lang="en-US" sz="2400" smtClean="0">
                <a:solidFill>
                  <a:schemeClr val="tx1">
                    <a:alpha val="99000"/>
                  </a:schemeClr>
                </a:solidFill>
                <a:ea typeface="Segoe UI" pitchFamily="34" charset="0"/>
                <a:cs typeface="Segoe UI"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marL="0" lvl="0" defTabSz="914099" fontAlgn="base">
              <a:spcBef>
                <a:spcPct val="0"/>
              </a:spcBef>
              <a:spcAft>
                <a:spcPct val="0"/>
              </a:spcAft>
            </a:pPr>
            <a:r>
              <a:rPr lang="en-US" dirty="0"/>
              <a:t>Click to edit Master text styles</a:t>
            </a:r>
          </a:p>
        </p:txBody>
      </p:sp>
      <p:sp>
        <p:nvSpPr>
          <p:cNvPr id="20" name="Text Placeholder 8"/>
          <p:cNvSpPr>
            <a:spLocks noGrp="1"/>
          </p:cNvSpPr>
          <p:nvPr>
            <p:ph type="body" sz="quarter" idx="22"/>
          </p:nvPr>
        </p:nvSpPr>
        <p:spPr>
          <a:xfrm>
            <a:off x="3367224" y="4876040"/>
            <a:ext cx="2670048" cy="15270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rmAutofit/>
          </a:bodyPr>
          <a:lstStyle>
            <a:lvl1pPr marL="0" indent="0">
              <a:buNone/>
              <a:defRPr lang="en-US" sz="1600" dirty="0" smtClean="0">
                <a:solidFill>
                  <a:srgbClr val="0072C6">
                    <a:lumMod val="50000"/>
                    <a:alpha val="99000"/>
                  </a:srgbClr>
                </a:solidFill>
              </a:defRPr>
            </a:lvl1pPr>
          </a:lstStyle>
          <a:p>
            <a:pPr marL="0" lvl="0">
              <a:spcBef>
                <a:spcPts val="1200"/>
              </a:spcBef>
            </a:pPr>
            <a:r>
              <a:rPr lang="en-US" dirty="0"/>
              <a:t>Click to edit Master text styles</a:t>
            </a:r>
          </a:p>
        </p:txBody>
      </p:sp>
    </p:spTree>
    <p:extLst>
      <p:ext uri="{BB962C8B-B14F-4D97-AF65-F5344CB8AC3E}">
        <p14:creationId xmlns:p14="http://schemas.microsoft.com/office/powerpoint/2010/main" val="377165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6_text_boxes">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2">
                    <a:alpha val="99000"/>
                  </a:schemeClr>
                </a:solidFill>
              </a:defRPr>
            </a:lvl1pPr>
          </a:lstStyle>
          <a:p>
            <a:r>
              <a:rPr lang="en-US"/>
              <a:t>Click to edit Master title style</a:t>
            </a:r>
            <a:endParaRPr lang="en-US" dirty="0"/>
          </a:p>
        </p:txBody>
      </p:sp>
      <p:sp>
        <p:nvSpPr>
          <p:cNvPr id="9" name="Text Placeholder 8"/>
          <p:cNvSpPr>
            <a:spLocks noGrp="1"/>
          </p:cNvSpPr>
          <p:nvPr>
            <p:ph type="body" sz="quarter" idx="10"/>
          </p:nvPr>
        </p:nvSpPr>
        <p:spPr>
          <a:xfrm>
            <a:off x="4756214" y="1394951"/>
            <a:ext cx="2670048" cy="9144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rmAutofit/>
          </a:bodyPr>
          <a:lstStyle>
            <a:lvl1pPr marL="0" indent="0">
              <a:buNone/>
              <a:defRPr lang="en-US" sz="2400" smtClean="0">
                <a:solidFill>
                  <a:schemeClr val="tx1">
                    <a:alpha val="99000"/>
                  </a:schemeClr>
                </a:solidFill>
                <a:ea typeface="Segoe UI" pitchFamily="34" charset="0"/>
                <a:cs typeface="Segoe UI"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marL="0" lvl="0" defTabSz="914099" fontAlgn="base">
              <a:spcBef>
                <a:spcPct val="0"/>
              </a:spcBef>
              <a:spcAft>
                <a:spcPct val="0"/>
              </a:spcAft>
            </a:pPr>
            <a:r>
              <a:rPr lang="en-US" dirty="0"/>
              <a:t>Click to edit Master text styles</a:t>
            </a:r>
          </a:p>
        </p:txBody>
      </p:sp>
      <p:sp>
        <p:nvSpPr>
          <p:cNvPr id="11" name="Text Placeholder 8"/>
          <p:cNvSpPr>
            <a:spLocks noGrp="1"/>
          </p:cNvSpPr>
          <p:nvPr>
            <p:ph type="body" sz="quarter" idx="12"/>
          </p:nvPr>
        </p:nvSpPr>
        <p:spPr>
          <a:xfrm>
            <a:off x="4756214" y="2309351"/>
            <a:ext cx="2670048" cy="15270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rmAutofit/>
          </a:bodyPr>
          <a:lstStyle>
            <a:lvl1pPr marL="0" indent="0">
              <a:buNone/>
              <a:defRPr lang="en-US" sz="1600" dirty="0" smtClean="0">
                <a:solidFill>
                  <a:srgbClr val="0072C6">
                    <a:lumMod val="50000"/>
                    <a:alpha val="99000"/>
                  </a:srgbClr>
                </a:solidFill>
              </a:defRPr>
            </a:lvl1pPr>
          </a:lstStyle>
          <a:p>
            <a:pPr marL="0" lvl="0">
              <a:spcBef>
                <a:spcPts val="1200"/>
              </a:spcBef>
            </a:pPr>
            <a:r>
              <a:rPr lang="en-US" dirty="0"/>
              <a:t>Click to edit Master text styles</a:t>
            </a:r>
          </a:p>
        </p:txBody>
      </p:sp>
      <p:sp>
        <p:nvSpPr>
          <p:cNvPr id="12" name="Text Placeholder 8"/>
          <p:cNvSpPr>
            <a:spLocks noGrp="1"/>
          </p:cNvSpPr>
          <p:nvPr>
            <p:ph type="body" sz="quarter" idx="13"/>
          </p:nvPr>
        </p:nvSpPr>
        <p:spPr>
          <a:xfrm>
            <a:off x="7533397" y="1394951"/>
            <a:ext cx="2670048" cy="9144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rmAutofit/>
          </a:bodyPr>
          <a:lstStyle>
            <a:lvl1pPr marL="0" indent="0">
              <a:buNone/>
              <a:defRPr lang="en-US" sz="2400" smtClean="0">
                <a:solidFill>
                  <a:schemeClr val="tx1">
                    <a:alpha val="99000"/>
                  </a:schemeClr>
                </a:solidFill>
                <a:ea typeface="Segoe UI" pitchFamily="34" charset="0"/>
                <a:cs typeface="Segoe UI"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marL="0" lvl="0" defTabSz="914099" fontAlgn="base">
              <a:spcBef>
                <a:spcPct val="0"/>
              </a:spcBef>
              <a:spcAft>
                <a:spcPct val="0"/>
              </a:spcAft>
            </a:pPr>
            <a:r>
              <a:rPr lang="en-US" dirty="0"/>
              <a:t>Click to edit Master text styles</a:t>
            </a:r>
          </a:p>
        </p:txBody>
      </p:sp>
      <p:sp>
        <p:nvSpPr>
          <p:cNvPr id="13" name="Text Placeholder 8"/>
          <p:cNvSpPr>
            <a:spLocks noGrp="1"/>
          </p:cNvSpPr>
          <p:nvPr>
            <p:ph type="body" sz="quarter" idx="14"/>
          </p:nvPr>
        </p:nvSpPr>
        <p:spPr>
          <a:xfrm>
            <a:off x="7533397" y="2309351"/>
            <a:ext cx="2670048" cy="15270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rmAutofit/>
          </a:bodyPr>
          <a:lstStyle>
            <a:lvl1pPr marL="0" indent="0">
              <a:buNone/>
              <a:defRPr lang="en-US" sz="1600" dirty="0" smtClean="0">
                <a:solidFill>
                  <a:srgbClr val="0072C6">
                    <a:lumMod val="50000"/>
                    <a:alpha val="99000"/>
                  </a:srgbClr>
                </a:solidFill>
              </a:defRPr>
            </a:lvl1pPr>
          </a:lstStyle>
          <a:p>
            <a:pPr marL="0" lvl="0">
              <a:spcBef>
                <a:spcPts val="1200"/>
              </a:spcBef>
            </a:pPr>
            <a:r>
              <a:rPr lang="en-US" dirty="0"/>
              <a:t>Click to edit Master text styles</a:t>
            </a:r>
          </a:p>
        </p:txBody>
      </p:sp>
      <p:sp>
        <p:nvSpPr>
          <p:cNvPr id="14" name="Text Placeholder 8"/>
          <p:cNvSpPr>
            <a:spLocks noGrp="1"/>
          </p:cNvSpPr>
          <p:nvPr>
            <p:ph type="body" sz="quarter" idx="15"/>
          </p:nvPr>
        </p:nvSpPr>
        <p:spPr>
          <a:xfrm>
            <a:off x="1982115" y="1394951"/>
            <a:ext cx="2670048" cy="9144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rmAutofit/>
          </a:bodyPr>
          <a:lstStyle>
            <a:lvl1pPr marL="0" indent="0">
              <a:buNone/>
              <a:defRPr lang="en-US" sz="2400" smtClean="0">
                <a:solidFill>
                  <a:schemeClr val="tx1">
                    <a:alpha val="99000"/>
                  </a:schemeClr>
                </a:solidFill>
                <a:ea typeface="Segoe UI" pitchFamily="34" charset="0"/>
                <a:cs typeface="Segoe UI"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marL="0" lvl="0" defTabSz="914099" fontAlgn="base">
              <a:spcBef>
                <a:spcPct val="0"/>
              </a:spcBef>
              <a:spcAft>
                <a:spcPct val="0"/>
              </a:spcAft>
            </a:pPr>
            <a:r>
              <a:rPr lang="en-US" dirty="0"/>
              <a:t>Click to edit Master text styles</a:t>
            </a:r>
          </a:p>
        </p:txBody>
      </p:sp>
      <p:sp>
        <p:nvSpPr>
          <p:cNvPr id="15" name="Text Placeholder 8"/>
          <p:cNvSpPr>
            <a:spLocks noGrp="1"/>
          </p:cNvSpPr>
          <p:nvPr>
            <p:ph type="body" sz="quarter" idx="16"/>
          </p:nvPr>
        </p:nvSpPr>
        <p:spPr>
          <a:xfrm>
            <a:off x="1982115" y="2309351"/>
            <a:ext cx="2670048" cy="15270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rmAutofit/>
          </a:bodyPr>
          <a:lstStyle>
            <a:lvl1pPr marL="0" indent="0">
              <a:buNone/>
              <a:defRPr lang="en-US" sz="1600" dirty="0" smtClean="0">
                <a:solidFill>
                  <a:srgbClr val="0072C6">
                    <a:lumMod val="50000"/>
                    <a:alpha val="99000"/>
                  </a:srgbClr>
                </a:solidFill>
              </a:defRPr>
            </a:lvl1pPr>
          </a:lstStyle>
          <a:p>
            <a:pPr marL="0" lvl="0">
              <a:spcBef>
                <a:spcPts val="1200"/>
              </a:spcBef>
            </a:pPr>
            <a:r>
              <a:rPr lang="en-US" dirty="0"/>
              <a:t>Click to edit Master text styles</a:t>
            </a:r>
          </a:p>
        </p:txBody>
      </p:sp>
      <p:sp>
        <p:nvSpPr>
          <p:cNvPr id="10" name="Text Placeholder 8"/>
          <p:cNvSpPr>
            <a:spLocks noGrp="1"/>
          </p:cNvSpPr>
          <p:nvPr>
            <p:ph type="body" sz="quarter" idx="17"/>
          </p:nvPr>
        </p:nvSpPr>
        <p:spPr>
          <a:xfrm>
            <a:off x="4756214" y="3961640"/>
            <a:ext cx="2670048" cy="9144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rmAutofit/>
          </a:bodyPr>
          <a:lstStyle>
            <a:lvl1pPr marL="0" indent="0">
              <a:buNone/>
              <a:defRPr lang="en-US" sz="2400" smtClean="0">
                <a:solidFill>
                  <a:schemeClr val="tx1">
                    <a:alpha val="99000"/>
                  </a:schemeClr>
                </a:solidFill>
                <a:ea typeface="Segoe UI" pitchFamily="34" charset="0"/>
                <a:cs typeface="Segoe UI"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marL="0" lvl="0" defTabSz="914099" fontAlgn="base">
              <a:spcBef>
                <a:spcPct val="0"/>
              </a:spcBef>
              <a:spcAft>
                <a:spcPct val="0"/>
              </a:spcAft>
            </a:pPr>
            <a:r>
              <a:rPr lang="en-US" dirty="0"/>
              <a:t>Click to edit Master text styles</a:t>
            </a:r>
          </a:p>
        </p:txBody>
      </p:sp>
      <p:sp>
        <p:nvSpPr>
          <p:cNvPr id="16" name="Text Placeholder 8"/>
          <p:cNvSpPr>
            <a:spLocks noGrp="1"/>
          </p:cNvSpPr>
          <p:nvPr>
            <p:ph type="body" sz="quarter" idx="18"/>
          </p:nvPr>
        </p:nvSpPr>
        <p:spPr>
          <a:xfrm>
            <a:off x="4756214" y="4876040"/>
            <a:ext cx="2670048" cy="15270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rmAutofit/>
          </a:bodyPr>
          <a:lstStyle>
            <a:lvl1pPr marL="0" indent="0">
              <a:buNone/>
              <a:defRPr lang="en-US" sz="1600" dirty="0" smtClean="0">
                <a:solidFill>
                  <a:srgbClr val="0072C6">
                    <a:lumMod val="50000"/>
                    <a:alpha val="99000"/>
                  </a:srgbClr>
                </a:solidFill>
              </a:defRPr>
            </a:lvl1pPr>
          </a:lstStyle>
          <a:p>
            <a:pPr marL="0" lvl="0">
              <a:spcBef>
                <a:spcPts val="1200"/>
              </a:spcBef>
            </a:pPr>
            <a:r>
              <a:rPr lang="en-US" dirty="0"/>
              <a:t>Click to edit Master text styles</a:t>
            </a:r>
          </a:p>
        </p:txBody>
      </p:sp>
      <p:sp>
        <p:nvSpPr>
          <p:cNvPr id="17" name="Text Placeholder 8"/>
          <p:cNvSpPr>
            <a:spLocks noGrp="1"/>
          </p:cNvSpPr>
          <p:nvPr>
            <p:ph type="body" sz="quarter" idx="19"/>
          </p:nvPr>
        </p:nvSpPr>
        <p:spPr>
          <a:xfrm>
            <a:off x="7533397" y="3961640"/>
            <a:ext cx="2670048" cy="9144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rmAutofit/>
          </a:bodyPr>
          <a:lstStyle>
            <a:lvl1pPr marL="0" indent="0">
              <a:buNone/>
              <a:defRPr lang="en-US" sz="2400" smtClean="0">
                <a:solidFill>
                  <a:schemeClr val="tx1">
                    <a:alpha val="99000"/>
                  </a:schemeClr>
                </a:solidFill>
                <a:ea typeface="Segoe UI" pitchFamily="34" charset="0"/>
                <a:cs typeface="Segoe UI"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marL="0" lvl="0" defTabSz="914099" fontAlgn="base">
              <a:spcBef>
                <a:spcPct val="0"/>
              </a:spcBef>
              <a:spcAft>
                <a:spcPct val="0"/>
              </a:spcAft>
            </a:pPr>
            <a:r>
              <a:rPr lang="en-US" dirty="0"/>
              <a:t>Click to edit Master text styles</a:t>
            </a:r>
          </a:p>
        </p:txBody>
      </p:sp>
      <p:sp>
        <p:nvSpPr>
          <p:cNvPr id="18" name="Text Placeholder 8"/>
          <p:cNvSpPr>
            <a:spLocks noGrp="1"/>
          </p:cNvSpPr>
          <p:nvPr>
            <p:ph type="body" sz="quarter" idx="20"/>
          </p:nvPr>
        </p:nvSpPr>
        <p:spPr>
          <a:xfrm>
            <a:off x="7533397" y="4876040"/>
            <a:ext cx="2670048" cy="15270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rmAutofit/>
          </a:bodyPr>
          <a:lstStyle>
            <a:lvl1pPr marL="0" indent="0">
              <a:buNone/>
              <a:defRPr lang="en-US" sz="1600" dirty="0" smtClean="0">
                <a:solidFill>
                  <a:srgbClr val="0072C6">
                    <a:lumMod val="50000"/>
                    <a:alpha val="99000"/>
                  </a:srgbClr>
                </a:solidFill>
              </a:defRPr>
            </a:lvl1pPr>
          </a:lstStyle>
          <a:p>
            <a:pPr marL="0" lvl="0">
              <a:spcBef>
                <a:spcPts val="1200"/>
              </a:spcBef>
            </a:pPr>
            <a:r>
              <a:rPr lang="en-US" dirty="0"/>
              <a:t>Click to edit Master text styles</a:t>
            </a:r>
          </a:p>
        </p:txBody>
      </p:sp>
      <p:sp>
        <p:nvSpPr>
          <p:cNvPr id="19" name="Text Placeholder 8"/>
          <p:cNvSpPr>
            <a:spLocks noGrp="1"/>
          </p:cNvSpPr>
          <p:nvPr>
            <p:ph type="body" sz="quarter" idx="21"/>
          </p:nvPr>
        </p:nvSpPr>
        <p:spPr>
          <a:xfrm>
            <a:off x="1982115" y="3961640"/>
            <a:ext cx="2670048" cy="9144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rmAutofit/>
          </a:bodyPr>
          <a:lstStyle>
            <a:lvl1pPr marL="0" indent="0">
              <a:buNone/>
              <a:defRPr lang="en-US" sz="2400" smtClean="0">
                <a:solidFill>
                  <a:schemeClr val="tx1">
                    <a:alpha val="99000"/>
                  </a:schemeClr>
                </a:solidFill>
                <a:ea typeface="Segoe UI" pitchFamily="34" charset="0"/>
                <a:cs typeface="Segoe UI"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marL="0" lvl="0" defTabSz="914099" fontAlgn="base">
              <a:spcBef>
                <a:spcPct val="0"/>
              </a:spcBef>
              <a:spcAft>
                <a:spcPct val="0"/>
              </a:spcAft>
            </a:pPr>
            <a:r>
              <a:rPr lang="en-US" dirty="0"/>
              <a:t>Click to edit Master text styles</a:t>
            </a:r>
          </a:p>
        </p:txBody>
      </p:sp>
      <p:sp>
        <p:nvSpPr>
          <p:cNvPr id="20" name="Text Placeholder 8"/>
          <p:cNvSpPr>
            <a:spLocks noGrp="1"/>
          </p:cNvSpPr>
          <p:nvPr>
            <p:ph type="body" sz="quarter" idx="22"/>
          </p:nvPr>
        </p:nvSpPr>
        <p:spPr>
          <a:xfrm>
            <a:off x="1982115" y="4876040"/>
            <a:ext cx="2670048" cy="15270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rmAutofit/>
          </a:bodyPr>
          <a:lstStyle>
            <a:lvl1pPr marL="0" indent="0">
              <a:buNone/>
              <a:defRPr lang="en-US" sz="1600" dirty="0" smtClean="0">
                <a:solidFill>
                  <a:srgbClr val="0072C6">
                    <a:lumMod val="50000"/>
                    <a:alpha val="99000"/>
                  </a:srgbClr>
                </a:solidFill>
              </a:defRPr>
            </a:lvl1pPr>
          </a:lstStyle>
          <a:p>
            <a:pPr marL="0" lvl="0">
              <a:spcBef>
                <a:spcPts val="1200"/>
              </a:spcBef>
            </a:pPr>
            <a:r>
              <a:rPr lang="en-US" dirty="0"/>
              <a:t>Click to edit Master text styles</a:t>
            </a:r>
          </a:p>
        </p:txBody>
      </p:sp>
    </p:spTree>
    <p:extLst>
      <p:ext uri="{BB962C8B-B14F-4D97-AF65-F5344CB8AC3E}">
        <p14:creationId xmlns:p14="http://schemas.microsoft.com/office/powerpoint/2010/main" val="3954625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98809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Rectangle 2"/>
          <p:cNvSpPr/>
          <p:nvPr userDrawn="1"/>
        </p:nvSpPr>
        <p:spPr bwMode="hidden">
          <a:xfrm flipV="1">
            <a:off x="0" y="0"/>
            <a:ext cx="12188825" cy="115594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solidFill>
                <a:schemeClr val="tx1">
                  <a:alpha val="99000"/>
                </a:schemeClr>
              </a:solidFill>
              <a:ea typeface="Segoe UI" pitchFamily="34" charset="0"/>
              <a:cs typeface="Segoe UI" pitchFamily="34" charset="0"/>
            </a:endParaRPr>
          </a:p>
        </p:txBody>
      </p:sp>
      <p:sp>
        <p:nvSpPr>
          <p:cNvPr id="2" name="Title 1"/>
          <p:cNvSpPr>
            <a:spLocks noGrp="1"/>
          </p:cNvSpPr>
          <p:nvPr>
            <p:ph type="title" hasCustomPrompt="1"/>
          </p:nvPr>
        </p:nvSpPr>
        <p:spPr/>
        <p:txBody>
          <a:bodyPr>
            <a:normAutofit/>
          </a:bodyPr>
          <a:lstStyle>
            <a:lvl1pPr>
              <a:defRPr>
                <a:solidFill>
                  <a:schemeClr val="tx1">
                    <a:alpha val="99000"/>
                  </a:schemeClr>
                </a:solidFill>
              </a:defRPr>
            </a:lvl1pPr>
          </a:lstStyle>
          <a:p>
            <a:r>
              <a:rPr lang="en-US" dirty="0"/>
              <a:t>Slide for Developer Code</a:t>
            </a:r>
          </a:p>
        </p:txBody>
      </p:sp>
      <p:sp>
        <p:nvSpPr>
          <p:cNvPr id="5" name="Text Placeholder 4"/>
          <p:cNvSpPr>
            <a:spLocks noGrp="1"/>
          </p:cNvSpPr>
          <p:nvPr>
            <p:ph type="body" sz="quarter" idx="10"/>
          </p:nvPr>
        </p:nvSpPr>
        <p:spPr>
          <a:xfrm>
            <a:off x="518318" y="1447800"/>
            <a:ext cx="11152188" cy="5181600"/>
          </a:xfrm>
        </p:spPr>
        <p:txBody>
          <a:bodyPr>
            <a:normAutofit/>
          </a:bodyPr>
          <a:lstStyle>
            <a:lvl1pPr marL="0" indent="0">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791593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92385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4151867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Title Slid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69965" y="1622369"/>
            <a:ext cx="7869236" cy="1523497"/>
          </a:xfrm>
        </p:spPr>
        <p:txBody>
          <a:bodyPr anchor="ctr" anchorCtr="0">
            <a:noAutofit/>
          </a:bodyPr>
          <a:lstStyle>
            <a:lvl1pPr>
              <a:lnSpc>
                <a:spcPct val="90000"/>
              </a:lnSpc>
              <a:defRPr sz="5400">
                <a:gradFill flip="none" rotWithShape="1">
                  <a:gsLst>
                    <a:gs pos="0">
                      <a:schemeClr val="bg2"/>
                    </a:gs>
                    <a:gs pos="86000">
                      <a:schemeClr val="bg2"/>
                    </a:gs>
                  </a:gsLst>
                  <a:lin ang="5400000" scaled="0"/>
                  <a:tileRect/>
                </a:gradFill>
              </a:defRPr>
            </a:lvl1pPr>
          </a:lstStyle>
          <a:p>
            <a:r>
              <a:rPr lang="en-US"/>
              <a:t>Click to edit Master title style</a:t>
            </a:r>
            <a:endParaRPr lang="en-US" dirty="0"/>
          </a:p>
        </p:txBody>
      </p:sp>
      <p:sp>
        <p:nvSpPr>
          <p:cNvPr id="3" name="Subtitle 2"/>
          <p:cNvSpPr>
            <a:spLocks noGrp="1"/>
          </p:cNvSpPr>
          <p:nvPr>
            <p:ph type="subTitle" idx="1"/>
          </p:nvPr>
        </p:nvSpPr>
        <p:spPr>
          <a:xfrm>
            <a:off x="969964" y="4343402"/>
            <a:ext cx="6840536" cy="463255"/>
          </a:xfrm>
        </p:spPr>
        <p:txBody>
          <a:bodyPr>
            <a:noAutofit/>
          </a:bodyPr>
          <a:lstStyle>
            <a:lvl1pPr marL="0" indent="0" algn="l">
              <a:lnSpc>
                <a:spcPct val="90000"/>
              </a:lnSpc>
              <a:spcBef>
                <a:spcPts val="0"/>
              </a:spcBef>
              <a:buNone/>
              <a:defRPr>
                <a:gradFill>
                  <a:gsLst>
                    <a:gs pos="0">
                      <a:schemeClr val="accent1"/>
                    </a:gs>
                    <a:gs pos="86000">
                      <a:schemeClr val="accent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a:t>Click to edit Master subtitle style</a:t>
            </a:r>
            <a:endParaRPr lang="en-US" dirty="0"/>
          </a:p>
        </p:txBody>
      </p:sp>
      <p:sp>
        <p:nvSpPr>
          <p:cNvPr id="5" name="Rectangle 4"/>
          <p:cNvSpPr/>
          <p:nvPr userDrawn="1"/>
        </p:nvSpPr>
        <p:spPr>
          <a:xfrm>
            <a:off x="1" y="6567339"/>
            <a:ext cx="1683474" cy="261610"/>
          </a:xfrm>
          <a:prstGeom prst="rect">
            <a:avLst/>
          </a:prstGeom>
        </p:spPr>
        <p:txBody>
          <a:bodyPr wrap="none">
            <a:spAutoFit/>
          </a:bodyPr>
          <a:lstStyle/>
          <a:p>
            <a:r>
              <a:rPr lang="en-US" sz="1100" u="none" kern="1200" dirty="0">
                <a:gradFill>
                  <a:gsLst>
                    <a:gs pos="0">
                      <a:schemeClr val="accent1"/>
                    </a:gs>
                    <a:gs pos="86000">
                      <a:schemeClr val="accent1"/>
                    </a:gs>
                  </a:gsLst>
                  <a:lin ang="5400000" scaled="0"/>
                </a:gradFill>
                <a:effectLst/>
                <a:latin typeface="Segoe UI" pitchFamily="34" charset="0"/>
                <a:ea typeface="Segoe UI" pitchFamily="34" charset="0"/>
                <a:cs typeface="Segoe UI" pitchFamily="34" charset="0"/>
              </a:rPr>
              <a:t>www.buildwindows.com</a:t>
            </a:r>
          </a:p>
        </p:txBody>
      </p:sp>
      <p:sp>
        <p:nvSpPr>
          <p:cNvPr id="8" name="Text Placeholder 7"/>
          <p:cNvSpPr>
            <a:spLocks noGrp="1"/>
          </p:cNvSpPr>
          <p:nvPr>
            <p:ph type="body" sz="quarter" idx="10" hasCustomPrompt="1"/>
          </p:nvPr>
        </p:nvSpPr>
        <p:spPr>
          <a:xfrm>
            <a:off x="969964" y="190502"/>
            <a:ext cx="2547937" cy="276999"/>
          </a:xfrm>
        </p:spPr>
        <p:txBody>
          <a:bodyPr/>
          <a:lstStyle>
            <a:lvl1pPr marL="0" indent="0">
              <a:buNone/>
              <a:defRPr sz="2000" baseline="0">
                <a:gradFill>
                  <a:gsLst>
                    <a:gs pos="0">
                      <a:schemeClr val="bg2"/>
                    </a:gs>
                    <a:gs pos="86000">
                      <a:schemeClr val="bg2"/>
                    </a:gs>
                  </a:gsLst>
                  <a:lin ang="5400000" scaled="0"/>
                </a:gradFill>
              </a:defRPr>
            </a:lvl1pPr>
          </a:lstStyle>
          <a:p>
            <a:pPr lvl="0"/>
            <a:r>
              <a:rPr lang="en-US" dirty="0"/>
              <a:t>session code</a:t>
            </a:r>
          </a:p>
        </p:txBody>
      </p:sp>
    </p:spTree>
    <p:extLst>
      <p:ext uri="{BB962C8B-B14F-4D97-AF65-F5344CB8AC3E}">
        <p14:creationId xmlns:p14="http://schemas.microsoft.com/office/powerpoint/2010/main" val="1539622064"/>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Demo, Video 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69966" y="3011995"/>
            <a:ext cx="7796664" cy="1523494"/>
          </a:xfrm>
        </p:spPr>
        <p:txBody>
          <a:bodyPr anchor="ctr" anchorCtr="0">
            <a:noAutofit/>
          </a:bodyPr>
          <a:lstStyle>
            <a:lvl1pPr>
              <a:lnSpc>
                <a:spcPct val="90000"/>
              </a:lnSpc>
              <a:defRPr sz="4800">
                <a:latin typeface="+mn-lt"/>
              </a:defRPr>
            </a:lvl1pPr>
          </a:lstStyle>
          <a:p>
            <a:r>
              <a:rPr lang="en-US"/>
              <a:t>Click to edit Master title style</a:t>
            </a:r>
            <a:endParaRPr lang="en-US" dirty="0"/>
          </a:p>
        </p:txBody>
      </p:sp>
      <p:sp>
        <p:nvSpPr>
          <p:cNvPr id="3" name="Subtitle 2"/>
          <p:cNvSpPr>
            <a:spLocks noGrp="1"/>
          </p:cNvSpPr>
          <p:nvPr>
            <p:ph type="subTitle" idx="1"/>
          </p:nvPr>
        </p:nvSpPr>
        <p:spPr>
          <a:xfrm>
            <a:off x="969965" y="4787310"/>
            <a:ext cx="7041922" cy="461665"/>
          </a:xfrm>
        </p:spPr>
        <p:txBody>
          <a:bodyPr>
            <a:noAutofit/>
          </a:bodyPr>
          <a:lstStyle>
            <a:lvl1pPr marL="0" indent="0" algn="l">
              <a:lnSpc>
                <a:spcPct val="90000"/>
              </a:lnSpc>
              <a:spcBef>
                <a:spcPts val="0"/>
              </a:spcBef>
              <a:buNone/>
              <a:defRPr>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969965" y="844109"/>
            <a:ext cx="8605837" cy="1378644"/>
          </a:xfrm>
        </p:spPr>
        <p:txBody>
          <a:bodyPr anchor="t" anchorCtr="0">
            <a:noAutofit/>
            <a:scene3d>
              <a:camera prst="orthographicFront"/>
              <a:lightRig rig="flat" dir="t"/>
            </a:scene3d>
            <a:sp3d>
              <a:contourClr>
                <a:schemeClr val="tx2"/>
              </a:contourClr>
            </a:sp3d>
          </a:bodyPr>
          <a:lstStyle>
            <a:lvl1pPr marL="0" indent="0" algn="l">
              <a:buFont typeface="Arial" pitchFamily="34" charset="0"/>
              <a:buNone/>
              <a:defRPr kumimoji="0" lang="en-US" sz="10000" b="0" i="0" u="none" strike="noStrike" kern="1200" cap="none" spc="-300" normalizeH="0" baseline="0" noProof="0" dirty="0" smtClean="0">
                <a:ln w="11430"/>
                <a:gradFill>
                  <a:gsLst>
                    <a:gs pos="0">
                      <a:schemeClr val="tx1"/>
                    </a:gs>
                    <a:gs pos="88000">
                      <a:schemeClr val="tx1"/>
                    </a:gs>
                  </a:gsLst>
                  <a:lin ang="5400000"/>
                </a:gradFill>
                <a:effectLst/>
                <a:uLnTx/>
                <a:uFillTx/>
                <a:latin typeface="+mj-lt"/>
                <a:ea typeface="+mn-ea"/>
                <a:cs typeface="+mn-cs"/>
              </a:defRPr>
            </a:lvl1pPr>
          </a:lstStyle>
          <a:p>
            <a:pPr lvl="0"/>
            <a:r>
              <a:rPr lang="en-US" dirty="0"/>
              <a:t>click to…</a:t>
            </a:r>
          </a:p>
        </p:txBody>
      </p:sp>
      <p:sp>
        <p:nvSpPr>
          <p:cNvPr id="5" name="Rectangle 4"/>
          <p:cNvSpPr/>
          <p:nvPr userDrawn="1"/>
        </p:nvSpPr>
        <p:spPr>
          <a:xfrm>
            <a:off x="1" y="6567339"/>
            <a:ext cx="1683474" cy="261610"/>
          </a:xfrm>
          <a:prstGeom prst="rect">
            <a:avLst/>
          </a:prstGeom>
        </p:spPr>
        <p:txBody>
          <a:bodyPr wrap="none">
            <a:spAutoFit/>
          </a:bodyPr>
          <a:lstStyle/>
          <a:p>
            <a:r>
              <a:rPr lang="en-US" sz="1100" u="none" kern="1200" dirty="0">
                <a:gradFill>
                  <a:gsLst>
                    <a:gs pos="0">
                      <a:schemeClr val="tx1"/>
                    </a:gs>
                    <a:gs pos="86000">
                      <a:schemeClr val="tx1"/>
                    </a:gs>
                  </a:gsLst>
                  <a:lin ang="5400000" scaled="0"/>
                </a:gradFill>
                <a:effectLst/>
                <a:latin typeface="Segoe UI" pitchFamily="34" charset="0"/>
                <a:ea typeface="Segoe UI" pitchFamily="34" charset="0"/>
                <a:cs typeface="Segoe UI" pitchFamily="34" charset="0"/>
              </a:rPr>
              <a:t>www.buildwindows.com</a:t>
            </a:r>
          </a:p>
        </p:txBody>
      </p:sp>
    </p:spTree>
    <p:extLst>
      <p:ext uri="{BB962C8B-B14F-4D97-AF65-F5344CB8AC3E}">
        <p14:creationId xmlns:p14="http://schemas.microsoft.com/office/powerpoint/2010/main" val="165868907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971952"/>
            <a:ext cx="11149013" cy="914096"/>
          </a:xfrm>
        </p:spPr>
        <p:txBody>
          <a:bodyPr anchor="ctr" anchorCtr="0"/>
          <a:lstStyle>
            <a:lvl1pPr>
              <a:defRPr sz="6600" spc="-300" baseline="0">
                <a:solidFill>
                  <a:schemeClr val="tx1">
                    <a:alpha val="99000"/>
                  </a:schemeClr>
                </a:solidFill>
              </a:defRPr>
            </a:lvl1pPr>
          </a:lstStyle>
          <a:p>
            <a:r>
              <a:rPr lang="en-US" dirty="0"/>
              <a:t>Click to edit title style</a:t>
            </a:r>
          </a:p>
        </p:txBody>
      </p:sp>
      <p:sp>
        <p:nvSpPr>
          <p:cNvPr id="3" name="Oval 2"/>
          <p:cNvSpPr/>
          <p:nvPr userDrawn="1"/>
        </p:nvSpPr>
        <p:spPr bwMode="auto">
          <a:xfrm>
            <a:off x="10202421" y="-383422"/>
            <a:ext cx="1828800" cy="1828800"/>
          </a:xfrm>
          <a:prstGeom prst="ellipse">
            <a:avLst/>
          </a:prstGeom>
          <a:noFill/>
          <a:ln w="28575">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Oval 3"/>
          <p:cNvSpPr/>
          <p:nvPr userDrawn="1"/>
        </p:nvSpPr>
        <p:spPr bwMode="auto">
          <a:xfrm>
            <a:off x="9616963" y="1075694"/>
            <a:ext cx="1170916" cy="1170916"/>
          </a:xfrm>
          <a:prstGeom prst="ellipse">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Oval 4"/>
          <p:cNvSpPr/>
          <p:nvPr userDrawn="1"/>
        </p:nvSpPr>
        <p:spPr bwMode="auto">
          <a:xfrm>
            <a:off x="9616963" y="-383422"/>
            <a:ext cx="875010" cy="875010"/>
          </a:xfrm>
          <a:prstGeom prst="ellipse">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Oval 5"/>
          <p:cNvSpPr/>
          <p:nvPr userDrawn="1"/>
        </p:nvSpPr>
        <p:spPr bwMode="auto">
          <a:xfrm>
            <a:off x="8573550" y="1200178"/>
            <a:ext cx="665432" cy="665432"/>
          </a:xfrm>
          <a:prstGeom prst="ellipse">
            <a:avLst/>
          </a:prstGeom>
          <a:noFill/>
          <a:ln w="28575">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Oval 6"/>
          <p:cNvSpPr/>
          <p:nvPr userDrawn="1"/>
        </p:nvSpPr>
        <p:spPr bwMode="auto">
          <a:xfrm>
            <a:off x="9490215" y="5499901"/>
            <a:ext cx="1170916" cy="1170916"/>
          </a:xfrm>
          <a:prstGeom prst="ellipse">
            <a:avLst/>
          </a:prstGeom>
          <a:noFill/>
          <a:ln w="7620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p:cNvSpPr/>
          <p:nvPr userDrawn="1"/>
        </p:nvSpPr>
        <p:spPr bwMode="auto">
          <a:xfrm>
            <a:off x="10755517" y="4827762"/>
            <a:ext cx="773912" cy="773912"/>
          </a:xfrm>
          <a:prstGeom prst="ellipse">
            <a:avLst/>
          </a:prstGeom>
          <a:noFill/>
          <a:ln w="190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p:cNvSpPr/>
          <p:nvPr userDrawn="1"/>
        </p:nvSpPr>
        <p:spPr bwMode="auto">
          <a:xfrm>
            <a:off x="11444176" y="5356636"/>
            <a:ext cx="316712" cy="316712"/>
          </a:xfrm>
          <a:prstGeom prst="ellipse">
            <a:avLst/>
          </a:prstGeom>
          <a:noFill/>
          <a:ln w="19050">
            <a:solidFill>
              <a:schemeClr val="tx1">
                <a:alpha val="2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p:cNvSpPr/>
          <p:nvPr userDrawn="1"/>
        </p:nvSpPr>
        <p:spPr bwMode="auto">
          <a:xfrm>
            <a:off x="10850578" y="6085359"/>
            <a:ext cx="2361286" cy="2361286"/>
          </a:xfrm>
          <a:prstGeom prst="ellipse">
            <a:avLst/>
          </a:prstGeom>
          <a:noFill/>
          <a:ln w="57150">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Oval 10"/>
          <p:cNvSpPr/>
          <p:nvPr userDrawn="1"/>
        </p:nvSpPr>
        <p:spPr bwMode="auto">
          <a:xfrm>
            <a:off x="1503468" y="1115602"/>
            <a:ext cx="1255574" cy="1255574"/>
          </a:xfrm>
          <a:prstGeom prst="ellipse">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12" name="Oval 11"/>
          <p:cNvSpPr/>
          <p:nvPr userDrawn="1"/>
        </p:nvSpPr>
        <p:spPr bwMode="auto">
          <a:xfrm>
            <a:off x="2687963" y="512952"/>
            <a:ext cx="513190" cy="513190"/>
          </a:xfrm>
          <a:prstGeom prst="ellipse">
            <a:avLst/>
          </a:prstGeom>
          <a:noFill/>
          <a:ln w="19050">
            <a:solidFill>
              <a:schemeClr val="tx1">
                <a:alpha val="2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13" name="Oval 12"/>
          <p:cNvSpPr/>
          <p:nvPr userDrawn="1"/>
        </p:nvSpPr>
        <p:spPr bwMode="auto">
          <a:xfrm>
            <a:off x="12104309" y="1011536"/>
            <a:ext cx="244474" cy="244474"/>
          </a:xfrm>
          <a:prstGeom prst="ellipse">
            <a:avLst/>
          </a:prstGeom>
          <a:noFill/>
          <a:ln w="19050">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14" name="Oval 13"/>
          <p:cNvSpPr/>
          <p:nvPr userDrawn="1"/>
        </p:nvSpPr>
        <p:spPr bwMode="auto">
          <a:xfrm>
            <a:off x="11156211" y="1879032"/>
            <a:ext cx="875010" cy="875010"/>
          </a:xfrm>
          <a:prstGeom prst="ellipse">
            <a:avLst/>
          </a:prstGeom>
          <a:noFill/>
          <a:ln w="9525">
            <a:solidFill>
              <a:schemeClr val="tx1">
                <a:alpha val="2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15" name="Oval 14"/>
          <p:cNvSpPr/>
          <p:nvPr userDrawn="1"/>
        </p:nvSpPr>
        <p:spPr bwMode="auto">
          <a:xfrm>
            <a:off x="4973451" y="5410281"/>
            <a:ext cx="603404" cy="603404"/>
          </a:xfrm>
          <a:prstGeom prst="ellipse">
            <a:avLst/>
          </a:prstGeom>
          <a:noFill/>
          <a:ln w="3810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Oval 15"/>
          <p:cNvSpPr/>
          <p:nvPr userDrawn="1"/>
        </p:nvSpPr>
        <p:spPr bwMode="auto">
          <a:xfrm>
            <a:off x="5629432" y="4681875"/>
            <a:ext cx="1030108" cy="1030108"/>
          </a:xfrm>
          <a:prstGeom prst="ellipse">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349474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4_Title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614135" y="5644120"/>
            <a:ext cx="9574695" cy="368301"/>
          </a:xfrm>
          <a:prstGeom prst="rect">
            <a:avLst/>
          </a:prstGeom>
        </p:spPr>
        <p:txBody>
          <a:bodyPr lIns="0">
            <a:noAutofit/>
          </a:bodyPr>
          <a:lstStyle>
            <a:lvl1pPr marL="0" indent="0" algn="l">
              <a:buNone/>
              <a:defRPr sz="2000" b="1" cap="all" spc="0" baseline="0">
                <a:solidFill>
                  <a:schemeClr val="tx1">
                    <a:lumMod val="75000"/>
                    <a:lumOff val="25000"/>
                  </a:schemeClr>
                </a:solidFill>
                <a:latin typeface="Segoe UI" pitchFamily="34" charset="0"/>
                <a:ea typeface="Segoe UI" pitchFamily="34" charset="0"/>
                <a:cs typeface="Segoe UI"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9" name="Text Placeholder 8"/>
          <p:cNvSpPr>
            <a:spLocks noGrp="1"/>
          </p:cNvSpPr>
          <p:nvPr>
            <p:ph type="body" sz="quarter" idx="10" hasCustomPrompt="1"/>
          </p:nvPr>
        </p:nvSpPr>
        <p:spPr>
          <a:xfrm>
            <a:off x="614135" y="5970087"/>
            <a:ext cx="9574695" cy="623688"/>
          </a:xfrm>
          <a:prstGeom prst="rect">
            <a:avLst/>
          </a:prstGeom>
        </p:spPr>
        <p:txBody>
          <a:bodyPr vert="horz" lIns="0">
            <a:normAutofit/>
          </a:bodyPr>
          <a:lstStyle>
            <a:lvl1pPr>
              <a:lnSpc>
                <a:spcPct val="70000"/>
              </a:lnSpc>
              <a:buFontTx/>
              <a:buNone/>
              <a:defRPr kumimoji="0" lang="en-US" sz="1600" b="0" i="0" u="none" strike="noStrike" kern="1200" cap="none" spc="-70" normalizeH="0" baseline="0" noProof="0" dirty="0" smtClean="0">
                <a:ln>
                  <a:noFill/>
                </a:ln>
                <a:solidFill>
                  <a:schemeClr val="tx1">
                    <a:tint val="75000"/>
                  </a:schemeClr>
                </a:solidFill>
                <a:effectLst/>
                <a:uLnTx/>
                <a:uFillTx/>
                <a:latin typeface="Segoe UI" pitchFamily="34" charset="0"/>
                <a:ea typeface="Segoe UI" pitchFamily="34" charset="0"/>
                <a:cs typeface="Segoe UI" pitchFamily="34" charset="0"/>
              </a:defRPr>
            </a:lvl1pPr>
            <a:lvl2pPr>
              <a:buFontTx/>
              <a:buNone/>
              <a:defRPr/>
            </a:lvl2pPr>
            <a:lvl3pPr>
              <a:buFontTx/>
              <a:buNone/>
              <a:defRPr/>
            </a:lvl3pPr>
            <a:lvl4pPr>
              <a:buFontTx/>
              <a:buNone/>
              <a:defRPr/>
            </a:lvl4pPr>
            <a:lvl5pPr>
              <a:buFontTx/>
              <a:buNone/>
              <a:defRPr/>
            </a:lvl5pPr>
          </a:lstStyle>
          <a:p>
            <a:pPr marL="0" marR="0" lvl="0" indent="0" algn="l" defTabSz="914400" rtl="0" eaLnBrk="1" fontAlgn="auto" latinLnBrk="0" hangingPunct="1">
              <a:lnSpc>
                <a:spcPts val="2400"/>
              </a:lnSpc>
              <a:spcBef>
                <a:spcPts val="0"/>
              </a:spcBef>
              <a:spcAft>
                <a:spcPts val="0"/>
              </a:spcAft>
              <a:buClr>
                <a:srgbClr val="00B0F0"/>
              </a:buClr>
              <a:buSzPct val="100000"/>
              <a:buFontTx/>
              <a:buNone/>
              <a:tabLst/>
              <a:defRPr/>
            </a:pPr>
            <a:r>
              <a:rPr lang="en-US" dirty="0"/>
              <a:t>Click to edit presenter </a:t>
            </a:r>
          </a:p>
          <a:p>
            <a:pPr marL="0" marR="0" lvl="0" indent="0" algn="l" defTabSz="914400" rtl="0" eaLnBrk="1" fontAlgn="auto" latinLnBrk="0" hangingPunct="1">
              <a:lnSpc>
                <a:spcPts val="2400"/>
              </a:lnSpc>
              <a:spcBef>
                <a:spcPts val="0"/>
              </a:spcBef>
              <a:spcAft>
                <a:spcPts val="0"/>
              </a:spcAft>
              <a:buClr>
                <a:srgbClr val="00B0F0"/>
              </a:buClr>
              <a:buSzPct val="100000"/>
              <a:buFontTx/>
              <a:buNone/>
              <a:tabLst/>
              <a:defRPr/>
            </a:pPr>
            <a:r>
              <a:rPr lang="en-US" dirty="0"/>
              <a:t>and date</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484"/>
            <a:ext cx="12188825" cy="6841033"/>
          </a:xfrm>
          <a:prstGeom prst="rect">
            <a:avLst/>
          </a:prstGeom>
        </p:spPr>
      </p:pic>
    </p:spTree>
    <p:extLst>
      <p:ext uri="{BB962C8B-B14F-4D97-AF65-F5344CB8AC3E}">
        <p14:creationId xmlns:p14="http://schemas.microsoft.com/office/powerpoint/2010/main" val="137789542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2_Title Slid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69965" y="1622369"/>
            <a:ext cx="7869236" cy="1523497"/>
          </a:xfrm>
        </p:spPr>
        <p:txBody>
          <a:bodyPr anchor="ctr" anchorCtr="0">
            <a:noAutofit/>
          </a:bodyPr>
          <a:lstStyle>
            <a:lvl1pPr>
              <a:lnSpc>
                <a:spcPct val="90000"/>
              </a:lnSpc>
              <a:defRPr sz="5400">
                <a:gradFill flip="none" rotWithShape="1">
                  <a:gsLst>
                    <a:gs pos="0">
                      <a:schemeClr val="bg2"/>
                    </a:gs>
                    <a:gs pos="86000">
                      <a:schemeClr val="bg2"/>
                    </a:gs>
                  </a:gsLst>
                  <a:lin ang="5400000" scaled="0"/>
                  <a:tileRect/>
                </a:gradFill>
              </a:defRPr>
            </a:lvl1pPr>
          </a:lstStyle>
          <a:p>
            <a:r>
              <a:rPr lang="en-US"/>
              <a:t>Click to edit Master title style</a:t>
            </a:r>
            <a:endParaRPr lang="en-US" dirty="0"/>
          </a:p>
        </p:txBody>
      </p:sp>
      <p:sp>
        <p:nvSpPr>
          <p:cNvPr id="3" name="Subtitle 2"/>
          <p:cNvSpPr>
            <a:spLocks noGrp="1"/>
          </p:cNvSpPr>
          <p:nvPr>
            <p:ph type="subTitle" idx="1"/>
          </p:nvPr>
        </p:nvSpPr>
        <p:spPr>
          <a:xfrm>
            <a:off x="969964" y="4343402"/>
            <a:ext cx="6840536" cy="463255"/>
          </a:xfrm>
        </p:spPr>
        <p:txBody>
          <a:bodyPr>
            <a:noAutofit/>
          </a:bodyPr>
          <a:lstStyle>
            <a:lvl1pPr marL="0" indent="0" algn="l">
              <a:lnSpc>
                <a:spcPct val="90000"/>
              </a:lnSpc>
              <a:spcBef>
                <a:spcPts val="0"/>
              </a:spcBef>
              <a:buNone/>
              <a:defRPr>
                <a:gradFill>
                  <a:gsLst>
                    <a:gs pos="0">
                      <a:schemeClr val="accent1"/>
                    </a:gs>
                    <a:gs pos="86000">
                      <a:schemeClr val="accent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a:t>Click to edit Master subtitle style</a:t>
            </a:r>
            <a:endParaRPr lang="en-US" dirty="0"/>
          </a:p>
        </p:txBody>
      </p:sp>
      <p:sp>
        <p:nvSpPr>
          <p:cNvPr id="5" name="Rectangle 4"/>
          <p:cNvSpPr/>
          <p:nvPr userDrawn="1"/>
        </p:nvSpPr>
        <p:spPr>
          <a:xfrm>
            <a:off x="1" y="6567339"/>
            <a:ext cx="1683474" cy="261610"/>
          </a:xfrm>
          <a:prstGeom prst="rect">
            <a:avLst/>
          </a:prstGeom>
        </p:spPr>
        <p:txBody>
          <a:bodyPr wrap="none">
            <a:spAutoFit/>
          </a:bodyPr>
          <a:lstStyle/>
          <a:p>
            <a:r>
              <a:rPr lang="en-US" sz="1100" dirty="0">
                <a:gradFill>
                  <a:gsLst>
                    <a:gs pos="0">
                      <a:srgbClr val="65BC46"/>
                    </a:gs>
                    <a:gs pos="86000">
                      <a:srgbClr val="65BC46"/>
                    </a:gs>
                  </a:gsLst>
                  <a:lin ang="5400000" scaled="0"/>
                </a:gradFill>
                <a:latin typeface="Segoe UI" pitchFamily="34" charset="0"/>
                <a:ea typeface="Segoe UI" pitchFamily="34" charset="0"/>
                <a:cs typeface="Segoe UI" pitchFamily="34" charset="0"/>
              </a:rPr>
              <a:t>www.buildwindows.com</a:t>
            </a:r>
          </a:p>
        </p:txBody>
      </p:sp>
      <p:sp>
        <p:nvSpPr>
          <p:cNvPr id="8" name="Text Placeholder 7"/>
          <p:cNvSpPr>
            <a:spLocks noGrp="1"/>
          </p:cNvSpPr>
          <p:nvPr>
            <p:ph type="body" sz="quarter" idx="10" hasCustomPrompt="1"/>
          </p:nvPr>
        </p:nvSpPr>
        <p:spPr>
          <a:xfrm>
            <a:off x="969964" y="190502"/>
            <a:ext cx="2547937" cy="276999"/>
          </a:xfrm>
        </p:spPr>
        <p:txBody>
          <a:bodyPr/>
          <a:lstStyle>
            <a:lvl1pPr marL="0" indent="0">
              <a:buNone/>
              <a:defRPr sz="2000" baseline="0">
                <a:gradFill>
                  <a:gsLst>
                    <a:gs pos="0">
                      <a:schemeClr val="bg2"/>
                    </a:gs>
                    <a:gs pos="86000">
                      <a:schemeClr val="bg2"/>
                    </a:gs>
                  </a:gsLst>
                  <a:lin ang="5400000" scaled="0"/>
                </a:gradFill>
              </a:defRPr>
            </a:lvl1pPr>
          </a:lstStyle>
          <a:p>
            <a:pPr lvl="0"/>
            <a:r>
              <a:rPr lang="en-US" dirty="0"/>
              <a:t>session code</a:t>
            </a:r>
          </a:p>
        </p:txBody>
      </p:sp>
    </p:spTree>
    <p:extLst>
      <p:ext uri="{BB962C8B-B14F-4D97-AF65-F5344CB8AC3E}">
        <p14:creationId xmlns:p14="http://schemas.microsoft.com/office/powerpoint/2010/main" val="2005109648"/>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6" name="Text Placeholder 5"/>
          <p:cNvSpPr>
            <a:spLocks noGrp="1"/>
          </p:cNvSpPr>
          <p:nvPr>
            <p:ph type="body" sz="quarter" idx="10"/>
          </p:nvPr>
        </p:nvSpPr>
        <p:spPr>
          <a:xfrm>
            <a:off x="519115" y="1905001"/>
            <a:ext cx="11149012" cy="1585049"/>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15520371"/>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Blue 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69967" y="2722611"/>
            <a:ext cx="10242549" cy="1523497"/>
          </a:xfrm>
        </p:spPr>
        <p:txBody>
          <a:bodyPr anchor="ctr">
            <a:noAutofit/>
          </a:bodyPr>
          <a:lstStyle>
            <a:lvl1pPr algn="ctr">
              <a:lnSpc>
                <a:spcPct val="90000"/>
              </a:lnSpc>
              <a:defRPr sz="8000" spc="-400" baseline="0">
                <a:solidFill>
                  <a:schemeClr val="bg1">
                    <a:alpha val="99000"/>
                  </a:schemeClr>
                </a:solidFill>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657983" y="5677397"/>
            <a:ext cx="10242551" cy="463255"/>
          </a:xfrm>
        </p:spPr>
        <p:txBody>
          <a:bodyPr>
            <a:noAutofit/>
          </a:bodyPr>
          <a:lstStyle>
            <a:lvl1pPr marL="0" indent="0" algn="l">
              <a:lnSpc>
                <a:spcPct val="90000"/>
              </a:lnSpc>
              <a:spcBef>
                <a:spcPts val="0"/>
              </a:spcBef>
              <a:buNone/>
              <a:defRPr sz="2700" b="1" cap="all" baseline="0">
                <a:solidFill>
                  <a:schemeClr val="bg1">
                    <a:alpha val="99000"/>
                  </a:schemeClr>
                </a:solidFill>
              </a:defRPr>
            </a:lvl1pPr>
            <a:lvl2pPr marL="609444" indent="0" algn="ctr">
              <a:buNone/>
              <a:defRPr>
                <a:solidFill>
                  <a:schemeClr val="tx1">
                    <a:tint val="75000"/>
                  </a:schemeClr>
                </a:solidFill>
              </a:defRPr>
            </a:lvl2pPr>
            <a:lvl3pPr marL="1218887" indent="0" algn="ctr">
              <a:buNone/>
              <a:defRPr>
                <a:solidFill>
                  <a:schemeClr val="tx1">
                    <a:tint val="75000"/>
                  </a:schemeClr>
                </a:solidFill>
              </a:defRPr>
            </a:lvl3pPr>
            <a:lvl4pPr marL="1828331" indent="0" algn="ctr">
              <a:buNone/>
              <a:defRPr>
                <a:solidFill>
                  <a:schemeClr val="tx1">
                    <a:tint val="75000"/>
                  </a:schemeClr>
                </a:solidFill>
              </a:defRPr>
            </a:lvl4pPr>
            <a:lvl5pPr marL="2437775" indent="0" algn="ctr">
              <a:buNone/>
              <a:defRPr>
                <a:solidFill>
                  <a:schemeClr val="tx1">
                    <a:tint val="75000"/>
                  </a:schemeClr>
                </a:solidFill>
              </a:defRPr>
            </a:lvl5pPr>
            <a:lvl6pPr marL="3047217" indent="0" algn="ctr">
              <a:buNone/>
              <a:defRPr>
                <a:solidFill>
                  <a:schemeClr val="tx1">
                    <a:tint val="75000"/>
                  </a:schemeClr>
                </a:solidFill>
              </a:defRPr>
            </a:lvl6pPr>
            <a:lvl7pPr marL="3656660" indent="0" algn="ctr">
              <a:buNone/>
              <a:defRPr>
                <a:solidFill>
                  <a:schemeClr val="tx1">
                    <a:tint val="75000"/>
                  </a:schemeClr>
                </a:solidFill>
              </a:defRPr>
            </a:lvl7pPr>
            <a:lvl8pPr marL="4266105" indent="0" algn="ctr">
              <a:buNone/>
              <a:defRPr>
                <a:solidFill>
                  <a:schemeClr val="tx1">
                    <a:tint val="75000"/>
                  </a:schemeClr>
                </a:solidFill>
              </a:defRPr>
            </a:lvl8pPr>
            <a:lvl9pPr marL="4875549" indent="0" algn="ctr">
              <a:buNone/>
              <a:defRPr>
                <a:solidFill>
                  <a:schemeClr val="tx1">
                    <a:tint val="75000"/>
                  </a:schemeClr>
                </a:solidFill>
              </a:defRPr>
            </a:lvl9pPr>
          </a:lstStyle>
          <a:p>
            <a:r>
              <a:rPr lang="en-US"/>
              <a:t>Click to edit Master subtitle style</a:t>
            </a:r>
            <a:endParaRPr lang="en-US" dirty="0"/>
          </a:p>
        </p:txBody>
      </p:sp>
      <p:sp>
        <p:nvSpPr>
          <p:cNvPr id="13" name="Text Placeholder 12"/>
          <p:cNvSpPr>
            <a:spLocks noGrp="1"/>
          </p:cNvSpPr>
          <p:nvPr>
            <p:ph type="body" sz="quarter" idx="10" hasCustomPrompt="1"/>
          </p:nvPr>
        </p:nvSpPr>
        <p:spPr>
          <a:xfrm>
            <a:off x="657986" y="6121406"/>
            <a:ext cx="5335587" cy="295465"/>
          </a:xfrm>
        </p:spPr>
        <p:txBody>
          <a:bodyPr/>
          <a:lstStyle>
            <a:lvl1pPr marL="0" indent="0">
              <a:buNone/>
              <a:defRPr sz="2100" baseline="0">
                <a:solidFill>
                  <a:schemeClr val="bg1">
                    <a:alpha val="99000"/>
                  </a:schemeClr>
                </a:solidFill>
              </a:defRPr>
            </a:lvl1pPr>
          </a:lstStyle>
          <a:p>
            <a:pPr lvl="0"/>
            <a:r>
              <a:rPr lang="en-US" dirty="0"/>
              <a:t>Click to edit presenter and date</a:t>
            </a:r>
          </a:p>
        </p:txBody>
      </p:sp>
      <p:pic>
        <p:nvPicPr>
          <p:cNvPr id="7" name="Picture 6"/>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invGray">
          <a:xfrm>
            <a:off x="10320525" y="371141"/>
            <a:ext cx="1308491" cy="275328"/>
          </a:xfrm>
          <a:prstGeom prst="rect">
            <a:avLst/>
          </a:prstGeom>
        </p:spPr>
      </p:pic>
    </p:spTree>
    <p:extLst>
      <p:ext uri="{BB962C8B-B14F-4D97-AF65-F5344CB8AC3E}">
        <p14:creationId xmlns:p14="http://schemas.microsoft.com/office/powerpoint/2010/main" val="14921523"/>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3_Title Slid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69965" y="1622369"/>
            <a:ext cx="7869236" cy="1523497"/>
          </a:xfrm>
        </p:spPr>
        <p:txBody>
          <a:bodyPr anchor="ctr" anchorCtr="0">
            <a:noAutofit/>
          </a:bodyPr>
          <a:lstStyle>
            <a:lvl1pPr>
              <a:lnSpc>
                <a:spcPct val="90000"/>
              </a:lnSpc>
              <a:defRPr sz="5400">
                <a:gradFill flip="none" rotWithShape="1">
                  <a:gsLst>
                    <a:gs pos="0">
                      <a:schemeClr val="bg2"/>
                    </a:gs>
                    <a:gs pos="86000">
                      <a:schemeClr val="bg2"/>
                    </a:gs>
                  </a:gsLst>
                  <a:lin ang="5400000" scaled="0"/>
                  <a:tileRect/>
                </a:gradFill>
              </a:defRPr>
            </a:lvl1pPr>
          </a:lstStyle>
          <a:p>
            <a:r>
              <a:rPr lang="en-US"/>
              <a:t>Click to edit Master title style</a:t>
            </a:r>
            <a:endParaRPr lang="en-US" dirty="0"/>
          </a:p>
        </p:txBody>
      </p:sp>
      <p:sp>
        <p:nvSpPr>
          <p:cNvPr id="3" name="Subtitle 2"/>
          <p:cNvSpPr>
            <a:spLocks noGrp="1"/>
          </p:cNvSpPr>
          <p:nvPr>
            <p:ph type="subTitle" idx="1"/>
          </p:nvPr>
        </p:nvSpPr>
        <p:spPr>
          <a:xfrm>
            <a:off x="969964" y="4343402"/>
            <a:ext cx="6840536" cy="463255"/>
          </a:xfrm>
        </p:spPr>
        <p:txBody>
          <a:bodyPr>
            <a:noAutofit/>
          </a:bodyPr>
          <a:lstStyle>
            <a:lvl1pPr marL="0" indent="0" algn="l">
              <a:lnSpc>
                <a:spcPct val="90000"/>
              </a:lnSpc>
              <a:spcBef>
                <a:spcPts val="0"/>
              </a:spcBef>
              <a:buNone/>
              <a:defRPr>
                <a:gradFill>
                  <a:gsLst>
                    <a:gs pos="0">
                      <a:schemeClr val="accent1"/>
                    </a:gs>
                    <a:gs pos="86000">
                      <a:schemeClr val="accent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a:t>Click to edit Master subtitle style</a:t>
            </a:r>
            <a:endParaRPr lang="en-US" dirty="0"/>
          </a:p>
        </p:txBody>
      </p:sp>
      <p:sp>
        <p:nvSpPr>
          <p:cNvPr id="5" name="Rectangle 4"/>
          <p:cNvSpPr/>
          <p:nvPr userDrawn="1"/>
        </p:nvSpPr>
        <p:spPr>
          <a:xfrm>
            <a:off x="1" y="6567339"/>
            <a:ext cx="1683474" cy="261610"/>
          </a:xfrm>
          <a:prstGeom prst="rect">
            <a:avLst/>
          </a:prstGeom>
        </p:spPr>
        <p:txBody>
          <a:bodyPr wrap="none">
            <a:spAutoFit/>
          </a:bodyPr>
          <a:lstStyle/>
          <a:p>
            <a:r>
              <a:rPr lang="en-US" sz="1100" u="none" kern="1200" dirty="0">
                <a:gradFill>
                  <a:gsLst>
                    <a:gs pos="0">
                      <a:schemeClr val="accent1"/>
                    </a:gs>
                    <a:gs pos="86000">
                      <a:schemeClr val="accent1"/>
                    </a:gs>
                  </a:gsLst>
                  <a:lin ang="5400000" scaled="0"/>
                </a:gradFill>
                <a:effectLst/>
                <a:latin typeface="Segoe UI" pitchFamily="34" charset="0"/>
                <a:ea typeface="Segoe UI" pitchFamily="34" charset="0"/>
                <a:cs typeface="Segoe UI" pitchFamily="34" charset="0"/>
              </a:rPr>
              <a:t>www.buildwindows.com</a:t>
            </a:r>
          </a:p>
        </p:txBody>
      </p:sp>
      <p:sp>
        <p:nvSpPr>
          <p:cNvPr id="8" name="Text Placeholder 7"/>
          <p:cNvSpPr>
            <a:spLocks noGrp="1"/>
          </p:cNvSpPr>
          <p:nvPr>
            <p:ph type="body" sz="quarter" idx="10" hasCustomPrompt="1"/>
          </p:nvPr>
        </p:nvSpPr>
        <p:spPr>
          <a:xfrm>
            <a:off x="969964" y="190502"/>
            <a:ext cx="2547937" cy="276999"/>
          </a:xfrm>
        </p:spPr>
        <p:txBody>
          <a:bodyPr/>
          <a:lstStyle>
            <a:lvl1pPr marL="0" indent="0">
              <a:buNone/>
              <a:defRPr sz="2000" baseline="0">
                <a:gradFill>
                  <a:gsLst>
                    <a:gs pos="0">
                      <a:schemeClr val="bg2"/>
                    </a:gs>
                    <a:gs pos="86000">
                      <a:schemeClr val="bg2"/>
                    </a:gs>
                  </a:gsLst>
                  <a:lin ang="5400000" scaled="0"/>
                </a:gradFill>
              </a:defRPr>
            </a:lvl1pPr>
          </a:lstStyle>
          <a:p>
            <a:pPr lvl="0"/>
            <a:r>
              <a:rPr lang="en-US" dirty="0"/>
              <a:t>session code</a:t>
            </a:r>
          </a:p>
        </p:txBody>
      </p:sp>
    </p:spTree>
    <p:extLst>
      <p:ext uri="{BB962C8B-B14F-4D97-AF65-F5344CB8AC3E}">
        <p14:creationId xmlns:p14="http://schemas.microsoft.com/office/powerpoint/2010/main" val="232249983"/>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9_Title and Content">
    <p:bg>
      <p:bgPr>
        <a:blipFill dpi="0" rotWithShape="1">
          <a:blip r:embed="rId2">
            <a:lum/>
          </a:blip>
          <a:srcRect/>
          <a:stretch>
            <a:fillRect t="-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09398"/>
          </a:xfrm>
        </p:spPr>
        <p:txBody>
          <a:bodyPr/>
          <a:lstStyle>
            <a:lvl1pPr>
              <a:defRPr/>
            </a:lvl1pPr>
          </a:lstStyle>
          <a:p>
            <a:r>
              <a:rPr lang="en-US"/>
              <a:t>Click to edit Master title style</a:t>
            </a:r>
            <a:endParaRPr lang="en-US" dirty="0"/>
          </a:p>
        </p:txBody>
      </p:sp>
      <p:sp>
        <p:nvSpPr>
          <p:cNvPr id="7" name="Text Placeholder 6"/>
          <p:cNvSpPr>
            <a:spLocks noGrp="1"/>
          </p:cNvSpPr>
          <p:nvPr>
            <p:ph type="body" sz="quarter" idx="10"/>
          </p:nvPr>
        </p:nvSpPr>
        <p:spPr>
          <a:xfrm>
            <a:off x="519114" y="1447800"/>
            <a:ext cx="11149012" cy="2000548"/>
          </a:xfrm>
        </p:spPr>
        <p:txBody>
          <a:bodyPr>
            <a:spAutoFit/>
          </a:bodyPr>
          <a:lstStyle>
            <a:lvl1pPr marL="460375" indent="-460375">
              <a:buFont typeface="Arial" pitchFamily="34" charset="0"/>
              <a:buChar char="•"/>
              <a:defRPr/>
            </a:lvl1pPr>
            <a:lvl2pPr marL="855663" indent="-395288">
              <a:buFont typeface="Arial" pitchFamily="34" charset="0"/>
              <a:buChar char="•"/>
              <a:defRPr/>
            </a:lvl2pPr>
            <a:lvl3pPr marL="1258888" indent="-403225">
              <a:buFont typeface="Arial" pitchFamily="34" charset="0"/>
              <a:buChar char="•"/>
              <a:defRPr/>
            </a:lvl3pPr>
            <a:lvl4pPr marL="1604963" indent="-346075">
              <a:buFont typeface="Arial" pitchFamily="34" charset="0"/>
              <a:buChar char="•"/>
              <a:defRPr/>
            </a:lvl4pPr>
            <a:lvl5pPr marL="1941513" indent="-336550">
              <a:buFont typeface="Arial"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p:cNvSpPr/>
          <p:nvPr userDrawn="1"/>
        </p:nvSpPr>
        <p:spPr>
          <a:xfrm>
            <a:off x="1" y="6567339"/>
            <a:ext cx="1683474" cy="261610"/>
          </a:xfrm>
          <a:prstGeom prst="rect">
            <a:avLst/>
          </a:prstGeom>
        </p:spPr>
        <p:txBody>
          <a:bodyPr wrap="none">
            <a:spAutoFit/>
          </a:bodyPr>
          <a:lstStyle/>
          <a:p>
            <a:r>
              <a:rPr lang="en-US" sz="1100" u="none" kern="1200" dirty="0">
                <a:gradFill>
                  <a:gsLst>
                    <a:gs pos="0">
                      <a:schemeClr val="tx1"/>
                    </a:gs>
                    <a:gs pos="86000">
                      <a:schemeClr val="tx1"/>
                    </a:gs>
                  </a:gsLst>
                  <a:lin ang="5400000" scaled="0"/>
                </a:gradFill>
                <a:effectLst/>
                <a:latin typeface="Segoe UI" pitchFamily="34" charset="0"/>
                <a:ea typeface="Segoe UI" pitchFamily="34" charset="0"/>
                <a:cs typeface="Segoe UI" pitchFamily="34" charset="0"/>
              </a:rPr>
              <a:t>www.buildwindows.com</a:t>
            </a:r>
          </a:p>
        </p:txBody>
      </p:sp>
    </p:spTree>
    <p:extLst>
      <p:ext uri="{BB962C8B-B14F-4D97-AF65-F5344CB8AC3E}">
        <p14:creationId xmlns:p14="http://schemas.microsoft.com/office/powerpoint/2010/main" val="3699497263"/>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g_Lin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3055051"/>
            <a:ext cx="11149013" cy="747897"/>
          </a:xfrm>
        </p:spPr>
        <p:txBody>
          <a:bodyPr anchor="ctr" anchorCtr="0"/>
          <a:lstStyle>
            <a:lvl1pPr>
              <a:defRPr sz="5400" spc="0" baseline="0">
                <a:solidFill>
                  <a:schemeClr val="tx1">
                    <a:alpha val="99000"/>
                  </a:schemeClr>
                </a:solidFill>
              </a:defRPr>
            </a:lvl1pPr>
          </a:lstStyle>
          <a:p>
            <a:r>
              <a:rPr lang="en-US" dirty="0"/>
              <a:t>Click to edit title style</a:t>
            </a:r>
          </a:p>
        </p:txBody>
      </p:sp>
    </p:spTree>
    <p:extLst>
      <p:ext uri="{BB962C8B-B14F-4D97-AF65-F5344CB8AC3E}">
        <p14:creationId xmlns:p14="http://schemas.microsoft.com/office/powerpoint/2010/main" val="23461649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bg>
      <p:bgPr>
        <a:solidFill>
          <a:schemeClr val="accent3"/>
        </a:solidFill>
        <a:effectLst/>
      </p:bgPr>
    </p:bg>
    <p:spTree>
      <p:nvGrpSpPr>
        <p:cNvPr id="1" name=""/>
        <p:cNvGrpSpPr/>
        <p:nvPr/>
      </p:nvGrpSpPr>
      <p:grpSpPr>
        <a:xfrm>
          <a:off x="0" y="0"/>
          <a:ext cx="0" cy="0"/>
          <a:chOff x="0" y="0"/>
          <a:chExt cx="0" cy="0"/>
        </a:xfrm>
      </p:grpSpPr>
      <p:sp>
        <p:nvSpPr>
          <p:cNvPr id="8" name="Teardrop 7"/>
          <p:cNvSpPr/>
          <p:nvPr userDrawn="1"/>
        </p:nvSpPr>
        <p:spPr bwMode="auto">
          <a:xfrm>
            <a:off x="9847978" y="-160540"/>
            <a:ext cx="1828800" cy="1828800"/>
          </a:xfrm>
          <a:prstGeom prst="teardrop">
            <a:avLst/>
          </a:prstGeom>
          <a:noFill/>
          <a:ln w="28575">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eardrop 8"/>
          <p:cNvSpPr/>
          <p:nvPr userDrawn="1"/>
        </p:nvSpPr>
        <p:spPr bwMode="auto">
          <a:xfrm>
            <a:off x="9262520" y="1298576"/>
            <a:ext cx="1170916" cy="1170916"/>
          </a:xfrm>
          <a:prstGeom prst="teardrop">
            <a:avLst/>
          </a:prstGeom>
          <a:noFill/>
          <a:ln w="57150">
            <a:solidFill>
              <a:schemeClr val="tx1">
                <a:alpha val="2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Teardrop 9"/>
          <p:cNvSpPr/>
          <p:nvPr userDrawn="1"/>
        </p:nvSpPr>
        <p:spPr bwMode="auto">
          <a:xfrm>
            <a:off x="9262520" y="-160540"/>
            <a:ext cx="875010" cy="875010"/>
          </a:xfrm>
          <a:prstGeom prst="teardrop">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Teardrop 10"/>
          <p:cNvSpPr/>
          <p:nvPr userDrawn="1"/>
        </p:nvSpPr>
        <p:spPr bwMode="auto">
          <a:xfrm>
            <a:off x="8219107" y="1423060"/>
            <a:ext cx="665432" cy="665432"/>
          </a:xfrm>
          <a:prstGeom prst="teardrop">
            <a:avLst/>
          </a:prstGeom>
          <a:noFill/>
          <a:ln w="28575">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12" name="Teardrop 11"/>
          <p:cNvSpPr/>
          <p:nvPr userDrawn="1"/>
        </p:nvSpPr>
        <p:spPr bwMode="auto">
          <a:xfrm>
            <a:off x="9262520" y="5753556"/>
            <a:ext cx="1170916" cy="1170916"/>
          </a:xfrm>
          <a:prstGeom prst="teardrop">
            <a:avLst/>
          </a:prstGeom>
          <a:noFill/>
          <a:ln w="7620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13" name="Teardrop 12"/>
          <p:cNvSpPr/>
          <p:nvPr userDrawn="1"/>
        </p:nvSpPr>
        <p:spPr bwMode="auto">
          <a:xfrm>
            <a:off x="10527822" y="5081417"/>
            <a:ext cx="773912" cy="773912"/>
          </a:xfrm>
          <a:prstGeom prst="teardrop">
            <a:avLst/>
          </a:prstGeom>
          <a:noFill/>
          <a:ln w="190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14" name="Teardrop 13"/>
          <p:cNvSpPr/>
          <p:nvPr userDrawn="1"/>
        </p:nvSpPr>
        <p:spPr bwMode="auto">
          <a:xfrm>
            <a:off x="11216481" y="5610291"/>
            <a:ext cx="316712" cy="316712"/>
          </a:xfrm>
          <a:prstGeom prst="teardrop">
            <a:avLst/>
          </a:prstGeom>
          <a:noFill/>
          <a:ln w="19050">
            <a:solidFill>
              <a:schemeClr val="tx1">
                <a:alpha val="2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15" name="Teardrop 14"/>
          <p:cNvSpPr/>
          <p:nvPr userDrawn="1"/>
        </p:nvSpPr>
        <p:spPr bwMode="auto">
          <a:xfrm>
            <a:off x="10622883" y="6339014"/>
            <a:ext cx="2361286" cy="2361286"/>
          </a:xfrm>
          <a:prstGeom prst="teardrop">
            <a:avLst/>
          </a:prstGeom>
          <a:noFill/>
          <a:ln w="57150">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Teardrop 15"/>
          <p:cNvSpPr/>
          <p:nvPr userDrawn="1"/>
        </p:nvSpPr>
        <p:spPr bwMode="auto">
          <a:xfrm>
            <a:off x="681947" y="442110"/>
            <a:ext cx="1255574" cy="1255574"/>
          </a:xfrm>
          <a:prstGeom prst="teardrop">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Teardrop 16"/>
          <p:cNvSpPr/>
          <p:nvPr userDrawn="1"/>
        </p:nvSpPr>
        <p:spPr bwMode="auto">
          <a:xfrm>
            <a:off x="1866442" y="-160540"/>
            <a:ext cx="513190" cy="513190"/>
          </a:xfrm>
          <a:prstGeom prst="teardrop">
            <a:avLst/>
          </a:prstGeom>
          <a:noFill/>
          <a:ln w="19050">
            <a:solidFill>
              <a:schemeClr val="tx1">
                <a:alpha val="2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Teardrop 17"/>
          <p:cNvSpPr/>
          <p:nvPr userDrawn="1"/>
        </p:nvSpPr>
        <p:spPr bwMode="auto">
          <a:xfrm>
            <a:off x="11749866" y="1234418"/>
            <a:ext cx="244474" cy="244474"/>
          </a:xfrm>
          <a:prstGeom prst="teardrop">
            <a:avLst/>
          </a:prstGeom>
          <a:noFill/>
          <a:ln w="19050">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Teardrop 18"/>
          <p:cNvSpPr/>
          <p:nvPr userDrawn="1"/>
        </p:nvSpPr>
        <p:spPr bwMode="auto">
          <a:xfrm>
            <a:off x="5824555" y="1918422"/>
            <a:ext cx="875010" cy="875010"/>
          </a:xfrm>
          <a:prstGeom prst="teardrop">
            <a:avLst/>
          </a:prstGeom>
          <a:noFill/>
          <a:ln w="9525">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Teardrop 19"/>
          <p:cNvSpPr/>
          <p:nvPr userDrawn="1"/>
        </p:nvSpPr>
        <p:spPr bwMode="auto">
          <a:xfrm>
            <a:off x="4973451" y="5410281"/>
            <a:ext cx="603404" cy="603404"/>
          </a:xfrm>
          <a:prstGeom prst="teardrop">
            <a:avLst/>
          </a:prstGeom>
          <a:noFill/>
          <a:ln w="3810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Teardrop 20"/>
          <p:cNvSpPr/>
          <p:nvPr userDrawn="1"/>
        </p:nvSpPr>
        <p:spPr bwMode="auto">
          <a:xfrm>
            <a:off x="5629432" y="4681875"/>
            <a:ext cx="1030108" cy="1030108"/>
          </a:xfrm>
          <a:prstGeom prst="teardrop">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tx1"/>
                    </a:gs>
                    <a:gs pos="99000">
                      <a:schemeClr val="tx1"/>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a:t>Click to edit Master subtitle style</a:t>
            </a:r>
            <a:endParaRPr lang="en-US" dirty="0"/>
          </a:p>
        </p:txBody>
      </p:sp>
      <p:sp>
        <p:nvSpPr>
          <p:cNvPr id="7" name="Text Placeholder 6"/>
          <p:cNvSpPr>
            <a:spLocks noGrp="1"/>
          </p:cNvSpPr>
          <p:nvPr>
            <p:ph type="body" sz="quarter" idx="10" hasCustomPrompt="1"/>
          </p:nvPr>
        </p:nvSpPr>
        <p:spPr>
          <a:xfrm>
            <a:off x="976313" y="2739678"/>
            <a:ext cx="10242550"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solidFill>
                  <a:schemeClr val="accent3">
                    <a:lumMod val="40000"/>
                    <a:lumOff val="60000"/>
                  </a:schemeClr>
                </a:solidFill>
                <a:effectLst/>
                <a:latin typeface="+mj-lt"/>
                <a:ea typeface="+mn-ea"/>
                <a:cs typeface="Segoe UI" pitchFamily="34" charset="0"/>
              </a:defRPr>
            </a:lvl1pPr>
          </a:lstStyle>
          <a:p>
            <a:pPr lvl="0"/>
            <a:r>
              <a:rPr lang="en-US" dirty="0"/>
              <a:t>click to…</a:t>
            </a:r>
          </a:p>
        </p:txBody>
      </p:sp>
      <p:sp>
        <p:nvSpPr>
          <p:cNvPr id="5" name="Text Placeholder 4"/>
          <p:cNvSpPr>
            <a:spLocks noGrp="1"/>
          </p:cNvSpPr>
          <p:nvPr>
            <p:ph type="body" sz="quarter" idx="11"/>
          </p:nvPr>
        </p:nvSpPr>
        <p:spPr>
          <a:xfrm>
            <a:off x="972344" y="1447800"/>
            <a:ext cx="10237787" cy="914096"/>
          </a:xfrm>
        </p:spPr>
        <p:txBody>
          <a:bodyPr wrap="square" anchor="ctr">
            <a:noAutofit/>
          </a:bodyPr>
          <a:lstStyle>
            <a:lvl1pPr marL="0" indent="0">
              <a:buNone/>
              <a:defRPr sz="6600" spc="-150">
                <a:solidFill>
                  <a:schemeClr val="tx1">
                    <a:alpha val="99000"/>
                  </a:schemeClr>
                </a:solidFill>
              </a:defRPr>
            </a:lvl1pPr>
          </a:lstStyle>
          <a:p>
            <a:pPr lvl="0"/>
            <a:r>
              <a:rPr lang="en-US"/>
              <a:t>Click to edit Master text styles</a:t>
            </a:r>
          </a:p>
        </p:txBody>
      </p:sp>
    </p:spTree>
    <p:extLst>
      <p:ext uri="{BB962C8B-B14F-4D97-AF65-F5344CB8AC3E}">
        <p14:creationId xmlns:p14="http://schemas.microsoft.com/office/powerpoint/2010/main" val="1982428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66387"/>
          </a:xfrm>
        </p:spPr>
        <p:txBody>
          <a:bodyPr/>
          <a:lstStyle/>
          <a:p>
            <a:r>
              <a:rPr lang="en-US"/>
              <a:t>Click to edit Master title style</a:t>
            </a:r>
            <a:endParaRPr lang="en-US" dirty="0"/>
          </a:p>
        </p:txBody>
      </p:sp>
      <p:sp>
        <p:nvSpPr>
          <p:cNvPr id="5" name="Text Placeholder 4"/>
          <p:cNvSpPr>
            <a:spLocks noGrp="1"/>
          </p:cNvSpPr>
          <p:nvPr>
            <p:ph type="body" sz="quarter" idx="10"/>
          </p:nvPr>
        </p:nvSpPr>
        <p:spPr>
          <a:xfrm>
            <a:off x="519112" y="1447798"/>
            <a:ext cx="11149013" cy="5181601"/>
          </a:xfrm>
          <a:prstGeom prst="rect">
            <a:avLst/>
          </a:prstGeom>
        </p:spPr>
        <p:txBody>
          <a:bodyPr/>
          <a:lstStyle>
            <a:lvl1pPr marL="284163" indent="-284163">
              <a:buFont typeface="Wingdings" pitchFamily="2" charset="2"/>
              <a:buChar char=""/>
              <a:defRPr sz="4000">
                <a:latin typeface="+mn-lt"/>
              </a:defRPr>
            </a:lvl1pPr>
            <a:lvl2pPr marL="517525" indent="-233363">
              <a:buFont typeface="Wingdings" pitchFamily="2" charset="2"/>
              <a:buChar char=""/>
              <a:defRPr>
                <a:latin typeface="+mn-lt"/>
              </a:defRPr>
            </a:lvl2pPr>
            <a:lvl3pPr marL="741363" indent="-223838">
              <a:buFont typeface="Wingdings" pitchFamily="2" charset="2"/>
              <a:buChar char=""/>
              <a:tabLst/>
              <a:defRPr>
                <a:latin typeface="+mn-lt"/>
              </a:defRPr>
            </a:lvl3pPr>
            <a:lvl4pPr marL="914400" indent="-173038">
              <a:buFont typeface="Wingdings" pitchFamily="2" charset="2"/>
              <a:buChar char=""/>
              <a:defRPr>
                <a:latin typeface="+mn-lt"/>
              </a:defRPr>
            </a:lvl4pPr>
            <a:lvl5pPr marL="1087438" indent="-173038">
              <a:buFont typeface="Wingdings" pitchFamily="2" charset="2"/>
              <a:buChar char=""/>
              <a:tabLst/>
              <a:defRPr>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46107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8"/>
            <a:ext cx="11149013" cy="5181601"/>
          </a:xfrm>
          <a:prstGeom prst="rect">
            <a:avLst/>
          </a:prstGeom>
        </p:spPr>
        <p:txBody>
          <a:bodyPr/>
          <a:lstStyle>
            <a:lvl1pPr marL="0" indent="0">
              <a:spcBef>
                <a:spcPts val="2400"/>
              </a:spcBef>
              <a:buNone/>
              <a:defRPr sz="4000">
                <a:solidFill>
                  <a:schemeClr val="bg1">
                    <a:lumMod val="75000"/>
                    <a:lumOff val="25000"/>
                  </a:schemeClr>
                </a:solidFill>
                <a:latin typeface="+mn-lt"/>
              </a:defRPr>
            </a:lvl1pPr>
            <a:lvl2pPr marL="0" indent="0">
              <a:buNone/>
              <a:defRPr sz="2000">
                <a:solidFill>
                  <a:schemeClr val="bg1">
                    <a:lumMod val="75000"/>
                    <a:lumOff val="25000"/>
                  </a:schemeClr>
                </a:solidFill>
                <a:latin typeface="+mn-lt"/>
              </a:defRPr>
            </a:lvl2pPr>
            <a:lvl3pPr marL="231775" indent="0">
              <a:buNone/>
              <a:defRPr sz="2000">
                <a:solidFill>
                  <a:schemeClr val="bg1">
                    <a:lumMod val="75000"/>
                    <a:lumOff val="25000"/>
                  </a:schemeClr>
                </a:solidFill>
                <a:latin typeface="+mn-lt"/>
              </a:defRPr>
            </a:lvl3pPr>
            <a:lvl4pPr marL="457200" indent="0">
              <a:buNone/>
              <a:defRPr sz="2000">
                <a:solidFill>
                  <a:schemeClr val="bg1">
                    <a:lumMod val="75000"/>
                    <a:lumOff val="25000"/>
                  </a:schemeClr>
                </a:solidFill>
                <a:latin typeface="+mn-lt"/>
              </a:defRPr>
            </a:lvl4pPr>
            <a:lvl5pPr marL="693738" indent="0">
              <a:buNone/>
              <a:defRPr sz="2000">
                <a:solidFill>
                  <a:schemeClr val="bg1">
                    <a:lumMod val="75000"/>
                    <a:lumOff val="25000"/>
                  </a:schemeClr>
                </a:solidFill>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92811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8"/>
            <a:ext cx="11149013" cy="5181601"/>
          </a:xfrm>
          <a:prstGeom prst="rect">
            <a:avLst/>
          </a:prstGeom>
        </p:spPr>
        <p:txBody>
          <a:bodyPr/>
          <a:lstStyle>
            <a:lvl1pPr marL="0" indent="0">
              <a:spcBef>
                <a:spcPts val="2400"/>
              </a:spcBef>
              <a:buNone/>
              <a:defRPr sz="4000">
                <a:solidFill>
                  <a:schemeClr val="bg1">
                    <a:lumMod val="75000"/>
                    <a:lumOff val="25000"/>
                  </a:schemeClr>
                </a:solidFill>
                <a:latin typeface="+mn-lt"/>
              </a:defRPr>
            </a:lvl1pPr>
            <a:lvl2pPr marL="0" indent="0">
              <a:buNone/>
              <a:defRPr sz="2000">
                <a:solidFill>
                  <a:schemeClr val="bg1">
                    <a:lumMod val="75000"/>
                    <a:lumOff val="25000"/>
                  </a:schemeClr>
                </a:solidFill>
                <a:latin typeface="+mn-lt"/>
              </a:defRPr>
            </a:lvl2pPr>
            <a:lvl3pPr marL="231775" indent="0">
              <a:buNone/>
              <a:defRPr sz="2000">
                <a:solidFill>
                  <a:schemeClr val="bg1">
                    <a:lumMod val="75000"/>
                    <a:lumOff val="25000"/>
                  </a:schemeClr>
                </a:solidFill>
                <a:latin typeface="+mn-lt"/>
              </a:defRPr>
            </a:lvl3pPr>
            <a:lvl4pPr marL="457200" indent="0">
              <a:buNone/>
              <a:defRPr sz="2000">
                <a:solidFill>
                  <a:schemeClr val="bg1">
                    <a:lumMod val="75000"/>
                    <a:lumOff val="25000"/>
                  </a:schemeClr>
                </a:solidFill>
                <a:latin typeface="+mn-lt"/>
              </a:defRPr>
            </a:lvl4pPr>
            <a:lvl5pPr marL="693738" indent="0">
              <a:buNone/>
              <a:defRPr sz="2000">
                <a:solidFill>
                  <a:schemeClr val="bg1">
                    <a:lumMod val="75000"/>
                    <a:lumOff val="25000"/>
                  </a:schemeClr>
                </a:solidFill>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117600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20700" y="1447800"/>
            <a:ext cx="5394960" cy="5181600"/>
          </a:xfrm>
        </p:spPr>
        <p:txBody>
          <a:bodyPr>
            <a:noAutofit/>
          </a:bodyPr>
          <a:lstStyle>
            <a:lvl1pPr marL="292100" indent="-292100">
              <a:spcBef>
                <a:spcPts val="1200"/>
              </a:spcBef>
              <a:buClr>
                <a:schemeClr val="tx1"/>
              </a:buClr>
              <a:buFont typeface="Wingdings" pitchFamily="2" charset="2"/>
              <a:buChar char=""/>
              <a:defRPr>
                <a:solidFill>
                  <a:schemeClr val="bg1">
                    <a:lumMod val="75000"/>
                    <a:lumOff val="25000"/>
                  </a:schemeClr>
                </a:solidFill>
              </a:defRPr>
            </a:lvl1pPr>
            <a:lvl2pPr marL="520700" indent="-228600">
              <a:defRPr sz="2000">
                <a:solidFill>
                  <a:schemeClr val="bg1">
                    <a:lumMod val="75000"/>
                    <a:lumOff val="25000"/>
                  </a:schemeClr>
                </a:solidFill>
              </a:defRPr>
            </a:lvl2pPr>
            <a:lvl3pPr marL="685800" indent="-165100">
              <a:tabLst/>
              <a:defRPr sz="2000">
                <a:solidFill>
                  <a:schemeClr val="bg1">
                    <a:lumMod val="75000"/>
                    <a:lumOff val="25000"/>
                  </a:schemeClr>
                </a:solidFill>
              </a:defRPr>
            </a:lvl3pPr>
            <a:lvl4pPr marL="863600" indent="-177800">
              <a:defRPr>
                <a:solidFill>
                  <a:schemeClr val="bg1">
                    <a:lumMod val="75000"/>
                    <a:lumOff val="25000"/>
                  </a:schemeClr>
                </a:solidFill>
              </a:defRPr>
            </a:lvl4pPr>
            <a:lvl5pPr marL="1028700" indent="-165100">
              <a:tabLst/>
              <a:defRPr>
                <a:solidFill>
                  <a:schemeClr val="bg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6"/>
          <p:cNvSpPr>
            <a:spLocks noGrp="1"/>
          </p:cNvSpPr>
          <p:nvPr>
            <p:ph type="body" sz="quarter" idx="11"/>
          </p:nvPr>
        </p:nvSpPr>
        <p:spPr>
          <a:xfrm>
            <a:off x="6277928" y="1447800"/>
            <a:ext cx="5394960" cy="5181600"/>
          </a:xfrm>
        </p:spPr>
        <p:txBody>
          <a:bodyPr>
            <a:noAutofit/>
          </a:bodyPr>
          <a:lstStyle>
            <a:lvl1pPr marL="339725" indent="-339725">
              <a:spcBef>
                <a:spcPts val="1200"/>
              </a:spcBef>
              <a:buFont typeface="Wingdings" pitchFamily="2" charset="2"/>
              <a:buChar char=""/>
              <a:defRPr lang="en-US" sz="3600" kern="1200" spc="-70" baseline="0" dirty="0" smtClean="0">
                <a:solidFill>
                  <a:schemeClr val="bg1">
                    <a:lumMod val="75000"/>
                    <a:lumOff val="25000"/>
                  </a:schemeClr>
                </a:solidFill>
                <a:latin typeface="+mj-lt"/>
                <a:ea typeface="+mn-ea"/>
                <a:cs typeface="+mn-cs"/>
              </a:defRPr>
            </a:lvl1pPr>
            <a:lvl2pPr marL="635000" indent="-342900">
              <a:defRPr lang="en-US" sz="2000" kern="1200" spc="0" baseline="0" dirty="0" smtClean="0">
                <a:solidFill>
                  <a:schemeClr val="bg1">
                    <a:lumMod val="75000"/>
                    <a:lumOff val="25000"/>
                  </a:schemeClr>
                </a:solidFill>
                <a:latin typeface="+mn-lt"/>
                <a:ea typeface="+mn-ea"/>
                <a:cs typeface="+mn-cs"/>
              </a:defRPr>
            </a:lvl2pPr>
            <a:lvl3pPr marL="863600" indent="-342900">
              <a:defRPr lang="en-US" sz="2000" kern="1200" spc="0" baseline="0" dirty="0" smtClean="0">
                <a:solidFill>
                  <a:schemeClr val="bg1">
                    <a:lumMod val="75000"/>
                    <a:lumOff val="25000"/>
                  </a:schemeClr>
                </a:solidFill>
                <a:latin typeface="+mn-lt"/>
                <a:ea typeface="+mn-ea"/>
                <a:cs typeface="+mn-cs"/>
              </a:defRPr>
            </a:lvl3pPr>
            <a:lvl4pPr marL="1028700" indent="-342900">
              <a:defRPr lang="en-US" sz="2000" kern="1200" spc="0" baseline="0" dirty="0" smtClean="0">
                <a:solidFill>
                  <a:schemeClr val="bg1">
                    <a:lumMod val="75000"/>
                    <a:lumOff val="25000"/>
                  </a:schemeClr>
                </a:solidFill>
                <a:latin typeface="+mn-lt"/>
                <a:ea typeface="+mn-ea"/>
                <a:cs typeface="+mn-cs"/>
              </a:defRPr>
            </a:lvl4pPr>
            <a:lvl5pPr marL="1206500" indent="-342900">
              <a:defRPr lang="en-US" sz="2000" kern="1200" spc="0" baseline="0" dirty="0">
                <a:solidFill>
                  <a:schemeClr val="bg1">
                    <a:lumMod val="75000"/>
                    <a:lumOff val="25000"/>
                  </a:schemeClr>
                </a:solidFill>
                <a:latin typeface="+mn-lt"/>
                <a:ea typeface="+mn-ea"/>
                <a:cs typeface="+mn-cs"/>
              </a:defRPr>
            </a:lvl5pPr>
          </a:lstStyle>
          <a:p>
            <a:pPr marL="292100" marR="0" lvl="0" indent="-292100" algn="l" defTabSz="914363"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dirty="0"/>
              <a:t>Click to edit Master text styles</a:t>
            </a:r>
          </a:p>
          <a:p>
            <a:pPr marL="292100" marR="0" lvl="1" indent="-292100" algn="l" defTabSz="914363"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dirty="0"/>
              <a:t>Second level</a:t>
            </a:r>
          </a:p>
          <a:p>
            <a:pPr marL="292100" marR="0" lvl="2" indent="-292100" algn="l" defTabSz="914363"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dirty="0"/>
              <a:t>Third level</a:t>
            </a:r>
          </a:p>
          <a:p>
            <a:pPr marL="292100" marR="0" lvl="3" indent="-292100" algn="l" defTabSz="914363"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dirty="0"/>
              <a:t>Fourth level</a:t>
            </a:r>
          </a:p>
          <a:p>
            <a:pPr marL="292100" marR="0" lvl="4" indent="-292100" algn="l" defTabSz="914363"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dirty="0"/>
              <a:t>Fifth level</a:t>
            </a:r>
          </a:p>
        </p:txBody>
      </p:sp>
    </p:spTree>
    <p:extLst>
      <p:ext uri="{BB962C8B-B14F-4D97-AF65-F5344CB8AC3E}">
        <p14:creationId xmlns:p14="http://schemas.microsoft.com/office/powerpoint/2010/main" val="23852871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1"/>
          </p:nvPr>
        </p:nvSpPr>
        <p:spPr>
          <a:xfrm>
            <a:off x="520700" y="1447800"/>
            <a:ext cx="5394960" cy="5181600"/>
          </a:xfrm>
        </p:spPr>
        <p:txBody>
          <a:bodyPr/>
          <a:lstStyle>
            <a:lvl1pPr marL="0" indent="0">
              <a:spcBef>
                <a:spcPts val="1200"/>
              </a:spcBef>
              <a:buNone/>
              <a:defRPr sz="4000">
                <a:solidFill>
                  <a:schemeClr val="bg1">
                    <a:lumMod val="75000"/>
                    <a:lumOff val="25000"/>
                  </a:schemeClr>
                </a:solidFill>
                <a:latin typeface="+mn-lt"/>
              </a:defRPr>
            </a:lvl1pPr>
            <a:lvl2pPr marL="0" indent="0">
              <a:buNone/>
              <a:defRPr sz="2000">
                <a:solidFill>
                  <a:schemeClr val="bg1">
                    <a:lumMod val="75000"/>
                    <a:lumOff val="25000"/>
                  </a:schemeClr>
                </a:solidFill>
                <a:latin typeface="+mn-lt"/>
              </a:defRPr>
            </a:lvl2pPr>
            <a:lvl3pPr marL="233363" indent="0">
              <a:buNone/>
              <a:defRPr sz="2000">
                <a:solidFill>
                  <a:schemeClr val="bg1">
                    <a:lumMod val="75000"/>
                    <a:lumOff val="25000"/>
                  </a:schemeClr>
                </a:solidFill>
                <a:latin typeface="+mn-lt"/>
              </a:defRPr>
            </a:lvl3pPr>
            <a:lvl4pPr marL="457200" indent="0">
              <a:buNone/>
              <a:defRPr sz="2000">
                <a:solidFill>
                  <a:schemeClr val="bg1">
                    <a:lumMod val="75000"/>
                    <a:lumOff val="25000"/>
                  </a:schemeClr>
                </a:solidFill>
                <a:latin typeface="+mn-lt"/>
              </a:defRPr>
            </a:lvl4pPr>
            <a:lvl5pPr marL="693738" indent="0">
              <a:buNone/>
              <a:defRPr sz="2000">
                <a:solidFill>
                  <a:schemeClr val="bg1">
                    <a:lumMod val="75000"/>
                    <a:lumOff val="25000"/>
                  </a:schemeClr>
                </a:solidFill>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8"/>
          <p:cNvSpPr>
            <a:spLocks noGrp="1"/>
          </p:cNvSpPr>
          <p:nvPr>
            <p:ph type="body" sz="quarter" idx="12"/>
          </p:nvPr>
        </p:nvSpPr>
        <p:spPr>
          <a:xfrm>
            <a:off x="6277928" y="1447800"/>
            <a:ext cx="5394960" cy="5181600"/>
          </a:xfrm>
        </p:spPr>
        <p:txBody>
          <a:bodyPr/>
          <a:lstStyle>
            <a:lvl1pPr marL="0" indent="0">
              <a:spcBef>
                <a:spcPts val="1200"/>
              </a:spcBef>
              <a:buNone/>
              <a:defRPr lang="en-US" sz="4000" kern="1200" spc="-70" baseline="0" dirty="0" smtClean="0">
                <a:solidFill>
                  <a:schemeClr val="bg1">
                    <a:lumMod val="75000"/>
                    <a:lumOff val="25000"/>
                  </a:schemeClr>
                </a:solidFill>
                <a:latin typeface="+mn-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solidFill>
                  <a:schemeClr val="bg1">
                    <a:lumMod val="75000"/>
                    <a:lumOff val="25000"/>
                  </a:schemeClr>
                </a:soli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solidFill>
                  <a:schemeClr val="bg1">
                    <a:lumMod val="75000"/>
                    <a:lumOff val="25000"/>
                  </a:schemeClr>
                </a:soli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solidFill>
                  <a:schemeClr val="bg1">
                    <a:lumMod val="75000"/>
                    <a:lumOff val="25000"/>
                  </a:schemeClr>
                </a:soli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solidFill>
                  <a:schemeClr val="bg1">
                    <a:lumMod val="75000"/>
                    <a:lumOff val="25000"/>
                  </a:schemeClr>
                </a:soli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dirty="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dirty="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dirty="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dirty="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dirty="0"/>
              <a:t>Fifth level</a:t>
            </a:r>
          </a:p>
        </p:txBody>
      </p:sp>
    </p:spTree>
    <p:extLst>
      <p:ext uri="{BB962C8B-B14F-4D97-AF65-F5344CB8AC3E}">
        <p14:creationId xmlns:p14="http://schemas.microsoft.com/office/powerpoint/2010/main" val="24480879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5" name="矩形 4"/>
          <p:cNvSpPr/>
          <p:nvPr userDrawn="1"/>
        </p:nvSpPr>
        <p:spPr>
          <a:xfrm>
            <a:off x="5510762" y="2967335"/>
            <a:ext cx="1167307" cy="553998"/>
          </a:xfrm>
          <a:prstGeom prst="rect">
            <a:avLst/>
          </a:prstGeom>
          <a:noFill/>
        </p:spPr>
        <p:txBody>
          <a:bodyPr wrap="none" lIns="91440" tIns="45720" rIns="91440" bIns="45720">
            <a:spAutoFit/>
          </a:bodyPr>
          <a:lstStyle/>
          <a:p>
            <a:pPr algn="ctr"/>
            <a:r>
              <a:rPr lang="zh-CN" altLang="en-US" sz="1000" b="0" cap="none" spc="0" dirty="0">
                <a:ln w="18415" cmpd="sng">
                  <a:noFill/>
                  <a:prstDash val="solid"/>
                </a:ln>
                <a:noFill/>
                <a:effectLst>
                  <a:outerShdw blurRad="63500" dir="3600000" algn="tl" rotWithShape="0">
                    <a:srgbClr val="000000">
                      <a:alpha val="70000"/>
                    </a:srgbClr>
                  </a:outerShdw>
                </a:effectLst>
              </a:rPr>
              <a:t>张猛</a:t>
            </a:r>
            <a:endParaRPr lang="en-US" altLang="zh-CN" sz="1000" b="0" cap="none" spc="0" dirty="0">
              <a:ln w="18415" cmpd="sng">
                <a:noFill/>
                <a:prstDash val="solid"/>
              </a:ln>
              <a:noFill/>
              <a:effectLst>
                <a:outerShdw blurRad="63500" dir="3600000" algn="tl" rotWithShape="0">
                  <a:srgbClr val="000000">
                    <a:alpha val="70000"/>
                  </a:srgbClr>
                </a:outerShdw>
              </a:effectLst>
            </a:endParaRPr>
          </a:p>
          <a:p>
            <a:pPr algn="ctr"/>
            <a:r>
              <a:rPr lang="en-US" altLang="zh-CN" sz="1000" b="0" cap="none" spc="0" dirty="0">
                <a:ln w="18415" cmpd="sng">
                  <a:noFill/>
                  <a:prstDash val="solid"/>
                </a:ln>
                <a:noFill/>
                <a:effectLst>
                  <a:outerShdw blurRad="63500" dir="3600000" algn="tl" rotWithShape="0">
                    <a:srgbClr val="000000">
                      <a:alpha val="70000"/>
                    </a:srgbClr>
                  </a:outerShdw>
                </a:effectLst>
              </a:rPr>
              <a:t>mcseit@sina.com</a:t>
            </a:r>
          </a:p>
          <a:p>
            <a:pPr algn="ctr"/>
            <a:r>
              <a:rPr lang="en-US" altLang="zh-CN" sz="1000" b="0" cap="none" spc="0" dirty="0">
                <a:ln w="18415" cmpd="sng">
                  <a:noFill/>
                  <a:prstDash val="solid"/>
                </a:ln>
                <a:noFill/>
                <a:effectLst>
                  <a:outerShdw blurRad="63500" dir="3600000" algn="tl" rotWithShape="0">
                    <a:srgbClr val="000000">
                      <a:alpha val="70000"/>
                    </a:srgbClr>
                  </a:outerShdw>
                </a:effectLst>
              </a:rPr>
              <a:t>13810409033</a:t>
            </a:r>
            <a:endParaRPr lang="zh-CN" altLang="en-US" sz="1000" b="0" cap="none" spc="0" dirty="0">
              <a:ln w="18415" cmpd="sng">
                <a:noFill/>
                <a:prstDash val="solid"/>
              </a:ln>
              <a:noFill/>
              <a:effectLst>
                <a:outerShdw blurRad="63500" dir="3600000" algn="tl" rotWithShape="0">
                  <a:srgbClr val="000000">
                    <a:alpha val="70000"/>
                  </a:srgbClr>
                </a:outerShdw>
              </a:effectLst>
            </a:endParaRPr>
          </a:p>
        </p:txBody>
      </p:sp>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dirty="0"/>
              <a:t>Click to edit Master title style</a:t>
            </a:r>
          </a:p>
        </p:txBody>
      </p:sp>
      <p:sp>
        <p:nvSpPr>
          <p:cNvPr id="4" name="Text Placeholder 3"/>
          <p:cNvSpPr>
            <a:spLocks noGrp="1"/>
          </p:cNvSpPr>
          <p:nvPr>
            <p:ph type="body" idx="1"/>
          </p:nvPr>
        </p:nvSpPr>
        <p:spPr>
          <a:xfrm>
            <a:off x="520700" y="1447800"/>
            <a:ext cx="11152188" cy="5181600"/>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71470716"/>
      </p:ext>
    </p:extLst>
  </p:cSld>
  <p:clrMap bg1="dk1" tx1="lt1" bg2="dk2" tx2="lt2" accent1="accent1" accent2="accent2" accent3="accent3" accent4="accent4" accent5="accent5" accent6="accent6" hlink="hlink" folHlink="folHlink"/>
  <p:sldLayoutIdLst>
    <p:sldLayoutId id="2147484083" r:id="rId1"/>
    <p:sldLayoutId id="2147484084" r:id="rId2"/>
    <p:sldLayoutId id="2147484097" r:id="rId3"/>
    <p:sldLayoutId id="2147484085" r:id="rId4"/>
    <p:sldLayoutId id="2147484086" r:id="rId5"/>
    <p:sldLayoutId id="2147484087" r:id="rId6"/>
    <p:sldLayoutId id="2147484088" r:id="rId7"/>
    <p:sldLayoutId id="2147484089" r:id="rId8"/>
    <p:sldLayoutId id="2147484090" r:id="rId9"/>
    <p:sldLayoutId id="2147484092" r:id="rId10"/>
    <p:sldLayoutId id="2147484098" r:id="rId11"/>
    <p:sldLayoutId id="2147484100" r:id="rId12"/>
    <p:sldLayoutId id="2147484099" r:id="rId13"/>
    <p:sldLayoutId id="2147484093" r:id="rId14"/>
    <p:sldLayoutId id="2147484094" r:id="rId15"/>
    <p:sldLayoutId id="2147484095" r:id="rId16"/>
    <p:sldLayoutId id="2147484096" r:id="rId17"/>
    <p:sldLayoutId id="2147484101" r:id="rId18"/>
    <p:sldLayoutId id="2147484102" r:id="rId19"/>
    <p:sldLayoutId id="2147484103" r:id="rId20"/>
    <p:sldLayoutId id="2147484104" r:id="rId21"/>
    <p:sldLayoutId id="2147484107" r:id="rId22"/>
    <p:sldLayoutId id="2147484108" r:id="rId23"/>
    <p:sldLayoutId id="2147484114" r:id="rId24"/>
    <p:sldLayoutId id="2147484133" r:id="rId25"/>
  </p:sldLayoutIdLst>
  <p:transition>
    <p:fade/>
  </p:transition>
  <p:txStyles>
    <p:titleStyle>
      <a:lvl1pPr algn="l" defTabSz="914363" rtl="0" eaLnBrk="1" latinLnBrk="0" hangingPunct="1">
        <a:lnSpc>
          <a:spcPct val="90000"/>
        </a:lnSpc>
        <a:spcBef>
          <a:spcPct val="0"/>
        </a:spcBef>
        <a:buNone/>
        <a:defRPr lang="en-US" sz="5400" b="0" kern="1200" cap="none" spc="-100" baseline="0" dirty="0" smtClean="0">
          <a:ln w="3175">
            <a:noFill/>
          </a:ln>
          <a:solidFill>
            <a:schemeClr val="bg2">
              <a:alpha val="99000"/>
            </a:schemeClr>
          </a:solidFill>
          <a:effectLst/>
          <a:latin typeface="+mj-lt"/>
          <a:ea typeface="+mn-ea"/>
          <a:cs typeface="Segoe UI" pitchFamily="34" charset="0"/>
        </a:defRPr>
      </a:lvl1pPr>
    </p:titleStyle>
    <p:body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solidFill>
            <a:schemeClr val="bg1">
              <a:lumMod val="75000"/>
              <a:lumOff val="25000"/>
              <a:alpha val="99000"/>
            </a:schemeClr>
          </a:solidFill>
          <a:latin typeface="+mn-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solidFill>
            <a:schemeClr val="bg1">
              <a:lumMod val="75000"/>
              <a:lumOff val="25000"/>
              <a:alpha val="99000"/>
            </a:schemeClr>
          </a:soli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solidFill>
            <a:schemeClr val="bg1">
              <a:lumMod val="75000"/>
              <a:lumOff val="25000"/>
              <a:alpha val="99000"/>
            </a:schemeClr>
          </a:soli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solidFill>
            <a:schemeClr val="bg1">
              <a:lumMod val="75000"/>
              <a:lumOff val="25000"/>
              <a:alpha val="99000"/>
            </a:schemeClr>
          </a:soli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solidFill>
            <a:schemeClr val="bg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emf"/><Relationship Id="rId1" Type="http://schemas.openxmlformats.org/officeDocument/2006/relationships/slideLayout" Target="../slideLayouts/slideLayout10.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 Id="rId9" Type="http://schemas.openxmlformats.org/officeDocument/2006/relationships/image" Target="../media/image15.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hyperlink" Target="http://go.microsoft.com/fwlink/?LinkId=690320" TargetMode="Externa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8694" y="1278545"/>
            <a:ext cx="10237787" cy="1828193"/>
          </a:xfrm>
        </p:spPr>
        <p:txBody>
          <a:bodyPr/>
          <a:lstStyle/>
          <a:p>
            <a:r>
              <a:rPr lang="en-US" altLang="zh-CN" b="1" dirty="0">
                <a:latin typeface="微软雅黑" pitchFamily="34" charset="-122"/>
                <a:ea typeface="微软雅黑" pitchFamily="34" charset="-122"/>
              </a:rPr>
              <a:t>Azure Storage </a:t>
            </a:r>
            <a:br>
              <a:rPr lang="en-US" altLang="zh-CN" b="1" dirty="0">
                <a:latin typeface="微软雅黑" pitchFamily="34" charset="-122"/>
                <a:ea typeface="微软雅黑" pitchFamily="34" charset="-122"/>
              </a:rPr>
            </a:br>
            <a:r>
              <a:rPr lang="en-US" altLang="zh-CN" b="1" dirty="0">
                <a:latin typeface="微软雅黑" pitchFamily="34" charset="-122"/>
                <a:ea typeface="微软雅黑" pitchFamily="34" charset="-122"/>
              </a:rPr>
              <a:t>Azure Web Apps</a:t>
            </a:r>
            <a:endParaRPr lang="en-US" b="1" dirty="0">
              <a:latin typeface="微软雅黑" pitchFamily="34" charset="-122"/>
              <a:ea typeface="微软雅黑" pitchFamily="34" charset="-122"/>
            </a:endParaRPr>
          </a:p>
        </p:txBody>
      </p:sp>
    </p:spTree>
    <p:extLst>
      <p:ext uri="{BB962C8B-B14F-4D97-AF65-F5344CB8AC3E}">
        <p14:creationId xmlns:p14="http://schemas.microsoft.com/office/powerpoint/2010/main" val="1097430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p>
            <a:r>
              <a:rPr lang="en-US" altLang="zh-CN" b="1" dirty="0">
                <a:ea typeface="微软雅黑" pitchFamily="34" charset="-122"/>
              </a:rPr>
              <a:t>Web Apps Service</a:t>
            </a:r>
            <a:endParaRPr lang="en-US" b="1" dirty="0">
              <a:ea typeface="微软雅黑" pitchFamily="34" charset="-122"/>
            </a:endParaRPr>
          </a:p>
        </p:txBody>
      </p:sp>
      <p:sp>
        <p:nvSpPr>
          <p:cNvPr id="11" name="Rectangle 10"/>
          <p:cNvSpPr/>
          <p:nvPr/>
        </p:nvSpPr>
        <p:spPr>
          <a:xfrm>
            <a:off x="519136" y="980881"/>
            <a:ext cx="11149013" cy="523220"/>
          </a:xfrm>
          <a:prstGeom prst="rect">
            <a:avLst/>
          </a:prstGeom>
        </p:spPr>
        <p:txBody>
          <a:bodyPr wrap="square">
            <a:spAutoFit/>
          </a:bodyPr>
          <a:lstStyle/>
          <a:p>
            <a:pPr marL="457200" indent="-457200" defTabSz="914099" fontAlgn="base">
              <a:spcBef>
                <a:spcPct val="0"/>
              </a:spcBef>
              <a:spcAft>
                <a:spcPct val="0"/>
              </a:spcAft>
              <a:buFont typeface="Arial" pitchFamily="34" charset="0"/>
              <a:buChar char="•"/>
            </a:pPr>
            <a:r>
              <a:rPr lang="zh-CN" altLang="en-US" sz="2800" dirty="0">
                <a:solidFill>
                  <a:schemeClr val="bg1">
                    <a:lumMod val="50000"/>
                    <a:lumOff val="50000"/>
                    <a:alpha val="99000"/>
                  </a:schemeClr>
                </a:solidFill>
                <a:latin typeface="Segoe UI Light"/>
                <a:ea typeface="微软雅黑" pitchFamily="34" charset="-122"/>
                <a:cs typeface="Segoe UI" pitchFamily="34" charset="0"/>
              </a:rPr>
              <a:t>部署工作流：</a:t>
            </a:r>
            <a:endParaRPr lang="en-US" sz="2800" dirty="0">
              <a:solidFill>
                <a:schemeClr val="bg1">
                  <a:lumMod val="50000"/>
                  <a:lumOff val="50000"/>
                  <a:alpha val="99000"/>
                </a:schemeClr>
              </a:solidFill>
              <a:latin typeface="Segoe UI Light"/>
              <a:ea typeface="微软雅黑" pitchFamily="34" charset="-122"/>
              <a:cs typeface="Segoe UI" pitchFamily="34" charset="0"/>
            </a:endParaRPr>
          </a:p>
        </p:txBody>
      </p:sp>
      <p:pic>
        <p:nvPicPr>
          <p:cNvPr id="3" name="Picture 2"/>
          <p:cNvPicPr>
            <a:picLocks noChangeAspect="1"/>
          </p:cNvPicPr>
          <p:nvPr/>
        </p:nvPicPr>
        <p:blipFill>
          <a:blip r:embed="rId2"/>
          <a:stretch>
            <a:fillRect/>
          </a:stretch>
        </p:blipFill>
        <p:spPr>
          <a:xfrm>
            <a:off x="1449838" y="2139583"/>
            <a:ext cx="1321727" cy="1322074"/>
          </a:xfrm>
          <a:prstGeom prst="rect">
            <a:avLst/>
          </a:prstGeom>
        </p:spPr>
      </p:pic>
      <p:pic>
        <p:nvPicPr>
          <p:cNvPr id="4" name="Picture 3"/>
          <p:cNvPicPr>
            <a:picLocks noChangeAspect="1"/>
          </p:cNvPicPr>
          <p:nvPr/>
        </p:nvPicPr>
        <p:blipFill>
          <a:blip r:embed="rId3"/>
          <a:stretch>
            <a:fillRect/>
          </a:stretch>
        </p:blipFill>
        <p:spPr>
          <a:xfrm>
            <a:off x="3170606" y="2133126"/>
            <a:ext cx="1322074" cy="1322074"/>
          </a:xfrm>
          <a:prstGeom prst="rect">
            <a:avLst/>
          </a:prstGeom>
        </p:spPr>
      </p:pic>
      <p:pic>
        <p:nvPicPr>
          <p:cNvPr id="5" name="Picture 4"/>
          <p:cNvPicPr>
            <a:picLocks noChangeAspect="1"/>
          </p:cNvPicPr>
          <p:nvPr/>
        </p:nvPicPr>
        <p:blipFill>
          <a:blip r:embed="rId4"/>
          <a:stretch>
            <a:fillRect/>
          </a:stretch>
        </p:blipFill>
        <p:spPr>
          <a:xfrm>
            <a:off x="4891721" y="2133126"/>
            <a:ext cx="1328252" cy="1322074"/>
          </a:xfrm>
          <a:prstGeom prst="rect">
            <a:avLst/>
          </a:prstGeom>
        </p:spPr>
      </p:pic>
      <p:pic>
        <p:nvPicPr>
          <p:cNvPr id="6" name="Picture 5"/>
          <p:cNvPicPr>
            <a:picLocks noChangeAspect="1"/>
          </p:cNvPicPr>
          <p:nvPr/>
        </p:nvPicPr>
        <p:blipFill>
          <a:blip r:embed="rId5"/>
          <a:stretch>
            <a:fillRect/>
          </a:stretch>
        </p:blipFill>
        <p:spPr>
          <a:xfrm>
            <a:off x="6619014" y="2139583"/>
            <a:ext cx="1303277" cy="1322074"/>
          </a:xfrm>
          <a:prstGeom prst="rect">
            <a:avLst/>
          </a:prstGeom>
        </p:spPr>
      </p:pic>
      <p:pic>
        <p:nvPicPr>
          <p:cNvPr id="12" name="Picture 11"/>
          <p:cNvPicPr>
            <a:picLocks noChangeAspect="1"/>
          </p:cNvPicPr>
          <p:nvPr/>
        </p:nvPicPr>
        <p:blipFill>
          <a:blip r:embed="rId6"/>
          <a:stretch>
            <a:fillRect/>
          </a:stretch>
        </p:blipFill>
        <p:spPr>
          <a:xfrm>
            <a:off x="8353990" y="2106925"/>
            <a:ext cx="1340783" cy="1322074"/>
          </a:xfrm>
          <a:prstGeom prst="rect">
            <a:avLst/>
          </a:prstGeom>
        </p:spPr>
      </p:pic>
      <p:pic>
        <p:nvPicPr>
          <p:cNvPr id="13" name="Picture 12"/>
          <p:cNvPicPr>
            <a:picLocks noChangeAspect="1"/>
          </p:cNvPicPr>
          <p:nvPr/>
        </p:nvPicPr>
        <p:blipFill>
          <a:blip r:embed="rId7"/>
          <a:stretch>
            <a:fillRect/>
          </a:stretch>
        </p:blipFill>
        <p:spPr>
          <a:xfrm>
            <a:off x="7922291" y="3990170"/>
            <a:ext cx="2083823" cy="2151958"/>
          </a:xfrm>
          <a:prstGeom prst="rect">
            <a:avLst/>
          </a:prstGeom>
        </p:spPr>
      </p:pic>
      <p:pic>
        <p:nvPicPr>
          <p:cNvPr id="14" name="Picture 13"/>
          <p:cNvPicPr>
            <a:picLocks noChangeAspect="1"/>
          </p:cNvPicPr>
          <p:nvPr/>
        </p:nvPicPr>
        <p:blipFill>
          <a:blip r:embed="rId8"/>
          <a:stretch>
            <a:fillRect/>
          </a:stretch>
        </p:blipFill>
        <p:spPr>
          <a:xfrm>
            <a:off x="4254284" y="4619821"/>
            <a:ext cx="1711464" cy="1241650"/>
          </a:xfrm>
          <a:prstGeom prst="rect">
            <a:avLst/>
          </a:prstGeom>
        </p:spPr>
      </p:pic>
      <p:pic>
        <p:nvPicPr>
          <p:cNvPr id="15" name="Picture 14"/>
          <p:cNvPicPr>
            <a:picLocks noChangeAspect="1"/>
          </p:cNvPicPr>
          <p:nvPr/>
        </p:nvPicPr>
        <p:blipFill>
          <a:blip r:embed="rId9"/>
          <a:stretch>
            <a:fillRect/>
          </a:stretch>
        </p:blipFill>
        <p:spPr>
          <a:xfrm>
            <a:off x="1272052" y="4504600"/>
            <a:ext cx="1718127" cy="1438757"/>
          </a:xfrm>
          <a:prstGeom prst="rect">
            <a:avLst/>
          </a:prstGeom>
        </p:spPr>
      </p:pic>
      <p:sp>
        <p:nvSpPr>
          <p:cNvPr id="16" name="Right Arrow 15"/>
          <p:cNvSpPr/>
          <p:nvPr/>
        </p:nvSpPr>
        <p:spPr bwMode="auto">
          <a:xfrm>
            <a:off x="2737087" y="2557398"/>
            <a:ext cx="506185" cy="473529"/>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ight Arrow 16"/>
          <p:cNvSpPr/>
          <p:nvPr/>
        </p:nvSpPr>
        <p:spPr bwMode="auto">
          <a:xfrm>
            <a:off x="4439108" y="2557397"/>
            <a:ext cx="506185" cy="473529"/>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ight Arrow 17"/>
          <p:cNvSpPr/>
          <p:nvPr/>
        </p:nvSpPr>
        <p:spPr bwMode="auto">
          <a:xfrm>
            <a:off x="6172304" y="2563855"/>
            <a:ext cx="506185" cy="473529"/>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Right Arrow 18"/>
          <p:cNvSpPr/>
          <p:nvPr/>
        </p:nvSpPr>
        <p:spPr bwMode="auto">
          <a:xfrm>
            <a:off x="7922291" y="2563855"/>
            <a:ext cx="506185" cy="473529"/>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Up Arrow 19"/>
          <p:cNvSpPr/>
          <p:nvPr/>
        </p:nvSpPr>
        <p:spPr bwMode="auto">
          <a:xfrm>
            <a:off x="1877555" y="3513087"/>
            <a:ext cx="507119" cy="940082"/>
          </a:xfrm>
          <a:prstGeom prst="up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Down Arrow 20"/>
          <p:cNvSpPr/>
          <p:nvPr/>
        </p:nvSpPr>
        <p:spPr bwMode="auto">
          <a:xfrm>
            <a:off x="8817426" y="3455200"/>
            <a:ext cx="457200" cy="534970"/>
          </a:xfrm>
          <a:prstGeom prst="down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Left Arrow 21"/>
          <p:cNvSpPr/>
          <p:nvPr/>
        </p:nvSpPr>
        <p:spPr bwMode="auto">
          <a:xfrm>
            <a:off x="5965748" y="4982174"/>
            <a:ext cx="1956543" cy="523679"/>
          </a:xfrm>
          <a:prstGeom prst="lef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Left Arrow 22"/>
          <p:cNvSpPr/>
          <p:nvPr/>
        </p:nvSpPr>
        <p:spPr bwMode="auto">
          <a:xfrm>
            <a:off x="2988751" y="4962138"/>
            <a:ext cx="1265534" cy="523679"/>
          </a:xfrm>
          <a:prstGeom prst="lef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TextBox 23"/>
          <p:cNvSpPr txBox="1"/>
          <p:nvPr/>
        </p:nvSpPr>
        <p:spPr>
          <a:xfrm>
            <a:off x="1434215" y="6085808"/>
            <a:ext cx="1436291" cy="430887"/>
          </a:xfrm>
          <a:prstGeom prst="rect">
            <a:avLst/>
          </a:prstGeom>
          <a:noFill/>
        </p:spPr>
        <p:txBody>
          <a:bodyPr wrap="none" lIns="0" tIns="0" rIns="0" bIns="0" rtlCol="0">
            <a:spAutoFit/>
          </a:bodyPr>
          <a:lstStyle/>
          <a:p>
            <a:r>
              <a:rPr lang="zh-CN" altLang="en-US" sz="2800" dirty="0">
                <a:solidFill>
                  <a:schemeClr val="bg1">
                    <a:lumMod val="50000"/>
                    <a:lumOff val="50000"/>
                    <a:alpha val="99000"/>
                  </a:schemeClr>
                </a:solidFill>
                <a:latin typeface="Segoe UI Light"/>
                <a:ea typeface="微软雅黑" pitchFamily="34" charset="-122"/>
                <a:cs typeface="Segoe UI" pitchFamily="34" charset="0"/>
              </a:rPr>
              <a:t>开发人员</a:t>
            </a:r>
            <a:endParaRPr lang="en-US" sz="2800" dirty="0">
              <a:solidFill>
                <a:schemeClr val="bg1">
                  <a:lumMod val="50000"/>
                  <a:lumOff val="50000"/>
                  <a:alpha val="99000"/>
                </a:schemeClr>
              </a:solidFill>
              <a:latin typeface="Segoe UI Light"/>
              <a:ea typeface="微软雅黑" pitchFamily="34" charset="-122"/>
              <a:cs typeface="Segoe UI" pitchFamily="34" charset="0"/>
            </a:endParaRPr>
          </a:p>
        </p:txBody>
      </p:sp>
      <p:sp>
        <p:nvSpPr>
          <p:cNvPr id="26" name="TextBox 25"/>
          <p:cNvSpPr txBox="1"/>
          <p:nvPr/>
        </p:nvSpPr>
        <p:spPr>
          <a:xfrm>
            <a:off x="1576099" y="1604423"/>
            <a:ext cx="806311" cy="430887"/>
          </a:xfrm>
          <a:prstGeom prst="rect">
            <a:avLst/>
          </a:prstGeom>
          <a:noFill/>
        </p:spPr>
        <p:txBody>
          <a:bodyPr wrap="none" lIns="0" tIns="0" rIns="0" bIns="0" rtlCol="0">
            <a:spAutoFit/>
          </a:bodyPr>
          <a:lstStyle/>
          <a:p>
            <a:r>
              <a:rPr lang="en-US" altLang="zh-CN" sz="2800" dirty="0">
                <a:solidFill>
                  <a:schemeClr val="bg1">
                    <a:lumMod val="50000"/>
                    <a:lumOff val="50000"/>
                    <a:alpha val="99000"/>
                  </a:schemeClr>
                </a:solidFill>
                <a:latin typeface="Segoe UI Light"/>
                <a:ea typeface="微软雅黑" pitchFamily="34" charset="-122"/>
                <a:cs typeface="Segoe UI" pitchFamily="34" charset="0"/>
              </a:rPr>
              <a:t>Code</a:t>
            </a:r>
            <a:endParaRPr lang="en-US" sz="2800" dirty="0">
              <a:solidFill>
                <a:schemeClr val="bg1">
                  <a:lumMod val="50000"/>
                  <a:lumOff val="50000"/>
                  <a:alpha val="99000"/>
                </a:schemeClr>
              </a:solidFill>
              <a:latin typeface="Segoe UI Light"/>
              <a:ea typeface="微软雅黑" pitchFamily="34" charset="-122"/>
              <a:cs typeface="Segoe UI" pitchFamily="34" charset="0"/>
            </a:endParaRPr>
          </a:p>
        </p:txBody>
      </p:sp>
      <p:sp>
        <p:nvSpPr>
          <p:cNvPr id="27" name="TextBox 26"/>
          <p:cNvSpPr txBox="1"/>
          <p:nvPr/>
        </p:nvSpPr>
        <p:spPr>
          <a:xfrm>
            <a:off x="3377355" y="1599861"/>
            <a:ext cx="735779" cy="430887"/>
          </a:xfrm>
          <a:prstGeom prst="rect">
            <a:avLst/>
          </a:prstGeom>
          <a:noFill/>
        </p:spPr>
        <p:txBody>
          <a:bodyPr wrap="none" lIns="0" tIns="0" rIns="0" bIns="0" rtlCol="0">
            <a:spAutoFit/>
          </a:bodyPr>
          <a:lstStyle/>
          <a:p>
            <a:r>
              <a:rPr lang="en-US" altLang="zh-CN" sz="2800" dirty="0">
                <a:solidFill>
                  <a:schemeClr val="bg1">
                    <a:lumMod val="50000"/>
                    <a:lumOff val="50000"/>
                    <a:alpha val="99000"/>
                  </a:schemeClr>
                </a:solidFill>
                <a:latin typeface="Segoe UI Light"/>
                <a:ea typeface="微软雅黑" pitchFamily="34" charset="-122"/>
                <a:cs typeface="Segoe UI" pitchFamily="34" charset="0"/>
              </a:rPr>
              <a:t>Build</a:t>
            </a:r>
            <a:endParaRPr lang="en-US" sz="2800" dirty="0">
              <a:solidFill>
                <a:schemeClr val="bg1">
                  <a:lumMod val="50000"/>
                  <a:lumOff val="50000"/>
                  <a:alpha val="99000"/>
                </a:schemeClr>
              </a:solidFill>
              <a:latin typeface="Segoe UI Light"/>
              <a:ea typeface="微软雅黑" pitchFamily="34" charset="-122"/>
              <a:cs typeface="Segoe UI" pitchFamily="34" charset="0"/>
            </a:endParaRPr>
          </a:p>
        </p:txBody>
      </p:sp>
      <p:sp>
        <p:nvSpPr>
          <p:cNvPr id="28" name="TextBox 27"/>
          <p:cNvSpPr txBox="1"/>
          <p:nvPr/>
        </p:nvSpPr>
        <p:spPr>
          <a:xfrm>
            <a:off x="5004916" y="1599860"/>
            <a:ext cx="1077218" cy="430887"/>
          </a:xfrm>
          <a:prstGeom prst="rect">
            <a:avLst/>
          </a:prstGeom>
          <a:noFill/>
        </p:spPr>
        <p:txBody>
          <a:bodyPr wrap="none" lIns="0" tIns="0" rIns="0" bIns="0" rtlCol="0">
            <a:spAutoFit/>
          </a:bodyPr>
          <a:lstStyle/>
          <a:p>
            <a:r>
              <a:rPr lang="zh-CN" altLang="en-US" sz="2800" dirty="0">
                <a:solidFill>
                  <a:schemeClr val="bg1">
                    <a:lumMod val="50000"/>
                    <a:lumOff val="50000"/>
                    <a:alpha val="99000"/>
                  </a:schemeClr>
                </a:solidFill>
                <a:latin typeface="Segoe UI Light"/>
                <a:ea typeface="微软雅黑" pitchFamily="34" charset="-122"/>
                <a:cs typeface="Segoe UI" pitchFamily="34" charset="0"/>
              </a:rPr>
              <a:t>部署槽</a:t>
            </a:r>
            <a:endParaRPr lang="en-US" sz="2800" dirty="0">
              <a:solidFill>
                <a:schemeClr val="bg1">
                  <a:lumMod val="50000"/>
                  <a:lumOff val="50000"/>
                  <a:alpha val="99000"/>
                </a:schemeClr>
              </a:solidFill>
              <a:latin typeface="Segoe UI Light"/>
              <a:ea typeface="微软雅黑" pitchFamily="34" charset="-122"/>
              <a:cs typeface="Segoe UI" pitchFamily="34" charset="0"/>
            </a:endParaRPr>
          </a:p>
        </p:txBody>
      </p:sp>
      <p:sp>
        <p:nvSpPr>
          <p:cNvPr id="29" name="TextBox 28"/>
          <p:cNvSpPr txBox="1"/>
          <p:nvPr/>
        </p:nvSpPr>
        <p:spPr>
          <a:xfrm>
            <a:off x="6583294" y="1611069"/>
            <a:ext cx="1274067" cy="430887"/>
          </a:xfrm>
          <a:prstGeom prst="rect">
            <a:avLst/>
          </a:prstGeom>
          <a:noFill/>
        </p:spPr>
        <p:txBody>
          <a:bodyPr wrap="none" lIns="0" tIns="0" rIns="0" bIns="0" rtlCol="0">
            <a:spAutoFit/>
          </a:bodyPr>
          <a:lstStyle/>
          <a:p>
            <a:r>
              <a:rPr lang="en-US" altLang="zh-CN" sz="2800" dirty="0">
                <a:solidFill>
                  <a:schemeClr val="bg1">
                    <a:lumMod val="50000"/>
                    <a:lumOff val="50000"/>
                    <a:alpha val="99000"/>
                  </a:schemeClr>
                </a:solidFill>
                <a:latin typeface="Segoe UI Light"/>
                <a:ea typeface="微软雅黑" pitchFamily="34" charset="-122"/>
                <a:cs typeface="Segoe UI" pitchFamily="34" charset="0"/>
              </a:rPr>
              <a:t>Test</a:t>
            </a:r>
            <a:r>
              <a:rPr lang="zh-CN" altLang="en-US" sz="2800" dirty="0">
                <a:solidFill>
                  <a:schemeClr val="bg1">
                    <a:lumMod val="50000"/>
                    <a:lumOff val="50000"/>
                    <a:alpha val="99000"/>
                  </a:schemeClr>
                </a:solidFill>
                <a:latin typeface="Segoe UI Light"/>
                <a:ea typeface="微软雅黑" pitchFamily="34" charset="-122"/>
                <a:cs typeface="Segoe UI" pitchFamily="34" charset="0"/>
              </a:rPr>
              <a:t>测试</a:t>
            </a:r>
            <a:endParaRPr lang="en-US" sz="2800" dirty="0">
              <a:solidFill>
                <a:schemeClr val="bg1">
                  <a:lumMod val="50000"/>
                  <a:lumOff val="50000"/>
                  <a:alpha val="99000"/>
                </a:schemeClr>
              </a:solidFill>
              <a:latin typeface="Segoe UI Light"/>
              <a:ea typeface="微软雅黑" pitchFamily="34" charset="-122"/>
              <a:cs typeface="Segoe UI" pitchFamily="34" charset="0"/>
            </a:endParaRPr>
          </a:p>
        </p:txBody>
      </p:sp>
      <p:sp>
        <p:nvSpPr>
          <p:cNvPr id="30" name="TextBox 29"/>
          <p:cNvSpPr txBox="1"/>
          <p:nvPr/>
        </p:nvSpPr>
        <p:spPr>
          <a:xfrm>
            <a:off x="8368733" y="1611069"/>
            <a:ext cx="1436291" cy="430887"/>
          </a:xfrm>
          <a:prstGeom prst="rect">
            <a:avLst/>
          </a:prstGeom>
          <a:noFill/>
        </p:spPr>
        <p:txBody>
          <a:bodyPr wrap="none" lIns="0" tIns="0" rIns="0" bIns="0" rtlCol="0">
            <a:spAutoFit/>
          </a:bodyPr>
          <a:lstStyle/>
          <a:p>
            <a:r>
              <a:rPr lang="zh-CN" altLang="en-US" sz="2800" dirty="0">
                <a:solidFill>
                  <a:schemeClr val="bg1">
                    <a:lumMod val="50000"/>
                    <a:lumOff val="50000"/>
                    <a:alpha val="99000"/>
                  </a:schemeClr>
                </a:solidFill>
                <a:latin typeface="Segoe UI Light"/>
                <a:ea typeface="微软雅黑" pitchFamily="34" charset="-122"/>
                <a:cs typeface="Segoe UI" pitchFamily="34" charset="0"/>
              </a:rPr>
              <a:t>交换环境</a:t>
            </a:r>
            <a:endParaRPr lang="en-US" sz="2800" dirty="0">
              <a:solidFill>
                <a:schemeClr val="bg1">
                  <a:lumMod val="50000"/>
                  <a:lumOff val="50000"/>
                  <a:alpha val="99000"/>
                </a:schemeClr>
              </a:solidFill>
              <a:latin typeface="Segoe UI Light"/>
              <a:ea typeface="微软雅黑" pitchFamily="34" charset="-122"/>
              <a:cs typeface="Segoe UI" pitchFamily="34" charset="0"/>
            </a:endParaRPr>
          </a:p>
        </p:txBody>
      </p:sp>
      <p:sp>
        <p:nvSpPr>
          <p:cNvPr id="31" name="TextBox 30"/>
          <p:cNvSpPr txBox="1"/>
          <p:nvPr/>
        </p:nvSpPr>
        <p:spPr>
          <a:xfrm>
            <a:off x="7789271" y="6223409"/>
            <a:ext cx="2513509" cy="430887"/>
          </a:xfrm>
          <a:prstGeom prst="rect">
            <a:avLst/>
          </a:prstGeom>
          <a:noFill/>
        </p:spPr>
        <p:txBody>
          <a:bodyPr wrap="none" lIns="0" tIns="0" rIns="0" bIns="0" rtlCol="0">
            <a:spAutoFit/>
          </a:bodyPr>
          <a:lstStyle/>
          <a:p>
            <a:r>
              <a:rPr lang="zh-CN" altLang="en-US" sz="2800" dirty="0">
                <a:solidFill>
                  <a:schemeClr val="bg1">
                    <a:lumMod val="50000"/>
                    <a:lumOff val="50000"/>
                    <a:alpha val="99000"/>
                  </a:schemeClr>
                </a:solidFill>
                <a:latin typeface="Segoe UI Light"/>
                <a:ea typeface="微软雅黑" pitchFamily="34" charset="-122"/>
                <a:cs typeface="Segoe UI" pitchFamily="34" charset="0"/>
              </a:rPr>
              <a:t>部署到生产环境</a:t>
            </a:r>
            <a:endParaRPr lang="en-US" sz="2800" dirty="0">
              <a:solidFill>
                <a:schemeClr val="bg1">
                  <a:lumMod val="50000"/>
                  <a:lumOff val="50000"/>
                  <a:alpha val="99000"/>
                </a:schemeClr>
              </a:solidFill>
              <a:latin typeface="Segoe UI Light"/>
              <a:ea typeface="微软雅黑" pitchFamily="34" charset="-122"/>
              <a:cs typeface="Segoe UI" pitchFamily="34" charset="0"/>
            </a:endParaRPr>
          </a:p>
        </p:txBody>
      </p:sp>
      <p:sp>
        <p:nvSpPr>
          <p:cNvPr id="33" name="TextBox 32"/>
          <p:cNvSpPr txBox="1"/>
          <p:nvPr/>
        </p:nvSpPr>
        <p:spPr>
          <a:xfrm>
            <a:off x="4248714" y="6035968"/>
            <a:ext cx="1795363" cy="430887"/>
          </a:xfrm>
          <a:prstGeom prst="rect">
            <a:avLst/>
          </a:prstGeom>
          <a:noFill/>
        </p:spPr>
        <p:txBody>
          <a:bodyPr wrap="none" lIns="0" tIns="0" rIns="0" bIns="0" rtlCol="0">
            <a:spAutoFit/>
          </a:bodyPr>
          <a:lstStyle/>
          <a:p>
            <a:r>
              <a:rPr lang="zh-CN" altLang="en-US" sz="2800" dirty="0">
                <a:solidFill>
                  <a:schemeClr val="bg1">
                    <a:lumMod val="50000"/>
                    <a:lumOff val="50000"/>
                    <a:alpha val="99000"/>
                  </a:schemeClr>
                </a:solidFill>
                <a:latin typeface="Segoe UI Light"/>
                <a:ea typeface="微软雅黑" pitchFamily="34" charset="-122"/>
                <a:cs typeface="Segoe UI" pitchFamily="34" charset="0"/>
              </a:rPr>
              <a:t>检测和改善</a:t>
            </a:r>
            <a:endParaRPr lang="en-US" sz="2800" dirty="0">
              <a:solidFill>
                <a:schemeClr val="bg1">
                  <a:lumMod val="50000"/>
                  <a:lumOff val="50000"/>
                  <a:alpha val="99000"/>
                </a:schemeClr>
              </a:solidFill>
              <a:latin typeface="Segoe UI Light"/>
              <a:ea typeface="微软雅黑" pitchFamily="34" charset="-122"/>
              <a:cs typeface="Segoe UI" pitchFamily="34" charset="0"/>
            </a:endParaRPr>
          </a:p>
        </p:txBody>
      </p:sp>
    </p:spTree>
    <p:extLst>
      <p:ext uri="{BB962C8B-B14F-4D97-AF65-F5344CB8AC3E}">
        <p14:creationId xmlns:p14="http://schemas.microsoft.com/office/powerpoint/2010/main" val="38741703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048" y="2715157"/>
            <a:ext cx="11669713" cy="1371145"/>
          </a:xfrm>
        </p:spPr>
        <p:txBody>
          <a:bodyPr/>
          <a:lstStyle/>
          <a:p>
            <a:pPr lvl="0" defTabSz="914099" fontAlgn="base">
              <a:spcAft>
                <a:spcPct val="0"/>
              </a:spcAft>
              <a:defRPr/>
            </a:pPr>
            <a:r>
              <a:rPr lang="zh-CN" altLang="en-US" b="1" kern="0" dirty="0">
                <a:ea typeface="微软雅黑" pitchFamily="34" charset="-122"/>
              </a:rPr>
              <a:t>在编程中的实际应用</a:t>
            </a:r>
            <a:br>
              <a:rPr lang="en-US" altLang="zh-CN" b="1" kern="0" dirty="0">
                <a:ea typeface="微软雅黑" pitchFamily="34" charset="-122"/>
              </a:rPr>
            </a:br>
            <a:r>
              <a:rPr lang="en-US" altLang="zh-CN" sz="3300" b="1" dirty="0">
                <a:ea typeface="微软雅黑" pitchFamily="34" charset="-122"/>
              </a:rPr>
              <a:t>Demo-MSDNAlert</a:t>
            </a:r>
            <a:endParaRPr lang="en-US" altLang="zh-CN" sz="3300" b="1" kern="0" dirty="0">
              <a:latin typeface="微软雅黑" pitchFamily="34" charset="-122"/>
              <a:ea typeface="微软雅黑" pitchFamily="34" charset="-122"/>
            </a:endParaRPr>
          </a:p>
        </p:txBody>
      </p:sp>
    </p:spTree>
    <p:extLst>
      <p:ext uri="{BB962C8B-B14F-4D97-AF65-F5344CB8AC3E}">
        <p14:creationId xmlns:p14="http://schemas.microsoft.com/office/powerpoint/2010/main" val="3888594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519112" y="442912"/>
            <a:ext cx="11149013" cy="747897"/>
          </a:xfrm>
        </p:spPr>
        <p:txBody>
          <a:bodyPr/>
          <a:lstStyle/>
          <a:p>
            <a:r>
              <a:rPr lang="en-US" altLang="zh-CN" b="1" dirty="0">
                <a:ea typeface="微软雅黑" pitchFamily="34" charset="-122"/>
              </a:rPr>
              <a:t>MSDNAlert </a:t>
            </a:r>
            <a:r>
              <a:rPr lang="zh-CN" altLang="en-US" b="1" dirty="0">
                <a:ea typeface="微软雅黑" pitchFamily="34" charset="-122"/>
              </a:rPr>
              <a:t>涉及内容</a:t>
            </a:r>
            <a:endParaRPr lang="en-US" b="1" dirty="0">
              <a:latin typeface="Segoe UI" pitchFamily="34" charset="0"/>
              <a:ea typeface="微软雅黑" pitchFamily="34" charset="-122"/>
            </a:endParaRPr>
          </a:p>
        </p:txBody>
      </p:sp>
      <p:sp>
        <p:nvSpPr>
          <p:cNvPr id="8" name="Rectangle 7"/>
          <p:cNvSpPr/>
          <p:nvPr/>
        </p:nvSpPr>
        <p:spPr bwMode="auto">
          <a:xfrm>
            <a:off x="572438" y="2023315"/>
            <a:ext cx="9926338" cy="63947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45720" numCol="1" spcCol="0" rtlCol="0" fromWordArt="0" anchor="ctr" anchorCtr="0" forceAA="0" compatLnSpc="1">
            <a:prstTxWarp prst="textNoShape">
              <a:avLst/>
            </a:prstTxWarp>
            <a:noAutofit/>
          </a:bodyPr>
          <a:lstStyle/>
          <a:p>
            <a:pPr marL="457200" indent="-457200" defTabSz="914099" fontAlgn="base">
              <a:lnSpc>
                <a:spcPct val="90000"/>
              </a:lnSpc>
              <a:spcBef>
                <a:spcPct val="0"/>
              </a:spcBef>
              <a:spcAft>
                <a:spcPct val="0"/>
              </a:spcAft>
              <a:buFont typeface="Arial" pitchFamily="34" charset="0"/>
              <a:buChar char="•"/>
            </a:pPr>
            <a:r>
              <a:rPr lang="en-US" altLang="zh-CN" sz="2800" dirty="0">
                <a:solidFill>
                  <a:schemeClr val="bg1">
                    <a:lumMod val="50000"/>
                    <a:lumOff val="50000"/>
                  </a:schemeClr>
                </a:solidFill>
                <a:latin typeface="Segoe UI" pitchFamily="34" charset="0"/>
                <a:ea typeface="微软雅黑" pitchFamily="34" charset="-122"/>
                <a:cs typeface="Segoe UI" pitchFamily="34" charset="0"/>
              </a:rPr>
              <a:t>Blob</a:t>
            </a:r>
            <a:r>
              <a:rPr lang="zh-CN" altLang="en-US" sz="2800" dirty="0">
                <a:solidFill>
                  <a:schemeClr val="bg1">
                    <a:lumMod val="50000"/>
                    <a:lumOff val="50000"/>
                  </a:schemeClr>
                </a:solidFill>
                <a:latin typeface="Segoe UI" pitchFamily="34" charset="0"/>
                <a:ea typeface="微软雅黑" pitchFamily="34" charset="-122"/>
                <a:cs typeface="Segoe UI" pitchFamily="34" charset="0"/>
              </a:rPr>
              <a:t>存储网页</a:t>
            </a:r>
            <a:r>
              <a:rPr lang="en-US" altLang="zh-CN" sz="2800" dirty="0">
                <a:solidFill>
                  <a:schemeClr val="bg1">
                    <a:lumMod val="50000"/>
                    <a:lumOff val="50000"/>
                  </a:schemeClr>
                </a:solidFill>
                <a:latin typeface="Segoe UI" pitchFamily="34" charset="0"/>
                <a:ea typeface="微软雅黑" pitchFamily="34" charset="-122"/>
                <a:cs typeface="Segoe UI" pitchFamily="34" charset="0"/>
              </a:rPr>
              <a:t>HTML</a:t>
            </a:r>
            <a:r>
              <a:rPr lang="zh-CN" altLang="en-US" sz="2800" dirty="0">
                <a:solidFill>
                  <a:schemeClr val="bg1">
                    <a:lumMod val="50000"/>
                    <a:lumOff val="50000"/>
                  </a:schemeClr>
                </a:solidFill>
                <a:latin typeface="Segoe UI" pitchFamily="34" charset="0"/>
                <a:ea typeface="微软雅黑" pitchFamily="34" charset="-122"/>
                <a:cs typeface="Segoe UI" pitchFamily="34" charset="0"/>
              </a:rPr>
              <a:t>内容</a:t>
            </a:r>
            <a:endParaRPr lang="en-US" sz="2800" dirty="0">
              <a:solidFill>
                <a:schemeClr val="bg1">
                  <a:lumMod val="50000"/>
                  <a:lumOff val="50000"/>
                </a:schemeClr>
              </a:solidFill>
              <a:latin typeface="Segoe UI" pitchFamily="34" charset="0"/>
              <a:ea typeface="微软雅黑" pitchFamily="34" charset="-122"/>
              <a:cs typeface="Segoe UI" pitchFamily="34" charset="0"/>
            </a:endParaRPr>
          </a:p>
        </p:txBody>
      </p:sp>
      <p:sp>
        <p:nvSpPr>
          <p:cNvPr id="14" name="Rectangle 13"/>
          <p:cNvSpPr/>
          <p:nvPr/>
        </p:nvSpPr>
        <p:spPr bwMode="auto">
          <a:xfrm>
            <a:off x="572438" y="2680223"/>
            <a:ext cx="9926338" cy="63947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45720" numCol="1" spcCol="0" rtlCol="0" fromWordArt="0" anchor="ctr" anchorCtr="0" forceAA="0" compatLnSpc="1">
            <a:prstTxWarp prst="textNoShape">
              <a:avLst/>
            </a:prstTxWarp>
            <a:noAutofit/>
          </a:bodyPr>
          <a:lstStyle/>
          <a:p>
            <a:pPr marL="457200" indent="-457200" defTabSz="914099" fontAlgn="base">
              <a:lnSpc>
                <a:spcPct val="90000"/>
              </a:lnSpc>
              <a:spcBef>
                <a:spcPct val="0"/>
              </a:spcBef>
              <a:spcAft>
                <a:spcPct val="0"/>
              </a:spcAft>
              <a:buFont typeface="Arial" pitchFamily="34" charset="0"/>
              <a:buChar char="•"/>
            </a:pPr>
            <a:r>
              <a:rPr lang="en-US" altLang="zh-CN" sz="2800" dirty="0">
                <a:solidFill>
                  <a:schemeClr val="bg1">
                    <a:lumMod val="50000"/>
                    <a:lumOff val="50000"/>
                  </a:schemeClr>
                </a:solidFill>
                <a:latin typeface="Segoe UI" pitchFamily="34" charset="0"/>
                <a:ea typeface="微软雅黑" pitchFamily="34" charset="-122"/>
                <a:cs typeface="Segoe UI" pitchFamily="34" charset="0"/>
              </a:rPr>
              <a:t>Queue</a:t>
            </a:r>
            <a:r>
              <a:rPr lang="zh-CN" altLang="en-US" sz="2800" dirty="0">
                <a:solidFill>
                  <a:schemeClr val="bg1">
                    <a:lumMod val="50000"/>
                    <a:lumOff val="50000"/>
                  </a:schemeClr>
                </a:solidFill>
                <a:latin typeface="Segoe UI" pitchFamily="34" charset="0"/>
                <a:ea typeface="微软雅黑" pitchFamily="34" charset="-122"/>
                <a:cs typeface="Segoe UI" pitchFamily="34" charset="0"/>
              </a:rPr>
              <a:t>添加新帖内容消息</a:t>
            </a:r>
            <a:endParaRPr lang="en-US" altLang="zh-CN" sz="2800" dirty="0">
              <a:solidFill>
                <a:schemeClr val="bg1">
                  <a:lumMod val="50000"/>
                  <a:lumOff val="50000"/>
                </a:schemeClr>
              </a:solidFill>
              <a:latin typeface="Segoe UI" pitchFamily="34" charset="0"/>
              <a:ea typeface="微软雅黑" pitchFamily="34" charset="-122"/>
              <a:cs typeface="Segoe UI" pitchFamily="34" charset="0"/>
            </a:endParaRPr>
          </a:p>
        </p:txBody>
      </p:sp>
      <p:sp>
        <p:nvSpPr>
          <p:cNvPr id="17" name="Rectangle 16"/>
          <p:cNvSpPr/>
          <p:nvPr/>
        </p:nvSpPr>
        <p:spPr bwMode="auto">
          <a:xfrm>
            <a:off x="572438" y="3372053"/>
            <a:ext cx="9926338" cy="63947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45720" numCol="1" spcCol="0" rtlCol="0" fromWordArt="0" anchor="ctr" anchorCtr="0" forceAA="0" compatLnSpc="1">
            <a:prstTxWarp prst="textNoShape">
              <a:avLst/>
            </a:prstTxWarp>
            <a:noAutofit/>
          </a:bodyPr>
          <a:lstStyle/>
          <a:p>
            <a:pPr marL="457200" indent="-457200" defTabSz="914099" fontAlgn="base">
              <a:lnSpc>
                <a:spcPct val="90000"/>
              </a:lnSpc>
              <a:spcBef>
                <a:spcPct val="0"/>
              </a:spcBef>
              <a:spcAft>
                <a:spcPct val="0"/>
              </a:spcAft>
              <a:buFont typeface="Arial" pitchFamily="34" charset="0"/>
              <a:buChar char="•"/>
            </a:pPr>
            <a:endParaRPr lang="en-US" sz="2800" dirty="0">
              <a:solidFill>
                <a:schemeClr val="bg1">
                  <a:lumMod val="50000"/>
                  <a:lumOff val="50000"/>
                </a:schemeClr>
              </a:solidFill>
              <a:latin typeface="Segoe UI" pitchFamily="34" charset="0"/>
              <a:ea typeface="微软雅黑" pitchFamily="34" charset="-122"/>
              <a:cs typeface="Segoe UI" pitchFamily="34" charset="0"/>
            </a:endParaRPr>
          </a:p>
        </p:txBody>
      </p:sp>
      <p:sp>
        <p:nvSpPr>
          <p:cNvPr id="20" name="Rectangle 19"/>
          <p:cNvSpPr/>
          <p:nvPr/>
        </p:nvSpPr>
        <p:spPr bwMode="auto">
          <a:xfrm>
            <a:off x="572438" y="4035307"/>
            <a:ext cx="9926338" cy="63947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45720" numCol="1" spcCol="0" rtlCol="0" fromWordArt="0" anchor="ctr" anchorCtr="0" forceAA="0" compatLnSpc="1">
            <a:prstTxWarp prst="textNoShape">
              <a:avLst/>
            </a:prstTxWarp>
            <a:noAutofit/>
          </a:bodyPr>
          <a:lstStyle/>
          <a:p>
            <a:pPr marL="457200" indent="-457200" defTabSz="914099" fontAlgn="base">
              <a:lnSpc>
                <a:spcPct val="90000"/>
              </a:lnSpc>
              <a:spcBef>
                <a:spcPct val="0"/>
              </a:spcBef>
              <a:spcAft>
                <a:spcPct val="0"/>
              </a:spcAft>
              <a:buFont typeface="Arial" pitchFamily="34" charset="0"/>
              <a:buChar char="•"/>
            </a:pPr>
            <a:r>
              <a:rPr lang="zh-CN" altLang="en-US" sz="2800" dirty="0">
                <a:solidFill>
                  <a:schemeClr val="bg1">
                    <a:lumMod val="50000"/>
                    <a:lumOff val="50000"/>
                  </a:schemeClr>
                </a:solidFill>
                <a:latin typeface="Segoe UI" pitchFamily="34" charset="0"/>
                <a:ea typeface="微软雅黑" pitchFamily="34" charset="-122"/>
                <a:cs typeface="Segoe UI" pitchFamily="34" charset="0"/>
              </a:rPr>
              <a:t>通过</a:t>
            </a:r>
            <a:r>
              <a:rPr lang="en-US" altLang="zh-CN" sz="2800" dirty="0">
                <a:solidFill>
                  <a:schemeClr val="bg1">
                    <a:lumMod val="50000"/>
                    <a:lumOff val="50000"/>
                  </a:schemeClr>
                </a:solidFill>
                <a:latin typeface="Segoe UI" pitchFamily="34" charset="0"/>
                <a:ea typeface="微软雅黑" pitchFamily="34" charset="-122"/>
                <a:cs typeface="Segoe UI" pitchFamily="34" charset="0"/>
              </a:rPr>
              <a:t>WebJob</a:t>
            </a:r>
            <a:r>
              <a:rPr lang="zh-CN" altLang="en-US" sz="2800" dirty="0">
                <a:solidFill>
                  <a:schemeClr val="bg1">
                    <a:lumMod val="50000"/>
                    <a:lumOff val="50000"/>
                  </a:schemeClr>
                </a:solidFill>
                <a:latin typeface="Segoe UI" pitchFamily="34" charset="0"/>
                <a:ea typeface="微软雅黑" pitchFamily="34" charset="-122"/>
                <a:cs typeface="Segoe UI" pitchFamily="34" charset="0"/>
              </a:rPr>
              <a:t>运行以上任务</a:t>
            </a:r>
            <a:endParaRPr lang="en-US" sz="2800" dirty="0">
              <a:solidFill>
                <a:schemeClr val="bg1">
                  <a:lumMod val="50000"/>
                  <a:lumOff val="50000"/>
                </a:schemeClr>
              </a:solidFill>
              <a:latin typeface="Segoe UI" pitchFamily="34" charset="0"/>
              <a:ea typeface="微软雅黑" pitchFamily="34" charset="-122"/>
              <a:cs typeface="Segoe UI" pitchFamily="34" charset="0"/>
            </a:endParaRPr>
          </a:p>
        </p:txBody>
      </p:sp>
      <p:sp>
        <p:nvSpPr>
          <p:cNvPr id="23" name="Rectangle 22"/>
          <p:cNvSpPr/>
          <p:nvPr/>
        </p:nvSpPr>
        <p:spPr bwMode="auto">
          <a:xfrm>
            <a:off x="572438" y="3383945"/>
            <a:ext cx="9926338" cy="63947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45720" numCol="1" spcCol="0" rtlCol="0" fromWordArt="0" anchor="ctr" anchorCtr="0" forceAA="0" compatLnSpc="1">
            <a:prstTxWarp prst="textNoShape">
              <a:avLst/>
            </a:prstTxWarp>
            <a:noAutofit/>
          </a:bodyPr>
          <a:lstStyle/>
          <a:p>
            <a:pPr marL="457200" indent="-457200" defTabSz="914099" fontAlgn="base">
              <a:lnSpc>
                <a:spcPct val="90000"/>
              </a:lnSpc>
              <a:spcBef>
                <a:spcPct val="0"/>
              </a:spcBef>
              <a:spcAft>
                <a:spcPct val="0"/>
              </a:spcAft>
              <a:buFont typeface="Arial" pitchFamily="34" charset="0"/>
              <a:buChar char="•"/>
            </a:pPr>
            <a:r>
              <a:rPr lang="en-US" altLang="zh-CN" sz="2800" dirty="0">
                <a:solidFill>
                  <a:schemeClr val="bg1">
                    <a:lumMod val="50000"/>
                    <a:lumOff val="50000"/>
                  </a:schemeClr>
                </a:solidFill>
                <a:latin typeface="Segoe UI" pitchFamily="34" charset="0"/>
                <a:ea typeface="微软雅黑" pitchFamily="34" charset="-122"/>
                <a:cs typeface="Segoe UI" pitchFamily="34" charset="0"/>
              </a:rPr>
              <a:t>SendGrid</a:t>
            </a:r>
            <a:r>
              <a:rPr lang="zh-CN" altLang="en-US" sz="2800" dirty="0">
                <a:solidFill>
                  <a:schemeClr val="bg1">
                    <a:lumMod val="50000"/>
                    <a:lumOff val="50000"/>
                  </a:schemeClr>
                </a:solidFill>
                <a:latin typeface="Segoe UI" pitchFamily="34" charset="0"/>
                <a:ea typeface="微软雅黑" pitchFamily="34" charset="-122"/>
                <a:cs typeface="Segoe UI" pitchFamily="34" charset="0"/>
              </a:rPr>
              <a:t>发送邮件</a:t>
            </a:r>
            <a:endParaRPr lang="en-US" sz="2800" dirty="0">
              <a:solidFill>
                <a:schemeClr val="bg1">
                  <a:lumMod val="50000"/>
                  <a:lumOff val="50000"/>
                </a:schemeClr>
              </a:solidFill>
              <a:latin typeface="Segoe UI" pitchFamily="34" charset="0"/>
              <a:ea typeface="微软雅黑" pitchFamily="34" charset="-122"/>
              <a:cs typeface="Segoe UI" pitchFamily="34" charset="0"/>
            </a:endParaRPr>
          </a:p>
        </p:txBody>
      </p:sp>
    </p:spTree>
    <p:extLst>
      <p:ext uri="{BB962C8B-B14F-4D97-AF65-F5344CB8AC3E}">
        <p14:creationId xmlns:p14="http://schemas.microsoft.com/office/powerpoint/2010/main" val="2352409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19112" y="228600"/>
            <a:ext cx="11149013" cy="747897"/>
          </a:xfrm>
        </p:spPr>
        <p:txBody>
          <a:bodyPr/>
          <a:lstStyle/>
          <a:p>
            <a:r>
              <a:rPr lang="zh-CN" altLang="en-US" b="1" dirty="0">
                <a:latin typeface="Segoe UI" pitchFamily="34" charset="0"/>
                <a:ea typeface="微软雅黑" pitchFamily="34" charset="-122"/>
              </a:rPr>
              <a:t>推送通知概述</a:t>
            </a:r>
            <a:endParaRPr lang="en-US" b="1" dirty="0">
              <a:latin typeface="Segoe UI" pitchFamily="34" charset="0"/>
              <a:ea typeface="微软雅黑" pitchFamily="34" charset="-122"/>
            </a:endParaRPr>
          </a:p>
        </p:txBody>
      </p:sp>
      <p:sp>
        <p:nvSpPr>
          <p:cNvPr id="5" name="Rectangle 4"/>
          <p:cNvSpPr/>
          <p:nvPr/>
        </p:nvSpPr>
        <p:spPr bwMode="auto">
          <a:xfrm>
            <a:off x="519112" y="976497"/>
            <a:ext cx="5130573" cy="5424303"/>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defTabSz="914099" fontAlgn="base">
              <a:lnSpc>
                <a:spcPct val="90000"/>
              </a:lnSpc>
              <a:spcBef>
                <a:spcPct val="0"/>
              </a:spcBef>
              <a:spcAft>
                <a:spcPct val="0"/>
              </a:spcAft>
            </a:pPr>
            <a:r>
              <a:rPr lang="en-US" altLang="zh-CN" sz="2400" dirty="0">
                <a:solidFill>
                  <a:schemeClr val="tx1">
                    <a:alpha val="99000"/>
                  </a:schemeClr>
                </a:solidFill>
                <a:latin typeface="Segoe UI" pitchFamily="34" charset="0"/>
                <a:ea typeface="微软雅黑" pitchFamily="34" charset="-122"/>
                <a:cs typeface="Segoe UI" pitchFamily="34" charset="0"/>
              </a:rPr>
              <a:t>Web Job</a:t>
            </a:r>
            <a:endParaRPr lang="en-US" sz="2400" dirty="0">
              <a:solidFill>
                <a:schemeClr val="tx1">
                  <a:alpha val="99000"/>
                </a:schemeClr>
              </a:solidFill>
              <a:latin typeface="Segoe UI" pitchFamily="34" charset="0"/>
              <a:ea typeface="微软雅黑" pitchFamily="34" charset="-122"/>
              <a:cs typeface="Segoe UI" pitchFamily="34" charset="0"/>
            </a:endParaRPr>
          </a:p>
        </p:txBody>
      </p:sp>
      <p:sp>
        <p:nvSpPr>
          <p:cNvPr id="6" name="Rectangle 5"/>
          <p:cNvSpPr/>
          <p:nvPr/>
        </p:nvSpPr>
        <p:spPr bwMode="auto">
          <a:xfrm>
            <a:off x="3330733" y="1417594"/>
            <a:ext cx="2017832" cy="2017832"/>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defTabSz="914099" fontAlgn="base">
              <a:lnSpc>
                <a:spcPct val="90000"/>
              </a:lnSpc>
              <a:spcBef>
                <a:spcPct val="0"/>
              </a:spcBef>
              <a:spcAft>
                <a:spcPct val="0"/>
              </a:spcAft>
            </a:pPr>
            <a:r>
              <a:rPr lang="en-US" altLang="zh-CN" sz="2000" dirty="0">
                <a:solidFill>
                  <a:schemeClr val="tx1">
                    <a:alpha val="99000"/>
                  </a:schemeClr>
                </a:solidFill>
                <a:latin typeface="Segoe UI" pitchFamily="34" charset="0"/>
                <a:ea typeface="微软雅黑" pitchFamily="34" charset="-122"/>
                <a:cs typeface="Segoe UI" pitchFamily="34" charset="0"/>
              </a:rPr>
              <a:t>Azure Storage</a:t>
            </a:r>
          </a:p>
          <a:p>
            <a:pPr algn="ctr" defTabSz="914099" fontAlgn="base">
              <a:lnSpc>
                <a:spcPct val="90000"/>
              </a:lnSpc>
              <a:spcBef>
                <a:spcPct val="0"/>
              </a:spcBef>
              <a:spcAft>
                <a:spcPct val="0"/>
              </a:spcAft>
            </a:pPr>
            <a:r>
              <a:rPr lang="en-US" altLang="zh-CN" sz="2000" dirty="0">
                <a:solidFill>
                  <a:schemeClr val="tx1">
                    <a:alpha val="99000"/>
                  </a:schemeClr>
                </a:solidFill>
                <a:latin typeface="Segoe UI" pitchFamily="34" charset="0"/>
                <a:ea typeface="微软雅黑" pitchFamily="34" charset="-122"/>
                <a:cs typeface="Segoe UI" pitchFamily="34" charset="0"/>
              </a:rPr>
              <a:t>Blob</a:t>
            </a:r>
            <a:endParaRPr lang="en-US" sz="2000" dirty="0">
              <a:solidFill>
                <a:schemeClr val="tx1">
                  <a:alpha val="99000"/>
                </a:schemeClr>
              </a:solidFill>
              <a:latin typeface="Segoe UI" pitchFamily="34" charset="0"/>
              <a:ea typeface="微软雅黑" pitchFamily="34" charset="-122"/>
              <a:cs typeface="Segoe UI" pitchFamily="34" charset="0"/>
            </a:endParaRPr>
          </a:p>
        </p:txBody>
      </p:sp>
      <p:sp>
        <p:nvSpPr>
          <p:cNvPr id="7" name="Rectangle 6"/>
          <p:cNvSpPr/>
          <p:nvPr/>
        </p:nvSpPr>
        <p:spPr bwMode="auto">
          <a:xfrm>
            <a:off x="3330733" y="4215934"/>
            <a:ext cx="2017832" cy="1776652"/>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defTabSz="914099" fontAlgn="base">
              <a:lnSpc>
                <a:spcPct val="90000"/>
              </a:lnSpc>
              <a:spcBef>
                <a:spcPct val="0"/>
              </a:spcBef>
              <a:spcAft>
                <a:spcPct val="0"/>
              </a:spcAft>
            </a:pPr>
            <a:r>
              <a:rPr lang="en-US" altLang="zh-CN" sz="2000" dirty="0">
                <a:solidFill>
                  <a:schemeClr val="tx1">
                    <a:alpha val="99000"/>
                  </a:schemeClr>
                </a:solidFill>
                <a:latin typeface="Segoe UI" pitchFamily="34" charset="0"/>
                <a:ea typeface="微软雅黑" pitchFamily="34" charset="-122"/>
                <a:cs typeface="Segoe UI" pitchFamily="34" charset="0"/>
              </a:rPr>
              <a:t>Azure Storage</a:t>
            </a:r>
          </a:p>
          <a:p>
            <a:pPr algn="ctr" defTabSz="914099" fontAlgn="base">
              <a:lnSpc>
                <a:spcPct val="90000"/>
              </a:lnSpc>
              <a:spcBef>
                <a:spcPct val="0"/>
              </a:spcBef>
              <a:spcAft>
                <a:spcPct val="0"/>
              </a:spcAft>
            </a:pPr>
            <a:r>
              <a:rPr lang="en-US" altLang="zh-CN" sz="2000" dirty="0">
                <a:solidFill>
                  <a:schemeClr val="tx1">
                    <a:alpha val="99000"/>
                  </a:schemeClr>
                </a:solidFill>
                <a:latin typeface="Segoe UI" pitchFamily="34" charset="0"/>
                <a:ea typeface="微软雅黑" pitchFamily="34" charset="-122"/>
                <a:cs typeface="Segoe UI" pitchFamily="34" charset="0"/>
              </a:rPr>
              <a:t>Queue</a:t>
            </a:r>
            <a:endParaRPr lang="en-US" sz="2000" dirty="0">
              <a:solidFill>
                <a:schemeClr val="tx1">
                  <a:alpha val="99000"/>
                </a:schemeClr>
              </a:solidFill>
              <a:latin typeface="Segoe UI" pitchFamily="34" charset="0"/>
              <a:ea typeface="微软雅黑" pitchFamily="34" charset="-122"/>
              <a:cs typeface="Segoe UI" pitchFamily="34" charset="0"/>
            </a:endParaRPr>
          </a:p>
        </p:txBody>
      </p:sp>
      <p:pic>
        <p:nvPicPr>
          <p:cNvPr id="8" name="Picture 7"/>
          <p:cNvPicPr>
            <a:picLocks noChangeAspect="1"/>
          </p:cNvPicPr>
          <p:nvPr/>
        </p:nvPicPr>
        <p:blipFill rotWithShape="1">
          <a:blip r:embed="rId3">
            <a:extLst>
              <a:ext uri="{28A0092B-C50C-407E-A947-70E740481C1C}">
                <a14:useLocalDpi xmlns:a14="http://schemas.microsoft.com/office/drawing/2010/main" val="0"/>
              </a:ext>
            </a:extLst>
          </a:blip>
          <a:srcRect l="26322" r="26573" b="58654"/>
          <a:stretch/>
        </p:blipFill>
        <p:spPr>
          <a:xfrm>
            <a:off x="3467468" y="2388129"/>
            <a:ext cx="884759" cy="777335"/>
          </a:xfrm>
          <a:prstGeom prst="rect">
            <a:avLst/>
          </a:prstGeom>
        </p:spPr>
      </p:pic>
      <p:pic>
        <p:nvPicPr>
          <p:cNvPr id="9" name="Picture 8"/>
          <p:cNvPicPr>
            <a:picLocks noChangeAspect="1"/>
          </p:cNvPicPr>
          <p:nvPr/>
        </p:nvPicPr>
        <p:blipFill rotWithShape="1">
          <a:blip r:embed="rId3">
            <a:extLst>
              <a:ext uri="{28A0092B-C50C-407E-A947-70E740481C1C}">
                <a14:useLocalDpi xmlns:a14="http://schemas.microsoft.com/office/drawing/2010/main" val="0"/>
              </a:ext>
            </a:extLst>
          </a:blip>
          <a:srcRect l="26322" r="26573" b="58654"/>
          <a:stretch/>
        </p:blipFill>
        <p:spPr>
          <a:xfrm>
            <a:off x="3897270" y="4976191"/>
            <a:ext cx="884759" cy="777335"/>
          </a:xfrm>
          <a:prstGeom prst="rect">
            <a:avLst/>
          </a:prstGeom>
        </p:spPr>
      </p:pic>
      <p:sp>
        <p:nvSpPr>
          <p:cNvPr id="10" name="Rectangle 9"/>
          <p:cNvSpPr/>
          <p:nvPr/>
        </p:nvSpPr>
        <p:spPr bwMode="auto">
          <a:xfrm>
            <a:off x="844208" y="2067784"/>
            <a:ext cx="1367642" cy="136764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099" fontAlgn="base">
              <a:lnSpc>
                <a:spcPct val="90000"/>
              </a:lnSpc>
              <a:spcBef>
                <a:spcPct val="0"/>
              </a:spcBef>
              <a:spcAft>
                <a:spcPct val="0"/>
              </a:spcAft>
            </a:pPr>
            <a:r>
              <a:rPr lang="en-US" altLang="zh-CN" dirty="0">
                <a:solidFill>
                  <a:schemeClr val="tx1">
                    <a:alpha val="99000"/>
                  </a:schemeClr>
                </a:solidFill>
                <a:latin typeface="Segoe UI" pitchFamily="34" charset="0"/>
                <a:ea typeface="微软雅黑" pitchFamily="34" charset="-122"/>
                <a:cs typeface="Segoe UI" pitchFamily="34" charset="0"/>
              </a:rPr>
              <a:t>Azure</a:t>
            </a:r>
            <a:r>
              <a:rPr lang="zh-CN" altLang="en-US" dirty="0">
                <a:solidFill>
                  <a:schemeClr val="tx1">
                    <a:alpha val="99000"/>
                  </a:schemeClr>
                </a:solidFill>
                <a:latin typeface="Segoe UI" pitchFamily="34" charset="0"/>
                <a:ea typeface="微软雅黑" pitchFamily="34" charset="-122"/>
                <a:cs typeface="Segoe UI" pitchFamily="34" charset="0"/>
              </a:rPr>
              <a:t>论坛</a:t>
            </a:r>
            <a:endParaRPr lang="en-US" dirty="0">
              <a:solidFill>
                <a:schemeClr val="tx1">
                  <a:alpha val="99000"/>
                </a:schemeClr>
              </a:solidFill>
              <a:latin typeface="Segoe UI" pitchFamily="34" charset="0"/>
              <a:ea typeface="微软雅黑" pitchFamily="34" charset="-122"/>
              <a:cs typeface="Segoe UI" pitchFamily="34" charset="0"/>
            </a:endParaRPr>
          </a:p>
        </p:txBody>
      </p:sp>
      <p:sp>
        <p:nvSpPr>
          <p:cNvPr id="11" name="Rectangle 10"/>
          <p:cNvSpPr/>
          <p:nvPr/>
        </p:nvSpPr>
        <p:spPr bwMode="auto">
          <a:xfrm>
            <a:off x="844208" y="4215934"/>
            <a:ext cx="1367642" cy="136764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099" fontAlgn="base">
              <a:lnSpc>
                <a:spcPct val="90000"/>
              </a:lnSpc>
              <a:spcBef>
                <a:spcPct val="0"/>
              </a:spcBef>
              <a:spcAft>
                <a:spcPct val="0"/>
              </a:spcAft>
            </a:pPr>
            <a:r>
              <a:rPr lang="en-US" altLang="zh-CN" dirty="0">
                <a:solidFill>
                  <a:schemeClr val="tx1">
                    <a:alpha val="99000"/>
                  </a:schemeClr>
                </a:solidFill>
                <a:latin typeface="Segoe UI" pitchFamily="34" charset="0"/>
                <a:ea typeface="微软雅黑" pitchFamily="34" charset="-122"/>
                <a:cs typeface="Segoe UI" pitchFamily="34" charset="0"/>
              </a:rPr>
              <a:t>SendGrid</a:t>
            </a:r>
          </a:p>
          <a:p>
            <a:pPr algn="ctr" defTabSz="914099" fontAlgn="base">
              <a:lnSpc>
                <a:spcPct val="90000"/>
              </a:lnSpc>
              <a:spcBef>
                <a:spcPct val="0"/>
              </a:spcBef>
              <a:spcAft>
                <a:spcPct val="0"/>
              </a:spcAft>
            </a:pPr>
            <a:r>
              <a:rPr lang="zh-CN" altLang="en-US" dirty="0">
                <a:solidFill>
                  <a:schemeClr val="tx1">
                    <a:alpha val="99000"/>
                  </a:schemeClr>
                </a:solidFill>
                <a:latin typeface="Segoe UI" pitchFamily="34" charset="0"/>
                <a:ea typeface="微软雅黑" pitchFamily="34" charset="-122"/>
                <a:cs typeface="Segoe UI" pitchFamily="34" charset="0"/>
              </a:rPr>
              <a:t>发送邮件</a:t>
            </a:r>
            <a:endParaRPr lang="en-US" dirty="0">
              <a:solidFill>
                <a:schemeClr val="tx1">
                  <a:alpha val="99000"/>
                </a:schemeClr>
              </a:solidFill>
              <a:latin typeface="Segoe UI" pitchFamily="34" charset="0"/>
              <a:ea typeface="微软雅黑" pitchFamily="34" charset="-122"/>
              <a:cs typeface="Segoe UI" pitchFamily="34" charset="0"/>
            </a:endParaRPr>
          </a:p>
        </p:txBody>
      </p:sp>
      <p:sp>
        <p:nvSpPr>
          <p:cNvPr id="16" name="TextBox 15"/>
          <p:cNvSpPr txBox="1"/>
          <p:nvPr/>
        </p:nvSpPr>
        <p:spPr>
          <a:xfrm>
            <a:off x="5786420" y="1417594"/>
            <a:ext cx="5570538" cy="4044184"/>
          </a:xfrm>
          <a:prstGeom prst="rect">
            <a:avLst/>
          </a:prstGeom>
          <a:noFill/>
        </p:spPr>
        <p:txBody>
          <a:bodyPr wrap="square" lIns="182880" tIns="0" rIns="0" bIns="0" rtlCol="0">
            <a:spAutoFit/>
          </a:bodyPr>
          <a:lstStyle/>
          <a:p>
            <a:pPr marL="514350" indent="-514350">
              <a:lnSpc>
                <a:spcPct val="90000"/>
              </a:lnSpc>
              <a:spcBef>
                <a:spcPts val="1800"/>
              </a:spcBef>
              <a:buClr>
                <a:schemeClr val="bg1">
                  <a:lumMod val="50000"/>
                  <a:lumOff val="50000"/>
                </a:schemeClr>
              </a:buClr>
              <a:buFont typeface="+mj-lt"/>
              <a:buAutoNum type="arabicPeriod"/>
            </a:pPr>
            <a:endParaRPr lang="en-US" altLang="zh-CN" sz="2400" dirty="0">
              <a:solidFill>
                <a:schemeClr val="bg1">
                  <a:lumMod val="50000"/>
                  <a:lumOff val="50000"/>
                </a:schemeClr>
              </a:solidFill>
              <a:latin typeface="Segoe UI" pitchFamily="34" charset="0"/>
              <a:ea typeface="微软雅黑" pitchFamily="34" charset="-122"/>
              <a:cs typeface="Segoe UI" pitchFamily="34" charset="0"/>
            </a:endParaRPr>
          </a:p>
          <a:p>
            <a:pPr marL="514350" indent="-514350">
              <a:lnSpc>
                <a:spcPct val="90000"/>
              </a:lnSpc>
              <a:spcBef>
                <a:spcPts val="1800"/>
              </a:spcBef>
              <a:buClr>
                <a:schemeClr val="bg1">
                  <a:lumMod val="50000"/>
                  <a:lumOff val="50000"/>
                </a:schemeClr>
              </a:buClr>
              <a:buFont typeface="+mj-lt"/>
              <a:buAutoNum type="arabicPeriod"/>
            </a:pPr>
            <a:r>
              <a:rPr lang="zh-CN" altLang="en-US" sz="2400" dirty="0">
                <a:solidFill>
                  <a:schemeClr val="bg1">
                    <a:lumMod val="50000"/>
                    <a:lumOff val="50000"/>
                  </a:schemeClr>
                </a:solidFill>
                <a:latin typeface="Segoe UI" pitchFamily="34" charset="0"/>
                <a:ea typeface="微软雅黑" pitchFamily="34" charset="-122"/>
                <a:cs typeface="Segoe UI" pitchFamily="34" charset="0"/>
              </a:rPr>
              <a:t>读取 </a:t>
            </a:r>
            <a:r>
              <a:rPr lang="en-US" altLang="zh-CN" sz="2400" dirty="0">
                <a:solidFill>
                  <a:schemeClr val="bg1">
                    <a:lumMod val="50000"/>
                    <a:lumOff val="50000"/>
                  </a:schemeClr>
                </a:solidFill>
                <a:latin typeface="Segoe UI" pitchFamily="34" charset="0"/>
                <a:ea typeface="微软雅黑" pitchFamily="34" charset="-122"/>
                <a:cs typeface="Segoe UI" pitchFamily="34" charset="0"/>
              </a:rPr>
              <a:t>Json </a:t>
            </a:r>
            <a:r>
              <a:rPr lang="zh-CN" altLang="en-US" sz="2400" dirty="0">
                <a:solidFill>
                  <a:schemeClr val="bg1">
                    <a:lumMod val="50000"/>
                    <a:lumOff val="50000"/>
                  </a:schemeClr>
                </a:solidFill>
                <a:latin typeface="Segoe UI" pitchFamily="34" charset="0"/>
                <a:ea typeface="微软雅黑" pitchFamily="34" charset="-122"/>
                <a:cs typeface="Segoe UI" pitchFamily="34" charset="0"/>
              </a:rPr>
              <a:t>配置文件</a:t>
            </a:r>
            <a:endParaRPr lang="en-US" altLang="zh-CN" sz="2400" dirty="0">
              <a:solidFill>
                <a:schemeClr val="bg1">
                  <a:lumMod val="50000"/>
                  <a:lumOff val="50000"/>
                </a:schemeClr>
              </a:solidFill>
              <a:latin typeface="Segoe UI" pitchFamily="34" charset="0"/>
              <a:ea typeface="微软雅黑" pitchFamily="34" charset="-122"/>
              <a:cs typeface="Segoe UI" pitchFamily="34" charset="0"/>
            </a:endParaRPr>
          </a:p>
          <a:p>
            <a:pPr marL="514350" indent="-514350">
              <a:lnSpc>
                <a:spcPct val="90000"/>
              </a:lnSpc>
              <a:spcBef>
                <a:spcPts val="1800"/>
              </a:spcBef>
              <a:buClr>
                <a:schemeClr val="bg1">
                  <a:lumMod val="50000"/>
                  <a:lumOff val="50000"/>
                </a:schemeClr>
              </a:buClr>
              <a:buFont typeface="+mj-lt"/>
              <a:buAutoNum type="arabicPeriod"/>
            </a:pPr>
            <a:r>
              <a:rPr lang="zh-CN" altLang="en-US" sz="2400" dirty="0">
                <a:solidFill>
                  <a:schemeClr val="bg1">
                    <a:lumMod val="50000"/>
                    <a:lumOff val="50000"/>
                  </a:schemeClr>
                </a:solidFill>
                <a:latin typeface="Segoe UI" pitchFamily="34" charset="0"/>
                <a:ea typeface="微软雅黑" pitchFamily="34" charset="-122"/>
                <a:cs typeface="Segoe UI" pitchFamily="34" charset="0"/>
              </a:rPr>
              <a:t>通过 </a:t>
            </a:r>
            <a:r>
              <a:rPr lang="en-US" altLang="zh-CN" sz="2400" dirty="0">
                <a:solidFill>
                  <a:schemeClr val="bg1">
                    <a:lumMod val="50000"/>
                    <a:lumOff val="50000"/>
                  </a:schemeClr>
                </a:solidFill>
                <a:latin typeface="Segoe UI" pitchFamily="34" charset="0"/>
                <a:ea typeface="微软雅黑" pitchFamily="34" charset="-122"/>
                <a:cs typeface="Segoe UI" pitchFamily="34" charset="0"/>
              </a:rPr>
              <a:t>Jsoup </a:t>
            </a:r>
            <a:r>
              <a:rPr lang="zh-CN" altLang="en-US" sz="2400" dirty="0">
                <a:solidFill>
                  <a:schemeClr val="bg1">
                    <a:lumMod val="50000"/>
                    <a:lumOff val="50000"/>
                  </a:schemeClr>
                </a:solidFill>
                <a:latin typeface="Segoe UI" pitchFamily="34" charset="0"/>
                <a:ea typeface="微软雅黑" pitchFamily="34" charset="-122"/>
                <a:cs typeface="Segoe UI" pitchFamily="34" charset="0"/>
              </a:rPr>
              <a:t>工具爬取</a:t>
            </a:r>
            <a:r>
              <a:rPr lang="en-US" altLang="zh-CN" sz="2400" dirty="0">
                <a:solidFill>
                  <a:schemeClr val="bg1">
                    <a:lumMod val="50000"/>
                    <a:lumOff val="50000"/>
                  </a:schemeClr>
                </a:solidFill>
                <a:latin typeface="Segoe UI" pitchFamily="34" charset="0"/>
                <a:ea typeface="微软雅黑" pitchFamily="34" charset="-122"/>
                <a:cs typeface="Segoe UI" pitchFamily="34" charset="0"/>
              </a:rPr>
              <a:t>MSDN</a:t>
            </a:r>
            <a:r>
              <a:rPr lang="zh-CN" altLang="en-US" sz="2400" dirty="0">
                <a:solidFill>
                  <a:schemeClr val="bg1">
                    <a:lumMod val="50000"/>
                    <a:lumOff val="50000"/>
                  </a:schemeClr>
                </a:solidFill>
                <a:latin typeface="Segoe UI" pitchFamily="34" charset="0"/>
                <a:ea typeface="微软雅黑" pitchFamily="34" charset="-122"/>
                <a:cs typeface="Segoe UI" pitchFamily="34" charset="0"/>
              </a:rPr>
              <a:t>论坛内容</a:t>
            </a:r>
            <a:endParaRPr lang="en-US" altLang="zh-CN" sz="2400" dirty="0">
              <a:solidFill>
                <a:schemeClr val="bg1">
                  <a:lumMod val="50000"/>
                  <a:lumOff val="50000"/>
                </a:schemeClr>
              </a:solidFill>
              <a:latin typeface="Segoe UI" pitchFamily="34" charset="0"/>
              <a:ea typeface="微软雅黑" pitchFamily="34" charset="-122"/>
              <a:cs typeface="Segoe UI" pitchFamily="34" charset="0"/>
            </a:endParaRPr>
          </a:p>
          <a:p>
            <a:pPr marL="514350" indent="-514350">
              <a:lnSpc>
                <a:spcPct val="90000"/>
              </a:lnSpc>
              <a:spcBef>
                <a:spcPts val="1800"/>
              </a:spcBef>
              <a:buClr>
                <a:schemeClr val="bg1">
                  <a:lumMod val="50000"/>
                  <a:lumOff val="50000"/>
                </a:schemeClr>
              </a:buClr>
              <a:buFont typeface="+mj-lt"/>
              <a:buAutoNum type="arabicPeriod"/>
            </a:pPr>
            <a:r>
              <a:rPr lang="zh-CN" altLang="en-US" sz="2400" dirty="0">
                <a:solidFill>
                  <a:schemeClr val="bg1">
                    <a:lumMod val="50000"/>
                    <a:lumOff val="50000"/>
                  </a:schemeClr>
                </a:solidFill>
                <a:latin typeface="Segoe UI" pitchFamily="34" charset="0"/>
                <a:ea typeface="微软雅黑" pitchFamily="34" charset="-122"/>
                <a:cs typeface="Segoe UI" pitchFamily="34" charset="0"/>
              </a:rPr>
              <a:t>将爬取的内容保存到 </a:t>
            </a:r>
            <a:r>
              <a:rPr lang="en-US" altLang="zh-CN" sz="2400" dirty="0">
                <a:solidFill>
                  <a:schemeClr val="bg1">
                    <a:lumMod val="50000"/>
                    <a:lumOff val="50000"/>
                  </a:schemeClr>
                </a:solidFill>
                <a:latin typeface="Segoe UI" pitchFamily="34" charset="0"/>
                <a:ea typeface="微软雅黑" pitchFamily="34" charset="-122"/>
                <a:cs typeface="Segoe UI" pitchFamily="34" charset="0"/>
              </a:rPr>
              <a:t>Blob </a:t>
            </a:r>
            <a:r>
              <a:rPr lang="zh-CN" altLang="en-US" sz="2400" dirty="0">
                <a:solidFill>
                  <a:schemeClr val="bg1">
                    <a:lumMod val="50000"/>
                    <a:lumOff val="50000"/>
                  </a:schemeClr>
                </a:solidFill>
                <a:latin typeface="Segoe UI" pitchFamily="34" charset="0"/>
                <a:ea typeface="微软雅黑" pitchFamily="34" charset="-122"/>
                <a:cs typeface="Segoe UI" pitchFamily="34" charset="0"/>
              </a:rPr>
              <a:t>中</a:t>
            </a:r>
            <a:endParaRPr lang="en-US" altLang="zh-CN" sz="2400" dirty="0">
              <a:solidFill>
                <a:schemeClr val="bg1">
                  <a:lumMod val="50000"/>
                  <a:lumOff val="50000"/>
                </a:schemeClr>
              </a:solidFill>
              <a:latin typeface="Segoe UI" pitchFamily="34" charset="0"/>
              <a:ea typeface="微软雅黑" pitchFamily="34" charset="-122"/>
              <a:cs typeface="Segoe UI" pitchFamily="34" charset="0"/>
            </a:endParaRPr>
          </a:p>
          <a:p>
            <a:pPr marL="514350" indent="-514350">
              <a:lnSpc>
                <a:spcPct val="90000"/>
              </a:lnSpc>
              <a:spcBef>
                <a:spcPts val="1800"/>
              </a:spcBef>
              <a:buClr>
                <a:schemeClr val="bg1">
                  <a:lumMod val="50000"/>
                  <a:lumOff val="50000"/>
                </a:schemeClr>
              </a:buClr>
              <a:buFont typeface="+mj-lt"/>
              <a:buAutoNum type="arabicPeriod"/>
            </a:pPr>
            <a:r>
              <a:rPr lang="zh-CN" altLang="en-US" sz="2400" dirty="0">
                <a:solidFill>
                  <a:schemeClr val="bg1">
                    <a:lumMod val="50000"/>
                    <a:lumOff val="50000"/>
                  </a:schemeClr>
                </a:solidFill>
                <a:latin typeface="Segoe UI" pitchFamily="34" charset="0"/>
                <a:ea typeface="微软雅黑" pitchFamily="34" charset="-122"/>
                <a:cs typeface="Segoe UI" pitchFamily="34" charset="0"/>
              </a:rPr>
              <a:t>比较网页内容，有新帖则插入一条消息到 </a:t>
            </a:r>
            <a:r>
              <a:rPr lang="en-US" altLang="zh-CN" sz="2400" dirty="0">
                <a:solidFill>
                  <a:schemeClr val="bg1">
                    <a:lumMod val="50000"/>
                    <a:lumOff val="50000"/>
                  </a:schemeClr>
                </a:solidFill>
                <a:latin typeface="Segoe UI" pitchFamily="34" charset="0"/>
                <a:ea typeface="微软雅黑" pitchFamily="34" charset="-122"/>
                <a:cs typeface="Segoe UI" pitchFamily="34" charset="0"/>
              </a:rPr>
              <a:t>Queue </a:t>
            </a:r>
            <a:r>
              <a:rPr lang="zh-CN" altLang="en-US" sz="2400" dirty="0">
                <a:solidFill>
                  <a:schemeClr val="bg1">
                    <a:lumMod val="50000"/>
                    <a:lumOff val="50000"/>
                  </a:schemeClr>
                </a:solidFill>
                <a:latin typeface="Segoe UI" pitchFamily="34" charset="0"/>
                <a:ea typeface="微软雅黑" pitchFamily="34" charset="-122"/>
                <a:cs typeface="Segoe UI" pitchFamily="34" charset="0"/>
              </a:rPr>
              <a:t>中</a:t>
            </a:r>
            <a:endParaRPr lang="en-US" altLang="zh-CN" sz="2400" dirty="0">
              <a:solidFill>
                <a:schemeClr val="bg1">
                  <a:lumMod val="50000"/>
                  <a:lumOff val="50000"/>
                </a:schemeClr>
              </a:solidFill>
              <a:latin typeface="Segoe UI" pitchFamily="34" charset="0"/>
              <a:ea typeface="微软雅黑" pitchFamily="34" charset="-122"/>
              <a:cs typeface="Segoe UI" pitchFamily="34" charset="0"/>
            </a:endParaRPr>
          </a:p>
          <a:p>
            <a:pPr marL="514350" indent="-514350">
              <a:lnSpc>
                <a:spcPct val="90000"/>
              </a:lnSpc>
              <a:spcBef>
                <a:spcPts val="1800"/>
              </a:spcBef>
              <a:buClr>
                <a:schemeClr val="bg1">
                  <a:lumMod val="50000"/>
                  <a:lumOff val="50000"/>
                </a:schemeClr>
              </a:buClr>
              <a:buFont typeface="+mj-lt"/>
              <a:buAutoNum type="arabicPeriod"/>
            </a:pPr>
            <a:r>
              <a:rPr lang="zh-CN" altLang="en-US" sz="2400" dirty="0">
                <a:solidFill>
                  <a:schemeClr val="bg1">
                    <a:lumMod val="50000"/>
                    <a:lumOff val="50000"/>
                  </a:schemeClr>
                </a:solidFill>
                <a:latin typeface="Segoe UI" pitchFamily="34" charset="0"/>
                <a:ea typeface="微软雅黑" pitchFamily="34" charset="-122"/>
                <a:cs typeface="Segoe UI" pitchFamily="34" charset="0"/>
              </a:rPr>
              <a:t>通过 </a:t>
            </a:r>
            <a:r>
              <a:rPr lang="en-US" altLang="zh-CN" sz="2400" dirty="0">
                <a:solidFill>
                  <a:schemeClr val="bg1">
                    <a:lumMod val="50000"/>
                    <a:lumOff val="50000"/>
                  </a:schemeClr>
                </a:solidFill>
                <a:latin typeface="Segoe UI" pitchFamily="34" charset="0"/>
                <a:ea typeface="微软雅黑" pitchFamily="34" charset="-122"/>
                <a:cs typeface="Segoe UI" pitchFamily="34" charset="0"/>
              </a:rPr>
              <a:t>SendGrid </a:t>
            </a:r>
            <a:r>
              <a:rPr lang="zh-CN" altLang="en-US" sz="2400" dirty="0">
                <a:solidFill>
                  <a:schemeClr val="bg1">
                    <a:lumMod val="50000"/>
                    <a:lumOff val="50000"/>
                  </a:schemeClr>
                </a:solidFill>
                <a:latin typeface="Segoe UI" pitchFamily="34" charset="0"/>
                <a:ea typeface="微软雅黑" pitchFamily="34" charset="-122"/>
                <a:cs typeface="Segoe UI" pitchFamily="34" charset="0"/>
              </a:rPr>
              <a:t>发送通知邮件</a:t>
            </a:r>
            <a:endParaRPr lang="en-US" altLang="zh-CN" sz="2400" dirty="0">
              <a:solidFill>
                <a:schemeClr val="bg1">
                  <a:lumMod val="50000"/>
                  <a:lumOff val="50000"/>
                </a:schemeClr>
              </a:solidFill>
              <a:latin typeface="Segoe UI" pitchFamily="34" charset="0"/>
              <a:ea typeface="微软雅黑" pitchFamily="34" charset="-122"/>
              <a:cs typeface="Segoe UI" pitchFamily="34" charset="0"/>
            </a:endParaRPr>
          </a:p>
          <a:p>
            <a:pPr marL="514350" indent="-514350">
              <a:lnSpc>
                <a:spcPct val="90000"/>
              </a:lnSpc>
              <a:spcBef>
                <a:spcPts val="1800"/>
              </a:spcBef>
              <a:buClr>
                <a:schemeClr val="bg1">
                  <a:lumMod val="50000"/>
                  <a:lumOff val="50000"/>
                </a:schemeClr>
              </a:buClr>
              <a:buFont typeface="+mj-lt"/>
              <a:buAutoNum type="arabicPeriod"/>
            </a:pPr>
            <a:endParaRPr lang="en-US" sz="2400" dirty="0">
              <a:solidFill>
                <a:schemeClr val="bg1">
                  <a:lumMod val="50000"/>
                  <a:lumOff val="50000"/>
                </a:schemeClr>
              </a:solidFill>
              <a:latin typeface="Segoe UI" pitchFamily="34" charset="0"/>
              <a:ea typeface="微软雅黑" pitchFamily="34" charset="-122"/>
              <a:cs typeface="Segoe UI" pitchFamily="34" charset="0"/>
            </a:endParaRPr>
          </a:p>
        </p:txBody>
      </p:sp>
      <p:pic>
        <p:nvPicPr>
          <p:cNvPr id="17" name="Picture 16"/>
          <p:cNvPicPr>
            <a:picLocks noChangeAspect="1"/>
          </p:cNvPicPr>
          <p:nvPr/>
        </p:nvPicPr>
        <p:blipFill rotWithShape="1">
          <a:blip r:embed="rId3">
            <a:extLst>
              <a:ext uri="{28A0092B-C50C-407E-A947-70E740481C1C}">
                <a14:useLocalDpi xmlns:a14="http://schemas.microsoft.com/office/drawing/2010/main" val="0"/>
              </a:ext>
            </a:extLst>
          </a:blip>
          <a:srcRect l="26322" r="26573" b="58654"/>
          <a:stretch/>
        </p:blipFill>
        <p:spPr>
          <a:xfrm>
            <a:off x="4463806" y="2388128"/>
            <a:ext cx="884759" cy="777335"/>
          </a:xfrm>
          <a:prstGeom prst="rect">
            <a:avLst/>
          </a:prstGeom>
        </p:spPr>
      </p:pic>
      <p:sp>
        <p:nvSpPr>
          <p:cNvPr id="2" name="Right Arrow 1"/>
          <p:cNvSpPr/>
          <p:nvPr/>
        </p:nvSpPr>
        <p:spPr bwMode="auto">
          <a:xfrm>
            <a:off x="2254936" y="2145082"/>
            <a:ext cx="1089987" cy="738260"/>
          </a:xfrm>
          <a:prstGeom prst="rightArrow">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dirty="0"/>
              <a:t>1</a:t>
            </a:r>
          </a:p>
        </p:txBody>
      </p:sp>
      <p:sp>
        <p:nvSpPr>
          <p:cNvPr id="3" name="Down Arrow 2"/>
          <p:cNvSpPr/>
          <p:nvPr/>
        </p:nvSpPr>
        <p:spPr bwMode="auto">
          <a:xfrm>
            <a:off x="4151136" y="3495377"/>
            <a:ext cx="609694" cy="705815"/>
          </a:xfrm>
          <a:prstGeom prst="downArrow">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2</a:t>
            </a:r>
          </a:p>
        </p:txBody>
      </p:sp>
      <p:sp>
        <p:nvSpPr>
          <p:cNvPr id="18" name="Left Arrow 17"/>
          <p:cNvSpPr/>
          <p:nvPr/>
        </p:nvSpPr>
        <p:spPr bwMode="auto">
          <a:xfrm>
            <a:off x="2226313" y="4593021"/>
            <a:ext cx="1083399" cy="677942"/>
          </a:xfrm>
          <a:prstGeom prst="leftArrow">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3</a:t>
            </a:r>
          </a:p>
        </p:txBody>
      </p:sp>
    </p:spTree>
    <p:extLst>
      <p:ext uri="{BB962C8B-B14F-4D97-AF65-F5344CB8AC3E}">
        <p14:creationId xmlns:p14="http://schemas.microsoft.com/office/powerpoint/2010/main" val="2961869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
                                            <p:txEl>
                                              <p:pRg st="1" end="1"/>
                                            </p:txEl>
                                          </p:spTgt>
                                        </p:tgtEl>
                                        <p:attrNameLst>
                                          <p:attrName>style.visibility</p:attrName>
                                        </p:attrNameLst>
                                      </p:cBhvr>
                                      <p:to>
                                        <p:strVal val="visible"/>
                                      </p:to>
                                    </p:set>
                                    <p:animEffect transition="in" filter="fade">
                                      <p:cBhvr>
                                        <p:cTn id="7" dur="500"/>
                                        <p:tgtEl>
                                          <p:spTgt spid="1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
                                            <p:txEl>
                                              <p:pRg st="2" end="2"/>
                                            </p:txEl>
                                          </p:spTgt>
                                        </p:tgtEl>
                                        <p:attrNameLst>
                                          <p:attrName>style.visibility</p:attrName>
                                        </p:attrNameLst>
                                      </p:cBhvr>
                                      <p:to>
                                        <p:strVal val="visible"/>
                                      </p:to>
                                    </p:set>
                                    <p:animEffect transition="in" filter="fade">
                                      <p:cBhvr>
                                        <p:cTn id="12" dur="500"/>
                                        <p:tgtEl>
                                          <p:spTgt spid="1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6">
                                            <p:txEl>
                                              <p:pRg st="3" end="3"/>
                                            </p:txEl>
                                          </p:spTgt>
                                        </p:tgtEl>
                                        <p:attrNameLst>
                                          <p:attrName>style.visibility</p:attrName>
                                        </p:attrNameLst>
                                      </p:cBhvr>
                                      <p:to>
                                        <p:strVal val="visible"/>
                                      </p:to>
                                    </p:set>
                                    <p:animEffect transition="in" filter="fade">
                                      <p:cBhvr>
                                        <p:cTn id="17" dur="500"/>
                                        <p:tgtEl>
                                          <p:spTgt spid="16">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6">
                                            <p:txEl>
                                              <p:pRg st="4" end="4"/>
                                            </p:txEl>
                                          </p:spTgt>
                                        </p:tgtEl>
                                        <p:attrNameLst>
                                          <p:attrName>style.visibility</p:attrName>
                                        </p:attrNameLst>
                                      </p:cBhvr>
                                      <p:to>
                                        <p:strVal val="visible"/>
                                      </p:to>
                                    </p:set>
                                    <p:animEffect transition="in" filter="fade">
                                      <p:cBhvr>
                                        <p:cTn id="22" dur="500"/>
                                        <p:tgtEl>
                                          <p:spTgt spid="16">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6">
                                            <p:txEl>
                                              <p:pRg st="5" end="5"/>
                                            </p:txEl>
                                          </p:spTgt>
                                        </p:tgtEl>
                                        <p:attrNameLst>
                                          <p:attrName>style.visibility</p:attrName>
                                        </p:attrNameLst>
                                      </p:cBhvr>
                                      <p:to>
                                        <p:strVal val="visible"/>
                                      </p:to>
                                    </p:set>
                                    <p:animEffect transition="in" filter="fade">
                                      <p:cBhvr>
                                        <p:cTn id="27" dur="500"/>
                                        <p:tgtEl>
                                          <p:spTgt spid="1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b="1" dirty="0"/>
              <a:t>获取 </a:t>
            </a:r>
            <a:r>
              <a:rPr lang="en-US" altLang="zh-CN" b="1" dirty="0"/>
              <a:t>Azure Java SDK</a:t>
            </a:r>
            <a:endParaRPr lang="zh-CN" altLang="en-US" b="1" dirty="0"/>
          </a:p>
        </p:txBody>
      </p:sp>
      <p:sp>
        <p:nvSpPr>
          <p:cNvPr id="3" name="Content Placeholder 7"/>
          <p:cNvSpPr txBox="1">
            <a:spLocks/>
          </p:cNvSpPr>
          <p:nvPr/>
        </p:nvSpPr>
        <p:spPr>
          <a:xfrm>
            <a:off x="519111" y="1545431"/>
            <a:ext cx="11149013" cy="4589254"/>
          </a:xfrm>
          <a:prstGeom prst="rect">
            <a:avLst/>
          </a:prstGeom>
        </p:spPr>
        <p:txBody>
          <a:bodyPr/>
          <a:lstStyle>
            <a:lvl1pPr marL="254828" marR="0" indent="-254828" algn="l" defTabSz="685864" rtl="0" eaLnBrk="1" fontAlgn="auto" latinLnBrk="0" hangingPunct="1">
              <a:lnSpc>
                <a:spcPct val="90000"/>
              </a:lnSpc>
              <a:spcBef>
                <a:spcPct val="20000"/>
              </a:spcBef>
              <a:spcAft>
                <a:spcPts val="0"/>
              </a:spcAft>
              <a:buClrTx/>
              <a:buSzPct val="90000"/>
              <a:buFont typeface="Arial" pitchFamily="34" charset="0"/>
              <a:buChar char="•"/>
              <a:tabLst/>
              <a:defRPr sz="2700" kern="1200" spc="-53" baseline="0">
                <a:solidFill>
                  <a:schemeClr val="bg1">
                    <a:lumMod val="75000"/>
                    <a:lumOff val="25000"/>
                    <a:alpha val="99000"/>
                  </a:schemeClr>
                </a:solidFill>
                <a:latin typeface="+mn-lt"/>
                <a:ea typeface="+mn-ea"/>
                <a:cs typeface="+mn-cs"/>
              </a:defRPr>
            </a:lvl1pPr>
            <a:lvl2pPr marL="429873" marR="0" indent="-175046" algn="l" defTabSz="685864" rtl="0" eaLnBrk="1" fontAlgn="auto" latinLnBrk="0" hangingPunct="1">
              <a:lnSpc>
                <a:spcPct val="90000"/>
              </a:lnSpc>
              <a:spcBef>
                <a:spcPct val="20000"/>
              </a:spcBef>
              <a:spcAft>
                <a:spcPts val="0"/>
              </a:spcAft>
              <a:buClrTx/>
              <a:buSzPct val="90000"/>
              <a:buFont typeface="Wingdings" pitchFamily="2" charset="2"/>
              <a:buChar char=""/>
              <a:tabLst/>
              <a:defRPr sz="1800" kern="1200" spc="0" baseline="0">
                <a:solidFill>
                  <a:schemeClr val="bg1">
                    <a:lumMod val="75000"/>
                    <a:lumOff val="25000"/>
                    <a:alpha val="99000"/>
                  </a:schemeClr>
                </a:solidFill>
                <a:latin typeface="+mn-lt"/>
                <a:ea typeface="+mn-ea"/>
                <a:cs typeface="+mn-cs"/>
              </a:defRPr>
            </a:lvl2pPr>
            <a:lvl3pPr marL="598965" marR="0" indent="-169091" algn="l" defTabSz="685864" rtl="0" eaLnBrk="1" fontAlgn="auto" latinLnBrk="0" hangingPunct="1">
              <a:lnSpc>
                <a:spcPct val="90000"/>
              </a:lnSpc>
              <a:spcBef>
                <a:spcPct val="20000"/>
              </a:spcBef>
              <a:spcAft>
                <a:spcPts val="0"/>
              </a:spcAft>
              <a:buClrTx/>
              <a:buSzPct val="90000"/>
              <a:buFont typeface="Wingdings" pitchFamily="2" charset="2"/>
              <a:buChar char=""/>
              <a:tabLst>
                <a:tab pos="598965" algn="l"/>
              </a:tabLst>
              <a:defRPr sz="1800" kern="1200" spc="0" baseline="0">
                <a:solidFill>
                  <a:schemeClr val="bg1">
                    <a:lumMod val="75000"/>
                    <a:lumOff val="25000"/>
                    <a:alpha val="99000"/>
                  </a:schemeClr>
                </a:solidFill>
                <a:latin typeface="+mn-lt"/>
                <a:ea typeface="+mn-ea"/>
                <a:cs typeface="+mn-cs"/>
              </a:defRPr>
            </a:lvl3pPr>
            <a:lvl4pPr marL="772819" marR="0" indent="-173854" algn="l" defTabSz="685864" rtl="0" eaLnBrk="1" fontAlgn="auto" latinLnBrk="0" hangingPunct="1">
              <a:lnSpc>
                <a:spcPct val="90000"/>
              </a:lnSpc>
              <a:spcBef>
                <a:spcPct val="20000"/>
              </a:spcBef>
              <a:spcAft>
                <a:spcPts val="0"/>
              </a:spcAft>
              <a:buClrTx/>
              <a:buSzPct val="90000"/>
              <a:buFont typeface="Wingdings" pitchFamily="2" charset="2"/>
              <a:buChar char=""/>
              <a:tabLst/>
              <a:defRPr sz="1500" kern="1200" spc="0" baseline="0">
                <a:solidFill>
                  <a:schemeClr val="bg1">
                    <a:lumMod val="75000"/>
                    <a:lumOff val="25000"/>
                    <a:alpha val="99000"/>
                  </a:schemeClr>
                </a:solidFill>
                <a:latin typeface="+mn-lt"/>
                <a:ea typeface="+mn-ea"/>
                <a:cs typeface="+mn-cs"/>
              </a:defRPr>
            </a:lvl4pPr>
            <a:lvl5pPr marL="941910" marR="0" indent="-169091" algn="l" defTabSz="685864" rtl="0" eaLnBrk="1" fontAlgn="auto" latinLnBrk="0" hangingPunct="1">
              <a:lnSpc>
                <a:spcPct val="90000"/>
              </a:lnSpc>
              <a:spcBef>
                <a:spcPct val="20000"/>
              </a:spcBef>
              <a:spcAft>
                <a:spcPts val="0"/>
              </a:spcAft>
              <a:buClrTx/>
              <a:buSzPct val="90000"/>
              <a:buFont typeface="Wingdings" pitchFamily="2" charset="2"/>
              <a:buChar char=""/>
              <a:tabLst>
                <a:tab pos="941910" algn="l"/>
              </a:tabLst>
              <a:defRPr sz="1500" kern="1200" spc="0" baseline="0">
                <a:solidFill>
                  <a:schemeClr val="bg1">
                    <a:lumMod val="75000"/>
                    <a:lumOff val="25000"/>
                    <a:alpha val="99000"/>
                  </a:schemeClr>
                </a:solidFill>
                <a:latin typeface="+mn-lt"/>
                <a:ea typeface="+mn-ea"/>
                <a:cs typeface="+mn-cs"/>
              </a:defRPr>
            </a:lvl5pPr>
            <a:lvl6pPr marL="1886126"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058"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990"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922"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a:spcAft>
                <a:spcPts val="1200"/>
              </a:spcAft>
            </a:pPr>
            <a:r>
              <a:rPr lang="zh-CN" altLang="en-US" sz="3200" i="1" dirty="0">
                <a:solidFill>
                  <a:schemeClr val="bg1">
                    <a:lumMod val="50000"/>
                    <a:lumOff val="50000"/>
                  </a:schemeClr>
                </a:solidFill>
                <a:latin typeface="Segoe UI" pitchFamily="34" charset="0"/>
                <a:ea typeface="Segoe UI" pitchFamily="34" charset="0"/>
                <a:cs typeface="Segoe UI" pitchFamily="34" charset="0"/>
              </a:rPr>
              <a:t>类包：通过  </a:t>
            </a:r>
            <a:r>
              <a:rPr lang="en-US" altLang="zh-CN" sz="3200" i="1" dirty="0">
                <a:solidFill>
                  <a:schemeClr val="bg1">
                    <a:lumMod val="50000"/>
                    <a:lumOff val="50000"/>
                  </a:schemeClr>
                </a:solidFill>
                <a:latin typeface="Segoe UI" pitchFamily="34" charset="0"/>
                <a:ea typeface="Segoe UI" pitchFamily="34" charset="0"/>
                <a:cs typeface="Segoe UI" pitchFamily="34" charset="0"/>
                <a:hlinkClick r:id="rId2"/>
              </a:rPr>
              <a:t>http://go.microsoft.com/fwlink/?LinkId=690320</a:t>
            </a:r>
            <a:r>
              <a:rPr lang="en-US" altLang="zh-CN" sz="3200" i="1" dirty="0">
                <a:solidFill>
                  <a:schemeClr val="bg1">
                    <a:lumMod val="50000"/>
                    <a:lumOff val="50000"/>
                  </a:schemeClr>
                </a:solidFill>
                <a:latin typeface="Segoe UI" pitchFamily="34" charset="0"/>
                <a:ea typeface="Segoe UI" pitchFamily="34" charset="0"/>
                <a:cs typeface="Segoe UI" pitchFamily="34" charset="0"/>
              </a:rPr>
              <a:t> </a:t>
            </a:r>
            <a:r>
              <a:rPr lang="zh-CN" altLang="en-US" sz="3200" i="1" dirty="0">
                <a:solidFill>
                  <a:schemeClr val="bg1">
                    <a:lumMod val="50000"/>
                    <a:lumOff val="50000"/>
                  </a:schemeClr>
                </a:solidFill>
                <a:latin typeface="Segoe UI" pitchFamily="34" charset="0"/>
                <a:ea typeface="Segoe UI" pitchFamily="34" charset="0"/>
                <a:cs typeface="Segoe UI" pitchFamily="34" charset="0"/>
              </a:rPr>
              <a:t>下载  </a:t>
            </a:r>
            <a:r>
              <a:rPr lang="en-US" altLang="zh-CN" sz="3200" i="1" dirty="0">
                <a:solidFill>
                  <a:schemeClr val="bg1">
                    <a:lumMod val="50000"/>
                    <a:lumOff val="50000"/>
                  </a:schemeClr>
                </a:solidFill>
                <a:latin typeface="Segoe UI" pitchFamily="34" charset="0"/>
                <a:ea typeface="Segoe UI" pitchFamily="34" charset="0"/>
                <a:cs typeface="Segoe UI" pitchFamily="34" charset="0"/>
              </a:rPr>
              <a:t>Azure Java SDK</a:t>
            </a:r>
          </a:p>
        </p:txBody>
      </p:sp>
    </p:spTree>
    <p:extLst>
      <p:ext uri="{BB962C8B-B14F-4D97-AF65-F5344CB8AC3E}">
        <p14:creationId xmlns:p14="http://schemas.microsoft.com/office/powerpoint/2010/main" val="346356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a:latin typeface="Segoe UI Light"/>
                <a:ea typeface="微软雅黑" pitchFamily="34" charset="-122"/>
              </a:rPr>
              <a:t>1. </a:t>
            </a:r>
            <a:r>
              <a:rPr lang="zh-CN" altLang="en-US" b="1" dirty="0">
                <a:latin typeface="Segoe UI Light"/>
                <a:ea typeface="微软雅黑" pitchFamily="34" charset="-122"/>
              </a:rPr>
              <a:t>初始化所需参数</a:t>
            </a:r>
            <a:endParaRPr lang="en-US" b="1" dirty="0">
              <a:latin typeface="Segoe UI Light"/>
              <a:ea typeface="微软雅黑" pitchFamily="34" charset="-122"/>
            </a:endParaRPr>
          </a:p>
        </p:txBody>
      </p:sp>
      <p:sp>
        <p:nvSpPr>
          <p:cNvPr id="3" name="Content Placeholder 2"/>
          <p:cNvSpPr>
            <a:spLocks noGrp="1"/>
          </p:cNvSpPr>
          <p:nvPr>
            <p:ph type="body" sz="quarter" idx="10"/>
          </p:nvPr>
        </p:nvSpPr>
        <p:spPr>
          <a:xfrm>
            <a:off x="519111" y="1224643"/>
            <a:ext cx="11669713" cy="5633357"/>
          </a:xfrm>
        </p:spPr>
        <p:txBody>
          <a:bodyPr>
            <a:normAutofit fontScale="77500" lnSpcReduction="20000"/>
          </a:bodyPr>
          <a:lstStyle/>
          <a:p>
            <a:r>
              <a:rPr lang="en-US" b="1" dirty="0">
                <a:solidFill>
                  <a:srgbClr val="C00000"/>
                </a:solidFill>
              </a:rPr>
              <a:t>public</a:t>
            </a:r>
            <a:r>
              <a:rPr lang="en-US" b="1" dirty="0"/>
              <a:t> </a:t>
            </a:r>
            <a:r>
              <a:rPr lang="en-US" b="1" dirty="0">
                <a:solidFill>
                  <a:schemeClr val="bg1"/>
                </a:solidFill>
              </a:rPr>
              <a:t>InitSetting</a:t>
            </a:r>
            <a:r>
              <a:rPr lang="en-US" b="1" dirty="0"/>
              <a:t>() {</a:t>
            </a:r>
          </a:p>
          <a:p>
            <a:pPr lvl="1"/>
            <a:r>
              <a:rPr lang="en-US" dirty="0">
                <a:solidFill>
                  <a:srgbClr val="6A9A00"/>
                </a:solidFill>
              </a:rPr>
              <a:t>// set StorageSetting</a:t>
            </a:r>
          </a:p>
          <a:p>
            <a:pPr lvl="1"/>
            <a:r>
              <a:rPr lang="en-US" b="1" dirty="0">
                <a:solidFill>
                  <a:srgbClr val="C00000"/>
                </a:solidFill>
              </a:rPr>
              <a:t>this</a:t>
            </a:r>
            <a:r>
              <a:rPr lang="en-US" b="1" dirty="0"/>
              <a:t>.</a:t>
            </a:r>
            <a:r>
              <a:rPr lang="en-US" b="1" dirty="0">
                <a:solidFill>
                  <a:srgbClr val="0070C0"/>
                </a:solidFill>
              </a:rPr>
              <a:t>storageSetting</a:t>
            </a:r>
            <a:r>
              <a:rPr lang="en-US" b="1" dirty="0"/>
              <a:t> = (StorageSetting) JsonUtil.</a:t>
            </a:r>
            <a:r>
              <a:rPr lang="en-US" b="1" i="1" dirty="0"/>
              <a:t>readJsonFile("</a:t>
            </a:r>
            <a:r>
              <a:rPr lang="en-US" b="1" i="1" dirty="0">
                <a:solidFill>
                  <a:srgbClr val="0070C0"/>
                </a:solidFill>
              </a:rPr>
              <a:t>StorageSetting.json</a:t>
            </a:r>
            <a:r>
              <a:rPr lang="en-US" b="1" i="1" dirty="0"/>
              <a:t>", StorageSetting.</a:t>
            </a:r>
            <a:r>
              <a:rPr lang="en-US" b="1" i="1" dirty="0">
                <a:solidFill>
                  <a:srgbClr val="C00000"/>
                </a:solidFill>
              </a:rPr>
              <a:t>class</a:t>
            </a:r>
            <a:r>
              <a:rPr lang="en-US" b="1" i="1" dirty="0"/>
              <a:t>);</a:t>
            </a:r>
          </a:p>
          <a:p>
            <a:pPr lvl="1"/>
            <a:r>
              <a:rPr lang="en-US" dirty="0">
                <a:solidFill>
                  <a:srgbClr val="92D050"/>
                </a:solidFill>
              </a:rPr>
              <a:t>// set connectionString</a:t>
            </a:r>
          </a:p>
          <a:p>
            <a:pPr lvl="1"/>
            <a:r>
              <a:rPr lang="en-US" b="1" dirty="0">
                <a:solidFill>
                  <a:srgbClr val="C00000"/>
                </a:solidFill>
              </a:rPr>
              <a:t>this</a:t>
            </a:r>
            <a:r>
              <a:rPr lang="en-US" b="1" dirty="0"/>
              <a:t>.getStorageSetting().setConnectionString(</a:t>
            </a:r>
          </a:p>
          <a:p>
            <a:pPr lvl="1"/>
            <a:r>
              <a:rPr lang="en-US" dirty="0"/>
              <a:t>"</a:t>
            </a:r>
            <a:r>
              <a:rPr lang="en-US" dirty="0">
                <a:solidFill>
                  <a:srgbClr val="0070C0"/>
                </a:solidFill>
              </a:rPr>
              <a:t>DefaultEndpointsProtocol=</a:t>
            </a:r>
            <a:r>
              <a:rPr lang="en-US" dirty="0"/>
              <a:t>" + </a:t>
            </a:r>
            <a:r>
              <a:rPr lang="en-US" b="1" dirty="0">
                <a:solidFill>
                  <a:srgbClr val="C00000"/>
                </a:solidFill>
              </a:rPr>
              <a:t>this</a:t>
            </a:r>
            <a:r>
              <a:rPr lang="en-US" b="1" dirty="0"/>
              <a:t>.getStorageSetting().getDefaultEndpointsProtocol() +</a:t>
            </a:r>
          </a:p>
          <a:p>
            <a:pPr lvl="1"/>
            <a:r>
              <a:rPr lang="en-US" dirty="0"/>
              <a:t>"</a:t>
            </a:r>
            <a:r>
              <a:rPr lang="en-US" dirty="0">
                <a:solidFill>
                  <a:srgbClr val="0070C0"/>
                </a:solidFill>
              </a:rPr>
              <a:t>;AccountName=</a:t>
            </a:r>
            <a:r>
              <a:rPr lang="en-US" dirty="0"/>
              <a:t>" + </a:t>
            </a:r>
            <a:r>
              <a:rPr lang="en-US" b="1" dirty="0">
                <a:solidFill>
                  <a:srgbClr val="C00000"/>
                </a:solidFill>
              </a:rPr>
              <a:t>this</a:t>
            </a:r>
            <a:r>
              <a:rPr lang="en-US" b="1" dirty="0"/>
              <a:t>.getStorageSetting().getAccountName() +</a:t>
            </a:r>
          </a:p>
          <a:p>
            <a:pPr lvl="1"/>
            <a:r>
              <a:rPr lang="en-US" dirty="0"/>
              <a:t>"</a:t>
            </a:r>
            <a:r>
              <a:rPr lang="en-US" dirty="0">
                <a:solidFill>
                  <a:srgbClr val="0070C0"/>
                </a:solidFill>
              </a:rPr>
              <a:t>;AccountKey=</a:t>
            </a:r>
            <a:r>
              <a:rPr lang="en-US" dirty="0"/>
              <a:t>" + </a:t>
            </a:r>
            <a:r>
              <a:rPr lang="en-US" b="1" dirty="0">
                <a:solidFill>
                  <a:srgbClr val="C00000"/>
                </a:solidFill>
              </a:rPr>
              <a:t>this</a:t>
            </a:r>
            <a:r>
              <a:rPr lang="en-US" b="1" dirty="0"/>
              <a:t>.getStorageSetting().getAccountKey() +</a:t>
            </a:r>
          </a:p>
          <a:p>
            <a:pPr lvl="1"/>
            <a:r>
              <a:rPr lang="en-US" dirty="0"/>
              <a:t>"</a:t>
            </a:r>
            <a:r>
              <a:rPr lang="en-US" dirty="0">
                <a:solidFill>
                  <a:srgbClr val="0070C0"/>
                </a:solidFill>
              </a:rPr>
              <a:t>;EndpointSuffix=</a:t>
            </a:r>
            <a:r>
              <a:rPr lang="en-US" dirty="0"/>
              <a:t>" + </a:t>
            </a:r>
            <a:r>
              <a:rPr lang="en-US" b="1" dirty="0">
                <a:solidFill>
                  <a:srgbClr val="C00000"/>
                </a:solidFill>
              </a:rPr>
              <a:t>this</a:t>
            </a:r>
            <a:r>
              <a:rPr lang="en-US" b="1" dirty="0"/>
              <a:t>.getStorageSetting().getEndpointSuffix());</a:t>
            </a:r>
          </a:p>
          <a:p>
            <a:pPr lvl="1"/>
            <a:r>
              <a:rPr lang="en-US" dirty="0">
                <a:solidFill>
                  <a:srgbClr val="6A9A00"/>
                </a:solidFill>
              </a:rPr>
              <a:t>// set SendGridInit</a:t>
            </a:r>
          </a:p>
          <a:p>
            <a:pPr lvl="1"/>
            <a:r>
              <a:rPr lang="en-US" b="1" dirty="0">
                <a:solidFill>
                  <a:srgbClr val="C00000"/>
                </a:solidFill>
              </a:rPr>
              <a:t>this</a:t>
            </a:r>
            <a:r>
              <a:rPr lang="en-US" b="1" dirty="0"/>
              <a:t>.</a:t>
            </a:r>
            <a:r>
              <a:rPr lang="en-US" b="1" dirty="0">
                <a:solidFill>
                  <a:srgbClr val="0070C0"/>
                </a:solidFill>
              </a:rPr>
              <a:t>sendGridInit</a:t>
            </a:r>
            <a:r>
              <a:rPr lang="en-US" b="1" dirty="0"/>
              <a:t> = (SendGridInit) JsonUtil.</a:t>
            </a:r>
            <a:r>
              <a:rPr lang="en-US" b="1" i="1" dirty="0"/>
              <a:t>readJsonFile("</a:t>
            </a:r>
            <a:r>
              <a:rPr lang="en-US" b="1" i="1" dirty="0">
                <a:solidFill>
                  <a:srgbClr val="0070C0"/>
                </a:solidFill>
              </a:rPr>
              <a:t>SendGridInit.json</a:t>
            </a:r>
            <a:r>
              <a:rPr lang="en-US" b="1" i="1" dirty="0"/>
              <a:t>", SendGridInit.</a:t>
            </a:r>
            <a:r>
              <a:rPr lang="en-US" b="1" i="1" dirty="0">
                <a:solidFill>
                  <a:srgbClr val="C00000"/>
                </a:solidFill>
              </a:rPr>
              <a:t>class</a:t>
            </a:r>
            <a:r>
              <a:rPr lang="en-US" b="1" i="1" dirty="0"/>
              <a:t>);</a:t>
            </a:r>
          </a:p>
          <a:p>
            <a:pPr lvl="1"/>
            <a:r>
              <a:rPr lang="en-US" dirty="0">
                <a:solidFill>
                  <a:srgbClr val="6A9A00"/>
                </a:solidFill>
              </a:rPr>
              <a:t>// set Forum</a:t>
            </a:r>
          </a:p>
          <a:p>
            <a:pPr lvl="1"/>
            <a:r>
              <a:rPr lang="en-US" b="1" dirty="0">
                <a:solidFill>
                  <a:srgbClr val="C00000"/>
                </a:solidFill>
              </a:rPr>
              <a:t>this</a:t>
            </a:r>
            <a:r>
              <a:rPr lang="en-US" b="1" dirty="0"/>
              <a:t>.</a:t>
            </a:r>
            <a:r>
              <a:rPr lang="en-US" b="1" dirty="0">
                <a:solidFill>
                  <a:srgbClr val="0070C0"/>
                </a:solidFill>
              </a:rPr>
              <a:t>forum</a:t>
            </a:r>
            <a:r>
              <a:rPr lang="en-US" b="1" dirty="0"/>
              <a:t> = (Forum) JsonUtil.</a:t>
            </a:r>
            <a:r>
              <a:rPr lang="en-US" b="1" i="1" dirty="0"/>
              <a:t>readJsonFile("</a:t>
            </a:r>
            <a:r>
              <a:rPr lang="en-US" b="1" i="1" dirty="0">
                <a:solidFill>
                  <a:srgbClr val="0070C0"/>
                </a:solidFill>
              </a:rPr>
              <a:t>Forum.json</a:t>
            </a:r>
            <a:r>
              <a:rPr lang="en-US" b="1" i="1" dirty="0"/>
              <a:t>", Forum.</a:t>
            </a:r>
            <a:r>
              <a:rPr lang="en-US" b="1" i="1" dirty="0">
                <a:solidFill>
                  <a:srgbClr val="C00000"/>
                </a:solidFill>
              </a:rPr>
              <a:t>class</a:t>
            </a:r>
            <a:r>
              <a:rPr lang="en-US" b="1" i="1" dirty="0"/>
              <a:t>);</a:t>
            </a:r>
          </a:p>
          <a:p>
            <a:pPr lvl="1"/>
            <a:r>
              <a:rPr lang="en-US" dirty="0">
                <a:solidFill>
                  <a:srgbClr val="6A9A00"/>
                </a:solidFill>
              </a:rPr>
              <a:t>// set Blob</a:t>
            </a:r>
          </a:p>
          <a:p>
            <a:pPr lvl="1"/>
            <a:r>
              <a:rPr lang="en-US" b="1" dirty="0">
                <a:solidFill>
                  <a:srgbClr val="C00000"/>
                </a:solidFill>
              </a:rPr>
              <a:t>this</a:t>
            </a:r>
            <a:r>
              <a:rPr lang="en-US" b="1" dirty="0"/>
              <a:t>.</a:t>
            </a:r>
            <a:r>
              <a:rPr lang="en-US" b="1" dirty="0">
                <a:solidFill>
                  <a:srgbClr val="0070C0"/>
                </a:solidFill>
              </a:rPr>
              <a:t>storageSetting.blob</a:t>
            </a:r>
            <a:r>
              <a:rPr lang="en-US" b="1" dirty="0"/>
              <a:t> = (Blob) JsonUtil.</a:t>
            </a:r>
            <a:r>
              <a:rPr lang="en-US" b="1" i="1" dirty="0"/>
              <a:t>readJsonFile("</a:t>
            </a:r>
            <a:r>
              <a:rPr lang="en-US" b="1" i="1" dirty="0">
                <a:solidFill>
                  <a:srgbClr val="0070C0"/>
                </a:solidFill>
              </a:rPr>
              <a:t>Blob.json</a:t>
            </a:r>
            <a:r>
              <a:rPr lang="en-US" b="1" i="1" dirty="0"/>
              <a:t>", Blob.</a:t>
            </a:r>
            <a:r>
              <a:rPr lang="en-US" b="1" i="1" dirty="0">
                <a:solidFill>
                  <a:srgbClr val="C00000"/>
                </a:solidFill>
              </a:rPr>
              <a:t>class</a:t>
            </a:r>
            <a:r>
              <a:rPr lang="en-US" b="1" i="1" dirty="0"/>
              <a:t>);</a:t>
            </a:r>
          </a:p>
          <a:p>
            <a:pPr lvl="1"/>
            <a:r>
              <a:rPr lang="en-US" dirty="0">
                <a:solidFill>
                  <a:srgbClr val="6A9A00"/>
                </a:solidFill>
              </a:rPr>
              <a:t>// set EmailSetting</a:t>
            </a:r>
          </a:p>
          <a:p>
            <a:pPr lvl="1"/>
            <a:r>
              <a:rPr lang="en-US" b="1" dirty="0">
                <a:solidFill>
                  <a:srgbClr val="C00000"/>
                </a:solidFill>
              </a:rPr>
              <a:t>this</a:t>
            </a:r>
            <a:r>
              <a:rPr lang="en-US" b="1" dirty="0"/>
              <a:t>.</a:t>
            </a:r>
            <a:r>
              <a:rPr lang="en-US" b="1" dirty="0">
                <a:solidFill>
                  <a:srgbClr val="0070C0"/>
                </a:solidFill>
              </a:rPr>
              <a:t>emailSetting</a:t>
            </a:r>
            <a:r>
              <a:rPr lang="en-US" b="1" dirty="0"/>
              <a:t> = (EmailSetting) JsonUtil.</a:t>
            </a:r>
            <a:r>
              <a:rPr lang="en-US" b="1" i="1" dirty="0"/>
              <a:t>readJsonFile("</a:t>
            </a:r>
            <a:r>
              <a:rPr lang="en-US" b="1" i="1" dirty="0">
                <a:solidFill>
                  <a:srgbClr val="0070C0"/>
                </a:solidFill>
              </a:rPr>
              <a:t>EmailSetting.json</a:t>
            </a:r>
            <a:r>
              <a:rPr lang="en-US" b="1" i="1" dirty="0"/>
              <a:t>", EmailSetting.</a:t>
            </a:r>
            <a:r>
              <a:rPr lang="en-US" b="1" i="1" dirty="0">
                <a:solidFill>
                  <a:srgbClr val="C00000"/>
                </a:solidFill>
              </a:rPr>
              <a:t>class</a:t>
            </a:r>
            <a:r>
              <a:rPr lang="en-US" b="1" i="1" dirty="0"/>
              <a:t>);</a:t>
            </a:r>
            <a:endParaRPr lang="en-US" dirty="0"/>
          </a:p>
          <a:p>
            <a:r>
              <a:rPr lang="en-US" dirty="0"/>
              <a:t>}</a:t>
            </a:r>
            <a:endParaRPr lang="en-US" sz="2100" dirty="0"/>
          </a:p>
        </p:txBody>
      </p:sp>
    </p:spTree>
    <p:extLst>
      <p:ext uri="{BB962C8B-B14F-4D97-AF65-F5344CB8AC3E}">
        <p14:creationId xmlns:p14="http://schemas.microsoft.com/office/powerpoint/2010/main" val="2714382986"/>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a:latin typeface="Segoe UI Light"/>
                <a:ea typeface="微软雅黑" pitchFamily="34" charset="-122"/>
              </a:rPr>
              <a:t>2. </a:t>
            </a:r>
            <a:r>
              <a:rPr lang="zh-CN" altLang="en-US" b="1" dirty="0">
                <a:latin typeface="Segoe UI Light"/>
                <a:ea typeface="微软雅黑" pitchFamily="34" charset="-122"/>
              </a:rPr>
              <a:t>爬取网页内容</a:t>
            </a:r>
            <a:endParaRPr lang="en-US" b="1" dirty="0">
              <a:latin typeface="Segoe UI Light"/>
              <a:ea typeface="微软雅黑" pitchFamily="34" charset="-122"/>
            </a:endParaRPr>
          </a:p>
        </p:txBody>
      </p:sp>
      <p:sp>
        <p:nvSpPr>
          <p:cNvPr id="3" name="Content Placeholder 2"/>
          <p:cNvSpPr>
            <a:spLocks noGrp="1"/>
          </p:cNvSpPr>
          <p:nvPr>
            <p:ph type="body" sz="quarter" idx="10"/>
          </p:nvPr>
        </p:nvSpPr>
        <p:spPr/>
        <p:txBody>
          <a:bodyPr>
            <a:normAutofit/>
          </a:bodyPr>
          <a:lstStyle/>
          <a:p>
            <a:r>
              <a:rPr lang="en-US" sz="2100" dirty="0">
                <a:solidFill>
                  <a:srgbClr val="6A9A00"/>
                </a:solidFill>
              </a:rPr>
              <a:t>// download the html from social.msdn.forums</a:t>
            </a:r>
          </a:p>
          <a:p>
            <a:r>
              <a:rPr lang="en-US" sz="2100" dirty="0">
                <a:solidFill>
                  <a:srgbClr val="C00000"/>
                </a:solidFill>
              </a:rPr>
              <a:t>public</a:t>
            </a:r>
            <a:r>
              <a:rPr lang="en-US" sz="2100" dirty="0"/>
              <a:t> </a:t>
            </a:r>
            <a:r>
              <a:rPr lang="en-US" sz="2100" dirty="0">
                <a:solidFill>
                  <a:srgbClr val="C00000"/>
                </a:solidFill>
              </a:rPr>
              <a:t>boolean</a:t>
            </a:r>
            <a:r>
              <a:rPr lang="en-US" sz="2100" dirty="0"/>
              <a:t> DownloadHtml() {</a:t>
            </a:r>
          </a:p>
          <a:p>
            <a:r>
              <a:rPr lang="en-US" sz="2100" dirty="0">
                <a:solidFill>
                  <a:srgbClr val="C00000"/>
                </a:solidFill>
              </a:rPr>
              <a:t>... ...</a:t>
            </a:r>
            <a:endParaRPr lang="en-US" sz="2100" dirty="0"/>
          </a:p>
          <a:p>
            <a:r>
              <a:rPr lang="en-US" sz="2100" dirty="0"/>
              <a:t>	</a:t>
            </a:r>
            <a:r>
              <a:rPr lang="en-US" sz="2100" dirty="0">
                <a:solidFill>
                  <a:srgbClr val="0070C0"/>
                </a:solidFill>
              </a:rPr>
              <a:t>InitSetting</a:t>
            </a:r>
            <a:r>
              <a:rPr lang="en-US" sz="2100" dirty="0"/>
              <a:t> initSetting = </a:t>
            </a:r>
            <a:r>
              <a:rPr lang="en-US" sz="2100" dirty="0">
                <a:solidFill>
                  <a:srgbClr val="C00000"/>
                </a:solidFill>
              </a:rPr>
              <a:t>new</a:t>
            </a:r>
            <a:r>
              <a:rPr lang="en-US" sz="2100" dirty="0"/>
              <a:t> </a:t>
            </a:r>
            <a:r>
              <a:rPr lang="en-US" sz="2100" dirty="0">
                <a:solidFill>
                  <a:srgbClr val="0070C0"/>
                </a:solidFill>
              </a:rPr>
              <a:t>InitSetting</a:t>
            </a:r>
            <a:r>
              <a:rPr lang="en-US" sz="2100" dirty="0"/>
              <a:t>();</a:t>
            </a:r>
          </a:p>
          <a:p>
            <a:r>
              <a:rPr lang="en-US" sz="2100" dirty="0"/>
              <a:t>	Document doc =	Jsoup.connect(initSetting.getForum().getLink()).timeout(100000).get();</a:t>
            </a:r>
          </a:p>
          <a:p>
            <a:r>
              <a:rPr lang="en-US" sz="2100" dirty="0"/>
              <a:t>	</a:t>
            </a:r>
            <a:r>
              <a:rPr lang="en-US" sz="2100" dirty="0">
                <a:solidFill>
                  <a:srgbClr val="0070C0"/>
                </a:solidFill>
              </a:rPr>
              <a:t>strMSDNForum</a:t>
            </a:r>
            <a:r>
              <a:rPr lang="en-US" sz="2100" dirty="0"/>
              <a:t> = doc.html();</a:t>
            </a:r>
          </a:p>
          <a:p>
            <a:r>
              <a:rPr lang="en-US" sz="2100" dirty="0"/>
              <a:t>	</a:t>
            </a:r>
            <a:r>
              <a:rPr lang="en-US" sz="2100" dirty="0">
                <a:solidFill>
                  <a:srgbClr val="0070C0"/>
                </a:solidFill>
              </a:rPr>
              <a:t>strMSDNForumTitleHis</a:t>
            </a:r>
            <a:r>
              <a:rPr lang="en-US" sz="2100" dirty="0"/>
              <a:t> = </a:t>
            </a:r>
            <a:r>
              <a:rPr lang="en-US" sz="2100" dirty="0">
                <a:solidFill>
                  <a:srgbClr val="0070C0"/>
                </a:solidFill>
              </a:rPr>
              <a:t>strMSDNForumTitleCur</a:t>
            </a:r>
            <a:r>
              <a:rPr lang="en-US" sz="2100" dirty="0"/>
              <a:t>;</a:t>
            </a:r>
          </a:p>
          <a:p>
            <a:r>
              <a:rPr lang="en-US" sz="2100" dirty="0"/>
              <a:t>	</a:t>
            </a:r>
            <a:r>
              <a:rPr lang="en-US" sz="2100" dirty="0">
                <a:solidFill>
                  <a:srgbClr val="0070C0"/>
                </a:solidFill>
              </a:rPr>
              <a:t>strMSDNForumTitleCur</a:t>
            </a:r>
            <a:r>
              <a:rPr lang="en-US" sz="2100" dirty="0"/>
              <a:t> = doc.getElementById("</a:t>
            </a:r>
            <a:r>
              <a:rPr lang="en-US" sz="2100" dirty="0">
                <a:solidFill>
                  <a:srgbClr val="0070C0"/>
                </a:solidFill>
              </a:rPr>
              <a:t>threadList</a:t>
            </a:r>
            <a:r>
              <a:rPr lang="en-US" sz="2100" dirty="0"/>
              <a:t>").toString();</a:t>
            </a:r>
          </a:p>
          <a:p>
            <a:r>
              <a:rPr lang="en-US" sz="2100" dirty="0"/>
              <a:t>	</a:t>
            </a:r>
            <a:r>
              <a:rPr lang="en-US" sz="2100" dirty="0">
                <a:solidFill>
                  <a:srgbClr val="C00000"/>
                </a:solidFill>
              </a:rPr>
              <a:t>return true</a:t>
            </a:r>
            <a:r>
              <a:rPr lang="en-US" sz="2100" dirty="0"/>
              <a:t>;</a:t>
            </a:r>
          </a:p>
          <a:p>
            <a:r>
              <a:rPr lang="en-US" sz="2100" dirty="0"/>
              <a:t>... ...</a:t>
            </a:r>
          </a:p>
          <a:p>
            <a:r>
              <a:rPr lang="en-US" sz="2100" dirty="0"/>
              <a:t>}</a:t>
            </a:r>
          </a:p>
        </p:txBody>
      </p:sp>
    </p:spTree>
    <p:extLst>
      <p:ext uri="{BB962C8B-B14F-4D97-AF65-F5344CB8AC3E}">
        <p14:creationId xmlns:p14="http://schemas.microsoft.com/office/powerpoint/2010/main" val="555682027"/>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a:latin typeface="Segoe UI Light"/>
                <a:ea typeface="微软雅黑" pitchFamily="34" charset="-122"/>
              </a:rPr>
              <a:t>3. </a:t>
            </a:r>
            <a:r>
              <a:rPr lang="zh-CN" altLang="en-US" b="1" dirty="0">
                <a:latin typeface="Segoe UI Light"/>
                <a:ea typeface="微软雅黑" pitchFamily="34" charset="-122"/>
              </a:rPr>
              <a:t>保存网页内容</a:t>
            </a:r>
            <a:endParaRPr lang="en-US" b="1" dirty="0">
              <a:latin typeface="Segoe UI Light"/>
              <a:ea typeface="微软雅黑" pitchFamily="34" charset="-122"/>
            </a:endParaRPr>
          </a:p>
        </p:txBody>
      </p:sp>
      <p:sp>
        <p:nvSpPr>
          <p:cNvPr id="3" name="Content Placeholder 2"/>
          <p:cNvSpPr>
            <a:spLocks noGrp="1"/>
          </p:cNvSpPr>
          <p:nvPr>
            <p:ph type="body" sz="quarter" idx="10"/>
          </p:nvPr>
        </p:nvSpPr>
        <p:spPr/>
        <p:txBody>
          <a:bodyPr>
            <a:normAutofit fontScale="70000" lnSpcReduction="20000"/>
          </a:bodyPr>
          <a:lstStyle/>
          <a:p>
            <a:r>
              <a:rPr lang="en-US" dirty="0">
                <a:solidFill>
                  <a:srgbClr val="6A9A00"/>
                </a:solidFill>
              </a:rPr>
              <a:t>// upload </a:t>
            </a:r>
            <a:r>
              <a:rPr lang="en-US" u="sng" dirty="0">
                <a:solidFill>
                  <a:srgbClr val="6A9A00"/>
                </a:solidFill>
              </a:rPr>
              <a:t>html to Azure Blob</a:t>
            </a:r>
          </a:p>
          <a:p>
            <a:r>
              <a:rPr lang="en-US" b="1" dirty="0">
                <a:solidFill>
                  <a:srgbClr val="C00000"/>
                </a:solidFill>
              </a:rPr>
              <a:t>public</a:t>
            </a:r>
            <a:r>
              <a:rPr lang="en-US" b="1" dirty="0"/>
              <a:t> </a:t>
            </a:r>
            <a:r>
              <a:rPr lang="en-US" b="1" dirty="0">
                <a:solidFill>
                  <a:srgbClr val="C00000"/>
                </a:solidFill>
              </a:rPr>
              <a:t>void</a:t>
            </a:r>
            <a:r>
              <a:rPr lang="en-US" b="1" dirty="0"/>
              <a:t> UploadHtml() {</a:t>
            </a:r>
          </a:p>
          <a:p>
            <a:r>
              <a:rPr lang="en-US" b="1" dirty="0"/>
              <a:t>... ...</a:t>
            </a:r>
          </a:p>
          <a:p>
            <a:pPr lvl="1"/>
            <a:r>
              <a:rPr lang="en-US" dirty="0"/>
              <a:t>CloudStorageAccount storageAccount = CloudStorageAccount.</a:t>
            </a:r>
            <a:r>
              <a:rPr lang="en-US" i="1" dirty="0"/>
              <a:t>parse(storageSetting.getConnectionString());</a:t>
            </a:r>
          </a:p>
          <a:p>
            <a:pPr lvl="1"/>
            <a:r>
              <a:rPr lang="en-US" dirty="0"/>
              <a:t>CloudBlobClient blobClient = storageAccount.createCloudBlobClient();</a:t>
            </a:r>
          </a:p>
          <a:p>
            <a:pPr lvl="1"/>
            <a:r>
              <a:rPr lang="en-US" dirty="0"/>
              <a:t>CloudBlobContainer container = blobClient.getContainerReference(</a:t>
            </a:r>
            <a:r>
              <a:rPr lang="en-US" dirty="0">
                <a:solidFill>
                  <a:srgbClr val="0070C0"/>
                </a:solidFill>
              </a:rPr>
              <a:t>storageSetting</a:t>
            </a:r>
            <a:r>
              <a:rPr lang="en-US" dirty="0"/>
              <a:t>.getContainer());</a:t>
            </a:r>
          </a:p>
          <a:p>
            <a:pPr lvl="1"/>
            <a:r>
              <a:rPr lang="en-US" dirty="0"/>
              <a:t>container.createIfNotExists();</a:t>
            </a:r>
          </a:p>
          <a:p>
            <a:pPr lvl="1"/>
            <a:r>
              <a:rPr lang="en-US" dirty="0"/>
              <a:t>curBlob = container.getBlockBlobReference(</a:t>
            </a:r>
            <a:r>
              <a:rPr lang="en-US" dirty="0">
                <a:solidFill>
                  <a:srgbClr val="0070C0"/>
                </a:solidFill>
              </a:rPr>
              <a:t>storageSetting</a:t>
            </a:r>
            <a:r>
              <a:rPr lang="en-US" dirty="0"/>
              <a:t>.getBlob().getCurrentTitle());</a:t>
            </a:r>
          </a:p>
          <a:p>
            <a:pPr lvl="1"/>
            <a:r>
              <a:rPr lang="en-US" dirty="0"/>
              <a:t>hisBlob = container.getBlockBlobReference(</a:t>
            </a:r>
            <a:r>
              <a:rPr lang="en-US" dirty="0">
                <a:solidFill>
                  <a:srgbClr val="0070C0"/>
                </a:solidFill>
              </a:rPr>
              <a:t>storageSetting</a:t>
            </a:r>
            <a:r>
              <a:rPr lang="en-US" dirty="0"/>
              <a:t>.getBlob().getHistoryTitle());</a:t>
            </a:r>
          </a:p>
          <a:p>
            <a:pPr lvl="1"/>
            <a:r>
              <a:rPr lang="en-US" b="1" dirty="0">
                <a:solidFill>
                  <a:srgbClr val="C00000"/>
                </a:solidFill>
              </a:rPr>
              <a:t>if</a:t>
            </a:r>
            <a:r>
              <a:rPr lang="en-US" b="1" dirty="0"/>
              <a:t> (!hisBlob.exists())</a:t>
            </a:r>
          </a:p>
          <a:p>
            <a:pPr lvl="1"/>
            <a:r>
              <a:rPr lang="en-US" dirty="0"/>
              <a:t>hisBlob.uploadText(strMSDNForumTitleHis, "</a:t>
            </a:r>
            <a:r>
              <a:rPr lang="en-US" dirty="0">
                <a:solidFill>
                  <a:srgbClr val="57B1FB"/>
                </a:solidFill>
              </a:rPr>
              <a:t>UTF-8</a:t>
            </a:r>
            <a:r>
              <a:rPr lang="en-US" dirty="0"/>
              <a:t>", </a:t>
            </a:r>
            <a:r>
              <a:rPr lang="en-US" b="1" dirty="0">
                <a:solidFill>
                  <a:srgbClr val="C00000"/>
                </a:solidFill>
              </a:rPr>
              <a:t>null</a:t>
            </a:r>
            <a:r>
              <a:rPr lang="en-US" b="1" dirty="0"/>
              <a:t>, </a:t>
            </a:r>
            <a:r>
              <a:rPr lang="en-US" b="1" dirty="0">
                <a:solidFill>
                  <a:srgbClr val="C00000"/>
                </a:solidFill>
              </a:rPr>
              <a:t>null</a:t>
            </a:r>
            <a:r>
              <a:rPr lang="en-US" b="1" dirty="0"/>
              <a:t>, </a:t>
            </a:r>
            <a:r>
              <a:rPr lang="en-US" b="1" dirty="0">
                <a:solidFill>
                  <a:srgbClr val="C00000"/>
                </a:solidFill>
              </a:rPr>
              <a:t>null</a:t>
            </a:r>
            <a:r>
              <a:rPr lang="en-US" b="1" dirty="0"/>
              <a:t>);</a:t>
            </a:r>
          </a:p>
          <a:p>
            <a:pPr lvl="1"/>
            <a:r>
              <a:rPr lang="en-US" b="1" dirty="0">
                <a:solidFill>
                  <a:srgbClr val="C00000"/>
                </a:solidFill>
              </a:rPr>
              <a:t>if</a:t>
            </a:r>
            <a:r>
              <a:rPr lang="en-US" b="1" dirty="0"/>
              <a:t> (</a:t>
            </a:r>
            <a:r>
              <a:rPr lang="en-US" b="1" dirty="0" err="1"/>
              <a:t>curBlob.exists</a:t>
            </a:r>
            <a:r>
              <a:rPr lang="en-US" b="1" dirty="0"/>
              <a:t>())</a:t>
            </a:r>
          </a:p>
          <a:p>
            <a:pPr lvl="1"/>
            <a:r>
              <a:rPr lang="en-US" dirty="0"/>
              <a:t>hisBlob.startCopy(curBlob);</a:t>
            </a:r>
          </a:p>
          <a:p>
            <a:pPr lvl="1"/>
            <a:r>
              <a:rPr lang="en-US" b="1" dirty="0">
                <a:solidFill>
                  <a:srgbClr val="C00000"/>
                </a:solidFill>
              </a:rPr>
              <a:t>if</a:t>
            </a:r>
            <a:r>
              <a:rPr lang="en-US" b="1" dirty="0"/>
              <a:t> (strMSDNForumTitleCur.isEmpty()) </a:t>
            </a:r>
            <a:r>
              <a:rPr lang="en-US" b="1" dirty="0">
                <a:solidFill>
                  <a:srgbClr val="C00000"/>
                </a:solidFill>
              </a:rPr>
              <a:t>return</a:t>
            </a:r>
            <a:r>
              <a:rPr lang="en-US" b="1" dirty="0"/>
              <a:t>;</a:t>
            </a:r>
          </a:p>
          <a:p>
            <a:pPr lvl="1"/>
            <a:r>
              <a:rPr lang="en-US" dirty="0"/>
              <a:t>curBlob.uploadText(strMSDNForumTitleCur, "</a:t>
            </a:r>
            <a:r>
              <a:rPr lang="en-US" dirty="0">
                <a:solidFill>
                  <a:srgbClr val="57B1FB"/>
                </a:solidFill>
              </a:rPr>
              <a:t>UTF-8</a:t>
            </a:r>
            <a:r>
              <a:rPr lang="en-US" dirty="0"/>
              <a:t>", </a:t>
            </a:r>
            <a:r>
              <a:rPr lang="en-US" b="1" dirty="0">
                <a:solidFill>
                  <a:srgbClr val="C00000"/>
                </a:solidFill>
              </a:rPr>
              <a:t>null</a:t>
            </a:r>
            <a:r>
              <a:rPr lang="en-US" b="1" dirty="0"/>
              <a:t>, </a:t>
            </a:r>
            <a:r>
              <a:rPr lang="en-US" b="1" dirty="0">
                <a:solidFill>
                  <a:srgbClr val="C00000"/>
                </a:solidFill>
              </a:rPr>
              <a:t>null</a:t>
            </a:r>
            <a:r>
              <a:rPr lang="en-US" b="1" dirty="0"/>
              <a:t>, </a:t>
            </a:r>
            <a:r>
              <a:rPr lang="en-US" b="1" dirty="0">
                <a:solidFill>
                  <a:srgbClr val="C00000"/>
                </a:solidFill>
              </a:rPr>
              <a:t>null</a:t>
            </a:r>
            <a:r>
              <a:rPr lang="en-US" b="1" dirty="0"/>
              <a:t>);</a:t>
            </a:r>
            <a:endParaRPr lang="en-US" dirty="0"/>
          </a:p>
          <a:p>
            <a:r>
              <a:rPr lang="en-US" dirty="0"/>
              <a:t>... ...</a:t>
            </a:r>
          </a:p>
          <a:p>
            <a:r>
              <a:rPr lang="en-US" dirty="0"/>
              <a:t>}</a:t>
            </a:r>
            <a:endParaRPr lang="en-US" sz="2100" dirty="0"/>
          </a:p>
        </p:txBody>
      </p:sp>
    </p:spTree>
    <p:extLst>
      <p:ext uri="{BB962C8B-B14F-4D97-AF65-F5344CB8AC3E}">
        <p14:creationId xmlns:p14="http://schemas.microsoft.com/office/powerpoint/2010/main" val="288550598"/>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altLang="zh-CN" b="1" dirty="0">
                <a:latin typeface="Segoe UI Light"/>
                <a:ea typeface="微软雅黑" pitchFamily="34" charset="-122"/>
              </a:rPr>
              <a:t>4</a:t>
            </a:r>
            <a:r>
              <a:rPr lang="en-US" b="1" dirty="0">
                <a:latin typeface="Segoe UI Light"/>
                <a:ea typeface="微软雅黑" pitchFamily="34" charset="-122"/>
              </a:rPr>
              <a:t>. </a:t>
            </a:r>
            <a:r>
              <a:rPr lang="zh-CN" altLang="en-US" b="1" dirty="0">
                <a:latin typeface="Segoe UI Light"/>
                <a:ea typeface="微软雅黑" pitchFamily="34" charset="-122"/>
              </a:rPr>
              <a:t>添加新帖消息</a:t>
            </a:r>
            <a:endParaRPr lang="en-US" b="1" dirty="0">
              <a:latin typeface="Segoe UI Light"/>
              <a:ea typeface="微软雅黑" pitchFamily="34" charset="-122"/>
            </a:endParaRPr>
          </a:p>
        </p:txBody>
      </p:sp>
      <p:sp>
        <p:nvSpPr>
          <p:cNvPr id="3" name="Content Placeholder 2"/>
          <p:cNvSpPr>
            <a:spLocks noGrp="1"/>
          </p:cNvSpPr>
          <p:nvPr>
            <p:ph type="body" sz="quarter" idx="10"/>
          </p:nvPr>
        </p:nvSpPr>
        <p:spPr/>
        <p:txBody>
          <a:bodyPr>
            <a:normAutofit lnSpcReduction="10000"/>
          </a:bodyPr>
          <a:lstStyle/>
          <a:p>
            <a:r>
              <a:rPr lang="en-US" b="1" dirty="0">
                <a:solidFill>
                  <a:srgbClr val="C00000"/>
                </a:solidFill>
              </a:rPr>
              <a:t>public</a:t>
            </a:r>
            <a:r>
              <a:rPr lang="en-US" b="1" dirty="0"/>
              <a:t> </a:t>
            </a:r>
            <a:r>
              <a:rPr lang="en-US" b="1" dirty="0">
                <a:solidFill>
                  <a:srgbClr val="C00000"/>
                </a:solidFill>
              </a:rPr>
              <a:t>void</a:t>
            </a:r>
            <a:r>
              <a:rPr lang="en-US" b="1" dirty="0"/>
              <a:t> </a:t>
            </a:r>
            <a:r>
              <a:rPr lang="en-US" dirty="0"/>
              <a:t>createQueue(List&lt;String&gt; titleList) </a:t>
            </a:r>
            <a:r>
              <a:rPr lang="en-US" b="1" dirty="0"/>
              <a:t>{</a:t>
            </a:r>
          </a:p>
          <a:p>
            <a:pPr lvl="1"/>
            <a:r>
              <a:rPr lang="en-US" dirty="0"/>
              <a:t>CloudStorageAccount storageAccount = CloudStorageAccount.</a:t>
            </a:r>
            <a:r>
              <a:rPr lang="en-US" i="1" dirty="0"/>
              <a:t>parse(</a:t>
            </a:r>
            <a:r>
              <a:rPr lang="en-US" i="1" dirty="0">
                <a:solidFill>
                  <a:srgbClr val="00B0F0"/>
                </a:solidFill>
              </a:rPr>
              <a:t>storageSetting</a:t>
            </a:r>
            <a:r>
              <a:rPr lang="en-US" i="1" dirty="0"/>
              <a:t>.getConnectionString());</a:t>
            </a:r>
          </a:p>
          <a:p>
            <a:pPr lvl="1"/>
            <a:r>
              <a:rPr lang="en-US" dirty="0"/>
              <a:t>CloudQueueClient cloudQueueClient = storageAccount.createCloudQueueClient();</a:t>
            </a:r>
          </a:p>
          <a:p>
            <a:pPr lvl="1"/>
            <a:r>
              <a:rPr lang="en-US" dirty="0"/>
              <a:t>CloudQueue queue = cloudQueueClient.getQueueReference(</a:t>
            </a:r>
            <a:r>
              <a:rPr lang="en-US" dirty="0">
                <a:solidFill>
                  <a:srgbClr val="00B0F0"/>
                </a:solidFill>
              </a:rPr>
              <a:t>storageSetting</a:t>
            </a:r>
            <a:r>
              <a:rPr lang="en-US" dirty="0"/>
              <a:t>.getQueue());</a:t>
            </a:r>
          </a:p>
          <a:p>
            <a:pPr lvl="1"/>
            <a:r>
              <a:rPr lang="en-US" dirty="0"/>
              <a:t>queue.createIfNotExists();</a:t>
            </a:r>
          </a:p>
          <a:p>
            <a:pPr lvl="1"/>
            <a:r>
              <a:rPr lang="nn-NO" b="1" dirty="0">
                <a:solidFill>
                  <a:srgbClr val="C00000"/>
                </a:solidFill>
              </a:rPr>
              <a:t>for</a:t>
            </a:r>
            <a:r>
              <a:rPr lang="nn-NO" b="1" dirty="0"/>
              <a:t> (</a:t>
            </a:r>
            <a:r>
              <a:rPr lang="nn-NO" b="1" dirty="0">
                <a:solidFill>
                  <a:srgbClr val="C00000"/>
                </a:solidFill>
              </a:rPr>
              <a:t>int</a:t>
            </a:r>
            <a:r>
              <a:rPr lang="nn-NO" b="1" dirty="0"/>
              <a:t> i = 0; i &lt; titleList.size(); i++) {</a:t>
            </a:r>
          </a:p>
          <a:p>
            <a:pPr lvl="1"/>
            <a:r>
              <a:rPr lang="en-US" dirty="0"/>
              <a:t>CloudQueueMessage titleMessage = </a:t>
            </a:r>
            <a:r>
              <a:rPr lang="en-US" b="1" dirty="0"/>
              <a:t>new CloudQueueMessage(titleList.get(i));</a:t>
            </a:r>
          </a:p>
          <a:p>
            <a:pPr lvl="1"/>
            <a:r>
              <a:rPr lang="en-US" dirty="0"/>
              <a:t>queue.addMessage(titleMessage);</a:t>
            </a:r>
          </a:p>
          <a:p>
            <a:pPr lvl="1"/>
            <a:r>
              <a:rPr lang="en-US" dirty="0"/>
              <a:t>System.</a:t>
            </a:r>
            <a:r>
              <a:rPr lang="en-US" b="1" i="1" dirty="0"/>
              <a:t>out.println("</a:t>
            </a:r>
            <a:r>
              <a:rPr lang="en-US" b="1" i="1" dirty="0">
                <a:solidFill>
                  <a:srgbClr val="00B0F0"/>
                </a:solidFill>
              </a:rPr>
              <a:t>add new message</a:t>
            </a:r>
            <a:r>
              <a:rPr lang="en-US" b="1" i="1" dirty="0"/>
              <a:t>");</a:t>
            </a:r>
          </a:p>
          <a:p>
            <a:r>
              <a:rPr lang="en-US" dirty="0"/>
              <a:t>}</a:t>
            </a:r>
            <a:endParaRPr lang="en-US" sz="7200" dirty="0"/>
          </a:p>
        </p:txBody>
      </p:sp>
    </p:spTree>
    <p:extLst>
      <p:ext uri="{BB962C8B-B14F-4D97-AF65-F5344CB8AC3E}">
        <p14:creationId xmlns:p14="http://schemas.microsoft.com/office/powerpoint/2010/main" val="1800666221"/>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altLang="zh-CN" b="1" dirty="0">
                <a:latin typeface="Segoe UI Light"/>
                <a:ea typeface="微软雅黑" pitchFamily="34" charset="-122"/>
              </a:rPr>
              <a:t>5</a:t>
            </a:r>
            <a:r>
              <a:rPr lang="en-US" b="1" dirty="0">
                <a:latin typeface="Segoe UI Light"/>
                <a:ea typeface="微软雅黑" pitchFamily="34" charset="-122"/>
              </a:rPr>
              <a:t>. </a:t>
            </a:r>
            <a:r>
              <a:rPr lang="zh-CN" altLang="en-US" b="1" dirty="0">
                <a:latin typeface="Segoe UI Light"/>
                <a:ea typeface="微软雅黑" pitchFamily="34" charset="-122"/>
              </a:rPr>
              <a:t>发送邮件</a:t>
            </a:r>
            <a:endParaRPr lang="en-US" b="1" dirty="0">
              <a:latin typeface="Segoe UI Light"/>
              <a:ea typeface="微软雅黑" pitchFamily="34" charset="-122"/>
            </a:endParaRPr>
          </a:p>
        </p:txBody>
      </p:sp>
      <p:sp>
        <p:nvSpPr>
          <p:cNvPr id="3" name="Content Placeholder 2"/>
          <p:cNvSpPr>
            <a:spLocks noGrp="1"/>
          </p:cNvSpPr>
          <p:nvPr>
            <p:ph type="body" sz="quarter" idx="10"/>
          </p:nvPr>
        </p:nvSpPr>
        <p:spPr/>
        <p:txBody>
          <a:bodyPr>
            <a:normAutofit fontScale="85000" lnSpcReduction="20000"/>
          </a:bodyPr>
          <a:lstStyle/>
          <a:p>
            <a:r>
              <a:rPr lang="en-US" b="1" dirty="0">
                <a:solidFill>
                  <a:srgbClr val="C00000"/>
                </a:solidFill>
              </a:rPr>
              <a:t>public</a:t>
            </a:r>
            <a:r>
              <a:rPr lang="en-US" b="1" dirty="0"/>
              <a:t> </a:t>
            </a:r>
            <a:r>
              <a:rPr lang="en-US" b="1" dirty="0">
                <a:solidFill>
                  <a:srgbClr val="C00000"/>
                </a:solidFill>
              </a:rPr>
              <a:t>void</a:t>
            </a:r>
            <a:r>
              <a:rPr lang="en-US" b="1" dirty="0"/>
              <a:t> </a:t>
            </a:r>
            <a:r>
              <a:rPr lang="en-US" dirty="0"/>
              <a:t>SendMail </a:t>
            </a:r>
            <a:r>
              <a:rPr lang="en-US" b="1" dirty="0"/>
              <a:t>() {</a:t>
            </a:r>
          </a:p>
          <a:p>
            <a:r>
              <a:rPr lang="en-US" b="1" dirty="0">
                <a:solidFill>
                  <a:srgbClr val="C00000"/>
                </a:solidFill>
              </a:rPr>
              <a:t>... ...</a:t>
            </a:r>
            <a:endParaRPr lang="en-US" b="1" dirty="0"/>
          </a:p>
          <a:p>
            <a:pPr lvl="1"/>
            <a:r>
              <a:rPr lang="en-US" dirty="0">
                <a:solidFill>
                  <a:srgbClr val="C00000"/>
                </a:solidFill>
              </a:rPr>
              <a:t>Properties</a:t>
            </a:r>
            <a:r>
              <a:rPr lang="en-US" dirty="0"/>
              <a:t> properties = </a:t>
            </a:r>
            <a:r>
              <a:rPr lang="en-US" b="1" dirty="0"/>
              <a:t>new </a:t>
            </a:r>
            <a:r>
              <a:rPr lang="en-US" b="1" dirty="0">
                <a:solidFill>
                  <a:srgbClr val="C00000"/>
                </a:solidFill>
              </a:rPr>
              <a:t>Properties</a:t>
            </a:r>
            <a:r>
              <a:rPr lang="en-US" b="1" dirty="0"/>
              <a:t>();</a:t>
            </a:r>
          </a:p>
          <a:p>
            <a:pPr lvl="1"/>
            <a:r>
              <a:rPr lang="en-US" dirty="0"/>
              <a:t>properties.put("</a:t>
            </a:r>
            <a:r>
              <a:rPr lang="en-US" dirty="0">
                <a:solidFill>
                  <a:srgbClr val="0070C0"/>
                </a:solidFill>
              </a:rPr>
              <a:t>mail.transport.protocol</a:t>
            </a:r>
            <a:r>
              <a:rPr lang="en-US" dirty="0"/>
              <a:t>", "</a:t>
            </a:r>
            <a:r>
              <a:rPr lang="en-US" dirty="0">
                <a:solidFill>
                  <a:srgbClr val="0070C0"/>
                </a:solidFill>
              </a:rPr>
              <a:t>smtp</a:t>
            </a:r>
            <a:r>
              <a:rPr lang="en-US" dirty="0"/>
              <a:t>");</a:t>
            </a:r>
          </a:p>
          <a:p>
            <a:pPr lvl="1"/>
            <a:r>
              <a:rPr lang="en-US" dirty="0"/>
              <a:t>properties.put("</a:t>
            </a:r>
            <a:r>
              <a:rPr lang="en-US" dirty="0">
                <a:solidFill>
                  <a:srgbClr val="0070C0"/>
                </a:solidFill>
              </a:rPr>
              <a:t>mail.smtp.host</a:t>
            </a:r>
            <a:r>
              <a:rPr lang="en-US" dirty="0"/>
              <a:t>", </a:t>
            </a:r>
            <a:r>
              <a:rPr lang="en-US" b="1" i="1" dirty="0">
                <a:solidFill>
                  <a:srgbClr val="0070C0"/>
                </a:solidFill>
              </a:rPr>
              <a:t>SMTP_HOST_NAME</a:t>
            </a:r>
            <a:r>
              <a:rPr lang="en-US" b="1" i="1" dirty="0"/>
              <a:t>);</a:t>
            </a:r>
          </a:p>
          <a:p>
            <a:pPr lvl="1"/>
            <a:r>
              <a:rPr lang="en-US" dirty="0"/>
              <a:t>properties.put("</a:t>
            </a:r>
            <a:r>
              <a:rPr lang="en-US" dirty="0">
                <a:solidFill>
                  <a:srgbClr val="0070C0"/>
                </a:solidFill>
              </a:rPr>
              <a:t>mail.smtp.port</a:t>
            </a:r>
            <a:r>
              <a:rPr lang="en-US" dirty="0"/>
              <a:t>", 587);</a:t>
            </a:r>
          </a:p>
          <a:p>
            <a:pPr lvl="1"/>
            <a:r>
              <a:rPr lang="en-US" dirty="0"/>
              <a:t>properties.put("</a:t>
            </a:r>
            <a:r>
              <a:rPr lang="en-US" dirty="0">
                <a:solidFill>
                  <a:srgbClr val="00B0F0"/>
                </a:solidFill>
              </a:rPr>
              <a:t>mail.smtp.auth</a:t>
            </a:r>
            <a:r>
              <a:rPr lang="en-US" dirty="0"/>
              <a:t>", "</a:t>
            </a:r>
            <a:r>
              <a:rPr lang="en-US" dirty="0">
                <a:solidFill>
                  <a:srgbClr val="00B0F0"/>
                </a:solidFill>
              </a:rPr>
              <a:t>true</a:t>
            </a:r>
            <a:r>
              <a:rPr lang="en-US" dirty="0"/>
              <a:t>");</a:t>
            </a:r>
            <a:endParaRPr lang="en-US" b="1" dirty="0"/>
          </a:p>
          <a:p>
            <a:pPr lvl="1"/>
            <a:r>
              <a:rPr lang="en-US" b="1" dirty="0"/>
              <a:t>... ...</a:t>
            </a:r>
          </a:p>
          <a:p>
            <a:pPr lvl="1"/>
            <a:r>
              <a:rPr lang="en-US" dirty="0"/>
              <a:t>bodyPart.setContent(content,"</a:t>
            </a:r>
            <a:r>
              <a:rPr lang="en-US" dirty="0">
                <a:solidFill>
                  <a:srgbClr val="00B0F0"/>
                </a:solidFill>
              </a:rPr>
              <a:t>text/html;charset=UTF-8</a:t>
            </a:r>
            <a:r>
              <a:rPr lang="en-US" dirty="0"/>
              <a:t>");</a:t>
            </a:r>
          </a:p>
          <a:p>
            <a:pPr lvl="1"/>
            <a:r>
              <a:rPr lang="en-US" dirty="0"/>
              <a:t>multipart.addBodyPart(bodyPart);</a:t>
            </a:r>
          </a:p>
          <a:p>
            <a:pPr lvl="1"/>
            <a:r>
              <a:rPr lang="en-US" dirty="0"/>
              <a:t>message.setFrom(</a:t>
            </a:r>
            <a:r>
              <a:rPr lang="en-US" b="1" dirty="0"/>
              <a:t>new InternetAddress(sendGridInit.getAccount()));</a:t>
            </a:r>
          </a:p>
          <a:p>
            <a:pPr lvl="1"/>
            <a:r>
              <a:rPr lang="en-US" dirty="0">
                <a:solidFill>
                  <a:srgbClr val="C00000"/>
                </a:solidFill>
              </a:rPr>
              <a:t>Transport</a:t>
            </a:r>
            <a:r>
              <a:rPr lang="en-US" dirty="0"/>
              <a:t> transport = mailSession.getTransport();</a:t>
            </a:r>
          </a:p>
          <a:p>
            <a:pPr lvl="1"/>
            <a:r>
              <a:rPr lang="en-US" dirty="0"/>
              <a:t>transport.connect();</a:t>
            </a:r>
          </a:p>
          <a:p>
            <a:pPr lvl="1"/>
            <a:r>
              <a:rPr lang="en-US" dirty="0"/>
              <a:t>transport.sendMessage(message,  message.getAllRecipients());</a:t>
            </a:r>
          </a:p>
          <a:p>
            <a:pPr lvl="1"/>
            <a:r>
              <a:rPr lang="en-US" dirty="0"/>
              <a:t>transport.close();</a:t>
            </a:r>
          </a:p>
          <a:p>
            <a:r>
              <a:rPr lang="en-US" dirty="0"/>
              <a:t>... ...</a:t>
            </a:r>
          </a:p>
          <a:p>
            <a:r>
              <a:rPr lang="en-US" dirty="0"/>
              <a:t>}</a:t>
            </a:r>
            <a:endParaRPr lang="en-US" sz="2100" dirty="0"/>
          </a:p>
        </p:txBody>
      </p:sp>
    </p:spTree>
    <p:extLst>
      <p:ext uri="{BB962C8B-B14F-4D97-AF65-F5344CB8AC3E}">
        <p14:creationId xmlns:p14="http://schemas.microsoft.com/office/powerpoint/2010/main" val="3912248240"/>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bwMode="auto">
          <a:xfrm>
            <a:off x="978778" y="1579045"/>
            <a:ext cx="4081464" cy="4164530"/>
          </a:xfrm>
          <a:prstGeom prst="rect">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zh-CN" alt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a:xfrm>
            <a:off x="987152" y="3343994"/>
            <a:ext cx="3881438" cy="747897"/>
          </a:xfrm>
        </p:spPr>
        <p:txBody>
          <a:bodyPr/>
          <a:lstStyle/>
          <a:p>
            <a:pPr algn="r"/>
            <a:r>
              <a:rPr lang="zh-CN" altLang="en-US" b="1" dirty="0">
                <a:solidFill>
                  <a:schemeClr val="tx1">
                    <a:alpha val="99000"/>
                  </a:schemeClr>
                </a:solidFill>
                <a:latin typeface="微软雅黑" pitchFamily="34" charset="-122"/>
                <a:ea typeface="微软雅黑" pitchFamily="34" charset="-122"/>
              </a:rPr>
              <a:t>内容概要</a:t>
            </a:r>
            <a:endParaRPr lang="en-US" b="1" dirty="0">
              <a:solidFill>
                <a:schemeClr val="tx1">
                  <a:alpha val="99000"/>
                </a:schemeClr>
              </a:solidFill>
              <a:latin typeface="微软雅黑" pitchFamily="34" charset="-122"/>
              <a:ea typeface="微软雅黑" pitchFamily="34" charset="-122"/>
            </a:endParaRPr>
          </a:p>
        </p:txBody>
      </p:sp>
      <p:sp>
        <p:nvSpPr>
          <p:cNvPr id="5" name="Freeform 21"/>
          <p:cNvSpPr>
            <a:spLocks noEditPoints="1"/>
          </p:cNvSpPr>
          <p:nvPr/>
        </p:nvSpPr>
        <p:spPr bwMode="black">
          <a:xfrm>
            <a:off x="4162305" y="5029198"/>
            <a:ext cx="820590" cy="657225"/>
          </a:xfrm>
          <a:custGeom>
            <a:avLst/>
            <a:gdLst>
              <a:gd name="T0" fmla="*/ 22 w 300"/>
              <a:gd name="T1" fmla="*/ 45 h 240"/>
              <a:gd name="T2" fmla="*/ 22 w 300"/>
              <a:gd name="T3" fmla="*/ 141 h 240"/>
              <a:gd name="T4" fmla="*/ 0 w 300"/>
              <a:gd name="T5" fmla="*/ 149 h 240"/>
              <a:gd name="T6" fmla="*/ 0 w 300"/>
              <a:gd name="T7" fmla="*/ 34 h 240"/>
              <a:gd name="T8" fmla="*/ 22 w 300"/>
              <a:gd name="T9" fmla="*/ 45 h 240"/>
              <a:gd name="T10" fmla="*/ 223 w 300"/>
              <a:gd name="T11" fmla="*/ 19 h 240"/>
              <a:gd name="T12" fmla="*/ 105 w 300"/>
              <a:gd name="T13" fmla="*/ 19 h 240"/>
              <a:gd name="T14" fmla="*/ 34 w 300"/>
              <a:gd name="T15" fmla="*/ 44 h 240"/>
              <a:gd name="T16" fmla="*/ 34 w 300"/>
              <a:gd name="T17" fmla="*/ 141 h 240"/>
              <a:gd name="T18" fmla="*/ 53 w 300"/>
              <a:gd name="T19" fmla="*/ 145 h 240"/>
              <a:gd name="T20" fmla="*/ 125 w 300"/>
              <a:gd name="T21" fmla="*/ 149 h 240"/>
              <a:gd name="T22" fmla="*/ 142 w 300"/>
              <a:gd name="T23" fmla="*/ 133 h 240"/>
              <a:gd name="T24" fmla="*/ 139 w 300"/>
              <a:gd name="T25" fmla="*/ 123 h 240"/>
              <a:gd name="T26" fmla="*/ 141 w 300"/>
              <a:gd name="T27" fmla="*/ 114 h 240"/>
              <a:gd name="T28" fmla="*/ 149 w 300"/>
              <a:gd name="T29" fmla="*/ 100 h 240"/>
              <a:gd name="T30" fmla="*/ 146 w 300"/>
              <a:gd name="T31" fmla="*/ 92 h 240"/>
              <a:gd name="T32" fmla="*/ 148 w 300"/>
              <a:gd name="T33" fmla="*/ 82 h 240"/>
              <a:gd name="T34" fmla="*/ 155 w 300"/>
              <a:gd name="T35" fmla="*/ 69 h 240"/>
              <a:gd name="T36" fmla="*/ 151 w 300"/>
              <a:gd name="T37" fmla="*/ 59 h 240"/>
              <a:gd name="T38" fmla="*/ 151 w 300"/>
              <a:gd name="T39" fmla="*/ 50 h 240"/>
              <a:gd name="T40" fmla="*/ 225 w 300"/>
              <a:gd name="T41" fmla="*/ 50 h 240"/>
              <a:gd name="T42" fmla="*/ 243 w 300"/>
              <a:gd name="T43" fmla="*/ 36 h 240"/>
              <a:gd name="T44" fmla="*/ 223 w 300"/>
              <a:gd name="T45" fmla="*/ 19 h 240"/>
              <a:gd name="T46" fmla="*/ 278 w 300"/>
              <a:gd name="T47" fmla="*/ 15 h 240"/>
              <a:gd name="T48" fmla="*/ 258 w 300"/>
              <a:gd name="T49" fmla="*/ 15 h 240"/>
              <a:gd name="T50" fmla="*/ 258 w 300"/>
              <a:gd name="T51" fmla="*/ 54 h 240"/>
              <a:gd name="T52" fmla="*/ 278 w 300"/>
              <a:gd name="T53" fmla="*/ 54 h 240"/>
              <a:gd name="T54" fmla="*/ 278 w 300"/>
              <a:gd name="T55" fmla="*/ 15 h 240"/>
              <a:gd name="T56" fmla="*/ 300 w 300"/>
              <a:gd name="T57" fmla="*/ 0 h 240"/>
              <a:gd name="T58" fmla="*/ 285 w 300"/>
              <a:gd name="T59" fmla="*/ 0 h 240"/>
              <a:gd name="T60" fmla="*/ 285 w 300"/>
              <a:gd name="T61" fmla="*/ 69 h 240"/>
              <a:gd name="T62" fmla="*/ 300 w 300"/>
              <a:gd name="T63" fmla="*/ 69 h 240"/>
              <a:gd name="T64" fmla="*/ 300 w 300"/>
              <a:gd name="T65" fmla="*/ 0 h 240"/>
              <a:gd name="T66" fmla="*/ 300 w 300"/>
              <a:gd name="T67" fmla="*/ 81 h 240"/>
              <a:gd name="T68" fmla="*/ 291 w 300"/>
              <a:gd name="T69" fmla="*/ 81 h 240"/>
              <a:gd name="T70" fmla="*/ 291 w 300"/>
              <a:gd name="T71" fmla="*/ 231 h 240"/>
              <a:gd name="T72" fmla="*/ 0 w 300"/>
              <a:gd name="T73" fmla="*/ 231 h 240"/>
              <a:gd name="T74" fmla="*/ 0 w 300"/>
              <a:gd name="T75" fmla="*/ 240 h 240"/>
              <a:gd name="T76" fmla="*/ 300 w 300"/>
              <a:gd name="T77" fmla="*/ 240 h 240"/>
              <a:gd name="T78" fmla="*/ 300 w 300"/>
              <a:gd name="T79" fmla="*/ 81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00" h="240">
                <a:moveTo>
                  <a:pt x="22" y="45"/>
                </a:moveTo>
                <a:cubicBezTo>
                  <a:pt x="22" y="141"/>
                  <a:pt x="22" y="141"/>
                  <a:pt x="22" y="141"/>
                </a:cubicBezTo>
                <a:cubicBezTo>
                  <a:pt x="22" y="149"/>
                  <a:pt x="22" y="149"/>
                  <a:pt x="0" y="149"/>
                </a:cubicBezTo>
                <a:cubicBezTo>
                  <a:pt x="0" y="125"/>
                  <a:pt x="0" y="74"/>
                  <a:pt x="0" y="34"/>
                </a:cubicBezTo>
                <a:cubicBezTo>
                  <a:pt x="22" y="34"/>
                  <a:pt x="22" y="34"/>
                  <a:pt x="22" y="45"/>
                </a:cubicBezTo>
                <a:close/>
                <a:moveTo>
                  <a:pt x="223" y="19"/>
                </a:moveTo>
                <a:cubicBezTo>
                  <a:pt x="105" y="19"/>
                  <a:pt x="105" y="19"/>
                  <a:pt x="105" y="19"/>
                </a:cubicBezTo>
                <a:cubicBezTo>
                  <a:pt x="80" y="19"/>
                  <a:pt x="60" y="40"/>
                  <a:pt x="34" y="44"/>
                </a:cubicBezTo>
                <a:cubicBezTo>
                  <a:pt x="34" y="141"/>
                  <a:pt x="34" y="141"/>
                  <a:pt x="34" y="141"/>
                </a:cubicBezTo>
                <a:cubicBezTo>
                  <a:pt x="41" y="141"/>
                  <a:pt x="46" y="142"/>
                  <a:pt x="53" y="145"/>
                </a:cubicBezTo>
                <a:cubicBezTo>
                  <a:pt x="73" y="152"/>
                  <a:pt x="125" y="149"/>
                  <a:pt x="125" y="149"/>
                </a:cubicBezTo>
                <a:cubicBezTo>
                  <a:pt x="135" y="149"/>
                  <a:pt x="142" y="142"/>
                  <a:pt x="142" y="133"/>
                </a:cubicBezTo>
                <a:cubicBezTo>
                  <a:pt x="142" y="129"/>
                  <a:pt x="141" y="126"/>
                  <a:pt x="139" y="123"/>
                </a:cubicBezTo>
                <a:cubicBezTo>
                  <a:pt x="140" y="120"/>
                  <a:pt x="140" y="117"/>
                  <a:pt x="141" y="114"/>
                </a:cubicBezTo>
                <a:cubicBezTo>
                  <a:pt x="146" y="111"/>
                  <a:pt x="149" y="106"/>
                  <a:pt x="149" y="100"/>
                </a:cubicBezTo>
                <a:cubicBezTo>
                  <a:pt x="149" y="97"/>
                  <a:pt x="148" y="94"/>
                  <a:pt x="146" y="92"/>
                </a:cubicBezTo>
                <a:cubicBezTo>
                  <a:pt x="147" y="88"/>
                  <a:pt x="148" y="85"/>
                  <a:pt x="148" y="82"/>
                </a:cubicBezTo>
                <a:cubicBezTo>
                  <a:pt x="153" y="79"/>
                  <a:pt x="155" y="75"/>
                  <a:pt x="155" y="69"/>
                </a:cubicBezTo>
                <a:cubicBezTo>
                  <a:pt x="155" y="63"/>
                  <a:pt x="153" y="62"/>
                  <a:pt x="151" y="59"/>
                </a:cubicBezTo>
                <a:cubicBezTo>
                  <a:pt x="151" y="56"/>
                  <a:pt x="151" y="53"/>
                  <a:pt x="151" y="50"/>
                </a:cubicBezTo>
                <a:cubicBezTo>
                  <a:pt x="151" y="49"/>
                  <a:pt x="218" y="50"/>
                  <a:pt x="225" y="50"/>
                </a:cubicBezTo>
                <a:cubicBezTo>
                  <a:pt x="232" y="50"/>
                  <a:pt x="243" y="47"/>
                  <a:pt x="243" y="36"/>
                </a:cubicBezTo>
                <a:cubicBezTo>
                  <a:pt x="243" y="24"/>
                  <a:pt x="232" y="19"/>
                  <a:pt x="223" y="19"/>
                </a:cubicBezTo>
                <a:close/>
                <a:moveTo>
                  <a:pt x="278" y="15"/>
                </a:moveTo>
                <a:cubicBezTo>
                  <a:pt x="258" y="15"/>
                  <a:pt x="258" y="15"/>
                  <a:pt x="258" y="15"/>
                </a:cubicBezTo>
                <a:cubicBezTo>
                  <a:pt x="258" y="54"/>
                  <a:pt x="258" y="54"/>
                  <a:pt x="258" y="54"/>
                </a:cubicBezTo>
                <a:cubicBezTo>
                  <a:pt x="278" y="54"/>
                  <a:pt x="278" y="54"/>
                  <a:pt x="278" y="54"/>
                </a:cubicBezTo>
                <a:lnTo>
                  <a:pt x="278" y="15"/>
                </a:lnTo>
                <a:close/>
                <a:moveTo>
                  <a:pt x="300" y="0"/>
                </a:moveTo>
                <a:cubicBezTo>
                  <a:pt x="285" y="0"/>
                  <a:pt x="285" y="0"/>
                  <a:pt x="285" y="0"/>
                </a:cubicBezTo>
                <a:cubicBezTo>
                  <a:pt x="285" y="69"/>
                  <a:pt x="285" y="69"/>
                  <a:pt x="285" y="69"/>
                </a:cubicBezTo>
                <a:cubicBezTo>
                  <a:pt x="300" y="69"/>
                  <a:pt x="300" y="69"/>
                  <a:pt x="300" y="69"/>
                </a:cubicBezTo>
                <a:lnTo>
                  <a:pt x="300" y="0"/>
                </a:lnTo>
                <a:close/>
                <a:moveTo>
                  <a:pt x="300" y="81"/>
                </a:moveTo>
                <a:cubicBezTo>
                  <a:pt x="291" y="81"/>
                  <a:pt x="291" y="81"/>
                  <a:pt x="291" y="81"/>
                </a:cubicBezTo>
                <a:cubicBezTo>
                  <a:pt x="291" y="231"/>
                  <a:pt x="291" y="231"/>
                  <a:pt x="291" y="231"/>
                </a:cubicBezTo>
                <a:cubicBezTo>
                  <a:pt x="0" y="231"/>
                  <a:pt x="0" y="231"/>
                  <a:pt x="0" y="231"/>
                </a:cubicBezTo>
                <a:cubicBezTo>
                  <a:pt x="0" y="240"/>
                  <a:pt x="0" y="240"/>
                  <a:pt x="0" y="240"/>
                </a:cubicBezTo>
                <a:cubicBezTo>
                  <a:pt x="300" y="240"/>
                  <a:pt x="300" y="240"/>
                  <a:pt x="300" y="240"/>
                </a:cubicBezTo>
                <a:lnTo>
                  <a:pt x="300" y="81"/>
                </a:ln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
        <p:nvSpPr>
          <p:cNvPr id="6" name="矩形 5"/>
          <p:cNvSpPr/>
          <p:nvPr/>
        </p:nvSpPr>
        <p:spPr>
          <a:xfrm>
            <a:off x="5276197" y="1654550"/>
            <a:ext cx="6232632" cy="2554545"/>
          </a:xfrm>
          <a:prstGeom prst="rect">
            <a:avLst/>
          </a:prstGeom>
        </p:spPr>
        <p:txBody>
          <a:bodyPr wrap="square">
            <a:spAutoFit/>
          </a:bodyPr>
          <a:lstStyle/>
          <a:p>
            <a:r>
              <a:rPr lang="zh-CN" altLang="en-US" sz="3200" spc="-53" dirty="0">
                <a:solidFill>
                  <a:schemeClr val="bg1">
                    <a:lumMod val="50000"/>
                    <a:lumOff val="50000"/>
                  </a:schemeClr>
                </a:solidFill>
                <a:latin typeface="微软雅黑" pitchFamily="34" charset="-122"/>
                <a:ea typeface="微软雅黑" pitchFamily="34" charset="-122"/>
              </a:rPr>
              <a:t>了解</a:t>
            </a:r>
            <a:r>
              <a:rPr lang="en-US" altLang="zh-CN" sz="3200" spc="-53" dirty="0">
                <a:solidFill>
                  <a:schemeClr val="bg1">
                    <a:lumMod val="50000"/>
                    <a:lumOff val="50000"/>
                  </a:schemeClr>
                </a:solidFill>
                <a:latin typeface="微软雅黑" pitchFamily="34" charset="-122"/>
                <a:ea typeface="微软雅黑" pitchFamily="34" charset="-122"/>
              </a:rPr>
              <a:t>Azure Storage &amp;</a:t>
            </a:r>
            <a:r>
              <a:rPr lang="zh-CN" altLang="en-US" sz="3200" spc="-53" dirty="0">
                <a:solidFill>
                  <a:schemeClr val="bg1">
                    <a:lumMod val="50000"/>
                    <a:lumOff val="50000"/>
                  </a:schemeClr>
                </a:solidFill>
                <a:latin typeface="微软雅黑" pitchFamily="34" charset="-122"/>
                <a:ea typeface="微软雅黑" pitchFamily="34" charset="-122"/>
              </a:rPr>
              <a:t> </a:t>
            </a:r>
            <a:r>
              <a:rPr lang="en-US" altLang="zh-CN" sz="3200" spc="-53" dirty="0">
                <a:solidFill>
                  <a:schemeClr val="bg1">
                    <a:lumMod val="50000"/>
                    <a:lumOff val="50000"/>
                  </a:schemeClr>
                </a:solidFill>
                <a:latin typeface="微软雅黑" pitchFamily="34" charset="-122"/>
                <a:ea typeface="微软雅黑" pitchFamily="34" charset="-122"/>
              </a:rPr>
              <a:t>Web Apps</a:t>
            </a:r>
          </a:p>
          <a:p>
            <a:r>
              <a:rPr lang="zh-CN" altLang="en-US" sz="3200" spc="-53" dirty="0">
                <a:solidFill>
                  <a:schemeClr val="bg1">
                    <a:lumMod val="50000"/>
                    <a:lumOff val="50000"/>
                  </a:schemeClr>
                </a:solidFill>
                <a:latin typeface="微软雅黑" pitchFamily="34" charset="-122"/>
                <a:ea typeface="微软雅黑" pitchFamily="34" charset="-122"/>
              </a:rPr>
              <a:t>如何管理与使用</a:t>
            </a:r>
            <a:r>
              <a:rPr lang="en-US" altLang="zh-CN" sz="3200" spc="-53" dirty="0">
                <a:solidFill>
                  <a:schemeClr val="bg1">
                    <a:lumMod val="50000"/>
                    <a:lumOff val="50000"/>
                  </a:schemeClr>
                </a:solidFill>
                <a:latin typeface="微软雅黑" pitchFamily="34" charset="-122"/>
                <a:ea typeface="微软雅黑" pitchFamily="34" charset="-122"/>
              </a:rPr>
              <a:t>Azure Storage</a:t>
            </a:r>
          </a:p>
          <a:p>
            <a:r>
              <a:rPr lang="zh-CN" altLang="en-US" sz="3200" spc="-53" dirty="0">
                <a:solidFill>
                  <a:schemeClr val="bg1">
                    <a:lumMod val="50000"/>
                    <a:lumOff val="50000"/>
                  </a:schemeClr>
                </a:solidFill>
                <a:latin typeface="微软雅黑" pitchFamily="34" charset="-122"/>
                <a:ea typeface="微软雅黑" pitchFamily="34" charset="-122"/>
              </a:rPr>
              <a:t>如何部署</a:t>
            </a:r>
            <a:r>
              <a:rPr lang="en-US" altLang="zh-CN" sz="3200" spc="-53" dirty="0">
                <a:solidFill>
                  <a:schemeClr val="bg1">
                    <a:lumMod val="50000"/>
                    <a:lumOff val="50000"/>
                  </a:schemeClr>
                </a:solidFill>
                <a:latin typeface="微软雅黑" pitchFamily="34" charset="-122"/>
                <a:ea typeface="微软雅黑" pitchFamily="34" charset="-122"/>
              </a:rPr>
              <a:t>Web Apps</a:t>
            </a:r>
            <a:r>
              <a:rPr lang="zh-CN" altLang="en-US" sz="3200" spc="-53" dirty="0">
                <a:solidFill>
                  <a:schemeClr val="bg1">
                    <a:lumMod val="50000"/>
                    <a:lumOff val="50000"/>
                  </a:schemeClr>
                </a:solidFill>
                <a:latin typeface="微软雅黑" pitchFamily="34" charset="-122"/>
                <a:ea typeface="微软雅黑" pitchFamily="34" charset="-122"/>
              </a:rPr>
              <a:t>及其应用</a:t>
            </a:r>
            <a:endParaRPr lang="en-US" altLang="zh-CN" sz="3200" spc="-53" dirty="0">
              <a:solidFill>
                <a:schemeClr val="bg1">
                  <a:lumMod val="50000"/>
                  <a:lumOff val="50000"/>
                </a:schemeClr>
              </a:solidFill>
              <a:latin typeface="微软雅黑" pitchFamily="34" charset="-122"/>
              <a:ea typeface="微软雅黑" pitchFamily="34" charset="-122"/>
            </a:endParaRPr>
          </a:p>
          <a:p>
            <a:r>
              <a:rPr lang="zh-CN" altLang="en-US" sz="3200" spc="-53" dirty="0">
                <a:solidFill>
                  <a:schemeClr val="bg1">
                    <a:lumMod val="50000"/>
                    <a:lumOff val="50000"/>
                  </a:schemeClr>
                </a:solidFill>
                <a:latin typeface="微软雅黑" pitchFamily="34" charset="-122"/>
                <a:ea typeface="微软雅黑" pitchFamily="34" charset="-122"/>
              </a:rPr>
              <a:t>如何通过编程的方式在实际应用中使用</a:t>
            </a:r>
            <a:r>
              <a:rPr lang="en-US" altLang="zh-CN" sz="3200" spc="-53" dirty="0">
                <a:solidFill>
                  <a:schemeClr val="bg1">
                    <a:lumMod val="50000"/>
                    <a:lumOff val="50000"/>
                  </a:schemeClr>
                </a:solidFill>
                <a:latin typeface="微软雅黑" pitchFamily="34" charset="-122"/>
                <a:ea typeface="微软雅黑" pitchFamily="34" charset="-122"/>
              </a:rPr>
              <a:t>Azure Storage &amp;</a:t>
            </a:r>
            <a:r>
              <a:rPr lang="zh-CN" altLang="en-US" sz="3200" spc="-53" dirty="0">
                <a:solidFill>
                  <a:schemeClr val="bg1">
                    <a:lumMod val="50000"/>
                    <a:lumOff val="50000"/>
                  </a:schemeClr>
                </a:solidFill>
                <a:latin typeface="微软雅黑" pitchFamily="34" charset="-122"/>
                <a:ea typeface="微软雅黑" pitchFamily="34" charset="-122"/>
              </a:rPr>
              <a:t> </a:t>
            </a:r>
            <a:r>
              <a:rPr lang="en-US" altLang="zh-CN" sz="3200" spc="-53" dirty="0">
                <a:solidFill>
                  <a:schemeClr val="bg1">
                    <a:lumMod val="50000"/>
                    <a:lumOff val="50000"/>
                  </a:schemeClr>
                </a:solidFill>
                <a:latin typeface="微软雅黑" pitchFamily="34" charset="-122"/>
                <a:ea typeface="微软雅黑" pitchFamily="34" charset="-122"/>
              </a:rPr>
              <a:t>Web Apps</a:t>
            </a:r>
          </a:p>
        </p:txBody>
      </p:sp>
    </p:spTree>
    <p:extLst>
      <p:ext uri="{BB962C8B-B14F-4D97-AF65-F5344CB8AC3E}">
        <p14:creationId xmlns:p14="http://schemas.microsoft.com/office/powerpoint/2010/main" val="1055181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altLang="zh-CN" b="1" dirty="0">
                <a:latin typeface="Segoe UI Light"/>
                <a:ea typeface="微软雅黑" pitchFamily="34" charset="-122"/>
              </a:rPr>
              <a:t>6</a:t>
            </a:r>
            <a:r>
              <a:rPr lang="en-US" b="1" dirty="0">
                <a:latin typeface="Segoe UI Light"/>
                <a:ea typeface="微软雅黑" pitchFamily="34" charset="-122"/>
              </a:rPr>
              <a:t>. </a:t>
            </a:r>
            <a:r>
              <a:rPr lang="en-US" altLang="zh-CN" b="1" dirty="0">
                <a:latin typeface="Segoe UI Light"/>
                <a:ea typeface="微软雅黑" pitchFamily="34" charset="-122"/>
              </a:rPr>
              <a:t>WebJobs</a:t>
            </a:r>
            <a:r>
              <a:rPr lang="zh-CN" altLang="en-US" b="1" dirty="0">
                <a:latin typeface="Segoe UI Light"/>
                <a:ea typeface="微软雅黑" pitchFamily="34" charset="-122"/>
              </a:rPr>
              <a:t>部署</a:t>
            </a:r>
            <a:endParaRPr lang="en-US" b="1" dirty="0">
              <a:latin typeface="Segoe UI Light"/>
              <a:ea typeface="微软雅黑" pitchFamily="34" charset="-122"/>
            </a:endParaRPr>
          </a:p>
        </p:txBody>
      </p:sp>
      <p:sp>
        <p:nvSpPr>
          <p:cNvPr id="3" name="Content Placeholder 2"/>
          <p:cNvSpPr>
            <a:spLocks noGrp="1"/>
          </p:cNvSpPr>
          <p:nvPr>
            <p:ph type="body" sz="quarter" idx="10"/>
          </p:nvPr>
        </p:nvSpPr>
        <p:spPr>
          <a:xfrm>
            <a:off x="240731" y="1975757"/>
            <a:ext cx="11152188" cy="3559629"/>
          </a:xfrm>
        </p:spPr>
        <p:txBody>
          <a:bodyPr>
            <a:normAutofit/>
          </a:bodyPr>
          <a:lstStyle/>
          <a:p>
            <a:pPr marL="457200" indent="-457200" defTabSz="914099" fontAlgn="base">
              <a:spcBef>
                <a:spcPct val="0"/>
              </a:spcBef>
              <a:spcAft>
                <a:spcPct val="0"/>
              </a:spcAft>
              <a:buFont typeface="Arial" pitchFamily="34" charset="0"/>
              <a:buChar char="•"/>
            </a:pPr>
            <a:r>
              <a:rPr lang="en-US" altLang="zh-CN" sz="2800" dirty="0">
                <a:solidFill>
                  <a:schemeClr val="bg1">
                    <a:lumMod val="50000"/>
                    <a:lumOff val="50000"/>
                    <a:alpha val="99000"/>
                  </a:schemeClr>
                </a:solidFill>
                <a:latin typeface="Segoe UI Light"/>
                <a:ea typeface="微软雅黑" pitchFamily="34" charset="-122"/>
                <a:cs typeface="Segoe UI" pitchFamily="34" charset="0"/>
              </a:rPr>
              <a:t>Java</a:t>
            </a:r>
            <a:r>
              <a:rPr lang="zh-CN" altLang="en-US" sz="2800" dirty="0">
                <a:solidFill>
                  <a:schemeClr val="bg1">
                    <a:lumMod val="50000"/>
                    <a:lumOff val="50000"/>
                    <a:alpha val="99000"/>
                  </a:schemeClr>
                </a:solidFill>
                <a:latin typeface="Segoe UI Light"/>
                <a:ea typeface="微软雅黑" pitchFamily="34" charset="-122"/>
                <a:cs typeface="Segoe UI" pitchFamily="34" charset="0"/>
              </a:rPr>
              <a:t>程序打包成可执行</a:t>
            </a:r>
            <a:r>
              <a:rPr lang="en-US" altLang="zh-CN" sz="2800" dirty="0">
                <a:solidFill>
                  <a:schemeClr val="bg1">
                    <a:lumMod val="50000"/>
                    <a:lumOff val="50000"/>
                    <a:alpha val="99000"/>
                  </a:schemeClr>
                </a:solidFill>
                <a:latin typeface="Segoe UI Light"/>
                <a:ea typeface="微软雅黑" pitchFamily="34" charset="-122"/>
                <a:cs typeface="Segoe UI" pitchFamily="34" charset="0"/>
              </a:rPr>
              <a:t>Jar</a:t>
            </a:r>
            <a:r>
              <a:rPr lang="zh-CN" altLang="en-US" sz="2800" dirty="0">
                <a:solidFill>
                  <a:schemeClr val="bg1">
                    <a:lumMod val="50000"/>
                    <a:lumOff val="50000"/>
                    <a:alpha val="99000"/>
                  </a:schemeClr>
                </a:solidFill>
                <a:latin typeface="Segoe UI Light"/>
                <a:ea typeface="微软雅黑" pitchFamily="34" charset="-122"/>
                <a:cs typeface="Segoe UI" pitchFamily="34" charset="0"/>
              </a:rPr>
              <a:t>包</a:t>
            </a:r>
            <a:endParaRPr lang="en-US" altLang="zh-CN" sz="2800" dirty="0">
              <a:solidFill>
                <a:schemeClr val="bg1">
                  <a:lumMod val="50000"/>
                  <a:lumOff val="50000"/>
                  <a:alpha val="99000"/>
                </a:schemeClr>
              </a:solidFill>
              <a:latin typeface="Segoe UI Light"/>
              <a:ea typeface="微软雅黑" pitchFamily="34" charset="-122"/>
              <a:cs typeface="Segoe UI" pitchFamily="34" charset="0"/>
            </a:endParaRPr>
          </a:p>
          <a:p>
            <a:pPr marL="457200" indent="-457200" defTabSz="914099" fontAlgn="base">
              <a:spcBef>
                <a:spcPct val="0"/>
              </a:spcBef>
              <a:spcAft>
                <a:spcPct val="0"/>
              </a:spcAft>
              <a:buFont typeface="Arial" pitchFamily="34" charset="0"/>
              <a:buChar char="•"/>
            </a:pPr>
            <a:r>
              <a:rPr lang="zh-CN" altLang="en-US" sz="2800" dirty="0">
                <a:solidFill>
                  <a:schemeClr val="bg1">
                    <a:lumMod val="50000"/>
                    <a:lumOff val="50000"/>
                    <a:alpha val="99000"/>
                  </a:schemeClr>
                </a:solidFill>
                <a:latin typeface="Segoe UI Light"/>
                <a:ea typeface="微软雅黑" pitchFamily="34" charset="-122"/>
                <a:cs typeface="Segoe UI" pitchFamily="34" charset="0"/>
              </a:rPr>
              <a:t>设置</a:t>
            </a:r>
            <a:r>
              <a:rPr lang="en-US" altLang="zh-CN" sz="2800" dirty="0">
                <a:solidFill>
                  <a:schemeClr val="bg1">
                    <a:lumMod val="50000"/>
                    <a:lumOff val="50000"/>
                    <a:alpha val="99000"/>
                  </a:schemeClr>
                </a:solidFill>
                <a:latin typeface="Segoe UI Light"/>
                <a:ea typeface="微软雅黑" pitchFamily="34" charset="-122"/>
                <a:cs typeface="Segoe UI" pitchFamily="34" charset="0"/>
              </a:rPr>
              <a:t>bat</a:t>
            </a:r>
            <a:r>
              <a:rPr lang="zh-CN" altLang="en-US" sz="2800" dirty="0">
                <a:solidFill>
                  <a:schemeClr val="bg1">
                    <a:lumMod val="50000"/>
                    <a:lumOff val="50000"/>
                    <a:alpha val="99000"/>
                  </a:schemeClr>
                </a:solidFill>
                <a:latin typeface="Segoe UI Light"/>
                <a:ea typeface="微软雅黑" pitchFamily="34" charset="-122"/>
                <a:cs typeface="Segoe UI" pitchFamily="34" charset="0"/>
              </a:rPr>
              <a:t>文件供</a:t>
            </a:r>
            <a:r>
              <a:rPr lang="en-US" altLang="zh-CN" sz="2800" dirty="0">
                <a:solidFill>
                  <a:schemeClr val="bg1">
                    <a:lumMod val="50000"/>
                    <a:lumOff val="50000"/>
                    <a:alpha val="99000"/>
                  </a:schemeClr>
                </a:solidFill>
                <a:latin typeface="Segoe UI Light"/>
                <a:ea typeface="微软雅黑" pitchFamily="34" charset="-122"/>
                <a:cs typeface="Segoe UI" pitchFamily="34" charset="0"/>
              </a:rPr>
              <a:t>webjobs</a:t>
            </a:r>
            <a:r>
              <a:rPr lang="zh-CN" altLang="en-US" sz="2800" dirty="0">
                <a:solidFill>
                  <a:schemeClr val="bg1">
                    <a:lumMod val="50000"/>
                    <a:lumOff val="50000"/>
                    <a:alpha val="99000"/>
                  </a:schemeClr>
                </a:solidFill>
                <a:latin typeface="Segoe UI Light"/>
                <a:ea typeface="微软雅黑" pitchFamily="34" charset="-122"/>
                <a:cs typeface="Segoe UI" pitchFamily="34" charset="0"/>
              </a:rPr>
              <a:t>调用：</a:t>
            </a:r>
            <a:endParaRPr lang="en-US" altLang="zh-CN" sz="2800" dirty="0">
              <a:solidFill>
                <a:schemeClr val="bg1">
                  <a:lumMod val="50000"/>
                  <a:lumOff val="50000"/>
                  <a:alpha val="99000"/>
                </a:schemeClr>
              </a:solidFill>
              <a:latin typeface="Segoe UI Light"/>
              <a:ea typeface="微软雅黑" pitchFamily="34" charset="-122"/>
              <a:cs typeface="Segoe UI" pitchFamily="34" charset="0"/>
            </a:endParaRPr>
          </a:p>
          <a:p>
            <a:pPr defTabSz="914099" fontAlgn="base">
              <a:spcBef>
                <a:spcPct val="0"/>
              </a:spcBef>
              <a:spcAft>
                <a:spcPct val="0"/>
              </a:spcAft>
            </a:pPr>
            <a:r>
              <a:rPr lang="en-US" sz="2000" spc="0" dirty="0">
                <a:solidFill>
                  <a:schemeClr val="bg1">
                    <a:lumMod val="50000"/>
                    <a:lumOff val="50000"/>
                    <a:alpha val="99000"/>
                  </a:schemeClr>
                </a:solidFill>
                <a:latin typeface="Segoe UI Light"/>
                <a:ea typeface="微软雅黑" pitchFamily="34" charset="-122"/>
                <a:cs typeface="Segoe UI" pitchFamily="34" charset="0"/>
              </a:rPr>
              <a:t>        </a:t>
            </a:r>
          </a:p>
          <a:p>
            <a:pPr defTabSz="914099" fontAlgn="base">
              <a:spcBef>
                <a:spcPct val="0"/>
              </a:spcBef>
              <a:spcAft>
                <a:spcPct val="0"/>
              </a:spcAft>
            </a:pPr>
            <a:r>
              <a:rPr lang="en-US" sz="2000" spc="0" dirty="0">
                <a:solidFill>
                  <a:schemeClr val="bg1">
                    <a:lumMod val="50000"/>
                    <a:lumOff val="50000"/>
                    <a:alpha val="99000"/>
                  </a:schemeClr>
                </a:solidFill>
                <a:latin typeface="Segoe UI Light"/>
                <a:ea typeface="微软雅黑" pitchFamily="34" charset="-122"/>
                <a:cs typeface="Segoe UI" pitchFamily="34" charset="0"/>
              </a:rPr>
              <a:t>        set JAVA_HOME=D:\Program Files (x86)\Java\jdk1.8.0_73</a:t>
            </a:r>
          </a:p>
          <a:p>
            <a:pPr defTabSz="914099" fontAlgn="base">
              <a:spcBef>
                <a:spcPct val="0"/>
              </a:spcBef>
              <a:spcAft>
                <a:spcPct val="0"/>
              </a:spcAft>
            </a:pPr>
            <a:r>
              <a:rPr lang="en-US" sz="2000" spc="0" dirty="0">
                <a:solidFill>
                  <a:schemeClr val="bg1">
                    <a:lumMod val="50000"/>
                    <a:lumOff val="50000"/>
                    <a:alpha val="99000"/>
                  </a:schemeClr>
                </a:solidFill>
                <a:latin typeface="Segoe UI Light"/>
                <a:ea typeface="微软雅黑" pitchFamily="34" charset="-122"/>
                <a:cs typeface="Segoe UI" pitchFamily="34" charset="0"/>
              </a:rPr>
              <a:t>        </a:t>
            </a:r>
            <a:r>
              <a:rPr lang="en-US" sz="2000" dirty="0">
                <a:solidFill>
                  <a:schemeClr val="bg1">
                    <a:lumMod val="50000"/>
                    <a:lumOff val="50000"/>
                    <a:alpha val="99000"/>
                  </a:schemeClr>
                </a:solidFill>
                <a:latin typeface="Segoe UI Light"/>
                <a:ea typeface="微软雅黑" pitchFamily="34" charset="-122"/>
                <a:cs typeface="Segoe UI" pitchFamily="34" charset="0"/>
              </a:rPr>
              <a:t>set PATH=%JAVA_HOME%\bin;%PATH%</a:t>
            </a:r>
          </a:p>
          <a:p>
            <a:pPr defTabSz="914099" fontAlgn="base">
              <a:spcBef>
                <a:spcPct val="0"/>
              </a:spcBef>
              <a:spcAft>
                <a:spcPct val="0"/>
              </a:spcAft>
            </a:pPr>
            <a:r>
              <a:rPr lang="en-US" sz="2000" dirty="0">
                <a:solidFill>
                  <a:schemeClr val="bg1">
                    <a:lumMod val="50000"/>
                    <a:lumOff val="50000"/>
                    <a:alpha val="99000"/>
                  </a:schemeClr>
                </a:solidFill>
                <a:latin typeface="Segoe UI Light"/>
                <a:ea typeface="微软雅黑" pitchFamily="34" charset="-122"/>
                <a:cs typeface="Segoe UI" pitchFamily="34" charset="0"/>
              </a:rPr>
              <a:t>         java -Djava.net.preferIPv4Stack=true -jar </a:t>
            </a:r>
            <a:r>
              <a:rPr lang="en-US" sz="2000" dirty="0">
                <a:solidFill>
                  <a:srgbClr val="C00000">
                    <a:alpha val="99000"/>
                  </a:srgbClr>
                </a:solidFill>
                <a:latin typeface="Segoe UI Light"/>
                <a:ea typeface="微软雅黑" pitchFamily="34" charset="-122"/>
                <a:cs typeface="Segoe UI" pitchFamily="34" charset="0"/>
              </a:rPr>
              <a:t>MSDNAlert.jar</a:t>
            </a:r>
          </a:p>
        </p:txBody>
      </p:sp>
    </p:spTree>
    <p:extLst>
      <p:ext uri="{BB962C8B-B14F-4D97-AF65-F5344CB8AC3E}">
        <p14:creationId xmlns:p14="http://schemas.microsoft.com/office/powerpoint/2010/main" val="941489277"/>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sz="3800" b="1" dirty="0">
                <a:cs typeface="Segoe UI" pitchFamily="34" charset="0"/>
              </a:rPr>
              <a:t>MSDNAlert</a:t>
            </a:r>
            <a:endParaRPr lang="en-US" sz="3800" b="1" dirty="0">
              <a:latin typeface="Segoe UI" pitchFamily="34" charset="0"/>
              <a:cs typeface="Segoe UI" pitchFamily="34" charset="0"/>
            </a:endParaRPr>
          </a:p>
        </p:txBody>
      </p:sp>
      <p:sp>
        <p:nvSpPr>
          <p:cNvPr id="4" name="Text Placeholder 3"/>
          <p:cNvSpPr>
            <a:spLocks noGrp="1"/>
          </p:cNvSpPr>
          <p:nvPr>
            <p:ph type="body" sz="quarter" idx="10"/>
          </p:nvPr>
        </p:nvSpPr>
        <p:spPr/>
        <p:txBody>
          <a:bodyPr/>
          <a:lstStyle/>
          <a:p>
            <a:r>
              <a:rPr lang="zh-CN" altLang="en-US" dirty="0">
                <a:latin typeface="Segoe UI" pitchFamily="34" charset="0"/>
              </a:rPr>
              <a:t>演示</a:t>
            </a:r>
            <a:endParaRPr lang="en-US" dirty="0">
              <a:latin typeface="Segoe UI" pitchFamily="34" charset="0"/>
            </a:endParaRPr>
          </a:p>
        </p:txBody>
      </p:sp>
    </p:spTree>
    <p:extLst>
      <p:ext uri="{BB962C8B-B14F-4D97-AF65-F5344CB8AC3E}">
        <p14:creationId xmlns:p14="http://schemas.microsoft.com/office/powerpoint/2010/main" val="1696494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048" y="2943681"/>
            <a:ext cx="11669713" cy="914096"/>
          </a:xfrm>
        </p:spPr>
        <p:txBody>
          <a:bodyPr/>
          <a:lstStyle/>
          <a:p>
            <a:pPr lvl="0" defTabSz="914099" fontAlgn="base">
              <a:spcAft>
                <a:spcPct val="0"/>
              </a:spcAft>
              <a:defRPr/>
            </a:pPr>
            <a:r>
              <a:rPr lang="zh-CN" altLang="en-US" b="1" kern="0" dirty="0">
                <a:ea typeface="微软雅黑" pitchFamily="34" charset="-122"/>
              </a:rPr>
              <a:t>工作知识点归纳</a:t>
            </a:r>
            <a:endParaRPr lang="en-US" altLang="zh-CN" sz="3300" b="1" kern="0" dirty="0">
              <a:latin typeface="微软雅黑" pitchFamily="34" charset="-122"/>
              <a:ea typeface="微软雅黑" pitchFamily="34" charset="-122"/>
            </a:endParaRPr>
          </a:p>
        </p:txBody>
      </p:sp>
    </p:spTree>
    <p:extLst>
      <p:ext uri="{BB962C8B-B14F-4D97-AF65-F5344CB8AC3E}">
        <p14:creationId xmlns:p14="http://schemas.microsoft.com/office/powerpoint/2010/main" val="34083516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altLang="zh-CN" b="1" dirty="0">
                <a:latin typeface="Segoe UI Light"/>
                <a:ea typeface="微软雅黑" pitchFamily="34" charset="-122"/>
              </a:rPr>
              <a:t>Azure VM</a:t>
            </a:r>
            <a:endParaRPr lang="en-US" b="1" dirty="0">
              <a:latin typeface="Segoe UI Light"/>
              <a:ea typeface="微软雅黑" pitchFamily="34" charset="-122"/>
            </a:endParaRPr>
          </a:p>
        </p:txBody>
      </p:sp>
      <p:sp>
        <p:nvSpPr>
          <p:cNvPr id="3" name="Content Placeholder 2"/>
          <p:cNvSpPr>
            <a:spLocks noGrp="1"/>
          </p:cNvSpPr>
          <p:nvPr>
            <p:ph type="body" sz="quarter" idx="10"/>
          </p:nvPr>
        </p:nvSpPr>
        <p:spPr>
          <a:xfrm>
            <a:off x="240731" y="1975757"/>
            <a:ext cx="11221926" cy="3559629"/>
          </a:xfrm>
        </p:spPr>
        <p:txBody>
          <a:bodyPr>
            <a:normAutofit/>
          </a:bodyPr>
          <a:lstStyle/>
          <a:p>
            <a:pPr marL="457200" indent="-457200" defTabSz="914099" fontAlgn="base">
              <a:spcBef>
                <a:spcPct val="0"/>
              </a:spcBef>
              <a:spcAft>
                <a:spcPct val="0"/>
              </a:spcAft>
              <a:buFont typeface="Arial" panose="020B0604020202020204" pitchFamily="34" charset="0"/>
              <a:buChar char="•"/>
            </a:pPr>
            <a:r>
              <a:rPr lang="en-US" altLang="zh-CN" sz="2800" dirty="0">
                <a:solidFill>
                  <a:schemeClr val="bg1">
                    <a:lumMod val="50000"/>
                    <a:lumOff val="50000"/>
                    <a:alpha val="99000"/>
                  </a:schemeClr>
                </a:solidFill>
                <a:latin typeface="Segoe UI Light"/>
                <a:ea typeface="微软雅黑" pitchFamily="34" charset="-122"/>
                <a:cs typeface="Segoe UI" pitchFamily="34" charset="0"/>
              </a:rPr>
              <a:t>Storage and Azure File</a:t>
            </a:r>
          </a:p>
          <a:p>
            <a:pPr marL="457200" indent="-457200" defTabSz="914099" fontAlgn="base">
              <a:spcBef>
                <a:spcPct val="0"/>
              </a:spcBef>
              <a:spcAft>
                <a:spcPct val="0"/>
              </a:spcAft>
              <a:buFont typeface="Arial" panose="020B0604020202020204" pitchFamily="34" charset="0"/>
              <a:buChar char="•"/>
            </a:pPr>
            <a:r>
              <a:rPr lang="en-US" altLang="zh-CN" sz="2800" dirty="0">
                <a:solidFill>
                  <a:schemeClr val="bg1">
                    <a:lumMod val="50000"/>
                    <a:lumOff val="50000"/>
                    <a:alpha val="99000"/>
                  </a:schemeClr>
                </a:solidFill>
                <a:latin typeface="Segoe UI Light"/>
                <a:ea typeface="微软雅黑" pitchFamily="34" charset="-122"/>
                <a:cs typeface="Segoe UI" pitchFamily="34" charset="0"/>
              </a:rPr>
              <a:t>Blob Storage</a:t>
            </a:r>
          </a:p>
          <a:p>
            <a:pPr marL="796925" lvl="1" indent="-457200" defTabSz="914099" fontAlgn="base">
              <a:spcBef>
                <a:spcPct val="0"/>
              </a:spcBef>
              <a:spcAft>
                <a:spcPct val="0"/>
              </a:spcAft>
              <a:buFont typeface="Arial" panose="020B0604020202020204" pitchFamily="34" charset="0"/>
              <a:buChar char="•"/>
            </a:pPr>
            <a:r>
              <a:rPr lang="zh-CN" altLang="en-US" sz="2000" dirty="0">
                <a:solidFill>
                  <a:schemeClr val="bg1">
                    <a:lumMod val="50000"/>
                    <a:lumOff val="50000"/>
                    <a:alpha val="99000"/>
                  </a:schemeClr>
                </a:solidFill>
                <a:latin typeface="Segoe UI Light"/>
                <a:ea typeface="微软雅黑" pitchFamily="34" charset="-122"/>
                <a:cs typeface="Segoe UI" pitchFamily="34" charset="0"/>
              </a:rPr>
              <a:t>操作系统磁盘</a:t>
            </a:r>
            <a:endParaRPr lang="en-US" altLang="zh-CN" sz="2000" dirty="0">
              <a:solidFill>
                <a:schemeClr val="bg1">
                  <a:lumMod val="50000"/>
                  <a:lumOff val="50000"/>
                  <a:alpha val="99000"/>
                </a:schemeClr>
              </a:solidFill>
              <a:latin typeface="Segoe UI Light"/>
              <a:ea typeface="微软雅黑" pitchFamily="34" charset="-122"/>
              <a:cs typeface="Segoe UI" pitchFamily="34" charset="0"/>
            </a:endParaRPr>
          </a:p>
          <a:p>
            <a:pPr marL="796925" lvl="1" indent="-457200" defTabSz="914099" fontAlgn="base">
              <a:spcBef>
                <a:spcPct val="0"/>
              </a:spcBef>
              <a:spcAft>
                <a:spcPct val="0"/>
              </a:spcAft>
              <a:buFont typeface="Arial" panose="020B0604020202020204" pitchFamily="34" charset="0"/>
              <a:buChar char="•"/>
            </a:pPr>
            <a:r>
              <a:rPr lang="zh-CN" altLang="en-US" sz="2000" dirty="0">
                <a:solidFill>
                  <a:schemeClr val="bg1">
                    <a:lumMod val="50000"/>
                    <a:lumOff val="50000"/>
                    <a:alpha val="99000"/>
                  </a:schemeClr>
                </a:solidFill>
                <a:latin typeface="Segoe UI Light"/>
                <a:ea typeface="微软雅黑" pitchFamily="34" charset="-122"/>
                <a:cs typeface="Segoe UI" pitchFamily="34" charset="0"/>
              </a:rPr>
              <a:t>数据磁盘</a:t>
            </a:r>
            <a:endParaRPr lang="en-US" altLang="zh-CN" sz="2000" dirty="0">
              <a:solidFill>
                <a:schemeClr val="bg1">
                  <a:lumMod val="50000"/>
                  <a:lumOff val="50000"/>
                  <a:alpha val="99000"/>
                </a:schemeClr>
              </a:solidFill>
              <a:latin typeface="Segoe UI Light"/>
              <a:ea typeface="微软雅黑" pitchFamily="34" charset="-122"/>
              <a:cs typeface="Segoe UI" pitchFamily="34" charset="0"/>
            </a:endParaRPr>
          </a:p>
          <a:p>
            <a:pPr marL="457200" indent="-457200" defTabSz="914099" fontAlgn="base">
              <a:spcBef>
                <a:spcPct val="0"/>
              </a:spcBef>
              <a:spcAft>
                <a:spcPct val="0"/>
              </a:spcAft>
              <a:buFont typeface="Arial" panose="020B0604020202020204" pitchFamily="34" charset="0"/>
              <a:buChar char="•"/>
            </a:pPr>
            <a:r>
              <a:rPr lang="zh-CN" altLang="en-US" sz="2800" dirty="0">
                <a:solidFill>
                  <a:schemeClr val="bg1">
                    <a:lumMod val="50000"/>
                    <a:lumOff val="50000"/>
                    <a:alpha val="99000"/>
                  </a:schemeClr>
                </a:solidFill>
                <a:latin typeface="Segoe UI Light"/>
                <a:ea typeface="微软雅黑" pitchFamily="34" charset="-122"/>
                <a:cs typeface="Segoe UI" pitchFamily="34" charset="0"/>
              </a:rPr>
              <a:t>本地存储</a:t>
            </a:r>
            <a:endParaRPr lang="en-US" altLang="zh-CN" sz="2800" dirty="0">
              <a:solidFill>
                <a:schemeClr val="bg1">
                  <a:lumMod val="50000"/>
                  <a:lumOff val="50000"/>
                  <a:alpha val="99000"/>
                </a:schemeClr>
              </a:solidFill>
              <a:latin typeface="Segoe UI Light"/>
              <a:ea typeface="微软雅黑" pitchFamily="34" charset="-122"/>
              <a:cs typeface="Segoe UI" pitchFamily="34" charset="0"/>
            </a:endParaRPr>
          </a:p>
          <a:p>
            <a:pPr marL="796925" lvl="1" indent="-457200" defTabSz="914099" fontAlgn="base">
              <a:spcBef>
                <a:spcPct val="0"/>
              </a:spcBef>
              <a:spcAft>
                <a:spcPct val="0"/>
              </a:spcAft>
              <a:buFont typeface="Arial" panose="020B0604020202020204" pitchFamily="34" charset="0"/>
              <a:buChar char="•"/>
            </a:pPr>
            <a:r>
              <a:rPr lang="zh-CN" altLang="en-US" sz="2000" dirty="0">
                <a:solidFill>
                  <a:schemeClr val="bg1">
                    <a:lumMod val="50000"/>
                    <a:lumOff val="50000"/>
                    <a:alpha val="99000"/>
                  </a:schemeClr>
                </a:solidFill>
                <a:latin typeface="Segoe UI Light"/>
                <a:ea typeface="微软雅黑" pitchFamily="34" charset="-122"/>
                <a:cs typeface="Segoe UI" pitchFamily="34" charset="0"/>
              </a:rPr>
              <a:t>临时磁盘</a:t>
            </a:r>
            <a:endParaRPr lang="en-US" altLang="zh-CN" sz="2000" dirty="0">
              <a:solidFill>
                <a:schemeClr val="bg1">
                  <a:lumMod val="50000"/>
                  <a:lumOff val="50000"/>
                  <a:alpha val="99000"/>
                </a:schemeClr>
              </a:solidFill>
              <a:latin typeface="Segoe UI Light"/>
              <a:ea typeface="微软雅黑" pitchFamily="34" charset="-122"/>
              <a:cs typeface="Segoe UI" pitchFamily="34" charset="0"/>
            </a:endParaRPr>
          </a:p>
          <a:p>
            <a:pPr marL="796925" lvl="1" indent="-457200" defTabSz="914099" fontAlgn="base">
              <a:spcBef>
                <a:spcPct val="0"/>
              </a:spcBef>
              <a:spcAft>
                <a:spcPct val="0"/>
              </a:spcAft>
              <a:buFont typeface="Arial" panose="020B0604020202020204" pitchFamily="34" charset="0"/>
              <a:buChar char="•"/>
            </a:pPr>
            <a:endParaRPr lang="en-US" altLang="zh-CN" sz="2000" dirty="0">
              <a:solidFill>
                <a:schemeClr val="bg1">
                  <a:lumMod val="50000"/>
                  <a:lumOff val="50000"/>
                  <a:alpha val="99000"/>
                </a:schemeClr>
              </a:solidFill>
              <a:latin typeface="Segoe UI Light"/>
              <a:ea typeface="微软雅黑" pitchFamily="34" charset="-122"/>
              <a:cs typeface="Segoe UI" pitchFamily="34" charset="0"/>
            </a:endParaRPr>
          </a:p>
          <a:p>
            <a:pPr marL="457200" indent="-457200" defTabSz="914099" fontAlgn="base">
              <a:spcBef>
                <a:spcPct val="0"/>
              </a:spcBef>
              <a:spcAft>
                <a:spcPct val="0"/>
              </a:spcAft>
              <a:buFont typeface="Arial" panose="020B0604020202020204" pitchFamily="34" charset="0"/>
              <a:buChar char="•"/>
            </a:pPr>
            <a:r>
              <a:rPr lang="zh-CN" altLang="en-US" sz="2800" dirty="0">
                <a:solidFill>
                  <a:schemeClr val="bg1">
                    <a:lumMod val="50000"/>
                    <a:lumOff val="50000"/>
                    <a:alpha val="99000"/>
                  </a:schemeClr>
                </a:solidFill>
                <a:latin typeface="Segoe UI Light"/>
                <a:ea typeface="微软雅黑" pitchFamily="34" charset="-122"/>
                <a:cs typeface="Segoe UI" pitchFamily="34" charset="0"/>
              </a:rPr>
              <a:t>高级存储</a:t>
            </a:r>
            <a:endParaRPr lang="en-US" altLang="zh-CN" sz="2800" dirty="0">
              <a:solidFill>
                <a:schemeClr val="bg1">
                  <a:lumMod val="50000"/>
                  <a:lumOff val="50000"/>
                  <a:alpha val="99000"/>
                </a:schemeClr>
              </a:solidFill>
              <a:latin typeface="Segoe UI Light"/>
              <a:ea typeface="微软雅黑" pitchFamily="34" charset="-122"/>
              <a:cs typeface="Segoe UI" pitchFamily="34" charset="0"/>
            </a:endParaRPr>
          </a:p>
          <a:p>
            <a:pPr marL="457200" indent="-457200" defTabSz="914099" fontAlgn="base">
              <a:spcBef>
                <a:spcPct val="0"/>
              </a:spcBef>
              <a:spcAft>
                <a:spcPct val="0"/>
              </a:spcAft>
              <a:buFont typeface="Arial" panose="020B0604020202020204" pitchFamily="34" charset="0"/>
              <a:buChar char="•"/>
            </a:pPr>
            <a:endParaRPr lang="en-US" altLang="zh-CN" sz="2800" dirty="0">
              <a:solidFill>
                <a:schemeClr val="bg1">
                  <a:lumMod val="50000"/>
                  <a:lumOff val="50000"/>
                  <a:alpha val="99000"/>
                </a:schemeClr>
              </a:solidFill>
              <a:latin typeface="Segoe UI Light"/>
              <a:ea typeface="微软雅黑" pitchFamily="34" charset="-122"/>
              <a:cs typeface="Segoe UI" pitchFamily="34" charset="0"/>
            </a:endParaRPr>
          </a:p>
        </p:txBody>
      </p:sp>
    </p:spTree>
    <p:extLst>
      <p:ext uri="{BB962C8B-B14F-4D97-AF65-F5344CB8AC3E}">
        <p14:creationId xmlns:p14="http://schemas.microsoft.com/office/powerpoint/2010/main" val="3654593015"/>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altLang="zh-CN" b="1" dirty="0">
                <a:latin typeface="Segoe UI Light"/>
                <a:ea typeface="微软雅黑" pitchFamily="34" charset="-122"/>
              </a:rPr>
              <a:t>Azure Database</a:t>
            </a:r>
            <a:endParaRPr lang="en-US" b="1" dirty="0">
              <a:latin typeface="Segoe UI Light"/>
              <a:ea typeface="微软雅黑" pitchFamily="34" charset="-122"/>
            </a:endParaRPr>
          </a:p>
        </p:txBody>
      </p:sp>
      <p:sp>
        <p:nvSpPr>
          <p:cNvPr id="3" name="Content Placeholder 2"/>
          <p:cNvSpPr>
            <a:spLocks noGrp="1"/>
          </p:cNvSpPr>
          <p:nvPr>
            <p:ph type="body" sz="quarter" idx="10"/>
          </p:nvPr>
        </p:nvSpPr>
        <p:spPr>
          <a:xfrm>
            <a:off x="240731" y="1975757"/>
            <a:ext cx="11221926" cy="3559629"/>
          </a:xfrm>
        </p:spPr>
        <p:txBody>
          <a:bodyPr>
            <a:normAutofit/>
          </a:bodyPr>
          <a:lstStyle/>
          <a:p>
            <a:pPr marL="457200" indent="-457200" defTabSz="914099" fontAlgn="base">
              <a:spcBef>
                <a:spcPct val="0"/>
              </a:spcBef>
              <a:spcAft>
                <a:spcPct val="0"/>
              </a:spcAft>
              <a:buFont typeface="Arial" panose="020B0604020202020204" pitchFamily="34" charset="0"/>
              <a:buChar char="•"/>
            </a:pPr>
            <a:r>
              <a:rPr lang="en-US" altLang="zh-CN" b="1" dirty="0">
                <a:solidFill>
                  <a:schemeClr val="bg1">
                    <a:lumMod val="50000"/>
                    <a:lumOff val="50000"/>
                    <a:alpha val="99000"/>
                  </a:schemeClr>
                </a:solidFill>
                <a:latin typeface="Segoe UI Light"/>
                <a:ea typeface="微软雅黑" pitchFamily="34" charset="-122"/>
                <a:cs typeface="Segoe UI" pitchFamily="34" charset="0"/>
              </a:rPr>
              <a:t>MySQL Database on Azure</a:t>
            </a:r>
          </a:p>
          <a:p>
            <a:pPr marL="457200" indent="-457200" defTabSz="914099" fontAlgn="base">
              <a:spcBef>
                <a:spcPct val="0"/>
              </a:spcBef>
              <a:spcAft>
                <a:spcPct val="0"/>
              </a:spcAft>
              <a:buFont typeface="Arial" panose="020B0604020202020204" pitchFamily="34" charset="0"/>
              <a:buChar char="•"/>
            </a:pPr>
            <a:endParaRPr lang="en-US" altLang="zh-CN" sz="2800" dirty="0">
              <a:solidFill>
                <a:schemeClr val="bg1">
                  <a:lumMod val="50000"/>
                  <a:lumOff val="50000"/>
                  <a:alpha val="99000"/>
                </a:schemeClr>
              </a:solidFill>
              <a:latin typeface="Segoe UI Light"/>
              <a:ea typeface="微软雅黑" pitchFamily="34" charset="-122"/>
              <a:cs typeface="Segoe UI" pitchFamily="34" charset="0"/>
            </a:endParaRPr>
          </a:p>
          <a:p>
            <a:pPr marL="457200" indent="-457200" defTabSz="914099" fontAlgn="base">
              <a:spcBef>
                <a:spcPct val="0"/>
              </a:spcBef>
              <a:spcAft>
                <a:spcPct val="0"/>
              </a:spcAft>
              <a:buFont typeface="Arial" panose="020B0604020202020204" pitchFamily="34" charset="0"/>
              <a:buChar char="•"/>
            </a:pPr>
            <a:r>
              <a:rPr lang="zh-CN" altLang="en-US" sz="2800" dirty="0">
                <a:solidFill>
                  <a:schemeClr val="bg1">
                    <a:lumMod val="50000"/>
                    <a:lumOff val="50000"/>
                    <a:alpha val="99000"/>
                  </a:schemeClr>
                </a:solidFill>
                <a:latin typeface="Segoe UI Light"/>
                <a:ea typeface="微软雅黑" pitchFamily="34" charset="-122"/>
                <a:cs typeface="Segoe UI" pitchFamily="34" charset="0"/>
              </a:rPr>
              <a:t>快速部署</a:t>
            </a:r>
            <a:endParaRPr lang="en-US" altLang="zh-CN" sz="2800" dirty="0">
              <a:solidFill>
                <a:schemeClr val="bg1">
                  <a:lumMod val="50000"/>
                  <a:lumOff val="50000"/>
                  <a:alpha val="99000"/>
                </a:schemeClr>
              </a:solidFill>
              <a:latin typeface="Segoe UI Light"/>
              <a:ea typeface="微软雅黑" pitchFamily="34" charset="-122"/>
              <a:cs typeface="Segoe UI" pitchFamily="34" charset="0"/>
            </a:endParaRPr>
          </a:p>
          <a:p>
            <a:pPr marL="457200" indent="-457200" defTabSz="914099" fontAlgn="base">
              <a:spcBef>
                <a:spcPct val="0"/>
              </a:spcBef>
              <a:spcAft>
                <a:spcPct val="0"/>
              </a:spcAft>
              <a:buFont typeface="Arial" panose="020B0604020202020204" pitchFamily="34" charset="0"/>
              <a:buChar char="•"/>
            </a:pPr>
            <a:r>
              <a:rPr lang="zh-CN" altLang="en-US" sz="2800" dirty="0">
                <a:solidFill>
                  <a:schemeClr val="bg1">
                    <a:lumMod val="50000"/>
                    <a:lumOff val="50000"/>
                    <a:alpha val="99000"/>
                  </a:schemeClr>
                </a:solidFill>
                <a:latin typeface="Segoe UI Light"/>
                <a:ea typeface="微软雅黑" pitchFamily="34" charset="-122"/>
                <a:cs typeface="Segoe UI" pitchFamily="34" charset="0"/>
              </a:rPr>
              <a:t>高可用性 日备和按需备份</a:t>
            </a:r>
            <a:r>
              <a:rPr lang="en-US" altLang="zh-CN" sz="2800" dirty="0">
                <a:solidFill>
                  <a:schemeClr val="bg1">
                    <a:lumMod val="50000"/>
                    <a:lumOff val="50000"/>
                    <a:alpha val="99000"/>
                  </a:schemeClr>
                </a:solidFill>
                <a:latin typeface="Segoe UI Light"/>
                <a:ea typeface="微软雅黑" pitchFamily="34" charset="-122"/>
                <a:cs typeface="Segoe UI" pitchFamily="34" charset="0"/>
              </a:rPr>
              <a:t>,30</a:t>
            </a:r>
            <a:r>
              <a:rPr lang="zh-CN" altLang="en-US" sz="2800" dirty="0">
                <a:solidFill>
                  <a:schemeClr val="bg1">
                    <a:lumMod val="50000"/>
                    <a:lumOff val="50000"/>
                    <a:alpha val="99000"/>
                  </a:schemeClr>
                </a:solidFill>
                <a:latin typeface="Segoe UI Light"/>
                <a:ea typeface="微软雅黑" pitchFamily="34" charset="-122"/>
                <a:cs typeface="Segoe UI" pitchFamily="34" charset="0"/>
              </a:rPr>
              <a:t>天日备数据免费存储</a:t>
            </a:r>
            <a:r>
              <a:rPr lang="en-US" altLang="zh-CN" sz="2800" dirty="0">
                <a:solidFill>
                  <a:schemeClr val="bg1">
                    <a:lumMod val="50000"/>
                    <a:lumOff val="50000"/>
                    <a:alpha val="99000"/>
                  </a:schemeClr>
                </a:solidFill>
                <a:latin typeface="Segoe UI Light"/>
                <a:ea typeface="微软雅黑" pitchFamily="34" charset="-122"/>
                <a:cs typeface="Segoe UI" pitchFamily="34" charset="0"/>
              </a:rPr>
              <a:t>,7</a:t>
            </a:r>
            <a:r>
              <a:rPr lang="zh-CN" altLang="en-US" sz="2800" dirty="0">
                <a:solidFill>
                  <a:schemeClr val="bg1">
                    <a:lumMod val="50000"/>
                    <a:lumOff val="50000"/>
                    <a:alpha val="99000"/>
                  </a:schemeClr>
                </a:solidFill>
                <a:latin typeface="Segoe UI Light"/>
                <a:ea typeface="微软雅黑" pitchFamily="34" charset="-122"/>
                <a:cs typeface="Segoe UI" pitchFamily="34" charset="0"/>
              </a:rPr>
              <a:t>天任意时间点回滚</a:t>
            </a:r>
            <a:endParaRPr lang="en-US" altLang="zh-CN" sz="2800" dirty="0">
              <a:solidFill>
                <a:schemeClr val="bg1">
                  <a:lumMod val="50000"/>
                  <a:lumOff val="50000"/>
                  <a:alpha val="99000"/>
                </a:schemeClr>
              </a:solidFill>
              <a:latin typeface="Segoe UI Light"/>
              <a:ea typeface="微软雅黑" pitchFamily="34" charset="-122"/>
              <a:cs typeface="Segoe UI" pitchFamily="34" charset="0"/>
            </a:endParaRPr>
          </a:p>
          <a:p>
            <a:pPr marL="457200" indent="-457200" defTabSz="914099" fontAlgn="base">
              <a:spcBef>
                <a:spcPct val="0"/>
              </a:spcBef>
              <a:spcAft>
                <a:spcPct val="0"/>
              </a:spcAft>
              <a:buFont typeface="Arial" panose="020B0604020202020204" pitchFamily="34" charset="0"/>
              <a:buChar char="•"/>
            </a:pPr>
            <a:r>
              <a:rPr lang="zh-CN" altLang="en-US" sz="2800" dirty="0">
                <a:solidFill>
                  <a:schemeClr val="bg1">
                    <a:lumMod val="50000"/>
                    <a:lumOff val="50000"/>
                    <a:alpha val="99000"/>
                  </a:schemeClr>
                </a:solidFill>
                <a:latin typeface="Segoe UI Light"/>
                <a:ea typeface="微软雅黑" pitchFamily="34" charset="-122"/>
                <a:cs typeface="Segoe UI" pitchFamily="34" charset="0"/>
              </a:rPr>
              <a:t>高安全性 提供防火墙白名单设置，</a:t>
            </a:r>
            <a:r>
              <a:rPr lang="en-US" altLang="zh-CN" sz="2800" dirty="0">
                <a:solidFill>
                  <a:schemeClr val="bg1">
                    <a:lumMod val="50000"/>
                    <a:lumOff val="50000"/>
                    <a:alpha val="99000"/>
                  </a:schemeClr>
                </a:solidFill>
                <a:latin typeface="Segoe UI Light"/>
                <a:ea typeface="微软雅黑" pitchFamily="34" charset="-122"/>
                <a:cs typeface="Segoe UI" pitchFamily="34" charset="0"/>
              </a:rPr>
              <a:t>SSL</a:t>
            </a:r>
            <a:r>
              <a:rPr lang="zh-CN" altLang="en-US" sz="2800" dirty="0">
                <a:solidFill>
                  <a:schemeClr val="bg1">
                    <a:lumMod val="50000"/>
                    <a:lumOff val="50000"/>
                    <a:alpha val="99000"/>
                  </a:schemeClr>
                </a:solidFill>
                <a:latin typeface="Segoe UI Light"/>
                <a:ea typeface="微软雅黑" pitchFamily="34" charset="-122"/>
                <a:cs typeface="Segoe UI" pitchFamily="34" charset="0"/>
              </a:rPr>
              <a:t>访问</a:t>
            </a:r>
            <a:endParaRPr lang="en-US" altLang="zh-CN" sz="2800" dirty="0">
              <a:solidFill>
                <a:schemeClr val="bg1">
                  <a:lumMod val="50000"/>
                  <a:lumOff val="50000"/>
                  <a:alpha val="99000"/>
                </a:schemeClr>
              </a:solidFill>
              <a:latin typeface="Segoe UI Light"/>
              <a:ea typeface="微软雅黑" pitchFamily="34" charset="-122"/>
              <a:cs typeface="Segoe UI" pitchFamily="34" charset="0"/>
            </a:endParaRPr>
          </a:p>
          <a:p>
            <a:pPr marL="457200" indent="-457200" defTabSz="914099" fontAlgn="base">
              <a:spcBef>
                <a:spcPct val="0"/>
              </a:spcBef>
              <a:spcAft>
                <a:spcPct val="0"/>
              </a:spcAft>
              <a:buFont typeface="Arial" panose="020B0604020202020204" pitchFamily="34" charset="0"/>
              <a:buChar char="•"/>
            </a:pPr>
            <a:r>
              <a:rPr lang="zh-CN" altLang="en-US" sz="2800" dirty="0">
                <a:solidFill>
                  <a:schemeClr val="bg1">
                    <a:lumMod val="50000"/>
                    <a:lumOff val="50000"/>
                    <a:alpha val="99000"/>
                  </a:schemeClr>
                </a:solidFill>
                <a:latin typeface="Segoe UI Light"/>
                <a:ea typeface="微软雅黑" pitchFamily="34" charset="-122"/>
                <a:cs typeface="Segoe UI" pitchFamily="34" charset="0"/>
              </a:rPr>
              <a:t>完善的数据库监控</a:t>
            </a:r>
            <a:endParaRPr lang="en-US" altLang="zh-CN" sz="2800" dirty="0">
              <a:solidFill>
                <a:schemeClr val="bg1">
                  <a:lumMod val="50000"/>
                  <a:lumOff val="50000"/>
                  <a:alpha val="99000"/>
                </a:schemeClr>
              </a:solidFill>
              <a:latin typeface="Segoe UI Light"/>
              <a:ea typeface="微软雅黑" pitchFamily="34" charset="-122"/>
              <a:cs typeface="Segoe UI" pitchFamily="34" charset="0"/>
            </a:endParaRPr>
          </a:p>
          <a:p>
            <a:pPr marL="457200" indent="-457200" defTabSz="914099" fontAlgn="base">
              <a:spcBef>
                <a:spcPct val="0"/>
              </a:spcBef>
              <a:spcAft>
                <a:spcPct val="0"/>
              </a:spcAft>
              <a:buFont typeface="Arial" panose="020B0604020202020204" pitchFamily="34" charset="0"/>
              <a:buChar char="•"/>
            </a:pPr>
            <a:r>
              <a:rPr lang="zh-CN" altLang="en-US" sz="2800" dirty="0">
                <a:solidFill>
                  <a:schemeClr val="bg1">
                    <a:lumMod val="50000"/>
                    <a:lumOff val="50000"/>
                    <a:alpha val="99000"/>
                  </a:schemeClr>
                </a:solidFill>
                <a:latin typeface="Segoe UI Light"/>
                <a:ea typeface="微软雅黑" pitchFamily="34" charset="-122"/>
                <a:cs typeface="Segoe UI" pitchFamily="34" charset="0"/>
              </a:rPr>
              <a:t>支持混合云场景</a:t>
            </a:r>
            <a:endParaRPr lang="en-US" altLang="zh-CN" sz="2800" dirty="0">
              <a:solidFill>
                <a:schemeClr val="bg1">
                  <a:lumMod val="50000"/>
                  <a:lumOff val="50000"/>
                  <a:alpha val="99000"/>
                </a:schemeClr>
              </a:solidFill>
              <a:latin typeface="Segoe UI Light"/>
              <a:ea typeface="微软雅黑" pitchFamily="34" charset="-122"/>
              <a:cs typeface="Segoe UI" pitchFamily="34" charset="0"/>
            </a:endParaRPr>
          </a:p>
          <a:p>
            <a:pPr marL="457200" indent="-457200" defTabSz="914099" fontAlgn="base">
              <a:spcBef>
                <a:spcPct val="0"/>
              </a:spcBef>
              <a:spcAft>
                <a:spcPct val="0"/>
              </a:spcAft>
              <a:buFont typeface="Arial" panose="020B0604020202020204" pitchFamily="34" charset="0"/>
              <a:buChar char="•"/>
            </a:pPr>
            <a:endParaRPr lang="en-US" altLang="zh-CN" sz="2800" dirty="0">
              <a:solidFill>
                <a:schemeClr val="bg1">
                  <a:lumMod val="50000"/>
                  <a:lumOff val="50000"/>
                  <a:alpha val="99000"/>
                </a:schemeClr>
              </a:solidFill>
              <a:latin typeface="Segoe UI Light"/>
              <a:ea typeface="微软雅黑" pitchFamily="34" charset="-122"/>
              <a:cs typeface="Segoe UI" pitchFamily="34" charset="0"/>
            </a:endParaRPr>
          </a:p>
        </p:txBody>
      </p:sp>
    </p:spTree>
    <p:extLst>
      <p:ext uri="{BB962C8B-B14F-4D97-AF65-F5344CB8AC3E}">
        <p14:creationId xmlns:p14="http://schemas.microsoft.com/office/powerpoint/2010/main" val="1710909879"/>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b="1" dirty="0">
                <a:latin typeface="微软雅黑" pitchFamily="34" charset="-122"/>
                <a:ea typeface="微软雅黑" pitchFamily="34" charset="-122"/>
              </a:rPr>
              <a:t>总结</a:t>
            </a:r>
            <a:endParaRPr lang="en-US" b="1" dirty="0">
              <a:latin typeface="微软雅黑" pitchFamily="34" charset="-122"/>
              <a:ea typeface="微软雅黑" pitchFamily="34" charset="-122"/>
            </a:endParaRPr>
          </a:p>
        </p:txBody>
      </p:sp>
      <p:sp>
        <p:nvSpPr>
          <p:cNvPr id="12" name="Content Placeholder 7"/>
          <p:cNvSpPr txBox="1">
            <a:spLocks/>
          </p:cNvSpPr>
          <p:nvPr/>
        </p:nvSpPr>
        <p:spPr>
          <a:xfrm>
            <a:off x="519112" y="2203948"/>
            <a:ext cx="11149013" cy="3916391"/>
          </a:xfrm>
          <a:prstGeom prst="rect">
            <a:avLst/>
          </a:prstGeom>
        </p:spPr>
        <p:txBody>
          <a:bodyPr/>
          <a:lstStyle>
            <a:lvl1pPr marL="254828" marR="0" indent="-254828" algn="l" defTabSz="685864" rtl="0" eaLnBrk="1" fontAlgn="auto" latinLnBrk="0" hangingPunct="1">
              <a:lnSpc>
                <a:spcPct val="90000"/>
              </a:lnSpc>
              <a:spcBef>
                <a:spcPct val="20000"/>
              </a:spcBef>
              <a:spcAft>
                <a:spcPts val="0"/>
              </a:spcAft>
              <a:buClrTx/>
              <a:buSzPct val="90000"/>
              <a:buFont typeface="Arial" pitchFamily="34" charset="0"/>
              <a:buChar char="•"/>
              <a:tabLst/>
              <a:defRPr sz="2700" kern="1200" spc="-53" baseline="0">
                <a:solidFill>
                  <a:schemeClr val="bg1">
                    <a:lumMod val="75000"/>
                    <a:lumOff val="25000"/>
                    <a:alpha val="99000"/>
                  </a:schemeClr>
                </a:solidFill>
                <a:latin typeface="+mn-lt"/>
                <a:ea typeface="+mn-ea"/>
                <a:cs typeface="+mn-cs"/>
              </a:defRPr>
            </a:lvl1pPr>
            <a:lvl2pPr marL="429873" marR="0" indent="-175046" algn="l" defTabSz="685864" rtl="0" eaLnBrk="1" fontAlgn="auto" latinLnBrk="0" hangingPunct="1">
              <a:lnSpc>
                <a:spcPct val="90000"/>
              </a:lnSpc>
              <a:spcBef>
                <a:spcPct val="20000"/>
              </a:spcBef>
              <a:spcAft>
                <a:spcPts val="0"/>
              </a:spcAft>
              <a:buClrTx/>
              <a:buSzPct val="90000"/>
              <a:buFont typeface="Wingdings" pitchFamily="2" charset="2"/>
              <a:buChar char=""/>
              <a:tabLst/>
              <a:defRPr sz="1800" kern="1200" spc="0" baseline="0">
                <a:solidFill>
                  <a:schemeClr val="bg1">
                    <a:lumMod val="75000"/>
                    <a:lumOff val="25000"/>
                    <a:alpha val="99000"/>
                  </a:schemeClr>
                </a:solidFill>
                <a:latin typeface="+mn-lt"/>
                <a:ea typeface="+mn-ea"/>
                <a:cs typeface="+mn-cs"/>
              </a:defRPr>
            </a:lvl2pPr>
            <a:lvl3pPr marL="598965" marR="0" indent="-169091" algn="l" defTabSz="685864" rtl="0" eaLnBrk="1" fontAlgn="auto" latinLnBrk="0" hangingPunct="1">
              <a:lnSpc>
                <a:spcPct val="90000"/>
              </a:lnSpc>
              <a:spcBef>
                <a:spcPct val="20000"/>
              </a:spcBef>
              <a:spcAft>
                <a:spcPts val="0"/>
              </a:spcAft>
              <a:buClrTx/>
              <a:buSzPct val="90000"/>
              <a:buFont typeface="Wingdings" pitchFamily="2" charset="2"/>
              <a:buChar char=""/>
              <a:tabLst>
                <a:tab pos="598965" algn="l"/>
              </a:tabLst>
              <a:defRPr sz="1800" kern="1200" spc="0" baseline="0">
                <a:solidFill>
                  <a:schemeClr val="bg1">
                    <a:lumMod val="75000"/>
                    <a:lumOff val="25000"/>
                    <a:alpha val="99000"/>
                  </a:schemeClr>
                </a:solidFill>
                <a:latin typeface="+mn-lt"/>
                <a:ea typeface="+mn-ea"/>
                <a:cs typeface="+mn-cs"/>
              </a:defRPr>
            </a:lvl3pPr>
            <a:lvl4pPr marL="772819" marR="0" indent="-173854" algn="l" defTabSz="685864" rtl="0" eaLnBrk="1" fontAlgn="auto" latinLnBrk="0" hangingPunct="1">
              <a:lnSpc>
                <a:spcPct val="90000"/>
              </a:lnSpc>
              <a:spcBef>
                <a:spcPct val="20000"/>
              </a:spcBef>
              <a:spcAft>
                <a:spcPts val="0"/>
              </a:spcAft>
              <a:buClrTx/>
              <a:buSzPct val="90000"/>
              <a:buFont typeface="Wingdings" pitchFamily="2" charset="2"/>
              <a:buChar char=""/>
              <a:tabLst/>
              <a:defRPr sz="1500" kern="1200" spc="0" baseline="0">
                <a:solidFill>
                  <a:schemeClr val="bg1">
                    <a:lumMod val="75000"/>
                    <a:lumOff val="25000"/>
                    <a:alpha val="99000"/>
                  </a:schemeClr>
                </a:solidFill>
                <a:latin typeface="+mn-lt"/>
                <a:ea typeface="+mn-ea"/>
                <a:cs typeface="+mn-cs"/>
              </a:defRPr>
            </a:lvl4pPr>
            <a:lvl5pPr marL="941910" marR="0" indent="-169091" algn="l" defTabSz="685864" rtl="0" eaLnBrk="1" fontAlgn="auto" latinLnBrk="0" hangingPunct="1">
              <a:lnSpc>
                <a:spcPct val="90000"/>
              </a:lnSpc>
              <a:spcBef>
                <a:spcPct val="20000"/>
              </a:spcBef>
              <a:spcAft>
                <a:spcPts val="0"/>
              </a:spcAft>
              <a:buClrTx/>
              <a:buSzPct val="90000"/>
              <a:buFont typeface="Wingdings" pitchFamily="2" charset="2"/>
              <a:buChar char=""/>
              <a:tabLst>
                <a:tab pos="941910" algn="l"/>
              </a:tabLst>
              <a:defRPr sz="1500" kern="1200" spc="0" baseline="0">
                <a:solidFill>
                  <a:schemeClr val="bg1">
                    <a:lumMod val="75000"/>
                    <a:lumOff val="25000"/>
                    <a:alpha val="99000"/>
                  </a:schemeClr>
                </a:solidFill>
                <a:latin typeface="+mn-lt"/>
                <a:ea typeface="+mn-ea"/>
                <a:cs typeface="+mn-cs"/>
              </a:defRPr>
            </a:lvl5pPr>
            <a:lvl6pPr marL="1886126"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058"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990"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922"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r>
              <a:rPr lang="en-US" altLang="zh-CN" sz="3500" dirty="0">
                <a:solidFill>
                  <a:schemeClr val="bg1">
                    <a:lumMod val="50000"/>
                    <a:lumOff val="50000"/>
                  </a:schemeClr>
                </a:solidFill>
                <a:latin typeface="微软雅黑" pitchFamily="34" charset="-122"/>
                <a:ea typeface="微软雅黑" pitchFamily="34" charset="-122"/>
              </a:rPr>
              <a:t>Azure Storage &amp; Web Apps </a:t>
            </a:r>
            <a:r>
              <a:rPr lang="zh-CN" altLang="en-US" sz="3500" dirty="0">
                <a:solidFill>
                  <a:schemeClr val="bg1">
                    <a:lumMod val="50000"/>
                    <a:lumOff val="50000"/>
                  </a:schemeClr>
                </a:solidFill>
                <a:latin typeface="微软雅黑" pitchFamily="34" charset="-122"/>
                <a:ea typeface="微软雅黑" pitchFamily="34" charset="-122"/>
              </a:rPr>
              <a:t>相关知识点</a:t>
            </a:r>
            <a:endParaRPr lang="en-US" altLang="zh-CN" sz="3500" dirty="0">
              <a:solidFill>
                <a:schemeClr val="bg1">
                  <a:lumMod val="50000"/>
                  <a:lumOff val="50000"/>
                </a:schemeClr>
              </a:solidFill>
              <a:latin typeface="微软雅黑" pitchFamily="34" charset="-122"/>
              <a:ea typeface="微软雅黑" pitchFamily="34" charset="-122"/>
            </a:endParaRPr>
          </a:p>
          <a:p>
            <a:r>
              <a:rPr lang="en-US" altLang="zh-CN" sz="3500" dirty="0">
                <a:solidFill>
                  <a:schemeClr val="bg1">
                    <a:lumMod val="50000"/>
                    <a:lumOff val="50000"/>
                  </a:schemeClr>
                </a:solidFill>
                <a:latin typeface="微软雅黑" pitchFamily="34" charset="-122"/>
                <a:ea typeface="微软雅黑" pitchFamily="34" charset="-122"/>
              </a:rPr>
              <a:t>Azure Storage &amp; Web Apps </a:t>
            </a:r>
            <a:r>
              <a:rPr lang="zh-CN" altLang="en-US" sz="3500" dirty="0">
                <a:solidFill>
                  <a:schemeClr val="bg1">
                    <a:lumMod val="50000"/>
                    <a:lumOff val="50000"/>
                  </a:schemeClr>
                </a:solidFill>
                <a:latin typeface="微软雅黑" pitchFamily="34" charset="-122"/>
                <a:ea typeface="微软雅黑" pitchFamily="34" charset="-122"/>
              </a:rPr>
              <a:t>实际工程中如何应用</a:t>
            </a:r>
            <a:endParaRPr lang="en-US" altLang="zh-CN" sz="3500" dirty="0">
              <a:solidFill>
                <a:schemeClr val="bg1">
                  <a:lumMod val="50000"/>
                  <a:lumOff val="50000"/>
                </a:schemeClr>
              </a:solidFill>
              <a:latin typeface="微软雅黑" pitchFamily="34" charset="-122"/>
              <a:ea typeface="微软雅黑" pitchFamily="34" charset="-122"/>
            </a:endParaRPr>
          </a:p>
          <a:p>
            <a:r>
              <a:rPr lang="zh-CN" altLang="en-US" sz="3500" dirty="0">
                <a:solidFill>
                  <a:schemeClr val="bg1">
                    <a:lumMod val="50000"/>
                    <a:lumOff val="50000"/>
                  </a:schemeClr>
                </a:solidFill>
                <a:latin typeface="微软雅黑" pitchFamily="34" charset="-122"/>
                <a:ea typeface="微软雅黑" pitchFamily="34" charset="-122"/>
              </a:rPr>
              <a:t>如何使用编程以及管理工具处理 </a:t>
            </a:r>
            <a:r>
              <a:rPr lang="en-US" altLang="zh-CN" sz="3500" dirty="0">
                <a:solidFill>
                  <a:schemeClr val="bg1">
                    <a:lumMod val="50000"/>
                    <a:lumOff val="50000"/>
                  </a:schemeClr>
                </a:solidFill>
                <a:latin typeface="微软雅黑" pitchFamily="34" charset="-122"/>
                <a:ea typeface="微软雅黑" pitchFamily="34" charset="-122"/>
              </a:rPr>
              <a:t>Azure Storage…</a:t>
            </a:r>
          </a:p>
          <a:p>
            <a:endParaRPr lang="en-US" altLang="zh-CN" sz="3500" dirty="0">
              <a:solidFill>
                <a:schemeClr val="bg1">
                  <a:lumMod val="50000"/>
                  <a:lumOff val="50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6298158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b="1" dirty="0"/>
              <a:t>More Information</a:t>
            </a:r>
            <a:endParaRPr lang="zh-CN" altLang="en-US" b="1" dirty="0"/>
          </a:p>
        </p:txBody>
      </p:sp>
      <p:sp>
        <p:nvSpPr>
          <p:cNvPr id="3" name="Content Placeholder 7"/>
          <p:cNvSpPr txBox="1">
            <a:spLocks/>
          </p:cNvSpPr>
          <p:nvPr/>
        </p:nvSpPr>
        <p:spPr>
          <a:xfrm>
            <a:off x="519112" y="1962654"/>
            <a:ext cx="11149013" cy="4589254"/>
          </a:xfrm>
          <a:prstGeom prst="rect">
            <a:avLst/>
          </a:prstGeom>
        </p:spPr>
        <p:txBody>
          <a:bodyPr/>
          <a:lstStyle>
            <a:lvl1pPr marL="254828" marR="0" indent="-254828" algn="l" defTabSz="685864" rtl="0" eaLnBrk="1" fontAlgn="auto" latinLnBrk="0" hangingPunct="1">
              <a:lnSpc>
                <a:spcPct val="90000"/>
              </a:lnSpc>
              <a:spcBef>
                <a:spcPct val="20000"/>
              </a:spcBef>
              <a:spcAft>
                <a:spcPts val="0"/>
              </a:spcAft>
              <a:buClrTx/>
              <a:buSzPct val="90000"/>
              <a:buFont typeface="Arial" pitchFamily="34" charset="0"/>
              <a:buChar char="•"/>
              <a:tabLst/>
              <a:defRPr sz="2700" kern="1200" spc="-53" baseline="0">
                <a:solidFill>
                  <a:schemeClr val="bg1">
                    <a:lumMod val="75000"/>
                    <a:lumOff val="25000"/>
                    <a:alpha val="99000"/>
                  </a:schemeClr>
                </a:solidFill>
                <a:latin typeface="+mn-lt"/>
                <a:ea typeface="+mn-ea"/>
                <a:cs typeface="+mn-cs"/>
              </a:defRPr>
            </a:lvl1pPr>
            <a:lvl2pPr marL="429873" marR="0" indent="-175046" algn="l" defTabSz="685864" rtl="0" eaLnBrk="1" fontAlgn="auto" latinLnBrk="0" hangingPunct="1">
              <a:lnSpc>
                <a:spcPct val="90000"/>
              </a:lnSpc>
              <a:spcBef>
                <a:spcPct val="20000"/>
              </a:spcBef>
              <a:spcAft>
                <a:spcPts val="0"/>
              </a:spcAft>
              <a:buClrTx/>
              <a:buSzPct val="90000"/>
              <a:buFont typeface="Wingdings" pitchFamily="2" charset="2"/>
              <a:buChar char=""/>
              <a:tabLst/>
              <a:defRPr sz="1800" kern="1200" spc="0" baseline="0">
                <a:solidFill>
                  <a:schemeClr val="bg1">
                    <a:lumMod val="75000"/>
                    <a:lumOff val="25000"/>
                    <a:alpha val="99000"/>
                  </a:schemeClr>
                </a:solidFill>
                <a:latin typeface="+mn-lt"/>
                <a:ea typeface="+mn-ea"/>
                <a:cs typeface="+mn-cs"/>
              </a:defRPr>
            </a:lvl2pPr>
            <a:lvl3pPr marL="598965" marR="0" indent="-169091" algn="l" defTabSz="685864" rtl="0" eaLnBrk="1" fontAlgn="auto" latinLnBrk="0" hangingPunct="1">
              <a:lnSpc>
                <a:spcPct val="90000"/>
              </a:lnSpc>
              <a:spcBef>
                <a:spcPct val="20000"/>
              </a:spcBef>
              <a:spcAft>
                <a:spcPts val="0"/>
              </a:spcAft>
              <a:buClrTx/>
              <a:buSzPct val="90000"/>
              <a:buFont typeface="Wingdings" pitchFamily="2" charset="2"/>
              <a:buChar char=""/>
              <a:tabLst>
                <a:tab pos="598965" algn="l"/>
              </a:tabLst>
              <a:defRPr sz="1800" kern="1200" spc="0" baseline="0">
                <a:solidFill>
                  <a:schemeClr val="bg1">
                    <a:lumMod val="75000"/>
                    <a:lumOff val="25000"/>
                    <a:alpha val="99000"/>
                  </a:schemeClr>
                </a:solidFill>
                <a:latin typeface="+mn-lt"/>
                <a:ea typeface="+mn-ea"/>
                <a:cs typeface="+mn-cs"/>
              </a:defRPr>
            </a:lvl3pPr>
            <a:lvl4pPr marL="772819" marR="0" indent="-173854" algn="l" defTabSz="685864" rtl="0" eaLnBrk="1" fontAlgn="auto" latinLnBrk="0" hangingPunct="1">
              <a:lnSpc>
                <a:spcPct val="90000"/>
              </a:lnSpc>
              <a:spcBef>
                <a:spcPct val="20000"/>
              </a:spcBef>
              <a:spcAft>
                <a:spcPts val="0"/>
              </a:spcAft>
              <a:buClrTx/>
              <a:buSzPct val="90000"/>
              <a:buFont typeface="Wingdings" pitchFamily="2" charset="2"/>
              <a:buChar char=""/>
              <a:tabLst/>
              <a:defRPr sz="1500" kern="1200" spc="0" baseline="0">
                <a:solidFill>
                  <a:schemeClr val="bg1">
                    <a:lumMod val="75000"/>
                    <a:lumOff val="25000"/>
                    <a:alpha val="99000"/>
                  </a:schemeClr>
                </a:solidFill>
                <a:latin typeface="+mn-lt"/>
                <a:ea typeface="+mn-ea"/>
                <a:cs typeface="+mn-cs"/>
              </a:defRPr>
            </a:lvl4pPr>
            <a:lvl5pPr marL="941910" marR="0" indent="-169091" algn="l" defTabSz="685864" rtl="0" eaLnBrk="1" fontAlgn="auto" latinLnBrk="0" hangingPunct="1">
              <a:lnSpc>
                <a:spcPct val="90000"/>
              </a:lnSpc>
              <a:spcBef>
                <a:spcPct val="20000"/>
              </a:spcBef>
              <a:spcAft>
                <a:spcPts val="0"/>
              </a:spcAft>
              <a:buClrTx/>
              <a:buSzPct val="90000"/>
              <a:buFont typeface="Wingdings" pitchFamily="2" charset="2"/>
              <a:buChar char=""/>
              <a:tabLst>
                <a:tab pos="941910" algn="l"/>
              </a:tabLst>
              <a:defRPr sz="1500" kern="1200" spc="0" baseline="0">
                <a:solidFill>
                  <a:schemeClr val="bg1">
                    <a:lumMod val="75000"/>
                    <a:lumOff val="25000"/>
                    <a:alpha val="99000"/>
                  </a:schemeClr>
                </a:solidFill>
                <a:latin typeface="+mn-lt"/>
                <a:ea typeface="+mn-ea"/>
                <a:cs typeface="+mn-cs"/>
              </a:defRPr>
            </a:lvl5pPr>
            <a:lvl6pPr marL="1886126"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058"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990"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922"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a:spcAft>
                <a:spcPts val="1200"/>
              </a:spcAft>
            </a:pPr>
            <a:r>
              <a:rPr lang="en-US" altLang="zh-CN" sz="2000" i="1" dirty="0">
                <a:solidFill>
                  <a:schemeClr val="bg1">
                    <a:lumMod val="50000"/>
                    <a:lumOff val="50000"/>
                  </a:schemeClr>
                </a:solidFill>
                <a:latin typeface="Segoe UI" pitchFamily="34" charset="0"/>
                <a:ea typeface="Segoe UI" pitchFamily="34" charset="0"/>
                <a:cs typeface="Segoe UI" pitchFamily="34" charset="0"/>
              </a:rPr>
              <a:t>Visual Machine </a:t>
            </a:r>
            <a:r>
              <a:rPr lang="zh-CN" altLang="en-US" sz="2000" i="1" dirty="0">
                <a:solidFill>
                  <a:schemeClr val="bg1">
                    <a:lumMod val="50000"/>
                    <a:lumOff val="50000"/>
                  </a:schemeClr>
                </a:solidFill>
                <a:latin typeface="Segoe UI" pitchFamily="34" charset="0"/>
                <a:ea typeface="Segoe UI" pitchFamily="34" charset="0"/>
                <a:cs typeface="Segoe UI" pitchFamily="34" charset="0"/>
              </a:rPr>
              <a:t>虚拟机</a:t>
            </a:r>
            <a:endParaRPr lang="en-US" altLang="zh-CN" sz="2000" i="1" dirty="0">
              <a:solidFill>
                <a:schemeClr val="bg1">
                  <a:lumMod val="50000"/>
                  <a:lumOff val="50000"/>
                </a:schemeClr>
              </a:solidFill>
              <a:latin typeface="Segoe UI" pitchFamily="34" charset="0"/>
              <a:ea typeface="Segoe UI" pitchFamily="34" charset="0"/>
              <a:cs typeface="Segoe UI" pitchFamily="34" charset="0"/>
            </a:endParaRPr>
          </a:p>
          <a:p>
            <a:pPr>
              <a:spcAft>
                <a:spcPts val="1200"/>
              </a:spcAft>
            </a:pPr>
            <a:r>
              <a:rPr lang="en-US" altLang="zh-CN" sz="2000" i="1" dirty="0">
                <a:solidFill>
                  <a:schemeClr val="bg1">
                    <a:lumMod val="50000"/>
                    <a:lumOff val="50000"/>
                  </a:schemeClr>
                </a:solidFill>
                <a:latin typeface="Segoe UI" pitchFamily="34" charset="0"/>
                <a:ea typeface="Segoe UI" pitchFamily="34" charset="0"/>
                <a:cs typeface="Segoe UI" pitchFamily="34" charset="0"/>
              </a:rPr>
              <a:t>Mobile App </a:t>
            </a:r>
            <a:r>
              <a:rPr lang="zh-CN" altLang="en-US" sz="2000" i="1" dirty="0">
                <a:solidFill>
                  <a:schemeClr val="bg1">
                    <a:lumMod val="50000"/>
                    <a:lumOff val="50000"/>
                  </a:schemeClr>
                </a:solidFill>
                <a:latin typeface="Segoe UI" pitchFamily="34" charset="0"/>
                <a:ea typeface="Segoe UI" pitchFamily="34" charset="0"/>
                <a:cs typeface="Segoe UI" pitchFamily="34" charset="0"/>
              </a:rPr>
              <a:t>移动服务</a:t>
            </a:r>
            <a:endParaRPr lang="en-US" altLang="zh-CN" sz="2000" i="1" dirty="0">
              <a:solidFill>
                <a:schemeClr val="bg1">
                  <a:lumMod val="50000"/>
                  <a:lumOff val="50000"/>
                </a:schemeClr>
              </a:solidFill>
              <a:latin typeface="Segoe UI" pitchFamily="34" charset="0"/>
              <a:ea typeface="Segoe UI" pitchFamily="34" charset="0"/>
              <a:cs typeface="Segoe UI" pitchFamily="34" charset="0"/>
            </a:endParaRPr>
          </a:p>
          <a:p>
            <a:pPr>
              <a:spcAft>
                <a:spcPts val="1200"/>
              </a:spcAft>
            </a:pPr>
            <a:r>
              <a:rPr lang="en-US" altLang="zh-CN" sz="2000" i="1" dirty="0">
                <a:solidFill>
                  <a:schemeClr val="bg1">
                    <a:lumMod val="50000"/>
                    <a:lumOff val="50000"/>
                  </a:schemeClr>
                </a:solidFill>
                <a:latin typeface="Segoe UI" pitchFamily="34" charset="0"/>
                <a:ea typeface="Segoe UI" pitchFamily="34" charset="0"/>
                <a:cs typeface="Segoe UI" pitchFamily="34" charset="0"/>
              </a:rPr>
              <a:t>Cloud Service </a:t>
            </a:r>
            <a:r>
              <a:rPr lang="zh-CN" altLang="en-US" sz="2000" i="1" dirty="0">
                <a:solidFill>
                  <a:schemeClr val="bg1">
                    <a:lumMod val="50000"/>
                    <a:lumOff val="50000"/>
                  </a:schemeClr>
                </a:solidFill>
                <a:latin typeface="Segoe UI" pitchFamily="34" charset="0"/>
                <a:ea typeface="Segoe UI" pitchFamily="34" charset="0"/>
                <a:cs typeface="Segoe UI" pitchFamily="34" charset="0"/>
              </a:rPr>
              <a:t>云服务</a:t>
            </a:r>
            <a:endParaRPr lang="en-US" altLang="zh-CN" sz="2000" i="1" dirty="0">
              <a:solidFill>
                <a:schemeClr val="bg1">
                  <a:lumMod val="50000"/>
                  <a:lumOff val="50000"/>
                </a:schemeClr>
              </a:solidFill>
              <a:latin typeface="Segoe UI" pitchFamily="34" charset="0"/>
              <a:ea typeface="Segoe UI" pitchFamily="34" charset="0"/>
              <a:cs typeface="Segoe UI" pitchFamily="34" charset="0"/>
            </a:endParaRPr>
          </a:p>
          <a:p>
            <a:pPr>
              <a:spcAft>
                <a:spcPts val="1200"/>
              </a:spcAft>
            </a:pPr>
            <a:r>
              <a:rPr lang="en-US" altLang="zh-CN" sz="2000" i="1" dirty="0">
                <a:solidFill>
                  <a:schemeClr val="bg1">
                    <a:lumMod val="50000"/>
                    <a:lumOff val="50000"/>
                  </a:schemeClr>
                </a:solidFill>
                <a:latin typeface="Segoe UI" pitchFamily="34" charset="0"/>
                <a:ea typeface="Segoe UI" pitchFamily="34" charset="0"/>
                <a:cs typeface="Segoe UI" pitchFamily="34" charset="0"/>
              </a:rPr>
              <a:t>Visual Network </a:t>
            </a:r>
            <a:r>
              <a:rPr lang="zh-CN" altLang="en-US" sz="2000" i="1" dirty="0">
                <a:solidFill>
                  <a:schemeClr val="bg1">
                    <a:lumMod val="50000"/>
                    <a:lumOff val="50000"/>
                  </a:schemeClr>
                </a:solidFill>
                <a:latin typeface="Segoe UI" pitchFamily="34" charset="0"/>
                <a:ea typeface="Segoe UI" pitchFamily="34" charset="0"/>
                <a:cs typeface="Segoe UI" pitchFamily="34" charset="0"/>
              </a:rPr>
              <a:t>虚拟网络</a:t>
            </a:r>
            <a:endParaRPr lang="en-US" altLang="zh-CN" sz="2000" i="1" dirty="0">
              <a:solidFill>
                <a:schemeClr val="bg1">
                  <a:lumMod val="50000"/>
                  <a:lumOff val="50000"/>
                </a:schemeClr>
              </a:solidFill>
              <a:latin typeface="Segoe UI" pitchFamily="34" charset="0"/>
              <a:ea typeface="Segoe UI" pitchFamily="34" charset="0"/>
              <a:cs typeface="Segoe UI" pitchFamily="34" charset="0"/>
            </a:endParaRPr>
          </a:p>
          <a:p>
            <a:pPr>
              <a:spcAft>
                <a:spcPts val="1200"/>
              </a:spcAft>
            </a:pPr>
            <a:r>
              <a:rPr lang="en-US" altLang="zh-CN" sz="2000" i="1" dirty="0">
                <a:solidFill>
                  <a:schemeClr val="bg1">
                    <a:lumMod val="50000"/>
                    <a:lumOff val="50000"/>
                  </a:schemeClr>
                </a:solidFill>
                <a:latin typeface="Segoe UI" pitchFamily="34" charset="0"/>
                <a:ea typeface="Segoe UI" pitchFamily="34" charset="0"/>
                <a:cs typeface="Segoe UI" pitchFamily="34" charset="0"/>
              </a:rPr>
              <a:t>Service Bus </a:t>
            </a:r>
            <a:r>
              <a:rPr lang="zh-CN" altLang="en-US" sz="2000" i="1" dirty="0">
                <a:solidFill>
                  <a:schemeClr val="bg1">
                    <a:lumMod val="50000"/>
                    <a:lumOff val="50000"/>
                  </a:schemeClr>
                </a:solidFill>
                <a:latin typeface="Segoe UI" pitchFamily="34" charset="0"/>
                <a:ea typeface="Segoe UI" pitchFamily="34" charset="0"/>
                <a:cs typeface="Segoe UI" pitchFamily="34" charset="0"/>
              </a:rPr>
              <a:t>服务总线</a:t>
            </a:r>
            <a:endParaRPr lang="en-US" altLang="zh-CN" sz="2000" i="1" dirty="0">
              <a:solidFill>
                <a:schemeClr val="bg1">
                  <a:lumMod val="50000"/>
                  <a:lumOff val="50000"/>
                </a:schemeClr>
              </a:solidFill>
              <a:latin typeface="Segoe UI" pitchFamily="34" charset="0"/>
              <a:ea typeface="Segoe UI" pitchFamily="34" charset="0"/>
              <a:cs typeface="Segoe UI" pitchFamily="34" charset="0"/>
            </a:endParaRPr>
          </a:p>
          <a:p>
            <a:pPr>
              <a:spcAft>
                <a:spcPts val="1200"/>
              </a:spcAft>
            </a:pPr>
            <a:r>
              <a:rPr lang="en-US" altLang="zh-CN" sz="2000" i="1" dirty="0">
                <a:solidFill>
                  <a:schemeClr val="bg1">
                    <a:lumMod val="50000"/>
                    <a:lumOff val="50000"/>
                  </a:schemeClr>
                </a:solidFill>
                <a:latin typeface="Segoe UI" pitchFamily="34" charset="0"/>
                <a:ea typeface="Segoe UI" pitchFamily="34" charset="0"/>
                <a:cs typeface="Segoe UI" pitchFamily="34" charset="0"/>
              </a:rPr>
              <a:t>Azure AD </a:t>
            </a:r>
            <a:r>
              <a:rPr lang="zh-CN" altLang="en-US" sz="2000" i="1" dirty="0">
                <a:solidFill>
                  <a:schemeClr val="bg1">
                    <a:lumMod val="50000"/>
                    <a:lumOff val="50000"/>
                  </a:schemeClr>
                </a:solidFill>
                <a:latin typeface="Segoe UI" pitchFamily="34" charset="0"/>
                <a:ea typeface="Segoe UI" pitchFamily="34" charset="0"/>
                <a:cs typeface="Segoe UI" pitchFamily="34" charset="0"/>
              </a:rPr>
              <a:t>多租户云的目录和标识管理服务</a:t>
            </a:r>
            <a:endParaRPr lang="en-US" altLang="zh-CN" sz="2000" i="1" dirty="0">
              <a:solidFill>
                <a:schemeClr val="bg1">
                  <a:lumMod val="50000"/>
                  <a:lumOff val="50000"/>
                </a:schemeClr>
              </a:solidFill>
              <a:latin typeface="Segoe UI" pitchFamily="34" charset="0"/>
              <a:ea typeface="Segoe UI" pitchFamily="34" charset="0"/>
              <a:cs typeface="Segoe UI" pitchFamily="34" charset="0"/>
            </a:endParaRPr>
          </a:p>
          <a:p>
            <a:pPr>
              <a:spcAft>
                <a:spcPts val="1200"/>
              </a:spcAft>
            </a:pPr>
            <a:r>
              <a:rPr lang="en-US" altLang="zh-CN" sz="2000" i="1" dirty="0">
                <a:solidFill>
                  <a:schemeClr val="bg1">
                    <a:lumMod val="50000"/>
                    <a:lumOff val="50000"/>
                  </a:schemeClr>
                </a:solidFill>
                <a:latin typeface="Segoe UI" pitchFamily="34" charset="0"/>
                <a:ea typeface="Segoe UI" pitchFamily="34" charset="0"/>
                <a:cs typeface="Segoe UI" pitchFamily="34" charset="0"/>
              </a:rPr>
              <a:t>… …</a:t>
            </a:r>
          </a:p>
          <a:p>
            <a:pPr>
              <a:spcAft>
                <a:spcPts val="1200"/>
              </a:spcAft>
            </a:pPr>
            <a:endParaRPr lang="en-US" altLang="zh-CN" sz="2000" i="1" dirty="0">
              <a:solidFill>
                <a:schemeClr val="bg1">
                  <a:lumMod val="50000"/>
                  <a:lumOff val="50000"/>
                </a:schemeClr>
              </a:soli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932544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a:spLocks noEditPoints="1"/>
          </p:cNvSpPr>
          <p:nvPr/>
        </p:nvSpPr>
        <p:spPr bwMode="auto">
          <a:xfrm>
            <a:off x="3664591" y="3022423"/>
            <a:ext cx="4859643" cy="813154"/>
          </a:xfrm>
          <a:custGeom>
            <a:avLst/>
            <a:gdLst>
              <a:gd name="T0" fmla="*/ 347 w 2773"/>
              <a:gd name="T1" fmla="*/ 444 h 464"/>
              <a:gd name="T2" fmla="*/ 281 w 2773"/>
              <a:gd name="T3" fmla="*/ 444 h 464"/>
              <a:gd name="T4" fmla="*/ 186 w 2773"/>
              <a:gd name="T5" fmla="*/ 208 h 464"/>
              <a:gd name="T6" fmla="*/ 0 w 2773"/>
              <a:gd name="T7" fmla="*/ 444 h 464"/>
              <a:gd name="T8" fmla="*/ 271 w 2773"/>
              <a:gd name="T9" fmla="*/ 6 h 464"/>
              <a:gd name="T10" fmla="*/ 396 w 2773"/>
              <a:gd name="T11" fmla="*/ 6 h 464"/>
              <a:gd name="T12" fmla="*/ 473 w 2773"/>
              <a:gd name="T13" fmla="*/ 444 h 464"/>
              <a:gd name="T14" fmla="*/ 502 w 2773"/>
              <a:gd name="T15" fmla="*/ 443 h 464"/>
              <a:gd name="T16" fmla="*/ 693 w 2773"/>
              <a:gd name="T17" fmla="*/ 119 h 464"/>
              <a:gd name="T18" fmla="*/ 702 w 2773"/>
              <a:gd name="T19" fmla="*/ 77 h 464"/>
              <a:gd name="T20" fmla="*/ 600 w 2773"/>
              <a:gd name="T21" fmla="*/ 6 h 464"/>
              <a:gd name="T22" fmla="*/ 702 w 2773"/>
              <a:gd name="T23" fmla="*/ 77 h 464"/>
              <a:gd name="T24" fmla="*/ 869 w 2773"/>
              <a:gd name="T25" fmla="*/ 188 h 464"/>
              <a:gd name="T26" fmla="*/ 882 w 2773"/>
              <a:gd name="T27" fmla="*/ 324 h 464"/>
              <a:gd name="T28" fmla="*/ 805 w 2773"/>
              <a:gd name="T29" fmla="*/ 453 h 464"/>
              <a:gd name="T30" fmla="*/ 1024 w 2773"/>
              <a:gd name="T31" fmla="*/ 240 h 464"/>
              <a:gd name="T32" fmla="*/ 1252 w 2773"/>
              <a:gd name="T33" fmla="*/ 184 h 464"/>
              <a:gd name="T34" fmla="*/ 1569 w 2773"/>
              <a:gd name="T35" fmla="*/ 282 h 464"/>
              <a:gd name="T36" fmla="*/ 1454 w 2773"/>
              <a:gd name="T37" fmla="*/ 332 h 464"/>
              <a:gd name="T38" fmla="*/ 1725 w 2773"/>
              <a:gd name="T39" fmla="*/ 381 h 464"/>
              <a:gd name="T40" fmla="*/ 1595 w 2773"/>
              <a:gd name="T41" fmla="*/ 202 h 464"/>
              <a:gd name="T42" fmla="*/ 1904 w 2773"/>
              <a:gd name="T43" fmla="*/ 214 h 464"/>
              <a:gd name="T44" fmla="*/ 1753 w 2773"/>
              <a:gd name="T45" fmla="*/ 172 h 464"/>
              <a:gd name="T46" fmla="*/ 1893 w 2773"/>
              <a:gd name="T47" fmla="*/ 326 h 464"/>
              <a:gd name="T48" fmla="*/ 1545 w 2773"/>
              <a:gd name="T49" fmla="*/ 348 h 464"/>
              <a:gd name="T50" fmla="*/ 1230 w 2773"/>
              <a:gd name="T51" fmla="*/ 218 h 464"/>
              <a:gd name="T52" fmla="*/ 1103 w 2773"/>
              <a:gd name="T53" fmla="*/ 444 h 464"/>
              <a:gd name="T54" fmla="*/ 1064 w 2773"/>
              <a:gd name="T55" fmla="*/ 119 h 464"/>
              <a:gd name="T56" fmla="*/ 1161 w 2773"/>
              <a:gd name="T57" fmla="*/ 159 h 464"/>
              <a:gd name="T58" fmla="*/ 1271 w 2773"/>
              <a:gd name="T59" fmla="*/ 113 h 464"/>
              <a:gd name="T60" fmla="*/ 1359 w 2773"/>
              <a:gd name="T61" fmla="*/ 371 h 464"/>
              <a:gd name="T62" fmla="*/ 1359 w 2773"/>
              <a:gd name="T63" fmla="*/ 371 h 464"/>
              <a:gd name="T64" fmla="*/ 2128 w 2773"/>
              <a:gd name="T65" fmla="*/ 106 h 464"/>
              <a:gd name="T66" fmla="*/ 2057 w 2773"/>
              <a:gd name="T67" fmla="*/ 371 h 464"/>
              <a:gd name="T68" fmla="*/ 2057 w 2773"/>
              <a:gd name="T69" fmla="*/ 371 h 464"/>
              <a:gd name="T70" fmla="*/ 2610 w 2773"/>
              <a:gd name="T71" fmla="*/ 194 h 464"/>
              <a:gd name="T72" fmla="*/ 2579 w 2773"/>
              <a:gd name="T73" fmla="*/ 360 h 464"/>
              <a:gd name="T74" fmla="*/ 2612 w 2773"/>
              <a:gd name="T75" fmla="*/ 442 h 464"/>
              <a:gd name="T76" fmla="*/ 2466 w 2773"/>
              <a:gd name="T77" fmla="*/ 358 h 464"/>
              <a:gd name="T78" fmla="*/ 2437 w 2773"/>
              <a:gd name="T79" fmla="*/ 194 h 464"/>
              <a:gd name="T80" fmla="*/ 2266 w 2773"/>
              <a:gd name="T81" fmla="*/ 443 h 464"/>
              <a:gd name="T82" fmla="*/ 2261 w 2773"/>
              <a:gd name="T83" fmla="*/ 194 h 464"/>
              <a:gd name="T84" fmla="*/ 2336 w 2773"/>
              <a:gd name="T85" fmla="*/ 119 h 464"/>
              <a:gd name="T86" fmla="*/ 2508 w 2773"/>
              <a:gd name="T87" fmla="*/ 11 h 464"/>
              <a:gd name="T88" fmla="*/ 2451 w 2773"/>
              <a:gd name="T89" fmla="*/ 110 h 464"/>
              <a:gd name="T90" fmla="*/ 2518 w 2773"/>
              <a:gd name="T91" fmla="*/ 119 h 464"/>
              <a:gd name="T92" fmla="*/ 2644 w 2773"/>
              <a:gd name="T93" fmla="*/ 40 h 464"/>
              <a:gd name="T94" fmla="*/ 2682 w 2773"/>
              <a:gd name="T95" fmla="*/ 119 h 464"/>
              <a:gd name="T96" fmla="*/ 2738 w 2773"/>
              <a:gd name="T97" fmla="*/ 187 h 464"/>
              <a:gd name="T98" fmla="*/ 2738 w 2773"/>
              <a:gd name="T99" fmla="*/ 116 h 464"/>
              <a:gd name="T100" fmla="*/ 2738 w 2773"/>
              <a:gd name="T101" fmla="*/ 187 h 464"/>
              <a:gd name="T102" fmla="*/ 2707 w 2773"/>
              <a:gd name="T103" fmla="*/ 151 h 464"/>
              <a:gd name="T104" fmla="*/ 2768 w 2773"/>
              <a:gd name="T105" fmla="*/ 151 h 464"/>
              <a:gd name="T106" fmla="*/ 2743 w 2773"/>
              <a:gd name="T107" fmla="*/ 153 h 464"/>
              <a:gd name="T108" fmla="*/ 2743 w 2773"/>
              <a:gd name="T109" fmla="*/ 169 h 464"/>
              <a:gd name="T110" fmla="*/ 2730 w 2773"/>
              <a:gd name="T111" fmla="*/ 153 h 464"/>
              <a:gd name="T112" fmla="*/ 2720 w 2773"/>
              <a:gd name="T113" fmla="*/ 169 h 464"/>
              <a:gd name="T114" fmla="*/ 2743 w 2773"/>
              <a:gd name="T115" fmla="*/ 131 h 464"/>
              <a:gd name="T116" fmla="*/ 2743 w 2773"/>
              <a:gd name="T117" fmla="*/ 153 h 464"/>
              <a:gd name="T118" fmla="*/ 2734 w 2773"/>
              <a:gd name="T119" fmla="*/ 136 h 464"/>
              <a:gd name="T120" fmla="*/ 2737 w 2773"/>
              <a:gd name="T121" fmla="*/ 147 h 464"/>
              <a:gd name="T122" fmla="*/ 2742 w 2773"/>
              <a:gd name="T123" fmla="*/ 136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773" h="464">
                <a:moveTo>
                  <a:pt x="473" y="444"/>
                </a:moveTo>
                <a:cubicBezTo>
                  <a:pt x="347" y="444"/>
                  <a:pt x="347" y="444"/>
                  <a:pt x="347" y="444"/>
                </a:cubicBezTo>
                <a:cubicBezTo>
                  <a:pt x="399" y="208"/>
                  <a:pt x="399" y="208"/>
                  <a:pt x="399" y="208"/>
                </a:cubicBezTo>
                <a:cubicBezTo>
                  <a:pt x="281" y="444"/>
                  <a:pt x="281" y="444"/>
                  <a:pt x="281" y="444"/>
                </a:cubicBezTo>
                <a:cubicBezTo>
                  <a:pt x="191" y="444"/>
                  <a:pt x="191" y="444"/>
                  <a:pt x="191" y="444"/>
                </a:cubicBezTo>
                <a:cubicBezTo>
                  <a:pt x="186" y="208"/>
                  <a:pt x="186" y="208"/>
                  <a:pt x="186" y="208"/>
                </a:cubicBezTo>
                <a:cubicBezTo>
                  <a:pt x="127" y="444"/>
                  <a:pt x="127" y="444"/>
                  <a:pt x="127" y="444"/>
                </a:cubicBezTo>
                <a:cubicBezTo>
                  <a:pt x="0" y="444"/>
                  <a:pt x="0" y="444"/>
                  <a:pt x="0" y="444"/>
                </a:cubicBezTo>
                <a:cubicBezTo>
                  <a:pt x="97" y="6"/>
                  <a:pt x="97" y="6"/>
                  <a:pt x="97" y="6"/>
                </a:cubicBezTo>
                <a:cubicBezTo>
                  <a:pt x="271" y="6"/>
                  <a:pt x="271" y="6"/>
                  <a:pt x="271" y="6"/>
                </a:cubicBezTo>
                <a:cubicBezTo>
                  <a:pt x="279" y="250"/>
                  <a:pt x="279" y="250"/>
                  <a:pt x="279" y="250"/>
                </a:cubicBezTo>
                <a:cubicBezTo>
                  <a:pt x="396" y="6"/>
                  <a:pt x="396" y="6"/>
                  <a:pt x="396" y="6"/>
                </a:cubicBezTo>
                <a:cubicBezTo>
                  <a:pt x="570" y="6"/>
                  <a:pt x="570" y="6"/>
                  <a:pt x="570" y="6"/>
                </a:cubicBezTo>
                <a:lnTo>
                  <a:pt x="473" y="444"/>
                </a:lnTo>
                <a:close/>
                <a:moveTo>
                  <a:pt x="621" y="444"/>
                </a:moveTo>
                <a:cubicBezTo>
                  <a:pt x="502" y="443"/>
                  <a:pt x="502" y="443"/>
                  <a:pt x="502" y="443"/>
                </a:cubicBezTo>
                <a:cubicBezTo>
                  <a:pt x="575" y="119"/>
                  <a:pt x="575" y="119"/>
                  <a:pt x="575" y="119"/>
                </a:cubicBezTo>
                <a:cubicBezTo>
                  <a:pt x="693" y="119"/>
                  <a:pt x="693" y="119"/>
                  <a:pt x="693" y="119"/>
                </a:cubicBezTo>
                <a:lnTo>
                  <a:pt x="621" y="444"/>
                </a:lnTo>
                <a:close/>
                <a:moveTo>
                  <a:pt x="702" y="77"/>
                </a:moveTo>
                <a:cubicBezTo>
                  <a:pt x="585" y="77"/>
                  <a:pt x="585" y="77"/>
                  <a:pt x="585" y="77"/>
                </a:cubicBezTo>
                <a:cubicBezTo>
                  <a:pt x="600" y="6"/>
                  <a:pt x="600" y="6"/>
                  <a:pt x="600" y="6"/>
                </a:cubicBezTo>
                <a:cubicBezTo>
                  <a:pt x="718" y="6"/>
                  <a:pt x="718" y="6"/>
                  <a:pt x="718" y="6"/>
                </a:cubicBezTo>
                <a:lnTo>
                  <a:pt x="702" y="77"/>
                </a:lnTo>
                <a:close/>
                <a:moveTo>
                  <a:pt x="902" y="240"/>
                </a:moveTo>
                <a:cubicBezTo>
                  <a:pt x="904" y="235"/>
                  <a:pt x="908" y="187"/>
                  <a:pt x="869" y="188"/>
                </a:cubicBezTo>
                <a:cubicBezTo>
                  <a:pt x="797" y="190"/>
                  <a:pt x="745" y="369"/>
                  <a:pt x="825" y="371"/>
                </a:cubicBezTo>
                <a:cubicBezTo>
                  <a:pt x="862" y="372"/>
                  <a:pt x="879" y="329"/>
                  <a:pt x="882" y="324"/>
                </a:cubicBezTo>
                <a:cubicBezTo>
                  <a:pt x="1005" y="324"/>
                  <a:pt x="1005" y="324"/>
                  <a:pt x="1005" y="324"/>
                </a:cubicBezTo>
                <a:cubicBezTo>
                  <a:pt x="1005" y="326"/>
                  <a:pt x="968" y="457"/>
                  <a:pt x="805" y="453"/>
                </a:cubicBezTo>
                <a:cubicBezTo>
                  <a:pt x="586" y="449"/>
                  <a:pt x="642" y="98"/>
                  <a:pt x="891" y="111"/>
                </a:cubicBezTo>
                <a:cubicBezTo>
                  <a:pt x="1032" y="117"/>
                  <a:pt x="1025" y="235"/>
                  <a:pt x="1024" y="240"/>
                </a:cubicBezTo>
                <a:lnTo>
                  <a:pt x="902" y="240"/>
                </a:lnTo>
                <a:close/>
                <a:moveTo>
                  <a:pt x="1252" y="184"/>
                </a:moveTo>
                <a:cubicBezTo>
                  <a:pt x="1291" y="136"/>
                  <a:pt x="1352" y="102"/>
                  <a:pt x="1431" y="106"/>
                </a:cubicBezTo>
                <a:cubicBezTo>
                  <a:pt x="1541" y="112"/>
                  <a:pt x="1587" y="193"/>
                  <a:pt x="1569" y="282"/>
                </a:cubicBezTo>
                <a:cubicBezTo>
                  <a:pt x="1567" y="291"/>
                  <a:pt x="1561" y="294"/>
                  <a:pt x="1551" y="298"/>
                </a:cubicBezTo>
                <a:cubicBezTo>
                  <a:pt x="1454" y="332"/>
                  <a:pt x="1454" y="332"/>
                  <a:pt x="1454" y="332"/>
                </a:cubicBezTo>
                <a:cubicBezTo>
                  <a:pt x="1672" y="332"/>
                  <a:pt x="1672" y="332"/>
                  <a:pt x="1672" y="332"/>
                </a:cubicBezTo>
                <a:cubicBezTo>
                  <a:pt x="1672" y="332"/>
                  <a:pt x="1655" y="382"/>
                  <a:pt x="1725" y="381"/>
                </a:cubicBezTo>
                <a:cubicBezTo>
                  <a:pt x="1773" y="381"/>
                  <a:pt x="1792" y="326"/>
                  <a:pt x="1727" y="315"/>
                </a:cubicBezTo>
                <a:cubicBezTo>
                  <a:pt x="1697" y="310"/>
                  <a:pt x="1583" y="291"/>
                  <a:pt x="1595" y="202"/>
                </a:cubicBezTo>
                <a:cubicBezTo>
                  <a:pt x="1606" y="129"/>
                  <a:pt x="1682" y="104"/>
                  <a:pt x="1765" y="105"/>
                </a:cubicBezTo>
                <a:cubicBezTo>
                  <a:pt x="1934" y="107"/>
                  <a:pt x="1902" y="207"/>
                  <a:pt x="1904" y="214"/>
                </a:cubicBezTo>
                <a:cubicBezTo>
                  <a:pt x="1791" y="214"/>
                  <a:pt x="1791" y="214"/>
                  <a:pt x="1791" y="214"/>
                </a:cubicBezTo>
                <a:cubicBezTo>
                  <a:pt x="1791" y="214"/>
                  <a:pt x="1803" y="172"/>
                  <a:pt x="1753" y="172"/>
                </a:cubicBezTo>
                <a:cubicBezTo>
                  <a:pt x="1706" y="172"/>
                  <a:pt x="1695" y="213"/>
                  <a:pt x="1748" y="225"/>
                </a:cubicBezTo>
                <a:cubicBezTo>
                  <a:pt x="1814" y="238"/>
                  <a:pt x="1888" y="242"/>
                  <a:pt x="1893" y="326"/>
                </a:cubicBezTo>
                <a:cubicBezTo>
                  <a:pt x="1894" y="350"/>
                  <a:pt x="1880" y="458"/>
                  <a:pt x="1710" y="456"/>
                </a:cubicBezTo>
                <a:cubicBezTo>
                  <a:pt x="1558" y="454"/>
                  <a:pt x="1541" y="385"/>
                  <a:pt x="1545" y="348"/>
                </a:cubicBezTo>
                <a:cubicBezTo>
                  <a:pt x="1515" y="407"/>
                  <a:pt x="1445" y="457"/>
                  <a:pt x="1352" y="454"/>
                </a:cubicBezTo>
                <a:cubicBezTo>
                  <a:pt x="1208" y="449"/>
                  <a:pt x="1178" y="318"/>
                  <a:pt x="1230" y="218"/>
                </a:cubicBezTo>
                <a:cubicBezTo>
                  <a:pt x="1204" y="219"/>
                  <a:pt x="1151" y="231"/>
                  <a:pt x="1130" y="328"/>
                </a:cubicBezTo>
                <a:cubicBezTo>
                  <a:pt x="1103" y="444"/>
                  <a:pt x="1103" y="444"/>
                  <a:pt x="1103" y="444"/>
                </a:cubicBezTo>
                <a:cubicBezTo>
                  <a:pt x="991" y="444"/>
                  <a:pt x="991" y="444"/>
                  <a:pt x="991" y="444"/>
                </a:cubicBezTo>
                <a:cubicBezTo>
                  <a:pt x="1064" y="119"/>
                  <a:pt x="1064" y="119"/>
                  <a:pt x="1064" y="119"/>
                </a:cubicBezTo>
                <a:cubicBezTo>
                  <a:pt x="1170" y="119"/>
                  <a:pt x="1170" y="119"/>
                  <a:pt x="1170" y="119"/>
                </a:cubicBezTo>
                <a:cubicBezTo>
                  <a:pt x="1161" y="159"/>
                  <a:pt x="1161" y="159"/>
                  <a:pt x="1161" y="159"/>
                </a:cubicBezTo>
                <a:cubicBezTo>
                  <a:pt x="1176" y="141"/>
                  <a:pt x="1193" y="130"/>
                  <a:pt x="1215" y="122"/>
                </a:cubicBezTo>
                <a:cubicBezTo>
                  <a:pt x="1233" y="116"/>
                  <a:pt x="1250" y="113"/>
                  <a:pt x="1271" y="113"/>
                </a:cubicBezTo>
                <a:lnTo>
                  <a:pt x="1252" y="184"/>
                </a:lnTo>
                <a:close/>
                <a:moveTo>
                  <a:pt x="1359" y="371"/>
                </a:moveTo>
                <a:cubicBezTo>
                  <a:pt x="1442" y="388"/>
                  <a:pt x="1498" y="194"/>
                  <a:pt x="1422" y="182"/>
                </a:cubicBezTo>
                <a:cubicBezTo>
                  <a:pt x="1346" y="170"/>
                  <a:pt x="1285" y="355"/>
                  <a:pt x="1359" y="371"/>
                </a:cubicBezTo>
                <a:close/>
                <a:moveTo>
                  <a:pt x="2051" y="454"/>
                </a:moveTo>
                <a:cubicBezTo>
                  <a:pt x="1813" y="445"/>
                  <a:pt x="1884" y="94"/>
                  <a:pt x="2128" y="106"/>
                </a:cubicBezTo>
                <a:cubicBezTo>
                  <a:pt x="2358" y="117"/>
                  <a:pt x="2292" y="464"/>
                  <a:pt x="2051" y="454"/>
                </a:cubicBezTo>
                <a:close/>
                <a:moveTo>
                  <a:pt x="2057" y="371"/>
                </a:moveTo>
                <a:cubicBezTo>
                  <a:pt x="2140" y="388"/>
                  <a:pt x="2196" y="194"/>
                  <a:pt x="2120" y="182"/>
                </a:cubicBezTo>
                <a:cubicBezTo>
                  <a:pt x="2044" y="170"/>
                  <a:pt x="1983" y="355"/>
                  <a:pt x="2057" y="371"/>
                </a:cubicBezTo>
                <a:close/>
                <a:moveTo>
                  <a:pt x="2666" y="194"/>
                </a:moveTo>
                <a:cubicBezTo>
                  <a:pt x="2610" y="194"/>
                  <a:pt x="2610" y="194"/>
                  <a:pt x="2610" y="194"/>
                </a:cubicBezTo>
                <a:cubicBezTo>
                  <a:pt x="2580" y="336"/>
                  <a:pt x="2580" y="336"/>
                  <a:pt x="2580" y="336"/>
                </a:cubicBezTo>
                <a:cubicBezTo>
                  <a:pt x="2578" y="344"/>
                  <a:pt x="2576" y="351"/>
                  <a:pt x="2579" y="360"/>
                </a:cubicBezTo>
                <a:cubicBezTo>
                  <a:pt x="2583" y="373"/>
                  <a:pt x="2629" y="367"/>
                  <a:pt x="2629" y="367"/>
                </a:cubicBezTo>
                <a:cubicBezTo>
                  <a:pt x="2612" y="442"/>
                  <a:pt x="2612" y="442"/>
                  <a:pt x="2612" y="442"/>
                </a:cubicBezTo>
                <a:cubicBezTo>
                  <a:pt x="2612" y="442"/>
                  <a:pt x="2518" y="453"/>
                  <a:pt x="2485" y="431"/>
                </a:cubicBezTo>
                <a:cubicBezTo>
                  <a:pt x="2471" y="421"/>
                  <a:pt x="2456" y="401"/>
                  <a:pt x="2466" y="358"/>
                </a:cubicBezTo>
                <a:cubicBezTo>
                  <a:pt x="2502" y="194"/>
                  <a:pt x="2502" y="194"/>
                  <a:pt x="2502" y="194"/>
                </a:cubicBezTo>
                <a:cubicBezTo>
                  <a:pt x="2437" y="194"/>
                  <a:pt x="2437" y="194"/>
                  <a:pt x="2437" y="194"/>
                </a:cubicBezTo>
                <a:cubicBezTo>
                  <a:pt x="2382" y="443"/>
                  <a:pt x="2382" y="443"/>
                  <a:pt x="2382" y="443"/>
                </a:cubicBezTo>
                <a:cubicBezTo>
                  <a:pt x="2266" y="443"/>
                  <a:pt x="2266" y="443"/>
                  <a:pt x="2266" y="443"/>
                </a:cubicBezTo>
                <a:cubicBezTo>
                  <a:pt x="2321" y="194"/>
                  <a:pt x="2321" y="194"/>
                  <a:pt x="2321" y="194"/>
                </a:cubicBezTo>
                <a:cubicBezTo>
                  <a:pt x="2261" y="194"/>
                  <a:pt x="2261" y="194"/>
                  <a:pt x="2261" y="194"/>
                </a:cubicBezTo>
                <a:cubicBezTo>
                  <a:pt x="2277" y="119"/>
                  <a:pt x="2277" y="119"/>
                  <a:pt x="2277" y="119"/>
                </a:cubicBezTo>
                <a:cubicBezTo>
                  <a:pt x="2336" y="119"/>
                  <a:pt x="2336" y="119"/>
                  <a:pt x="2336" y="119"/>
                </a:cubicBezTo>
                <a:cubicBezTo>
                  <a:pt x="2347" y="70"/>
                  <a:pt x="2356" y="47"/>
                  <a:pt x="2381" y="28"/>
                </a:cubicBezTo>
                <a:cubicBezTo>
                  <a:pt x="2417" y="0"/>
                  <a:pt x="2508" y="11"/>
                  <a:pt x="2508" y="11"/>
                </a:cubicBezTo>
                <a:cubicBezTo>
                  <a:pt x="2496" y="72"/>
                  <a:pt x="2496" y="72"/>
                  <a:pt x="2496" y="72"/>
                </a:cubicBezTo>
                <a:cubicBezTo>
                  <a:pt x="2459" y="72"/>
                  <a:pt x="2456" y="86"/>
                  <a:pt x="2451" y="110"/>
                </a:cubicBezTo>
                <a:cubicBezTo>
                  <a:pt x="2449" y="119"/>
                  <a:pt x="2449" y="119"/>
                  <a:pt x="2449" y="119"/>
                </a:cubicBezTo>
                <a:cubicBezTo>
                  <a:pt x="2518" y="119"/>
                  <a:pt x="2518" y="119"/>
                  <a:pt x="2518" y="119"/>
                </a:cubicBezTo>
                <a:cubicBezTo>
                  <a:pt x="2536" y="40"/>
                  <a:pt x="2536" y="40"/>
                  <a:pt x="2536" y="40"/>
                </a:cubicBezTo>
                <a:cubicBezTo>
                  <a:pt x="2644" y="40"/>
                  <a:pt x="2644" y="40"/>
                  <a:pt x="2644" y="40"/>
                </a:cubicBezTo>
                <a:cubicBezTo>
                  <a:pt x="2627" y="119"/>
                  <a:pt x="2627" y="119"/>
                  <a:pt x="2627" y="119"/>
                </a:cubicBezTo>
                <a:cubicBezTo>
                  <a:pt x="2682" y="119"/>
                  <a:pt x="2682" y="119"/>
                  <a:pt x="2682" y="119"/>
                </a:cubicBezTo>
                <a:lnTo>
                  <a:pt x="2666" y="194"/>
                </a:lnTo>
                <a:close/>
                <a:moveTo>
                  <a:pt x="2738" y="187"/>
                </a:moveTo>
                <a:cubicBezTo>
                  <a:pt x="2718" y="187"/>
                  <a:pt x="2702" y="171"/>
                  <a:pt x="2702" y="151"/>
                </a:cubicBezTo>
                <a:cubicBezTo>
                  <a:pt x="2702" y="131"/>
                  <a:pt x="2718" y="116"/>
                  <a:pt x="2738" y="116"/>
                </a:cubicBezTo>
                <a:cubicBezTo>
                  <a:pt x="2757" y="116"/>
                  <a:pt x="2773" y="131"/>
                  <a:pt x="2773" y="151"/>
                </a:cubicBezTo>
                <a:cubicBezTo>
                  <a:pt x="2773" y="171"/>
                  <a:pt x="2757" y="187"/>
                  <a:pt x="2738" y="187"/>
                </a:cubicBezTo>
                <a:close/>
                <a:moveTo>
                  <a:pt x="2738" y="121"/>
                </a:moveTo>
                <a:cubicBezTo>
                  <a:pt x="2721" y="121"/>
                  <a:pt x="2707" y="134"/>
                  <a:pt x="2707" y="151"/>
                </a:cubicBezTo>
                <a:cubicBezTo>
                  <a:pt x="2707" y="168"/>
                  <a:pt x="2721" y="182"/>
                  <a:pt x="2738" y="182"/>
                </a:cubicBezTo>
                <a:cubicBezTo>
                  <a:pt x="2754" y="182"/>
                  <a:pt x="2768" y="168"/>
                  <a:pt x="2768" y="151"/>
                </a:cubicBezTo>
                <a:cubicBezTo>
                  <a:pt x="2768" y="134"/>
                  <a:pt x="2754" y="121"/>
                  <a:pt x="2738" y="121"/>
                </a:cubicBezTo>
                <a:close/>
                <a:moveTo>
                  <a:pt x="2743" y="153"/>
                </a:moveTo>
                <a:cubicBezTo>
                  <a:pt x="2750" y="169"/>
                  <a:pt x="2750" y="169"/>
                  <a:pt x="2750" y="169"/>
                </a:cubicBezTo>
                <a:cubicBezTo>
                  <a:pt x="2743" y="169"/>
                  <a:pt x="2743" y="169"/>
                  <a:pt x="2743" y="169"/>
                </a:cubicBezTo>
                <a:cubicBezTo>
                  <a:pt x="2737" y="153"/>
                  <a:pt x="2737" y="153"/>
                  <a:pt x="2737" y="153"/>
                </a:cubicBezTo>
                <a:cubicBezTo>
                  <a:pt x="2730" y="153"/>
                  <a:pt x="2730" y="153"/>
                  <a:pt x="2730" y="153"/>
                </a:cubicBezTo>
                <a:cubicBezTo>
                  <a:pt x="2726" y="169"/>
                  <a:pt x="2726" y="169"/>
                  <a:pt x="2726" y="169"/>
                </a:cubicBezTo>
                <a:cubicBezTo>
                  <a:pt x="2720" y="169"/>
                  <a:pt x="2720" y="169"/>
                  <a:pt x="2720" y="169"/>
                </a:cubicBezTo>
                <a:cubicBezTo>
                  <a:pt x="2729" y="131"/>
                  <a:pt x="2729" y="131"/>
                  <a:pt x="2729" y="131"/>
                </a:cubicBezTo>
                <a:cubicBezTo>
                  <a:pt x="2743" y="131"/>
                  <a:pt x="2743" y="131"/>
                  <a:pt x="2743" y="131"/>
                </a:cubicBezTo>
                <a:cubicBezTo>
                  <a:pt x="2752" y="131"/>
                  <a:pt x="2754" y="136"/>
                  <a:pt x="2754" y="142"/>
                </a:cubicBezTo>
                <a:cubicBezTo>
                  <a:pt x="2754" y="147"/>
                  <a:pt x="2749" y="152"/>
                  <a:pt x="2743" y="153"/>
                </a:cubicBezTo>
                <a:close/>
                <a:moveTo>
                  <a:pt x="2742" y="136"/>
                </a:moveTo>
                <a:cubicBezTo>
                  <a:pt x="2734" y="136"/>
                  <a:pt x="2734" y="136"/>
                  <a:pt x="2734" y="136"/>
                </a:cubicBezTo>
                <a:cubicBezTo>
                  <a:pt x="2731" y="147"/>
                  <a:pt x="2731" y="147"/>
                  <a:pt x="2731" y="147"/>
                </a:cubicBezTo>
                <a:cubicBezTo>
                  <a:pt x="2737" y="147"/>
                  <a:pt x="2737" y="147"/>
                  <a:pt x="2737" y="147"/>
                </a:cubicBezTo>
                <a:cubicBezTo>
                  <a:pt x="2742" y="147"/>
                  <a:pt x="2749" y="147"/>
                  <a:pt x="2749" y="141"/>
                </a:cubicBezTo>
                <a:cubicBezTo>
                  <a:pt x="2749" y="137"/>
                  <a:pt x="2746" y="136"/>
                  <a:pt x="2742" y="136"/>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188939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bwMode="auto">
          <a:xfrm>
            <a:off x="945359" y="1551947"/>
            <a:ext cx="4081464" cy="4164530"/>
          </a:xfrm>
          <a:prstGeom prst="rect">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zh-CN" alt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a:xfrm>
            <a:off x="1016793" y="3314728"/>
            <a:ext cx="3881438" cy="747897"/>
          </a:xfrm>
        </p:spPr>
        <p:txBody>
          <a:bodyPr/>
          <a:lstStyle/>
          <a:p>
            <a:pPr algn="r"/>
            <a:r>
              <a:rPr lang="zh-CN" altLang="en-US" b="1" dirty="0">
                <a:solidFill>
                  <a:schemeClr val="tx1">
                    <a:alpha val="99000"/>
                  </a:schemeClr>
                </a:solidFill>
                <a:latin typeface="微软雅黑" pitchFamily="34" charset="-122"/>
                <a:ea typeface="微软雅黑" pitchFamily="34" charset="-122"/>
              </a:rPr>
              <a:t>大纲</a:t>
            </a:r>
            <a:endParaRPr lang="en-US" b="1" dirty="0">
              <a:solidFill>
                <a:schemeClr val="tx1">
                  <a:alpha val="99000"/>
                </a:schemeClr>
              </a:solidFill>
              <a:latin typeface="微软雅黑" pitchFamily="34" charset="-122"/>
              <a:ea typeface="微软雅黑" pitchFamily="34" charset="-122"/>
            </a:endParaRPr>
          </a:p>
        </p:txBody>
      </p:sp>
      <p:sp>
        <p:nvSpPr>
          <p:cNvPr id="6" name="Freeform 14"/>
          <p:cNvSpPr>
            <a:spLocks noEditPoints="1"/>
          </p:cNvSpPr>
          <p:nvPr/>
        </p:nvSpPr>
        <p:spPr bwMode="black">
          <a:xfrm>
            <a:off x="1173592" y="1828115"/>
            <a:ext cx="752839" cy="752642"/>
          </a:xfrm>
          <a:custGeom>
            <a:avLst/>
            <a:gdLst>
              <a:gd name="T0" fmla="*/ 518 w 709"/>
              <a:gd name="T1" fmla="*/ 343 h 709"/>
              <a:gd name="T2" fmla="*/ 449 w 709"/>
              <a:gd name="T3" fmla="*/ 258 h 709"/>
              <a:gd name="T4" fmla="*/ 362 w 709"/>
              <a:gd name="T5" fmla="*/ 189 h 709"/>
              <a:gd name="T6" fmla="*/ 449 w 709"/>
              <a:gd name="T7" fmla="*/ 0 h 709"/>
              <a:gd name="T8" fmla="*/ 260 w 709"/>
              <a:gd name="T9" fmla="*/ 189 h 709"/>
              <a:gd name="T10" fmla="*/ 345 w 709"/>
              <a:gd name="T11" fmla="*/ 258 h 709"/>
              <a:gd name="T12" fmla="*/ 260 w 709"/>
              <a:gd name="T13" fmla="*/ 343 h 709"/>
              <a:gd name="T14" fmla="*/ 189 w 709"/>
              <a:gd name="T15" fmla="*/ 258 h 709"/>
              <a:gd name="T16" fmla="*/ 0 w 709"/>
              <a:gd name="T17" fmla="*/ 447 h 709"/>
              <a:gd name="T18" fmla="*/ 85 w 709"/>
              <a:gd name="T19" fmla="*/ 520 h 709"/>
              <a:gd name="T20" fmla="*/ 0 w 709"/>
              <a:gd name="T21" fmla="*/ 709 h 709"/>
              <a:gd name="T22" fmla="*/ 189 w 709"/>
              <a:gd name="T23" fmla="*/ 520 h 709"/>
              <a:gd name="T24" fmla="*/ 104 w 709"/>
              <a:gd name="T25" fmla="*/ 447 h 709"/>
              <a:gd name="T26" fmla="*/ 189 w 709"/>
              <a:gd name="T27" fmla="*/ 362 h 709"/>
              <a:gd name="T28" fmla="*/ 260 w 709"/>
              <a:gd name="T29" fmla="*/ 447 h 709"/>
              <a:gd name="T30" fmla="*/ 345 w 709"/>
              <a:gd name="T31" fmla="*/ 520 h 709"/>
              <a:gd name="T32" fmla="*/ 260 w 709"/>
              <a:gd name="T33" fmla="*/ 709 h 709"/>
              <a:gd name="T34" fmla="*/ 449 w 709"/>
              <a:gd name="T35" fmla="*/ 520 h 709"/>
              <a:gd name="T36" fmla="*/ 362 w 709"/>
              <a:gd name="T37" fmla="*/ 447 h 709"/>
              <a:gd name="T38" fmla="*/ 449 w 709"/>
              <a:gd name="T39" fmla="*/ 362 h 709"/>
              <a:gd name="T40" fmla="*/ 518 w 709"/>
              <a:gd name="T41" fmla="*/ 447 h 709"/>
              <a:gd name="T42" fmla="*/ 709 w 709"/>
              <a:gd name="T43" fmla="*/ 258 h 709"/>
              <a:gd name="T44" fmla="*/ 277 w 709"/>
              <a:gd name="T45" fmla="*/ 17 h 709"/>
              <a:gd name="T46" fmla="*/ 433 w 709"/>
              <a:gd name="T47" fmla="*/ 170 h 709"/>
              <a:gd name="T48" fmla="*/ 277 w 709"/>
              <a:gd name="T49" fmla="*/ 17 h 709"/>
              <a:gd name="T50" fmla="*/ 17 w 709"/>
              <a:gd name="T51" fmla="*/ 690 h 709"/>
              <a:gd name="T52" fmla="*/ 173 w 709"/>
              <a:gd name="T53" fmla="*/ 536 h 709"/>
              <a:gd name="T54" fmla="*/ 173 w 709"/>
              <a:gd name="T55" fmla="*/ 430 h 709"/>
              <a:gd name="T56" fmla="*/ 17 w 709"/>
              <a:gd name="T57" fmla="*/ 274 h 709"/>
              <a:gd name="T58" fmla="*/ 173 w 709"/>
              <a:gd name="T59" fmla="*/ 430 h 709"/>
              <a:gd name="T60" fmla="*/ 277 w 709"/>
              <a:gd name="T61" fmla="*/ 690 h 709"/>
              <a:gd name="T62" fmla="*/ 433 w 709"/>
              <a:gd name="T63" fmla="*/ 536 h 709"/>
              <a:gd name="T64" fmla="*/ 433 w 709"/>
              <a:gd name="T65" fmla="*/ 430 h 709"/>
              <a:gd name="T66" fmla="*/ 277 w 709"/>
              <a:gd name="T67" fmla="*/ 274 h 709"/>
              <a:gd name="T68" fmla="*/ 433 w 709"/>
              <a:gd name="T69" fmla="*/ 430 h 709"/>
              <a:gd name="T70" fmla="*/ 536 w 709"/>
              <a:gd name="T71" fmla="*/ 430 h 709"/>
              <a:gd name="T72" fmla="*/ 690 w 709"/>
              <a:gd name="T73" fmla="*/ 274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09" h="709">
                <a:moveTo>
                  <a:pt x="518" y="258"/>
                </a:moveTo>
                <a:lnTo>
                  <a:pt x="518" y="343"/>
                </a:lnTo>
                <a:lnTo>
                  <a:pt x="449" y="343"/>
                </a:lnTo>
                <a:lnTo>
                  <a:pt x="449" y="258"/>
                </a:lnTo>
                <a:lnTo>
                  <a:pt x="362" y="258"/>
                </a:lnTo>
                <a:lnTo>
                  <a:pt x="362" y="189"/>
                </a:lnTo>
                <a:lnTo>
                  <a:pt x="449" y="189"/>
                </a:lnTo>
                <a:lnTo>
                  <a:pt x="449" y="0"/>
                </a:lnTo>
                <a:lnTo>
                  <a:pt x="260" y="0"/>
                </a:lnTo>
                <a:lnTo>
                  <a:pt x="260" y="189"/>
                </a:lnTo>
                <a:lnTo>
                  <a:pt x="345" y="189"/>
                </a:lnTo>
                <a:lnTo>
                  <a:pt x="345" y="258"/>
                </a:lnTo>
                <a:lnTo>
                  <a:pt x="260" y="258"/>
                </a:lnTo>
                <a:lnTo>
                  <a:pt x="260" y="343"/>
                </a:lnTo>
                <a:lnTo>
                  <a:pt x="189" y="343"/>
                </a:lnTo>
                <a:lnTo>
                  <a:pt x="189" y="258"/>
                </a:lnTo>
                <a:lnTo>
                  <a:pt x="0" y="258"/>
                </a:lnTo>
                <a:lnTo>
                  <a:pt x="0" y="447"/>
                </a:lnTo>
                <a:lnTo>
                  <a:pt x="85" y="447"/>
                </a:lnTo>
                <a:lnTo>
                  <a:pt x="85" y="520"/>
                </a:lnTo>
                <a:lnTo>
                  <a:pt x="0" y="520"/>
                </a:lnTo>
                <a:lnTo>
                  <a:pt x="0" y="709"/>
                </a:lnTo>
                <a:lnTo>
                  <a:pt x="189" y="709"/>
                </a:lnTo>
                <a:lnTo>
                  <a:pt x="189" y="520"/>
                </a:lnTo>
                <a:lnTo>
                  <a:pt x="104" y="520"/>
                </a:lnTo>
                <a:lnTo>
                  <a:pt x="104" y="447"/>
                </a:lnTo>
                <a:lnTo>
                  <a:pt x="189" y="447"/>
                </a:lnTo>
                <a:lnTo>
                  <a:pt x="189" y="362"/>
                </a:lnTo>
                <a:lnTo>
                  <a:pt x="260" y="362"/>
                </a:lnTo>
                <a:lnTo>
                  <a:pt x="260" y="447"/>
                </a:lnTo>
                <a:lnTo>
                  <a:pt x="345" y="447"/>
                </a:lnTo>
                <a:lnTo>
                  <a:pt x="345" y="520"/>
                </a:lnTo>
                <a:lnTo>
                  <a:pt x="260" y="520"/>
                </a:lnTo>
                <a:lnTo>
                  <a:pt x="260" y="709"/>
                </a:lnTo>
                <a:lnTo>
                  <a:pt x="449" y="709"/>
                </a:lnTo>
                <a:lnTo>
                  <a:pt x="449" y="520"/>
                </a:lnTo>
                <a:lnTo>
                  <a:pt x="362" y="520"/>
                </a:lnTo>
                <a:lnTo>
                  <a:pt x="362" y="447"/>
                </a:lnTo>
                <a:lnTo>
                  <a:pt x="449" y="447"/>
                </a:lnTo>
                <a:lnTo>
                  <a:pt x="449" y="362"/>
                </a:lnTo>
                <a:lnTo>
                  <a:pt x="518" y="362"/>
                </a:lnTo>
                <a:lnTo>
                  <a:pt x="518" y="447"/>
                </a:lnTo>
                <a:lnTo>
                  <a:pt x="709" y="447"/>
                </a:lnTo>
                <a:lnTo>
                  <a:pt x="709" y="258"/>
                </a:lnTo>
                <a:lnTo>
                  <a:pt x="518" y="258"/>
                </a:lnTo>
                <a:close/>
                <a:moveTo>
                  <a:pt x="277" y="17"/>
                </a:moveTo>
                <a:lnTo>
                  <a:pt x="433" y="17"/>
                </a:lnTo>
                <a:lnTo>
                  <a:pt x="433" y="170"/>
                </a:lnTo>
                <a:lnTo>
                  <a:pt x="277" y="170"/>
                </a:lnTo>
                <a:lnTo>
                  <a:pt x="277" y="17"/>
                </a:lnTo>
                <a:close/>
                <a:moveTo>
                  <a:pt x="173" y="690"/>
                </a:moveTo>
                <a:lnTo>
                  <a:pt x="17" y="690"/>
                </a:lnTo>
                <a:lnTo>
                  <a:pt x="17" y="536"/>
                </a:lnTo>
                <a:lnTo>
                  <a:pt x="173" y="536"/>
                </a:lnTo>
                <a:lnTo>
                  <a:pt x="173" y="690"/>
                </a:lnTo>
                <a:close/>
                <a:moveTo>
                  <a:pt x="173" y="430"/>
                </a:moveTo>
                <a:lnTo>
                  <a:pt x="17" y="430"/>
                </a:lnTo>
                <a:lnTo>
                  <a:pt x="17" y="274"/>
                </a:lnTo>
                <a:lnTo>
                  <a:pt x="173" y="274"/>
                </a:lnTo>
                <a:lnTo>
                  <a:pt x="173" y="430"/>
                </a:lnTo>
                <a:close/>
                <a:moveTo>
                  <a:pt x="433" y="690"/>
                </a:moveTo>
                <a:lnTo>
                  <a:pt x="277" y="690"/>
                </a:lnTo>
                <a:lnTo>
                  <a:pt x="277" y="536"/>
                </a:lnTo>
                <a:lnTo>
                  <a:pt x="433" y="536"/>
                </a:lnTo>
                <a:lnTo>
                  <a:pt x="433" y="690"/>
                </a:lnTo>
                <a:close/>
                <a:moveTo>
                  <a:pt x="433" y="430"/>
                </a:moveTo>
                <a:lnTo>
                  <a:pt x="277" y="430"/>
                </a:lnTo>
                <a:lnTo>
                  <a:pt x="277" y="274"/>
                </a:lnTo>
                <a:lnTo>
                  <a:pt x="433" y="274"/>
                </a:lnTo>
                <a:lnTo>
                  <a:pt x="433" y="430"/>
                </a:lnTo>
                <a:close/>
                <a:moveTo>
                  <a:pt x="690" y="430"/>
                </a:moveTo>
                <a:lnTo>
                  <a:pt x="536" y="430"/>
                </a:lnTo>
                <a:lnTo>
                  <a:pt x="536" y="274"/>
                </a:lnTo>
                <a:lnTo>
                  <a:pt x="690" y="274"/>
                </a:lnTo>
                <a:lnTo>
                  <a:pt x="690" y="430"/>
                </a:ln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pPr algn="r"/>
            <a:endParaRPr lang="en-US" sz="1600"/>
          </a:p>
        </p:txBody>
      </p:sp>
      <p:sp>
        <p:nvSpPr>
          <p:cNvPr id="4" name="矩形 3"/>
          <p:cNvSpPr/>
          <p:nvPr/>
        </p:nvSpPr>
        <p:spPr bwMode="auto">
          <a:xfrm>
            <a:off x="6488546" y="1551947"/>
            <a:ext cx="5506538" cy="1127175"/>
          </a:xfrm>
          <a:prstGeom prst="rect">
            <a:avLst/>
          </a:prstGeom>
          <a:solidFill>
            <a:srgbClr val="0070C0">
              <a:alpha val="57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lvl="0" defTabSz="914099" fontAlgn="base">
              <a:spcBef>
                <a:spcPct val="0"/>
              </a:spcBef>
              <a:spcAft>
                <a:spcPct val="0"/>
              </a:spcAft>
              <a:defRPr/>
            </a:pPr>
            <a:r>
              <a:rPr lang="zh-CN" altLang="en-US" sz="3200" b="1" kern="0" dirty="0">
                <a:solidFill>
                  <a:schemeClr val="tx1">
                    <a:alpha val="99000"/>
                  </a:schemeClr>
                </a:solidFill>
                <a:latin typeface="微软雅黑" pitchFamily="34" charset="-122"/>
                <a:ea typeface="微软雅黑" pitchFamily="34" charset="-122"/>
                <a:cs typeface="Segoe UI" pitchFamily="34" charset="0"/>
              </a:rPr>
              <a:t>了解 </a:t>
            </a:r>
            <a:r>
              <a:rPr lang="en-US" altLang="zh-CN" sz="3200" b="1" kern="0" dirty="0">
                <a:solidFill>
                  <a:schemeClr val="tx1">
                    <a:alpha val="99000"/>
                  </a:schemeClr>
                </a:solidFill>
                <a:latin typeface="微软雅黑" pitchFamily="34" charset="-122"/>
                <a:ea typeface="微软雅黑" pitchFamily="34" charset="-122"/>
                <a:cs typeface="Segoe UI" pitchFamily="34" charset="0"/>
              </a:rPr>
              <a:t>Storage &amp;</a:t>
            </a:r>
            <a:r>
              <a:rPr lang="zh-CN" altLang="en-US" sz="3200" b="1" kern="0" dirty="0">
                <a:solidFill>
                  <a:schemeClr val="tx1">
                    <a:alpha val="99000"/>
                  </a:schemeClr>
                </a:solidFill>
                <a:latin typeface="微软雅黑" pitchFamily="34" charset="-122"/>
                <a:ea typeface="微软雅黑" pitchFamily="34" charset="-122"/>
                <a:cs typeface="Segoe UI" pitchFamily="34" charset="0"/>
              </a:rPr>
              <a:t> </a:t>
            </a:r>
            <a:r>
              <a:rPr lang="en-US" altLang="zh-CN" sz="3200" b="1" kern="0" dirty="0">
                <a:solidFill>
                  <a:schemeClr val="tx1">
                    <a:alpha val="99000"/>
                  </a:schemeClr>
                </a:solidFill>
                <a:latin typeface="微软雅黑" pitchFamily="34" charset="-122"/>
                <a:ea typeface="微软雅黑" pitchFamily="34" charset="-122"/>
                <a:cs typeface="Segoe UI" pitchFamily="34" charset="0"/>
              </a:rPr>
              <a:t>Web</a:t>
            </a:r>
            <a:r>
              <a:rPr lang="zh-CN" altLang="en-US" sz="3200" b="1" kern="0" dirty="0">
                <a:solidFill>
                  <a:schemeClr val="tx1">
                    <a:alpha val="99000"/>
                  </a:schemeClr>
                </a:solidFill>
                <a:latin typeface="微软雅黑" pitchFamily="34" charset="-122"/>
                <a:ea typeface="微软雅黑" pitchFamily="34" charset="-122"/>
                <a:cs typeface="Segoe UI" pitchFamily="34" charset="0"/>
              </a:rPr>
              <a:t> </a:t>
            </a:r>
            <a:r>
              <a:rPr lang="en-US" altLang="zh-CN" sz="3200" b="1" kern="0" dirty="0">
                <a:solidFill>
                  <a:schemeClr val="tx1">
                    <a:alpha val="99000"/>
                  </a:schemeClr>
                </a:solidFill>
                <a:latin typeface="微软雅黑" pitchFamily="34" charset="-122"/>
                <a:ea typeface="微软雅黑" pitchFamily="34" charset="-122"/>
                <a:cs typeface="Segoe UI" pitchFamily="34" charset="0"/>
              </a:rPr>
              <a:t>Apps</a:t>
            </a:r>
          </a:p>
        </p:txBody>
      </p:sp>
      <p:sp>
        <p:nvSpPr>
          <p:cNvPr id="20" name="矩形 19"/>
          <p:cNvSpPr/>
          <p:nvPr/>
        </p:nvSpPr>
        <p:spPr bwMode="auto">
          <a:xfrm>
            <a:off x="6488546" y="3109234"/>
            <a:ext cx="5506538" cy="1127175"/>
          </a:xfrm>
          <a:prstGeom prst="rect">
            <a:avLst/>
          </a:prstGeom>
          <a:solidFill>
            <a:srgbClr val="0070C0">
              <a:alpha val="57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lvl="0" defTabSz="914099" fontAlgn="base">
              <a:spcBef>
                <a:spcPct val="0"/>
              </a:spcBef>
              <a:spcAft>
                <a:spcPct val="0"/>
              </a:spcAft>
              <a:defRPr/>
            </a:pPr>
            <a:r>
              <a:rPr lang="zh-CN" altLang="en-US" sz="3200" b="1" kern="0" dirty="0">
                <a:solidFill>
                  <a:schemeClr val="tx1">
                    <a:alpha val="99000"/>
                  </a:schemeClr>
                </a:solidFill>
                <a:ea typeface="微软雅黑" pitchFamily="34" charset="-122"/>
                <a:cs typeface="Segoe UI" pitchFamily="34" charset="0"/>
              </a:rPr>
              <a:t>在编程中的实际应用</a:t>
            </a:r>
            <a:endParaRPr lang="en-US" altLang="zh-CN" sz="3200" b="1" kern="0" dirty="0">
              <a:solidFill>
                <a:schemeClr val="tx1">
                  <a:alpha val="99000"/>
                </a:schemeClr>
              </a:solidFill>
              <a:latin typeface="微软雅黑" pitchFamily="34" charset="-122"/>
              <a:ea typeface="微软雅黑" pitchFamily="34" charset="-122"/>
              <a:cs typeface="Segoe UI" pitchFamily="34" charset="0"/>
            </a:endParaRPr>
          </a:p>
        </p:txBody>
      </p:sp>
      <p:sp>
        <p:nvSpPr>
          <p:cNvPr id="23" name="矩形 22"/>
          <p:cNvSpPr/>
          <p:nvPr/>
        </p:nvSpPr>
        <p:spPr bwMode="auto">
          <a:xfrm>
            <a:off x="5255057" y="1551947"/>
            <a:ext cx="1047723" cy="1126240"/>
          </a:xfrm>
          <a:prstGeom prst="rect">
            <a:avLst/>
          </a:prstGeom>
          <a:solidFill>
            <a:srgbClr val="0070C0">
              <a:alpha val="57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altLang="zh-CN" sz="3600" b="1" dirty="0">
                <a:gradFill>
                  <a:gsLst>
                    <a:gs pos="0">
                      <a:srgbClr val="FFFFFF"/>
                    </a:gs>
                    <a:gs pos="100000">
                      <a:srgbClr val="FFFFFF"/>
                    </a:gs>
                  </a:gsLst>
                  <a:lin ang="5400000" scaled="0"/>
                </a:gradFill>
                <a:ea typeface="Segoe UI" pitchFamily="34" charset="0"/>
                <a:cs typeface="Segoe UI" pitchFamily="34" charset="0"/>
              </a:rPr>
              <a:t>1</a:t>
            </a:r>
            <a:endParaRPr lang="zh-CN" altLang="en-US" sz="3600" b="1"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矩形 23"/>
          <p:cNvSpPr/>
          <p:nvPr/>
        </p:nvSpPr>
        <p:spPr bwMode="auto">
          <a:xfrm>
            <a:off x="5255056" y="3109847"/>
            <a:ext cx="1047723" cy="1126240"/>
          </a:xfrm>
          <a:prstGeom prst="rect">
            <a:avLst/>
          </a:prstGeom>
          <a:solidFill>
            <a:srgbClr val="0070C0">
              <a:alpha val="57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altLang="zh-CN" sz="3600" b="1" dirty="0">
                <a:gradFill>
                  <a:gsLst>
                    <a:gs pos="0">
                      <a:srgbClr val="FFFFFF"/>
                    </a:gs>
                    <a:gs pos="100000">
                      <a:srgbClr val="FFFFFF"/>
                    </a:gs>
                  </a:gsLst>
                  <a:lin ang="5400000" scaled="0"/>
                </a:gradFill>
                <a:ea typeface="Segoe UI" pitchFamily="34" charset="0"/>
                <a:cs typeface="Segoe UI" pitchFamily="34" charset="0"/>
              </a:rPr>
              <a:t>2</a:t>
            </a:r>
            <a:endParaRPr lang="zh-CN" altLang="en-US" sz="3600" b="1"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矩形 19"/>
          <p:cNvSpPr/>
          <p:nvPr/>
        </p:nvSpPr>
        <p:spPr bwMode="auto">
          <a:xfrm>
            <a:off x="6488547" y="4589302"/>
            <a:ext cx="5506538" cy="1127175"/>
          </a:xfrm>
          <a:prstGeom prst="rect">
            <a:avLst/>
          </a:prstGeom>
          <a:solidFill>
            <a:srgbClr val="0070C0">
              <a:alpha val="57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lvl="0" defTabSz="914099" fontAlgn="base">
              <a:spcBef>
                <a:spcPct val="0"/>
              </a:spcBef>
              <a:spcAft>
                <a:spcPct val="0"/>
              </a:spcAft>
              <a:defRPr/>
            </a:pPr>
            <a:r>
              <a:rPr lang="zh-CN" altLang="en-US" sz="3200" b="1" kern="0" dirty="0">
                <a:solidFill>
                  <a:schemeClr val="tx1">
                    <a:alpha val="99000"/>
                  </a:schemeClr>
                </a:solidFill>
                <a:latin typeface="微软雅黑" pitchFamily="34" charset="-122"/>
                <a:ea typeface="微软雅黑" pitchFamily="34" charset="-122"/>
                <a:cs typeface="Segoe UI" pitchFamily="34" charset="0"/>
              </a:rPr>
              <a:t>工作知识点归纳</a:t>
            </a:r>
            <a:endParaRPr lang="en-US" altLang="zh-CN" sz="3200" b="1" kern="0" dirty="0">
              <a:solidFill>
                <a:schemeClr val="tx1">
                  <a:alpha val="99000"/>
                </a:schemeClr>
              </a:solidFill>
              <a:latin typeface="微软雅黑" pitchFamily="34" charset="-122"/>
              <a:ea typeface="微软雅黑" pitchFamily="34" charset="-122"/>
              <a:cs typeface="Segoe UI" pitchFamily="34" charset="0"/>
            </a:endParaRPr>
          </a:p>
        </p:txBody>
      </p:sp>
      <p:sp>
        <p:nvSpPr>
          <p:cNvPr id="10" name="矩形 23"/>
          <p:cNvSpPr/>
          <p:nvPr/>
        </p:nvSpPr>
        <p:spPr bwMode="auto">
          <a:xfrm>
            <a:off x="5255057" y="4589915"/>
            <a:ext cx="1047723" cy="1126240"/>
          </a:xfrm>
          <a:prstGeom prst="rect">
            <a:avLst/>
          </a:prstGeom>
          <a:solidFill>
            <a:srgbClr val="0070C0">
              <a:alpha val="57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altLang="zh-CN" sz="3600" b="1" dirty="0">
                <a:gradFill>
                  <a:gsLst>
                    <a:gs pos="0">
                      <a:srgbClr val="FFFFFF"/>
                    </a:gs>
                    <a:gs pos="100000">
                      <a:srgbClr val="FFFFFF"/>
                    </a:gs>
                  </a:gsLst>
                  <a:lin ang="5400000" scaled="0"/>
                </a:gradFill>
                <a:ea typeface="Segoe UI" pitchFamily="34" charset="0"/>
                <a:cs typeface="Segoe UI" pitchFamily="34" charset="0"/>
              </a:rPr>
              <a:t>3</a:t>
            </a:r>
            <a:endParaRPr lang="zh-CN" altLang="en-US" sz="3600" b="1"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131177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971952"/>
            <a:ext cx="11149013" cy="914096"/>
          </a:xfrm>
        </p:spPr>
        <p:txBody>
          <a:bodyPr/>
          <a:lstStyle/>
          <a:p>
            <a:r>
              <a:rPr lang="zh-CN" altLang="en-US" b="1" kern="0" dirty="0">
                <a:latin typeface="微软雅黑" pitchFamily="34" charset="-122"/>
                <a:ea typeface="微软雅黑" pitchFamily="34" charset="-122"/>
              </a:rPr>
              <a:t>了解 </a:t>
            </a:r>
            <a:r>
              <a:rPr lang="en-US" altLang="zh-CN" b="1" kern="0" dirty="0">
                <a:latin typeface="微软雅黑" pitchFamily="34" charset="-122"/>
                <a:ea typeface="微软雅黑" pitchFamily="34" charset="-122"/>
              </a:rPr>
              <a:t>Storage &amp;</a:t>
            </a:r>
            <a:r>
              <a:rPr lang="zh-CN" altLang="en-US" b="1" kern="0" dirty="0">
                <a:latin typeface="微软雅黑" pitchFamily="34" charset="-122"/>
                <a:ea typeface="微软雅黑" pitchFamily="34" charset="-122"/>
              </a:rPr>
              <a:t> </a:t>
            </a:r>
            <a:r>
              <a:rPr lang="en-US" altLang="zh-CN" b="1" kern="0" dirty="0">
                <a:latin typeface="微软雅黑" pitchFamily="34" charset="-122"/>
                <a:ea typeface="微软雅黑" pitchFamily="34" charset="-122"/>
              </a:rPr>
              <a:t>Web</a:t>
            </a:r>
            <a:r>
              <a:rPr lang="zh-CN" altLang="en-US" b="1" kern="0" dirty="0">
                <a:latin typeface="微软雅黑" pitchFamily="34" charset="-122"/>
                <a:ea typeface="微软雅黑" pitchFamily="34" charset="-122"/>
              </a:rPr>
              <a:t> </a:t>
            </a:r>
            <a:r>
              <a:rPr lang="en-US" altLang="zh-CN" b="1" kern="0" dirty="0">
                <a:latin typeface="微软雅黑" pitchFamily="34" charset="-122"/>
                <a:ea typeface="微软雅黑" pitchFamily="34" charset="-122"/>
              </a:rPr>
              <a:t>Apps</a:t>
            </a:r>
            <a:endParaRPr lang="en-US" b="1" dirty="0">
              <a:latin typeface="微软雅黑" pitchFamily="34" charset="-122"/>
              <a:ea typeface="微软雅黑" pitchFamily="34" charset="-122"/>
            </a:endParaRPr>
          </a:p>
        </p:txBody>
      </p:sp>
    </p:spTree>
    <p:extLst>
      <p:ext uri="{BB962C8B-B14F-4D97-AF65-F5344CB8AC3E}">
        <p14:creationId xmlns:p14="http://schemas.microsoft.com/office/powerpoint/2010/main" val="2208261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519112" y="357188"/>
            <a:ext cx="11149013" cy="747897"/>
          </a:xfrm>
        </p:spPr>
        <p:txBody>
          <a:bodyPr/>
          <a:lstStyle/>
          <a:p>
            <a:r>
              <a:rPr lang="en-US" altLang="zh-CN" b="1" dirty="0">
                <a:ea typeface="微软雅黑" pitchFamily="34" charset="-122"/>
              </a:rPr>
              <a:t>Azure Storage Service</a:t>
            </a:r>
            <a:endParaRPr lang="en-US" b="1" dirty="0">
              <a:latin typeface="Segoe UI" pitchFamily="34" charset="0"/>
              <a:ea typeface="微软雅黑" pitchFamily="34" charset="-122"/>
            </a:endParaRPr>
          </a:p>
        </p:txBody>
      </p:sp>
      <p:sp>
        <p:nvSpPr>
          <p:cNvPr id="8" name="Rectangle 7"/>
          <p:cNvSpPr/>
          <p:nvPr/>
        </p:nvSpPr>
        <p:spPr bwMode="auto">
          <a:xfrm>
            <a:off x="575314" y="1334814"/>
            <a:ext cx="10678459" cy="516057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45720" numCol="1" spcCol="0" rtlCol="0" fromWordArt="0" anchor="ctr" anchorCtr="0" forceAA="0" compatLnSpc="1">
            <a:prstTxWarp prst="textNoShape">
              <a:avLst/>
            </a:prstTxWarp>
            <a:noAutofit/>
          </a:bodyPr>
          <a:lstStyle/>
          <a:p>
            <a:pPr marL="457200" indent="-457200" defTabSz="914099" fontAlgn="base">
              <a:spcBef>
                <a:spcPct val="0"/>
              </a:spcBef>
              <a:spcAft>
                <a:spcPct val="0"/>
              </a:spcAft>
              <a:buFont typeface="Arial" pitchFamily="34" charset="0"/>
              <a:buChar char="•"/>
            </a:pPr>
            <a:r>
              <a:rPr lang="zh-CN" altLang="en-US" sz="2800" dirty="0">
                <a:solidFill>
                  <a:schemeClr val="bg1">
                    <a:lumMod val="50000"/>
                    <a:lumOff val="50000"/>
                    <a:alpha val="99000"/>
                  </a:schemeClr>
                </a:solidFill>
                <a:latin typeface="Segoe UI Light"/>
                <a:ea typeface="微软雅黑" pitchFamily="34" charset="-122"/>
                <a:cs typeface="Segoe UI" pitchFamily="34" charset="0"/>
              </a:rPr>
              <a:t>支持各种操作系统及编程语言，提供 </a:t>
            </a:r>
            <a:r>
              <a:rPr lang="en-US" altLang="zh-CN" sz="2800" dirty="0">
                <a:solidFill>
                  <a:schemeClr val="bg1">
                    <a:lumMod val="50000"/>
                    <a:lumOff val="50000"/>
                    <a:alpha val="99000"/>
                  </a:schemeClr>
                </a:solidFill>
                <a:latin typeface="Segoe UI Light"/>
                <a:ea typeface="微软雅黑" pitchFamily="34" charset="-122"/>
                <a:cs typeface="Segoe UI" pitchFamily="34" charset="0"/>
              </a:rPr>
              <a:t>REST API</a:t>
            </a:r>
          </a:p>
          <a:p>
            <a:pPr marL="457200" indent="-457200" defTabSz="914099" fontAlgn="base">
              <a:spcBef>
                <a:spcPct val="0"/>
              </a:spcBef>
              <a:spcAft>
                <a:spcPct val="0"/>
              </a:spcAft>
              <a:buFont typeface="Arial" pitchFamily="34" charset="0"/>
              <a:buChar char="•"/>
            </a:pPr>
            <a:endParaRPr lang="en-US" altLang="zh-CN" sz="2800" dirty="0">
              <a:solidFill>
                <a:schemeClr val="bg1">
                  <a:lumMod val="50000"/>
                  <a:lumOff val="50000"/>
                  <a:alpha val="99000"/>
                </a:schemeClr>
              </a:solidFill>
              <a:latin typeface="Segoe UI Light"/>
              <a:ea typeface="微软雅黑" pitchFamily="34" charset="-122"/>
              <a:cs typeface="Segoe UI" pitchFamily="34" charset="0"/>
            </a:endParaRPr>
          </a:p>
          <a:p>
            <a:pPr marL="457200" indent="-457200" defTabSz="914099" fontAlgn="base">
              <a:spcBef>
                <a:spcPct val="0"/>
              </a:spcBef>
              <a:spcAft>
                <a:spcPct val="0"/>
              </a:spcAft>
              <a:buFont typeface="Arial" pitchFamily="34" charset="0"/>
              <a:buChar char="•"/>
            </a:pPr>
            <a:r>
              <a:rPr lang="zh-CN" altLang="en-US" sz="2800" dirty="0">
                <a:solidFill>
                  <a:schemeClr val="bg1">
                    <a:lumMod val="50000"/>
                    <a:lumOff val="50000"/>
                    <a:alpha val="99000"/>
                  </a:schemeClr>
                </a:solidFill>
                <a:latin typeface="Segoe UI Light"/>
                <a:ea typeface="微软雅黑" pitchFamily="34" charset="-122"/>
                <a:cs typeface="Segoe UI" pitchFamily="34" charset="0"/>
              </a:rPr>
              <a:t>类型：</a:t>
            </a:r>
            <a:r>
              <a:rPr lang="en-US" altLang="zh-CN" sz="2800" dirty="0">
                <a:solidFill>
                  <a:schemeClr val="bg1">
                    <a:lumMod val="50000"/>
                    <a:lumOff val="50000"/>
                    <a:alpha val="99000"/>
                  </a:schemeClr>
                </a:solidFill>
                <a:latin typeface="Segoe UI Light"/>
                <a:ea typeface="微软雅黑" pitchFamily="34" charset="-122"/>
                <a:cs typeface="Segoe UI" pitchFamily="34" charset="0"/>
              </a:rPr>
              <a:t>Blob</a:t>
            </a:r>
            <a:r>
              <a:rPr lang="zh-CN" altLang="en-US" sz="2800" dirty="0">
                <a:solidFill>
                  <a:schemeClr val="bg1">
                    <a:lumMod val="50000"/>
                    <a:lumOff val="50000"/>
                    <a:alpha val="99000"/>
                  </a:schemeClr>
                </a:solidFill>
                <a:latin typeface="Segoe UI Light"/>
                <a:ea typeface="微软雅黑" pitchFamily="34" charset="-122"/>
                <a:cs typeface="Segoe UI" pitchFamily="34" charset="0"/>
              </a:rPr>
              <a:t>（对象）数据、</a:t>
            </a:r>
            <a:r>
              <a:rPr lang="en-US" altLang="zh-CN" sz="2800" dirty="0">
                <a:solidFill>
                  <a:schemeClr val="bg1">
                    <a:lumMod val="50000"/>
                    <a:lumOff val="50000"/>
                    <a:alpha val="99000"/>
                  </a:schemeClr>
                </a:solidFill>
                <a:latin typeface="Segoe UI Light"/>
                <a:ea typeface="微软雅黑" pitchFamily="34" charset="-122"/>
                <a:cs typeface="Segoe UI" pitchFamily="34" charset="0"/>
              </a:rPr>
              <a:t>NoSQL </a:t>
            </a:r>
            <a:r>
              <a:rPr lang="zh-CN" altLang="en-US" sz="2800" dirty="0">
                <a:solidFill>
                  <a:schemeClr val="bg1">
                    <a:lumMod val="50000"/>
                    <a:lumOff val="50000"/>
                    <a:alpha val="99000"/>
                  </a:schemeClr>
                </a:solidFill>
                <a:latin typeface="Segoe UI Light"/>
                <a:ea typeface="微软雅黑" pitchFamily="34" charset="-122"/>
                <a:cs typeface="Segoe UI" pitchFamily="34" charset="0"/>
              </a:rPr>
              <a:t>表数据、队列消息和文件共享</a:t>
            </a:r>
            <a:endParaRPr lang="en-US" altLang="zh-CN" sz="2800" dirty="0">
              <a:solidFill>
                <a:schemeClr val="bg1">
                  <a:lumMod val="50000"/>
                  <a:lumOff val="50000"/>
                  <a:alpha val="99000"/>
                </a:schemeClr>
              </a:solidFill>
              <a:latin typeface="Segoe UI Light"/>
              <a:ea typeface="微软雅黑" pitchFamily="34" charset="-122"/>
              <a:cs typeface="Segoe UI" pitchFamily="34" charset="0"/>
            </a:endParaRPr>
          </a:p>
          <a:p>
            <a:pPr lvl="1" defTabSz="914099" fontAlgn="base">
              <a:spcBef>
                <a:spcPct val="0"/>
              </a:spcBef>
              <a:spcAft>
                <a:spcPct val="0"/>
              </a:spcAft>
            </a:pPr>
            <a:endParaRPr lang="en-US" altLang="zh-CN" sz="2800" dirty="0">
              <a:solidFill>
                <a:schemeClr val="bg1">
                  <a:lumMod val="50000"/>
                  <a:lumOff val="50000"/>
                  <a:alpha val="99000"/>
                </a:schemeClr>
              </a:solidFill>
              <a:latin typeface="Segoe UI Light"/>
              <a:ea typeface="微软雅黑" pitchFamily="34" charset="-122"/>
              <a:cs typeface="Segoe UI" pitchFamily="34" charset="0"/>
            </a:endParaRPr>
          </a:p>
          <a:p>
            <a:pPr lvl="1" defTabSz="914099" fontAlgn="base">
              <a:spcBef>
                <a:spcPct val="0"/>
              </a:spcBef>
              <a:spcAft>
                <a:spcPct val="0"/>
              </a:spcAft>
            </a:pPr>
            <a:r>
              <a:rPr lang="en-US" altLang="zh-CN" sz="2800" dirty="0">
                <a:solidFill>
                  <a:schemeClr val="bg1">
                    <a:lumMod val="50000"/>
                    <a:lumOff val="50000"/>
                    <a:alpha val="99000"/>
                  </a:schemeClr>
                </a:solidFill>
                <a:latin typeface="Segoe UI Light"/>
                <a:ea typeface="微软雅黑" pitchFamily="34" charset="-122"/>
                <a:cs typeface="Segoe UI" pitchFamily="34" charset="0"/>
              </a:rPr>
              <a:t>Blob</a:t>
            </a:r>
            <a:r>
              <a:rPr lang="zh-CN" altLang="en-US" sz="2800" dirty="0">
                <a:solidFill>
                  <a:schemeClr val="bg1">
                    <a:lumMod val="50000"/>
                    <a:lumOff val="50000"/>
                    <a:alpha val="99000"/>
                  </a:schemeClr>
                </a:solidFill>
                <a:latin typeface="Segoe UI Light"/>
                <a:ea typeface="微软雅黑" pitchFamily="34" charset="-122"/>
                <a:cs typeface="Segoe UI" pitchFamily="34" charset="0"/>
              </a:rPr>
              <a:t>用于存储结构化数据集，分为块</a:t>
            </a:r>
            <a:r>
              <a:rPr lang="en-US" altLang="zh-CN" sz="2800" dirty="0">
                <a:solidFill>
                  <a:schemeClr val="bg1">
                    <a:lumMod val="50000"/>
                    <a:lumOff val="50000"/>
                    <a:alpha val="99000"/>
                  </a:schemeClr>
                </a:solidFill>
                <a:latin typeface="Segoe UI Light"/>
                <a:ea typeface="微软雅黑" pitchFamily="34" charset="-122"/>
                <a:cs typeface="Segoe UI" pitchFamily="34" charset="0"/>
              </a:rPr>
              <a:t>blob</a:t>
            </a:r>
            <a:r>
              <a:rPr lang="zh-CN" altLang="en-US" sz="2800" dirty="0">
                <a:solidFill>
                  <a:schemeClr val="bg1">
                    <a:lumMod val="50000"/>
                    <a:lumOff val="50000"/>
                    <a:alpha val="99000"/>
                  </a:schemeClr>
                </a:solidFill>
                <a:latin typeface="Segoe UI Light"/>
                <a:ea typeface="微软雅黑" pitchFamily="34" charset="-122"/>
                <a:cs typeface="Segoe UI" pitchFamily="34" charset="0"/>
              </a:rPr>
              <a:t>、页</a:t>
            </a:r>
            <a:r>
              <a:rPr lang="en-US" altLang="zh-CN" sz="2800" dirty="0">
                <a:solidFill>
                  <a:schemeClr val="bg1">
                    <a:lumMod val="50000"/>
                    <a:lumOff val="50000"/>
                    <a:alpha val="99000"/>
                  </a:schemeClr>
                </a:solidFill>
                <a:latin typeface="Segoe UI Light"/>
                <a:ea typeface="微软雅黑" pitchFamily="34" charset="-122"/>
                <a:cs typeface="Segoe UI" pitchFamily="34" charset="0"/>
              </a:rPr>
              <a:t>blob</a:t>
            </a:r>
            <a:r>
              <a:rPr lang="zh-CN" altLang="en-US" sz="2800" dirty="0">
                <a:solidFill>
                  <a:schemeClr val="bg1">
                    <a:lumMod val="50000"/>
                    <a:lumOff val="50000"/>
                    <a:alpha val="99000"/>
                  </a:schemeClr>
                </a:solidFill>
                <a:latin typeface="Segoe UI Light"/>
                <a:ea typeface="微软雅黑" pitchFamily="34" charset="-122"/>
                <a:cs typeface="Segoe UI" pitchFamily="34" charset="0"/>
              </a:rPr>
              <a:t>、追加</a:t>
            </a:r>
            <a:r>
              <a:rPr lang="en-US" altLang="zh-CN" sz="2800" dirty="0">
                <a:solidFill>
                  <a:schemeClr val="bg1">
                    <a:lumMod val="50000"/>
                    <a:lumOff val="50000"/>
                    <a:alpha val="99000"/>
                  </a:schemeClr>
                </a:solidFill>
                <a:latin typeface="Segoe UI Light"/>
                <a:ea typeface="微软雅黑" pitchFamily="34" charset="-122"/>
                <a:cs typeface="Segoe UI" pitchFamily="34" charset="0"/>
              </a:rPr>
              <a:t>blob</a:t>
            </a:r>
            <a:r>
              <a:rPr lang="zh-CN" altLang="en-US" sz="2800" dirty="0">
                <a:solidFill>
                  <a:schemeClr val="bg1">
                    <a:lumMod val="50000"/>
                    <a:lumOff val="50000"/>
                    <a:alpha val="99000"/>
                  </a:schemeClr>
                </a:solidFill>
                <a:latin typeface="Segoe UI Light"/>
                <a:ea typeface="微软雅黑" pitchFamily="34" charset="-122"/>
                <a:cs typeface="Segoe UI" pitchFamily="34" charset="0"/>
              </a:rPr>
              <a:t>。</a:t>
            </a:r>
            <a:endParaRPr lang="en-US" altLang="zh-CN" sz="2800" dirty="0">
              <a:solidFill>
                <a:schemeClr val="bg1">
                  <a:lumMod val="50000"/>
                  <a:lumOff val="50000"/>
                  <a:alpha val="99000"/>
                </a:schemeClr>
              </a:solidFill>
              <a:latin typeface="Segoe UI Light"/>
              <a:ea typeface="微软雅黑" pitchFamily="34" charset="-122"/>
              <a:cs typeface="Segoe UI" pitchFamily="34" charset="0"/>
            </a:endParaRPr>
          </a:p>
          <a:p>
            <a:pPr lvl="1" defTabSz="914099" fontAlgn="base">
              <a:spcBef>
                <a:spcPct val="0"/>
              </a:spcBef>
              <a:spcAft>
                <a:spcPct val="0"/>
              </a:spcAft>
            </a:pPr>
            <a:endParaRPr lang="en-US" altLang="zh-CN" sz="2800" dirty="0">
              <a:solidFill>
                <a:schemeClr val="bg1">
                  <a:lumMod val="50000"/>
                  <a:lumOff val="50000"/>
                  <a:alpha val="99000"/>
                </a:schemeClr>
              </a:solidFill>
              <a:latin typeface="Segoe UI Light"/>
              <a:ea typeface="微软雅黑" pitchFamily="34" charset="-122"/>
              <a:cs typeface="Segoe UI" pitchFamily="34" charset="0"/>
            </a:endParaRPr>
          </a:p>
          <a:p>
            <a:pPr marL="457200" indent="-457200" defTabSz="914099" fontAlgn="base">
              <a:spcBef>
                <a:spcPct val="0"/>
              </a:spcBef>
              <a:spcAft>
                <a:spcPct val="0"/>
              </a:spcAft>
              <a:buFont typeface="Arial" pitchFamily="34" charset="0"/>
              <a:buChar char="•"/>
            </a:pPr>
            <a:r>
              <a:rPr lang="en-US" altLang="zh-CN" sz="2800" dirty="0">
                <a:solidFill>
                  <a:schemeClr val="bg1">
                    <a:lumMod val="50000"/>
                    <a:lumOff val="50000"/>
                    <a:alpha val="99000"/>
                  </a:schemeClr>
                </a:solidFill>
                <a:latin typeface="Segoe UI Light"/>
                <a:ea typeface="微软雅黑" pitchFamily="34" charset="-122"/>
                <a:cs typeface="Segoe UI" pitchFamily="34" charset="0"/>
              </a:rPr>
              <a:t>Table</a:t>
            </a:r>
            <a:r>
              <a:rPr lang="zh-CN" altLang="en-US" sz="2800" dirty="0">
                <a:solidFill>
                  <a:schemeClr val="bg1">
                    <a:lumMod val="50000"/>
                    <a:lumOff val="50000"/>
                    <a:alpha val="99000"/>
                  </a:schemeClr>
                </a:solidFill>
                <a:latin typeface="Segoe UI Light"/>
                <a:ea typeface="微软雅黑" pitchFamily="34" charset="-122"/>
                <a:cs typeface="Segoe UI" pitchFamily="34" charset="0"/>
              </a:rPr>
              <a:t>：键</a:t>
            </a:r>
            <a:r>
              <a:rPr lang="en-US" altLang="zh-CN" sz="2800" dirty="0">
                <a:solidFill>
                  <a:schemeClr val="bg1">
                    <a:lumMod val="50000"/>
                    <a:lumOff val="50000"/>
                    <a:alpha val="99000"/>
                  </a:schemeClr>
                </a:solidFill>
                <a:latin typeface="Segoe UI Light"/>
                <a:ea typeface="微软雅黑" pitchFamily="34" charset="-122"/>
                <a:cs typeface="Segoe UI" pitchFamily="34" charset="0"/>
              </a:rPr>
              <a:t>/</a:t>
            </a:r>
            <a:r>
              <a:rPr lang="zh-CN" altLang="en-US" sz="2800" dirty="0">
                <a:solidFill>
                  <a:schemeClr val="bg1">
                    <a:lumMod val="50000"/>
                    <a:lumOff val="50000"/>
                    <a:alpha val="99000"/>
                  </a:schemeClr>
                </a:solidFill>
                <a:latin typeface="Segoe UI Light"/>
                <a:ea typeface="微软雅黑" pitchFamily="34" charset="-122"/>
                <a:cs typeface="Segoe UI" pitchFamily="34" charset="0"/>
              </a:rPr>
              <a:t>属性存储</a:t>
            </a:r>
            <a:r>
              <a:rPr lang="en-US" altLang="zh-CN" sz="2800" dirty="0">
                <a:solidFill>
                  <a:schemeClr val="bg1">
                    <a:lumMod val="50000"/>
                    <a:lumOff val="50000"/>
                    <a:alpha val="99000"/>
                  </a:schemeClr>
                </a:solidFill>
                <a:latin typeface="Segoe UI Light"/>
                <a:ea typeface="微软雅黑" pitchFamily="34" charset="-122"/>
                <a:cs typeface="Segoe UI" pitchFamily="34" charset="0"/>
              </a:rPr>
              <a:t> – </a:t>
            </a:r>
            <a:r>
              <a:rPr lang="zh-CN" altLang="en-US" sz="2800" dirty="0">
                <a:solidFill>
                  <a:schemeClr val="bg1">
                    <a:lumMod val="50000"/>
                    <a:lumOff val="50000"/>
                    <a:alpha val="99000"/>
                  </a:schemeClr>
                </a:solidFill>
                <a:latin typeface="Segoe UI Light"/>
                <a:ea typeface="微软雅黑" pitchFamily="34" charset="-122"/>
                <a:cs typeface="Segoe UI" pitchFamily="34" charset="0"/>
              </a:rPr>
              <a:t>无模式的设计</a:t>
            </a:r>
            <a:endParaRPr lang="en-US" altLang="zh-CN" sz="2800" dirty="0">
              <a:solidFill>
                <a:schemeClr val="bg1">
                  <a:lumMod val="50000"/>
                  <a:lumOff val="50000"/>
                  <a:alpha val="99000"/>
                </a:schemeClr>
              </a:solidFill>
              <a:latin typeface="Segoe UI Light"/>
              <a:ea typeface="微软雅黑" pitchFamily="34" charset="-122"/>
              <a:cs typeface="Segoe UI" pitchFamily="34" charset="0"/>
            </a:endParaRPr>
          </a:p>
          <a:p>
            <a:pPr marL="457200" indent="-457200" defTabSz="914099" fontAlgn="base">
              <a:spcBef>
                <a:spcPct val="0"/>
              </a:spcBef>
              <a:spcAft>
                <a:spcPct val="0"/>
              </a:spcAft>
              <a:buFont typeface="Arial" pitchFamily="34" charset="0"/>
              <a:buChar char="•"/>
            </a:pPr>
            <a:endParaRPr lang="en-US" altLang="zh-CN" sz="2800" dirty="0">
              <a:solidFill>
                <a:schemeClr val="bg1">
                  <a:lumMod val="50000"/>
                  <a:lumOff val="50000"/>
                  <a:alpha val="99000"/>
                </a:schemeClr>
              </a:solidFill>
              <a:latin typeface="Segoe UI Light"/>
              <a:ea typeface="微软雅黑" pitchFamily="34" charset="-122"/>
              <a:cs typeface="Segoe UI" pitchFamily="34" charset="0"/>
            </a:endParaRPr>
          </a:p>
          <a:p>
            <a:pPr marL="457200" indent="-457200" defTabSz="914099" fontAlgn="base">
              <a:spcBef>
                <a:spcPct val="0"/>
              </a:spcBef>
              <a:spcAft>
                <a:spcPct val="0"/>
              </a:spcAft>
              <a:buFont typeface="Arial" pitchFamily="34" charset="0"/>
              <a:buChar char="•"/>
            </a:pPr>
            <a:r>
              <a:rPr lang="en-US" altLang="zh-CN" sz="2800" dirty="0">
                <a:solidFill>
                  <a:schemeClr val="bg1">
                    <a:lumMod val="50000"/>
                    <a:lumOff val="50000"/>
                    <a:alpha val="99000"/>
                  </a:schemeClr>
                </a:solidFill>
                <a:latin typeface="Segoe UI Light"/>
                <a:ea typeface="微软雅黑" pitchFamily="34" charset="-122"/>
                <a:cs typeface="Segoe UI" pitchFamily="34" charset="0"/>
              </a:rPr>
              <a:t>Queue </a:t>
            </a:r>
            <a:r>
              <a:rPr lang="zh-CN" altLang="en-US" sz="2800" dirty="0">
                <a:solidFill>
                  <a:schemeClr val="bg1">
                    <a:lumMod val="50000"/>
                    <a:lumOff val="50000"/>
                    <a:alpha val="99000"/>
                  </a:schemeClr>
                </a:solidFill>
                <a:latin typeface="Segoe UI Light"/>
                <a:ea typeface="微软雅黑" pitchFamily="34" charset="-122"/>
                <a:cs typeface="Segoe UI" pitchFamily="34" charset="0"/>
              </a:rPr>
              <a:t>与 </a:t>
            </a:r>
            <a:r>
              <a:rPr lang="en-US" altLang="zh-CN" sz="2800" dirty="0">
                <a:solidFill>
                  <a:schemeClr val="bg1">
                    <a:lumMod val="50000"/>
                    <a:lumOff val="50000"/>
                    <a:alpha val="99000"/>
                  </a:schemeClr>
                </a:solidFill>
                <a:latin typeface="Segoe UI Light"/>
                <a:ea typeface="微软雅黑" pitchFamily="34" charset="-122"/>
                <a:cs typeface="Segoe UI" pitchFamily="34" charset="0"/>
              </a:rPr>
              <a:t>Service bus Queue</a:t>
            </a:r>
            <a:r>
              <a:rPr lang="zh-CN" altLang="en-US" sz="2800" dirty="0">
                <a:solidFill>
                  <a:schemeClr val="bg1">
                    <a:lumMod val="50000"/>
                    <a:lumOff val="50000"/>
                    <a:alpha val="99000"/>
                  </a:schemeClr>
                </a:solidFill>
                <a:latin typeface="Segoe UI Light"/>
                <a:ea typeface="微软雅黑" pitchFamily="34" charset="-122"/>
                <a:cs typeface="Segoe UI" pitchFamily="34" charset="0"/>
              </a:rPr>
              <a:t>相关联系</a:t>
            </a:r>
            <a:endParaRPr lang="en-US" altLang="zh-CN" sz="2800" dirty="0">
              <a:solidFill>
                <a:schemeClr val="bg1">
                  <a:lumMod val="50000"/>
                  <a:lumOff val="50000"/>
                  <a:alpha val="99000"/>
                </a:schemeClr>
              </a:solidFill>
              <a:latin typeface="Segoe UI Light"/>
              <a:ea typeface="微软雅黑" pitchFamily="34" charset="-122"/>
              <a:cs typeface="Segoe UI" pitchFamily="34" charset="0"/>
            </a:endParaRPr>
          </a:p>
        </p:txBody>
      </p:sp>
    </p:spTree>
    <p:extLst>
      <p:ext uri="{BB962C8B-B14F-4D97-AF65-F5344CB8AC3E}">
        <p14:creationId xmlns:p14="http://schemas.microsoft.com/office/powerpoint/2010/main" val="1943957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519112" y="357188"/>
            <a:ext cx="11149013" cy="747897"/>
          </a:xfrm>
        </p:spPr>
        <p:txBody>
          <a:bodyPr/>
          <a:lstStyle/>
          <a:p>
            <a:r>
              <a:rPr lang="en-US" altLang="zh-CN" b="1" dirty="0">
                <a:ea typeface="微软雅黑" pitchFamily="34" charset="-122"/>
              </a:rPr>
              <a:t>Azure Storage Service</a:t>
            </a:r>
            <a:endParaRPr lang="en-US" b="1" dirty="0">
              <a:latin typeface="Segoe UI" pitchFamily="34" charset="0"/>
              <a:ea typeface="微软雅黑" pitchFamily="34" charset="-122"/>
            </a:endParaRPr>
          </a:p>
        </p:txBody>
      </p:sp>
      <p:sp>
        <p:nvSpPr>
          <p:cNvPr id="11" name="Rectangle 10"/>
          <p:cNvSpPr/>
          <p:nvPr/>
        </p:nvSpPr>
        <p:spPr bwMode="auto">
          <a:xfrm>
            <a:off x="575313" y="1240222"/>
            <a:ext cx="10597183" cy="486628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45720" numCol="1" spcCol="0" rtlCol="0" fromWordArt="0" anchor="ctr" anchorCtr="0" forceAA="0" compatLnSpc="1">
            <a:prstTxWarp prst="textNoShape">
              <a:avLst/>
            </a:prstTxWarp>
            <a:noAutofit/>
          </a:bodyPr>
          <a:lstStyle/>
          <a:p>
            <a:pPr marL="457200" indent="-457200" defTabSz="914099" fontAlgn="base">
              <a:spcBef>
                <a:spcPct val="0"/>
              </a:spcBef>
              <a:spcAft>
                <a:spcPct val="0"/>
              </a:spcAft>
              <a:buFont typeface="Arial" pitchFamily="34" charset="0"/>
              <a:buChar char="•"/>
            </a:pPr>
            <a:r>
              <a:rPr lang="zh-CN" altLang="en-US" sz="2800" dirty="0">
                <a:solidFill>
                  <a:schemeClr val="bg1">
                    <a:lumMod val="50000"/>
                    <a:lumOff val="50000"/>
                    <a:alpha val="99000"/>
                  </a:schemeClr>
                </a:solidFill>
                <a:latin typeface="Segoe UI Light"/>
                <a:ea typeface="微软雅黑" pitchFamily="34" charset="-122"/>
                <a:cs typeface="Segoe UI" pitchFamily="34" charset="0"/>
              </a:rPr>
              <a:t>访问：提供私有访问密钥、共享访问签名</a:t>
            </a:r>
            <a:endParaRPr lang="en-US" altLang="zh-CN" sz="2800" dirty="0">
              <a:solidFill>
                <a:schemeClr val="bg1">
                  <a:lumMod val="50000"/>
                  <a:lumOff val="50000"/>
                  <a:alpha val="99000"/>
                </a:schemeClr>
              </a:solidFill>
              <a:latin typeface="Segoe UI Light"/>
              <a:ea typeface="微软雅黑" pitchFamily="34" charset="-122"/>
              <a:cs typeface="Segoe UI" pitchFamily="34" charset="0"/>
            </a:endParaRPr>
          </a:p>
          <a:p>
            <a:pPr marL="457200" indent="-457200" defTabSz="914099" fontAlgn="base">
              <a:spcBef>
                <a:spcPct val="0"/>
              </a:spcBef>
              <a:spcAft>
                <a:spcPct val="0"/>
              </a:spcAft>
              <a:buFont typeface="Arial" pitchFamily="34" charset="0"/>
              <a:buChar char="•"/>
            </a:pPr>
            <a:endParaRPr lang="en-US" altLang="zh-CN" sz="2800" dirty="0">
              <a:solidFill>
                <a:schemeClr val="bg1">
                  <a:lumMod val="50000"/>
                  <a:lumOff val="50000"/>
                  <a:alpha val="99000"/>
                </a:schemeClr>
              </a:solidFill>
              <a:latin typeface="Segoe UI Light"/>
              <a:ea typeface="微软雅黑" pitchFamily="34" charset="-122"/>
              <a:cs typeface="Segoe UI" pitchFamily="34" charset="0"/>
            </a:endParaRPr>
          </a:p>
          <a:p>
            <a:pPr marL="457200" indent="-457200" defTabSz="914099" fontAlgn="base">
              <a:spcBef>
                <a:spcPct val="0"/>
              </a:spcBef>
              <a:spcAft>
                <a:spcPct val="0"/>
              </a:spcAft>
              <a:buFont typeface="Arial" pitchFamily="34" charset="0"/>
              <a:buChar char="•"/>
            </a:pPr>
            <a:r>
              <a:rPr lang="en-US" altLang="zh-CN" sz="2800" dirty="0">
                <a:solidFill>
                  <a:schemeClr val="bg1">
                    <a:lumMod val="50000"/>
                    <a:lumOff val="50000"/>
                    <a:alpha val="99000"/>
                  </a:schemeClr>
                </a:solidFill>
                <a:latin typeface="Segoe UI Light"/>
                <a:ea typeface="微软雅黑" pitchFamily="34" charset="-122"/>
                <a:cs typeface="Segoe UI" pitchFamily="34" charset="0"/>
              </a:rPr>
              <a:t>Blob </a:t>
            </a:r>
            <a:r>
              <a:rPr lang="zh-CN" altLang="en-US" sz="2800" dirty="0">
                <a:solidFill>
                  <a:schemeClr val="bg1">
                    <a:lumMod val="50000"/>
                    <a:lumOff val="50000"/>
                    <a:alpha val="99000"/>
                  </a:schemeClr>
                </a:solidFill>
                <a:latin typeface="Segoe UI Light"/>
                <a:ea typeface="微软雅黑" pitchFamily="34" charset="-122"/>
                <a:cs typeface="Segoe UI" pitchFamily="34" charset="0"/>
              </a:rPr>
              <a:t>可以设置 </a:t>
            </a:r>
            <a:r>
              <a:rPr lang="en-US" altLang="zh-CN" sz="2800" dirty="0">
                <a:solidFill>
                  <a:schemeClr val="bg1">
                    <a:lumMod val="50000"/>
                    <a:lumOff val="50000"/>
                    <a:alpha val="99000"/>
                  </a:schemeClr>
                </a:solidFill>
                <a:latin typeface="Segoe UI Light"/>
                <a:ea typeface="微软雅黑" pitchFamily="34" charset="-122"/>
                <a:cs typeface="Segoe UI" pitchFamily="34" charset="0"/>
              </a:rPr>
              <a:t>container </a:t>
            </a:r>
            <a:r>
              <a:rPr lang="zh-CN" altLang="en-US" sz="2800" dirty="0">
                <a:solidFill>
                  <a:schemeClr val="bg1">
                    <a:lumMod val="50000"/>
                    <a:lumOff val="50000"/>
                    <a:alpha val="99000"/>
                  </a:schemeClr>
                </a:solidFill>
                <a:latin typeface="Segoe UI Light"/>
                <a:ea typeface="微软雅黑" pitchFamily="34" charset="-122"/>
                <a:cs typeface="Segoe UI" pitchFamily="34" charset="0"/>
              </a:rPr>
              <a:t>权限：私有，公共容器，公共</a:t>
            </a:r>
            <a:r>
              <a:rPr lang="en-US" altLang="zh-CN" sz="2800" dirty="0">
                <a:solidFill>
                  <a:schemeClr val="bg1">
                    <a:lumMod val="50000"/>
                    <a:lumOff val="50000"/>
                    <a:alpha val="99000"/>
                  </a:schemeClr>
                </a:solidFill>
                <a:latin typeface="Segoe UI Light"/>
                <a:ea typeface="微软雅黑" pitchFamily="34" charset="-122"/>
                <a:cs typeface="Segoe UI" pitchFamily="34" charset="0"/>
              </a:rPr>
              <a:t>Blob</a:t>
            </a:r>
            <a:r>
              <a:rPr lang="zh-CN" altLang="en-US" sz="2800" dirty="0">
                <a:solidFill>
                  <a:schemeClr val="bg1">
                    <a:lumMod val="50000"/>
                    <a:lumOff val="50000"/>
                    <a:alpha val="99000"/>
                  </a:schemeClr>
                </a:solidFill>
                <a:latin typeface="Segoe UI Light"/>
                <a:ea typeface="微软雅黑" pitchFamily="34" charset="-122"/>
                <a:cs typeface="Segoe UI" pitchFamily="34" charset="0"/>
              </a:rPr>
              <a:t>；</a:t>
            </a:r>
            <a:endParaRPr lang="en-US" altLang="zh-CN" sz="2800" dirty="0">
              <a:solidFill>
                <a:schemeClr val="bg1">
                  <a:lumMod val="50000"/>
                  <a:lumOff val="50000"/>
                  <a:alpha val="99000"/>
                </a:schemeClr>
              </a:solidFill>
              <a:latin typeface="Segoe UI Light"/>
              <a:ea typeface="微软雅黑" pitchFamily="34" charset="-122"/>
              <a:cs typeface="Segoe UI" pitchFamily="34" charset="0"/>
            </a:endParaRPr>
          </a:p>
          <a:p>
            <a:pPr marL="457200" indent="-457200" defTabSz="914099" fontAlgn="base">
              <a:spcBef>
                <a:spcPct val="0"/>
              </a:spcBef>
              <a:spcAft>
                <a:spcPct val="0"/>
              </a:spcAft>
              <a:buFont typeface="Arial" pitchFamily="34" charset="0"/>
              <a:buChar char="•"/>
            </a:pPr>
            <a:endParaRPr lang="en-US" altLang="zh-CN" sz="2800" dirty="0">
              <a:solidFill>
                <a:schemeClr val="bg1">
                  <a:lumMod val="50000"/>
                  <a:lumOff val="50000"/>
                  <a:alpha val="99000"/>
                </a:schemeClr>
              </a:solidFill>
              <a:latin typeface="Segoe UI Light"/>
              <a:ea typeface="微软雅黑" pitchFamily="34" charset="-122"/>
              <a:cs typeface="Segoe UI" pitchFamily="34" charset="0"/>
            </a:endParaRPr>
          </a:p>
          <a:p>
            <a:pPr marL="457200" indent="-457200" defTabSz="914099" fontAlgn="base">
              <a:spcBef>
                <a:spcPct val="0"/>
              </a:spcBef>
              <a:spcAft>
                <a:spcPct val="0"/>
              </a:spcAft>
              <a:buFont typeface="Arial" pitchFamily="34" charset="0"/>
              <a:buChar char="•"/>
            </a:pPr>
            <a:r>
              <a:rPr lang="zh-CN" altLang="en-US" sz="2800" dirty="0">
                <a:solidFill>
                  <a:schemeClr val="bg1">
                    <a:lumMod val="50000"/>
                    <a:lumOff val="50000"/>
                    <a:alpha val="99000"/>
                  </a:schemeClr>
                </a:solidFill>
                <a:latin typeface="Segoe UI Light"/>
                <a:ea typeface="微软雅黑" pitchFamily="34" charset="-122"/>
                <a:cs typeface="Segoe UI" pitchFamily="34" charset="0"/>
              </a:rPr>
              <a:t>共享访问签名类型：账户</a:t>
            </a:r>
            <a:r>
              <a:rPr lang="en-US" altLang="zh-CN" sz="2800" dirty="0">
                <a:solidFill>
                  <a:schemeClr val="bg1">
                    <a:lumMod val="50000"/>
                    <a:lumOff val="50000"/>
                    <a:alpha val="99000"/>
                  </a:schemeClr>
                </a:solidFill>
                <a:latin typeface="Segoe UI Light"/>
                <a:ea typeface="微软雅黑" pitchFamily="34" charset="-122"/>
                <a:cs typeface="Segoe UI" pitchFamily="34" charset="0"/>
              </a:rPr>
              <a:t>SAS &amp; </a:t>
            </a:r>
            <a:r>
              <a:rPr lang="zh-CN" altLang="en-US" sz="2800" dirty="0">
                <a:solidFill>
                  <a:schemeClr val="bg1">
                    <a:lumMod val="50000"/>
                    <a:lumOff val="50000"/>
                    <a:alpha val="99000"/>
                  </a:schemeClr>
                </a:solidFill>
                <a:latin typeface="Segoe UI Light"/>
                <a:ea typeface="微软雅黑" pitchFamily="34" charset="-122"/>
                <a:cs typeface="Segoe UI" pitchFamily="34" charset="0"/>
              </a:rPr>
              <a:t>服务</a:t>
            </a:r>
            <a:r>
              <a:rPr lang="en-US" altLang="zh-CN" sz="2800" dirty="0">
                <a:solidFill>
                  <a:schemeClr val="bg1">
                    <a:lumMod val="50000"/>
                    <a:lumOff val="50000"/>
                    <a:alpha val="99000"/>
                  </a:schemeClr>
                </a:solidFill>
                <a:latin typeface="Segoe UI Light"/>
                <a:ea typeface="微软雅黑" pitchFamily="34" charset="-122"/>
                <a:cs typeface="Segoe UI" pitchFamily="34" charset="0"/>
              </a:rPr>
              <a:t>SAS</a:t>
            </a:r>
          </a:p>
          <a:p>
            <a:pPr marL="457200" indent="-457200" defTabSz="914099" fontAlgn="base">
              <a:spcBef>
                <a:spcPct val="0"/>
              </a:spcBef>
              <a:spcAft>
                <a:spcPct val="0"/>
              </a:spcAft>
              <a:buFont typeface="Arial" pitchFamily="34" charset="0"/>
              <a:buChar char="•"/>
            </a:pPr>
            <a:r>
              <a:rPr lang="zh-CN" altLang="en-US" sz="2800" dirty="0">
                <a:solidFill>
                  <a:schemeClr val="bg1">
                    <a:lumMod val="50000"/>
                    <a:lumOff val="50000"/>
                    <a:alpha val="99000"/>
                  </a:schemeClr>
                </a:solidFill>
                <a:latin typeface="Segoe UI Light"/>
                <a:ea typeface="微软雅黑" pitchFamily="34" charset="-122"/>
                <a:cs typeface="Segoe UI" pitchFamily="34" charset="0"/>
              </a:rPr>
              <a:t>共享访问签名形式：临时</a:t>
            </a:r>
            <a:r>
              <a:rPr lang="en-US" altLang="zh-CN" sz="2800" dirty="0">
                <a:solidFill>
                  <a:schemeClr val="bg1">
                    <a:lumMod val="50000"/>
                    <a:lumOff val="50000"/>
                    <a:alpha val="99000"/>
                  </a:schemeClr>
                </a:solidFill>
                <a:latin typeface="Segoe UI Light"/>
                <a:ea typeface="微软雅黑" pitchFamily="34" charset="-122"/>
                <a:cs typeface="Segoe UI" pitchFamily="34" charset="0"/>
              </a:rPr>
              <a:t>SAS &amp; </a:t>
            </a:r>
            <a:r>
              <a:rPr lang="zh-CN" altLang="en-US" sz="2800" dirty="0">
                <a:solidFill>
                  <a:schemeClr val="bg1">
                    <a:lumMod val="50000"/>
                    <a:lumOff val="50000"/>
                    <a:alpha val="99000"/>
                  </a:schemeClr>
                </a:solidFill>
                <a:latin typeface="Segoe UI Light"/>
                <a:ea typeface="微软雅黑" pitchFamily="34" charset="-122"/>
                <a:cs typeface="Segoe UI" pitchFamily="34" charset="0"/>
              </a:rPr>
              <a:t>具有访问策略的</a:t>
            </a:r>
            <a:r>
              <a:rPr lang="en-US" altLang="zh-CN" sz="2800" dirty="0">
                <a:solidFill>
                  <a:schemeClr val="bg1">
                    <a:lumMod val="50000"/>
                    <a:lumOff val="50000"/>
                    <a:alpha val="99000"/>
                  </a:schemeClr>
                </a:solidFill>
                <a:latin typeface="Segoe UI Light"/>
                <a:ea typeface="微软雅黑" pitchFamily="34" charset="-122"/>
                <a:cs typeface="Segoe UI" pitchFamily="34" charset="0"/>
              </a:rPr>
              <a:t>SAS</a:t>
            </a:r>
          </a:p>
          <a:p>
            <a:pPr marL="457200" indent="-457200" defTabSz="914099" fontAlgn="base">
              <a:spcBef>
                <a:spcPct val="0"/>
              </a:spcBef>
              <a:spcAft>
                <a:spcPct val="0"/>
              </a:spcAft>
              <a:buFont typeface="Arial" pitchFamily="34" charset="0"/>
              <a:buChar char="•"/>
            </a:pPr>
            <a:endParaRPr lang="en-US" altLang="zh-CN" sz="2800" dirty="0">
              <a:solidFill>
                <a:schemeClr val="bg1">
                  <a:lumMod val="50000"/>
                  <a:lumOff val="50000"/>
                  <a:alpha val="99000"/>
                </a:schemeClr>
              </a:solidFill>
              <a:latin typeface="Segoe UI Light"/>
              <a:ea typeface="微软雅黑" pitchFamily="34" charset="-122"/>
              <a:cs typeface="Segoe UI" pitchFamily="34" charset="0"/>
            </a:endParaRPr>
          </a:p>
          <a:p>
            <a:pPr marL="457200" indent="-457200" defTabSz="914099" fontAlgn="base">
              <a:spcBef>
                <a:spcPct val="0"/>
              </a:spcBef>
              <a:spcAft>
                <a:spcPct val="0"/>
              </a:spcAft>
              <a:buFont typeface="Arial" pitchFamily="34" charset="0"/>
              <a:buChar char="•"/>
            </a:pPr>
            <a:endParaRPr lang="en-US" sz="2800" dirty="0">
              <a:solidFill>
                <a:schemeClr val="bg1">
                  <a:lumMod val="50000"/>
                  <a:lumOff val="50000"/>
                  <a:alpha val="99000"/>
                </a:schemeClr>
              </a:solidFill>
              <a:latin typeface="Segoe UI Light"/>
              <a:ea typeface="微软雅黑" pitchFamily="34" charset="-122"/>
              <a:cs typeface="Segoe UI" pitchFamily="34" charset="0"/>
            </a:endParaRPr>
          </a:p>
        </p:txBody>
      </p:sp>
    </p:spTree>
    <p:extLst>
      <p:ext uri="{BB962C8B-B14F-4D97-AF65-F5344CB8AC3E}">
        <p14:creationId xmlns:p14="http://schemas.microsoft.com/office/powerpoint/2010/main" val="15949063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519112" y="357188"/>
            <a:ext cx="11149013" cy="747897"/>
          </a:xfrm>
        </p:spPr>
        <p:txBody>
          <a:bodyPr/>
          <a:lstStyle/>
          <a:p>
            <a:r>
              <a:rPr lang="en-US" altLang="zh-CN" b="1" dirty="0">
                <a:ea typeface="微软雅黑" pitchFamily="34" charset="-122"/>
              </a:rPr>
              <a:t>Azure Storage Service</a:t>
            </a:r>
            <a:endParaRPr lang="en-US" b="1" dirty="0">
              <a:latin typeface="Segoe UI" pitchFamily="34" charset="0"/>
              <a:ea typeface="微软雅黑" pitchFamily="34" charset="-122"/>
            </a:endParaRPr>
          </a:p>
        </p:txBody>
      </p:sp>
      <p:sp>
        <p:nvSpPr>
          <p:cNvPr id="14" name="Rectangle 13"/>
          <p:cNvSpPr/>
          <p:nvPr/>
        </p:nvSpPr>
        <p:spPr bwMode="auto">
          <a:xfrm>
            <a:off x="519112" y="1338941"/>
            <a:ext cx="10675284" cy="189749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45720" numCol="1" spcCol="0" rtlCol="0" fromWordArt="0" anchor="ctr" anchorCtr="0" forceAA="0" compatLnSpc="1">
            <a:prstTxWarp prst="textNoShape">
              <a:avLst/>
            </a:prstTxWarp>
            <a:noAutofit/>
          </a:bodyPr>
          <a:lstStyle/>
          <a:p>
            <a:pPr marL="457200" indent="-457200" defTabSz="914099" fontAlgn="base">
              <a:spcBef>
                <a:spcPct val="0"/>
              </a:spcBef>
              <a:spcAft>
                <a:spcPct val="0"/>
              </a:spcAft>
              <a:buFont typeface="Arial" pitchFamily="34" charset="0"/>
              <a:buChar char="•"/>
            </a:pPr>
            <a:r>
              <a:rPr lang="zh-CN" altLang="en-US" sz="2800" dirty="0">
                <a:solidFill>
                  <a:schemeClr val="bg1">
                    <a:lumMod val="50000"/>
                    <a:lumOff val="50000"/>
                    <a:alpha val="99000"/>
                  </a:schemeClr>
                </a:solidFill>
                <a:latin typeface="Segoe UI Light"/>
                <a:ea typeface="微软雅黑" pitchFamily="34" charset="-122"/>
                <a:cs typeface="Segoe UI" pitchFamily="34" charset="0"/>
              </a:rPr>
              <a:t>持久性和高可用性：</a:t>
            </a:r>
            <a:endParaRPr lang="en-US" altLang="zh-CN" sz="2800" dirty="0">
              <a:solidFill>
                <a:schemeClr val="bg1">
                  <a:lumMod val="50000"/>
                  <a:lumOff val="50000"/>
                  <a:alpha val="99000"/>
                </a:schemeClr>
              </a:solidFill>
              <a:latin typeface="Segoe UI Light"/>
              <a:ea typeface="微软雅黑" pitchFamily="34" charset="-122"/>
              <a:cs typeface="Segoe UI" pitchFamily="34" charset="0"/>
            </a:endParaRPr>
          </a:p>
          <a:p>
            <a:pPr marL="457200" indent="-457200" defTabSz="914099" fontAlgn="base">
              <a:spcBef>
                <a:spcPct val="0"/>
              </a:spcBef>
              <a:spcAft>
                <a:spcPct val="0"/>
              </a:spcAft>
              <a:buFont typeface="Arial" pitchFamily="34" charset="0"/>
              <a:buChar char="•"/>
            </a:pPr>
            <a:r>
              <a:rPr lang="zh-CN" altLang="en-US" sz="2800" dirty="0">
                <a:solidFill>
                  <a:schemeClr val="bg1">
                    <a:lumMod val="50000"/>
                    <a:lumOff val="50000"/>
                    <a:alpha val="99000"/>
                  </a:schemeClr>
                </a:solidFill>
                <a:latin typeface="Segoe UI Light"/>
                <a:ea typeface="微软雅黑" pitchFamily="34" charset="-122"/>
                <a:cs typeface="Segoe UI" pitchFamily="34" charset="0"/>
              </a:rPr>
              <a:t>本地冗余存储</a:t>
            </a:r>
            <a:r>
              <a:rPr lang="en-US" altLang="zh-CN" sz="2800" dirty="0">
                <a:solidFill>
                  <a:schemeClr val="bg1">
                    <a:lumMod val="50000"/>
                    <a:lumOff val="50000"/>
                    <a:alpha val="99000"/>
                  </a:schemeClr>
                </a:solidFill>
                <a:latin typeface="Segoe UI Light"/>
                <a:ea typeface="微软雅黑" pitchFamily="34" charset="-122"/>
                <a:cs typeface="Segoe UI" pitchFamily="34" charset="0"/>
              </a:rPr>
              <a:t>LRS</a:t>
            </a:r>
            <a:r>
              <a:rPr lang="zh-CN" altLang="en-US" sz="2800" dirty="0">
                <a:solidFill>
                  <a:schemeClr val="bg1">
                    <a:lumMod val="50000"/>
                    <a:lumOff val="50000"/>
                    <a:alpha val="99000"/>
                  </a:schemeClr>
                </a:solidFill>
                <a:latin typeface="Segoe UI Light"/>
                <a:ea typeface="微软雅黑" pitchFamily="34" charset="-122"/>
                <a:cs typeface="Segoe UI" pitchFamily="34" charset="0"/>
              </a:rPr>
              <a:t>、</a:t>
            </a:r>
            <a:endParaRPr lang="en-US" altLang="zh-CN" sz="2800" dirty="0">
              <a:solidFill>
                <a:schemeClr val="bg1">
                  <a:lumMod val="50000"/>
                  <a:lumOff val="50000"/>
                  <a:alpha val="99000"/>
                </a:schemeClr>
              </a:solidFill>
              <a:latin typeface="Segoe UI Light"/>
              <a:ea typeface="微软雅黑" pitchFamily="34" charset="-122"/>
              <a:cs typeface="Segoe UI" pitchFamily="34" charset="0"/>
            </a:endParaRPr>
          </a:p>
          <a:p>
            <a:pPr marL="457200" indent="-457200" defTabSz="914099" fontAlgn="base">
              <a:spcBef>
                <a:spcPct val="0"/>
              </a:spcBef>
              <a:spcAft>
                <a:spcPct val="0"/>
              </a:spcAft>
              <a:buFont typeface="Arial" pitchFamily="34" charset="0"/>
              <a:buChar char="•"/>
            </a:pPr>
            <a:r>
              <a:rPr lang="zh-CN" altLang="en-US" sz="2800" dirty="0">
                <a:solidFill>
                  <a:schemeClr val="bg1">
                    <a:lumMod val="50000"/>
                    <a:lumOff val="50000"/>
                    <a:alpha val="99000"/>
                  </a:schemeClr>
                </a:solidFill>
                <a:latin typeface="Segoe UI Light"/>
                <a:ea typeface="微软雅黑" pitchFamily="34" charset="-122"/>
                <a:cs typeface="Segoe UI" pitchFamily="34" charset="0"/>
              </a:rPr>
              <a:t>异地冗余存储</a:t>
            </a:r>
            <a:r>
              <a:rPr lang="en-US" altLang="zh-CN" sz="2800" dirty="0">
                <a:solidFill>
                  <a:schemeClr val="bg1">
                    <a:lumMod val="50000"/>
                    <a:lumOff val="50000"/>
                    <a:alpha val="99000"/>
                  </a:schemeClr>
                </a:solidFill>
                <a:latin typeface="Segoe UI Light"/>
                <a:ea typeface="微软雅黑" pitchFamily="34" charset="-122"/>
                <a:cs typeface="Segoe UI" pitchFamily="34" charset="0"/>
              </a:rPr>
              <a:t>GRS</a:t>
            </a:r>
            <a:r>
              <a:rPr lang="zh-CN" altLang="en-US" sz="2800" dirty="0">
                <a:solidFill>
                  <a:schemeClr val="bg1">
                    <a:lumMod val="50000"/>
                    <a:lumOff val="50000"/>
                    <a:alpha val="99000"/>
                  </a:schemeClr>
                </a:solidFill>
                <a:latin typeface="Segoe UI Light"/>
                <a:ea typeface="微软雅黑" pitchFamily="34" charset="-122"/>
                <a:cs typeface="Segoe UI" pitchFamily="34" charset="0"/>
              </a:rPr>
              <a:t>、</a:t>
            </a:r>
            <a:endParaRPr lang="en-US" altLang="zh-CN" sz="2800" dirty="0">
              <a:solidFill>
                <a:schemeClr val="bg1">
                  <a:lumMod val="50000"/>
                  <a:lumOff val="50000"/>
                  <a:alpha val="99000"/>
                </a:schemeClr>
              </a:solidFill>
              <a:latin typeface="Segoe UI Light"/>
              <a:ea typeface="微软雅黑" pitchFamily="34" charset="-122"/>
              <a:cs typeface="Segoe UI" pitchFamily="34" charset="0"/>
            </a:endParaRPr>
          </a:p>
          <a:p>
            <a:pPr marL="457200" indent="-457200" defTabSz="914099" fontAlgn="base">
              <a:spcBef>
                <a:spcPct val="0"/>
              </a:spcBef>
              <a:spcAft>
                <a:spcPct val="0"/>
              </a:spcAft>
              <a:buFont typeface="Arial" pitchFamily="34" charset="0"/>
              <a:buChar char="•"/>
            </a:pPr>
            <a:r>
              <a:rPr lang="zh-CN" altLang="en-US" sz="2800" dirty="0">
                <a:solidFill>
                  <a:schemeClr val="bg1">
                    <a:lumMod val="50000"/>
                    <a:lumOff val="50000"/>
                    <a:alpha val="99000"/>
                  </a:schemeClr>
                </a:solidFill>
                <a:latin typeface="Segoe UI Light"/>
                <a:ea typeface="微软雅黑" pitchFamily="34" charset="-122"/>
                <a:cs typeface="Segoe UI" pitchFamily="34" charset="0"/>
              </a:rPr>
              <a:t>读取访问异地冗余存储 </a:t>
            </a:r>
            <a:r>
              <a:rPr lang="en-US" altLang="zh-CN" sz="2800" dirty="0">
                <a:solidFill>
                  <a:schemeClr val="bg1">
                    <a:lumMod val="50000"/>
                    <a:lumOff val="50000"/>
                    <a:alpha val="99000"/>
                  </a:schemeClr>
                </a:solidFill>
                <a:latin typeface="Segoe UI Light"/>
                <a:ea typeface="微软雅黑" pitchFamily="34" charset="-122"/>
                <a:cs typeface="Segoe UI" pitchFamily="34" charset="0"/>
              </a:rPr>
              <a:t>RA-GRS</a:t>
            </a:r>
            <a:endParaRPr lang="en-US" sz="2800" dirty="0">
              <a:solidFill>
                <a:schemeClr val="bg1">
                  <a:lumMod val="50000"/>
                  <a:lumOff val="50000"/>
                  <a:alpha val="99000"/>
                </a:schemeClr>
              </a:solidFill>
              <a:latin typeface="Segoe UI Light"/>
              <a:ea typeface="微软雅黑" pitchFamily="34" charset="-122"/>
              <a:cs typeface="Segoe UI" pitchFamily="34" charset="0"/>
            </a:endParaRPr>
          </a:p>
        </p:txBody>
      </p:sp>
      <p:sp>
        <p:nvSpPr>
          <p:cNvPr id="4" name="Rectangle 3"/>
          <p:cNvSpPr/>
          <p:nvPr/>
        </p:nvSpPr>
        <p:spPr bwMode="auto">
          <a:xfrm>
            <a:off x="519112" y="3470289"/>
            <a:ext cx="10675284" cy="273456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45720" numCol="1" spcCol="0" rtlCol="0" fromWordArt="0" anchor="ctr" anchorCtr="0" forceAA="0" compatLnSpc="1">
            <a:prstTxWarp prst="textNoShape">
              <a:avLst/>
            </a:prstTxWarp>
            <a:noAutofit/>
          </a:bodyPr>
          <a:lstStyle/>
          <a:p>
            <a:pPr defTabSz="914099" fontAlgn="base">
              <a:spcBef>
                <a:spcPct val="0"/>
              </a:spcBef>
              <a:spcAft>
                <a:spcPct val="0"/>
              </a:spcAft>
            </a:pPr>
            <a:r>
              <a:rPr lang="zh-CN" altLang="en-US" sz="2800" dirty="0">
                <a:solidFill>
                  <a:schemeClr val="bg1">
                    <a:lumMod val="50000"/>
                    <a:lumOff val="50000"/>
                    <a:alpha val="99000"/>
                  </a:schemeClr>
                </a:solidFill>
                <a:latin typeface="Segoe UI Light"/>
                <a:ea typeface="微软雅黑" pitchFamily="34" charset="-122"/>
                <a:cs typeface="Segoe UI" pitchFamily="34" charset="0"/>
              </a:rPr>
              <a:t>管理工具：</a:t>
            </a:r>
            <a:endParaRPr lang="en-US" altLang="zh-CN" sz="2800" dirty="0">
              <a:solidFill>
                <a:schemeClr val="bg1">
                  <a:lumMod val="50000"/>
                  <a:lumOff val="50000"/>
                  <a:alpha val="99000"/>
                </a:schemeClr>
              </a:solidFill>
              <a:latin typeface="Segoe UI Light"/>
              <a:ea typeface="微软雅黑" pitchFamily="34" charset="-122"/>
              <a:cs typeface="Segoe UI" pitchFamily="34" charset="0"/>
            </a:endParaRPr>
          </a:p>
          <a:p>
            <a:pPr marL="514350" indent="-514350" defTabSz="914099" fontAlgn="base">
              <a:spcBef>
                <a:spcPct val="0"/>
              </a:spcBef>
              <a:spcAft>
                <a:spcPct val="0"/>
              </a:spcAft>
              <a:buFont typeface="+mj-lt"/>
              <a:buAutoNum type="arabicPeriod"/>
            </a:pPr>
            <a:r>
              <a:rPr lang="zh-CN" altLang="en-US" sz="2800" dirty="0">
                <a:solidFill>
                  <a:schemeClr val="bg1">
                    <a:lumMod val="50000"/>
                    <a:lumOff val="50000"/>
                    <a:alpha val="99000"/>
                  </a:schemeClr>
                </a:solidFill>
                <a:latin typeface="Segoe UI Light"/>
                <a:ea typeface="微软雅黑" pitchFamily="34" charset="-122"/>
                <a:cs typeface="Segoe UI" pitchFamily="34" charset="0"/>
              </a:rPr>
              <a:t>经典管理门户、</a:t>
            </a:r>
            <a:endParaRPr lang="en-US" altLang="zh-CN" sz="2800" dirty="0">
              <a:solidFill>
                <a:schemeClr val="bg1">
                  <a:lumMod val="50000"/>
                  <a:lumOff val="50000"/>
                  <a:alpha val="99000"/>
                </a:schemeClr>
              </a:solidFill>
              <a:latin typeface="Segoe UI Light"/>
              <a:ea typeface="微软雅黑" pitchFamily="34" charset="-122"/>
              <a:cs typeface="Segoe UI" pitchFamily="34" charset="0"/>
            </a:endParaRPr>
          </a:p>
          <a:p>
            <a:pPr marL="514350" indent="-514350" defTabSz="914099" fontAlgn="base">
              <a:spcBef>
                <a:spcPct val="0"/>
              </a:spcBef>
              <a:spcAft>
                <a:spcPct val="0"/>
              </a:spcAft>
              <a:buFont typeface="+mj-lt"/>
              <a:buAutoNum type="arabicPeriod"/>
            </a:pPr>
            <a:r>
              <a:rPr lang="en-US" altLang="zh-CN" sz="2800" dirty="0">
                <a:solidFill>
                  <a:schemeClr val="bg1">
                    <a:lumMod val="50000"/>
                    <a:lumOff val="50000"/>
                    <a:alpha val="99000"/>
                  </a:schemeClr>
                </a:solidFill>
                <a:latin typeface="Segoe UI Light"/>
                <a:ea typeface="微软雅黑" pitchFamily="34" charset="-122"/>
                <a:cs typeface="Segoe UI" pitchFamily="34" charset="0"/>
              </a:rPr>
              <a:t>Azure Storage Explorer</a:t>
            </a:r>
            <a:r>
              <a:rPr lang="zh-CN" altLang="en-US" sz="2800" dirty="0">
                <a:solidFill>
                  <a:schemeClr val="bg1">
                    <a:lumMod val="50000"/>
                    <a:lumOff val="50000"/>
                    <a:alpha val="99000"/>
                  </a:schemeClr>
                </a:solidFill>
                <a:latin typeface="Segoe UI Light"/>
                <a:ea typeface="微软雅黑" pitchFamily="34" charset="-122"/>
                <a:cs typeface="Segoe UI" pitchFamily="34" charset="0"/>
              </a:rPr>
              <a:t>、</a:t>
            </a:r>
            <a:r>
              <a:rPr lang="en-US" altLang="zh-CN" sz="2800" dirty="0">
                <a:solidFill>
                  <a:schemeClr val="bg1">
                    <a:lumMod val="50000"/>
                    <a:lumOff val="50000"/>
                    <a:alpha val="99000"/>
                  </a:schemeClr>
                </a:solidFill>
                <a:latin typeface="Segoe UI Light"/>
                <a:ea typeface="微软雅黑" pitchFamily="34" charset="-122"/>
                <a:cs typeface="Segoe UI" pitchFamily="34" charset="0"/>
              </a:rPr>
              <a:t> </a:t>
            </a:r>
          </a:p>
          <a:p>
            <a:pPr marL="514350" indent="-514350" defTabSz="914099" fontAlgn="base">
              <a:spcBef>
                <a:spcPct val="0"/>
              </a:spcBef>
              <a:spcAft>
                <a:spcPct val="0"/>
              </a:spcAft>
              <a:buFont typeface="+mj-lt"/>
              <a:buAutoNum type="arabicPeriod"/>
            </a:pPr>
            <a:r>
              <a:rPr lang="en-US" altLang="zh-CN" sz="2800" dirty="0">
                <a:solidFill>
                  <a:schemeClr val="bg1">
                    <a:lumMod val="50000"/>
                    <a:lumOff val="50000"/>
                    <a:alpha val="99000"/>
                  </a:schemeClr>
                </a:solidFill>
                <a:latin typeface="Segoe UI Light"/>
                <a:ea typeface="微软雅黑" pitchFamily="34" charset="-122"/>
                <a:cs typeface="Segoe UI" pitchFamily="34" charset="0"/>
              </a:rPr>
              <a:t>AZCopy</a:t>
            </a:r>
            <a:r>
              <a:rPr lang="zh-CN" altLang="en-US" sz="2800" dirty="0">
                <a:solidFill>
                  <a:schemeClr val="bg1">
                    <a:lumMod val="50000"/>
                    <a:lumOff val="50000"/>
                    <a:alpha val="99000"/>
                  </a:schemeClr>
                </a:solidFill>
                <a:latin typeface="Segoe UI Light"/>
                <a:ea typeface="微软雅黑" pitchFamily="34" charset="-122"/>
                <a:cs typeface="Segoe UI" pitchFamily="34" charset="0"/>
              </a:rPr>
              <a:t>、</a:t>
            </a:r>
            <a:endParaRPr lang="en-US" altLang="zh-CN" sz="2800" dirty="0">
              <a:solidFill>
                <a:schemeClr val="bg1">
                  <a:lumMod val="50000"/>
                  <a:lumOff val="50000"/>
                  <a:alpha val="99000"/>
                </a:schemeClr>
              </a:solidFill>
              <a:latin typeface="Segoe UI Light"/>
              <a:ea typeface="微软雅黑" pitchFamily="34" charset="-122"/>
              <a:cs typeface="Segoe UI" pitchFamily="34" charset="0"/>
            </a:endParaRPr>
          </a:p>
          <a:p>
            <a:pPr marL="514350" indent="-514350" defTabSz="914099" fontAlgn="base">
              <a:spcBef>
                <a:spcPct val="0"/>
              </a:spcBef>
              <a:spcAft>
                <a:spcPct val="0"/>
              </a:spcAft>
              <a:buFont typeface="+mj-lt"/>
              <a:buAutoNum type="arabicPeriod"/>
            </a:pPr>
            <a:r>
              <a:rPr lang="en-US" altLang="zh-CN" sz="2800" dirty="0">
                <a:solidFill>
                  <a:schemeClr val="bg1">
                    <a:lumMod val="50000"/>
                    <a:lumOff val="50000"/>
                    <a:alpha val="99000"/>
                  </a:schemeClr>
                </a:solidFill>
                <a:latin typeface="Segoe UI Light"/>
                <a:ea typeface="微软雅黑" pitchFamily="34" charset="-122"/>
                <a:cs typeface="Segoe UI" pitchFamily="34" charset="0"/>
              </a:rPr>
              <a:t>PowerShell</a:t>
            </a:r>
            <a:r>
              <a:rPr lang="zh-CN" altLang="en-US" sz="2800" dirty="0">
                <a:solidFill>
                  <a:schemeClr val="bg1">
                    <a:lumMod val="50000"/>
                    <a:lumOff val="50000"/>
                    <a:alpha val="99000"/>
                  </a:schemeClr>
                </a:solidFill>
                <a:latin typeface="Segoe UI Light"/>
                <a:ea typeface="微软雅黑" pitchFamily="34" charset="-122"/>
                <a:cs typeface="Segoe UI" pitchFamily="34" charset="0"/>
              </a:rPr>
              <a:t>、</a:t>
            </a:r>
            <a:endParaRPr lang="en-US" altLang="zh-CN" sz="2800" dirty="0">
              <a:solidFill>
                <a:schemeClr val="bg1">
                  <a:lumMod val="50000"/>
                  <a:lumOff val="50000"/>
                  <a:alpha val="99000"/>
                </a:schemeClr>
              </a:solidFill>
              <a:latin typeface="Segoe UI Light"/>
              <a:ea typeface="微软雅黑" pitchFamily="34" charset="-122"/>
              <a:cs typeface="Segoe UI" pitchFamily="34" charset="0"/>
            </a:endParaRPr>
          </a:p>
          <a:p>
            <a:pPr marL="514350" indent="-514350" defTabSz="914099" fontAlgn="base">
              <a:spcBef>
                <a:spcPct val="0"/>
              </a:spcBef>
              <a:spcAft>
                <a:spcPct val="0"/>
              </a:spcAft>
              <a:buFont typeface="+mj-lt"/>
              <a:buAutoNum type="arabicPeriod"/>
            </a:pPr>
            <a:r>
              <a:rPr lang="en-US" altLang="zh-CN" sz="2800" dirty="0">
                <a:solidFill>
                  <a:schemeClr val="bg1">
                    <a:lumMod val="50000"/>
                    <a:lumOff val="50000"/>
                    <a:alpha val="99000"/>
                  </a:schemeClr>
                </a:solidFill>
                <a:latin typeface="Segoe UI Light"/>
                <a:ea typeface="微软雅黑" pitchFamily="34" charset="-122"/>
                <a:cs typeface="Segoe UI" pitchFamily="34" charset="0"/>
              </a:rPr>
              <a:t>Azure CLI</a:t>
            </a:r>
            <a:endParaRPr lang="en-US" sz="2800" dirty="0">
              <a:solidFill>
                <a:schemeClr val="bg1">
                  <a:lumMod val="50000"/>
                  <a:lumOff val="50000"/>
                  <a:alpha val="99000"/>
                </a:schemeClr>
              </a:solidFill>
              <a:latin typeface="Segoe UI Light"/>
              <a:ea typeface="微软雅黑" pitchFamily="34" charset="-122"/>
              <a:cs typeface="Segoe UI" pitchFamily="34" charset="0"/>
            </a:endParaRPr>
          </a:p>
        </p:txBody>
      </p:sp>
    </p:spTree>
    <p:extLst>
      <p:ext uri="{BB962C8B-B14F-4D97-AF65-F5344CB8AC3E}">
        <p14:creationId xmlns:p14="http://schemas.microsoft.com/office/powerpoint/2010/main" val="2284133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p>
            <a:r>
              <a:rPr lang="en-US" altLang="zh-CN" b="1" dirty="0">
                <a:ea typeface="微软雅黑" pitchFamily="34" charset="-122"/>
              </a:rPr>
              <a:t>Web Apps Service</a:t>
            </a:r>
            <a:endParaRPr lang="en-US" b="1" dirty="0">
              <a:ea typeface="微软雅黑" pitchFamily="34" charset="-122"/>
            </a:endParaRPr>
          </a:p>
        </p:txBody>
      </p:sp>
      <p:sp>
        <p:nvSpPr>
          <p:cNvPr id="3" name="Rectangle 2"/>
          <p:cNvSpPr/>
          <p:nvPr/>
        </p:nvSpPr>
        <p:spPr>
          <a:xfrm>
            <a:off x="519107" y="1808499"/>
            <a:ext cx="11149013" cy="954107"/>
          </a:xfrm>
          <a:prstGeom prst="rect">
            <a:avLst/>
          </a:prstGeom>
        </p:spPr>
        <p:txBody>
          <a:bodyPr wrap="square">
            <a:spAutoFit/>
          </a:bodyPr>
          <a:lstStyle/>
          <a:p>
            <a:pPr marL="457200" indent="-457200" defTabSz="914099" fontAlgn="base">
              <a:spcBef>
                <a:spcPct val="0"/>
              </a:spcBef>
              <a:spcAft>
                <a:spcPct val="0"/>
              </a:spcAft>
              <a:buFont typeface="Arial" pitchFamily="34" charset="0"/>
              <a:buChar char="•"/>
            </a:pPr>
            <a:r>
              <a:rPr lang="zh-CN" altLang="en-US" sz="2800" dirty="0">
                <a:solidFill>
                  <a:schemeClr val="bg1">
                    <a:lumMod val="50000"/>
                    <a:lumOff val="50000"/>
                    <a:alpha val="99000"/>
                  </a:schemeClr>
                </a:solidFill>
                <a:latin typeface="Segoe UI Light"/>
                <a:ea typeface="微软雅黑" pitchFamily="34" charset="-122"/>
                <a:cs typeface="Segoe UI" pitchFamily="34" charset="0"/>
              </a:rPr>
              <a:t>支持语言：</a:t>
            </a:r>
            <a:r>
              <a:rPr lang="en-US" altLang="zh-CN" sz="2800" dirty="0">
                <a:solidFill>
                  <a:schemeClr val="bg1">
                    <a:lumMod val="50000"/>
                    <a:lumOff val="50000"/>
                    <a:alpha val="99000"/>
                  </a:schemeClr>
                </a:solidFill>
                <a:latin typeface="Segoe UI Light"/>
                <a:ea typeface="微软雅黑" pitchFamily="34" charset="-122"/>
                <a:cs typeface="Segoe UI" pitchFamily="34" charset="0"/>
              </a:rPr>
              <a:t>.NET, Java, Node.js, PHP, Python</a:t>
            </a:r>
          </a:p>
          <a:p>
            <a:pPr lvl="1" defTabSz="914099" fontAlgn="base">
              <a:spcBef>
                <a:spcPct val="0"/>
              </a:spcBef>
              <a:spcAft>
                <a:spcPct val="0"/>
              </a:spcAft>
            </a:pPr>
            <a:r>
              <a:rPr lang="zh-CN" altLang="en-US" sz="2800" dirty="0">
                <a:solidFill>
                  <a:schemeClr val="bg1">
                    <a:lumMod val="50000"/>
                    <a:lumOff val="50000"/>
                    <a:alpha val="99000"/>
                  </a:schemeClr>
                </a:solidFill>
                <a:latin typeface="Segoe UI Light"/>
                <a:ea typeface="微软雅黑" pitchFamily="34" charset="-122"/>
                <a:cs typeface="Segoe UI" pitchFamily="34" charset="0"/>
              </a:rPr>
              <a:t>快速搭建 </a:t>
            </a:r>
            <a:r>
              <a:rPr lang="en-US" altLang="zh-CN" sz="2800" dirty="0">
                <a:solidFill>
                  <a:schemeClr val="bg1">
                    <a:lumMod val="50000"/>
                    <a:lumOff val="50000"/>
                    <a:alpha val="99000"/>
                  </a:schemeClr>
                </a:solidFill>
                <a:latin typeface="Segoe UI Light"/>
                <a:ea typeface="微软雅黑" pitchFamily="34" charset="-122"/>
                <a:cs typeface="Segoe UI" pitchFamily="34" charset="0"/>
              </a:rPr>
              <a:t>Web </a:t>
            </a:r>
            <a:r>
              <a:rPr lang="zh-CN" altLang="en-US" sz="2800" dirty="0">
                <a:solidFill>
                  <a:schemeClr val="bg1">
                    <a:lumMod val="50000"/>
                    <a:lumOff val="50000"/>
                    <a:alpha val="99000"/>
                  </a:schemeClr>
                </a:solidFill>
                <a:latin typeface="Segoe UI Light"/>
                <a:ea typeface="微软雅黑" pitchFamily="34" charset="-122"/>
                <a:cs typeface="Segoe UI" pitchFamily="34" charset="0"/>
              </a:rPr>
              <a:t>应用，全托管方式</a:t>
            </a:r>
            <a:endParaRPr lang="en-US" sz="2800" dirty="0">
              <a:solidFill>
                <a:schemeClr val="bg1">
                  <a:lumMod val="50000"/>
                  <a:lumOff val="50000"/>
                  <a:alpha val="99000"/>
                </a:schemeClr>
              </a:solidFill>
              <a:latin typeface="Segoe UI Light"/>
              <a:ea typeface="微软雅黑" pitchFamily="34" charset="-122"/>
              <a:cs typeface="Segoe UI" pitchFamily="34" charset="0"/>
            </a:endParaRPr>
          </a:p>
        </p:txBody>
      </p:sp>
      <p:sp>
        <p:nvSpPr>
          <p:cNvPr id="4" name="Rectangle 3"/>
          <p:cNvSpPr/>
          <p:nvPr/>
        </p:nvSpPr>
        <p:spPr>
          <a:xfrm>
            <a:off x="519106" y="2969082"/>
            <a:ext cx="11149013" cy="1815882"/>
          </a:xfrm>
          <a:prstGeom prst="rect">
            <a:avLst/>
          </a:prstGeom>
        </p:spPr>
        <p:txBody>
          <a:bodyPr wrap="square">
            <a:spAutoFit/>
          </a:bodyPr>
          <a:lstStyle/>
          <a:p>
            <a:pPr marL="457200" indent="-457200" defTabSz="914099" fontAlgn="base">
              <a:spcBef>
                <a:spcPct val="0"/>
              </a:spcBef>
              <a:spcAft>
                <a:spcPct val="0"/>
              </a:spcAft>
              <a:buFont typeface="Arial" pitchFamily="34" charset="0"/>
              <a:buChar char="•"/>
            </a:pPr>
            <a:r>
              <a:rPr lang="zh-CN" altLang="en-US" sz="2800" dirty="0">
                <a:solidFill>
                  <a:schemeClr val="bg1">
                    <a:lumMod val="50000"/>
                    <a:lumOff val="50000"/>
                    <a:alpha val="99000"/>
                  </a:schemeClr>
                </a:solidFill>
                <a:latin typeface="Segoe UI Light"/>
                <a:ea typeface="微软雅黑" pitchFamily="34" charset="-122"/>
                <a:cs typeface="Segoe UI" pitchFamily="34" charset="0"/>
              </a:rPr>
              <a:t>自动构建、测试并部署 </a:t>
            </a:r>
            <a:r>
              <a:rPr lang="en-US" altLang="zh-CN" sz="2800" dirty="0">
                <a:solidFill>
                  <a:schemeClr val="bg1">
                    <a:lumMod val="50000"/>
                    <a:lumOff val="50000"/>
                    <a:alpha val="99000"/>
                  </a:schemeClr>
                </a:solidFill>
                <a:latin typeface="Segoe UI Light"/>
                <a:ea typeface="微软雅黑" pitchFamily="34" charset="-122"/>
                <a:cs typeface="Segoe UI" pitchFamily="34" charset="0"/>
              </a:rPr>
              <a:t>Web </a:t>
            </a:r>
            <a:r>
              <a:rPr lang="zh-CN" altLang="en-US" sz="2800" dirty="0">
                <a:solidFill>
                  <a:schemeClr val="bg1">
                    <a:lumMod val="50000"/>
                    <a:lumOff val="50000"/>
                    <a:alpha val="99000"/>
                  </a:schemeClr>
                </a:solidFill>
                <a:latin typeface="Segoe UI Light"/>
                <a:ea typeface="微软雅黑" pitchFamily="34" charset="-122"/>
                <a:cs typeface="Segoe UI" pitchFamily="34" charset="0"/>
              </a:rPr>
              <a:t>应用： </a:t>
            </a:r>
            <a:endParaRPr lang="en-US" altLang="zh-CN" sz="2800" dirty="0">
              <a:solidFill>
                <a:schemeClr val="bg1">
                  <a:lumMod val="50000"/>
                  <a:lumOff val="50000"/>
                  <a:alpha val="99000"/>
                </a:schemeClr>
              </a:solidFill>
              <a:latin typeface="Segoe UI Light"/>
              <a:ea typeface="微软雅黑" pitchFamily="34" charset="-122"/>
              <a:cs typeface="Segoe UI" pitchFamily="34" charset="0"/>
            </a:endParaRPr>
          </a:p>
          <a:p>
            <a:pPr marL="514350" indent="-514350" defTabSz="914099" fontAlgn="base">
              <a:spcBef>
                <a:spcPct val="0"/>
              </a:spcBef>
              <a:spcAft>
                <a:spcPct val="0"/>
              </a:spcAft>
              <a:buFont typeface="+mj-lt"/>
              <a:buAutoNum type="arabicPeriod"/>
            </a:pPr>
            <a:r>
              <a:rPr lang="en-US" altLang="zh-CN" sz="2800" dirty="0">
                <a:solidFill>
                  <a:schemeClr val="bg1">
                    <a:lumMod val="50000"/>
                    <a:lumOff val="50000"/>
                    <a:alpha val="99000"/>
                  </a:schemeClr>
                </a:solidFill>
                <a:latin typeface="Segoe UI Light"/>
                <a:ea typeface="微软雅黑" pitchFamily="34" charset="-122"/>
                <a:cs typeface="Segoe UI" pitchFamily="34" charset="0"/>
              </a:rPr>
              <a:t>FTP</a:t>
            </a:r>
            <a:r>
              <a:rPr lang="zh-CN" altLang="en-US" sz="2800" dirty="0">
                <a:solidFill>
                  <a:schemeClr val="bg1">
                    <a:lumMod val="50000"/>
                    <a:lumOff val="50000"/>
                    <a:alpha val="99000"/>
                  </a:schemeClr>
                </a:solidFill>
                <a:latin typeface="Segoe UI Light"/>
                <a:ea typeface="微软雅黑" pitchFamily="34" charset="-122"/>
                <a:cs typeface="Segoe UI" pitchFamily="34" charset="0"/>
              </a:rPr>
              <a:t>或</a:t>
            </a:r>
            <a:r>
              <a:rPr lang="en-US" altLang="zh-CN" sz="2800" dirty="0">
                <a:solidFill>
                  <a:schemeClr val="bg1">
                    <a:lumMod val="50000"/>
                    <a:lumOff val="50000"/>
                    <a:alpha val="99000"/>
                  </a:schemeClr>
                </a:solidFill>
                <a:latin typeface="Segoe UI Light"/>
                <a:ea typeface="微软雅黑" pitchFamily="34" charset="-122"/>
                <a:cs typeface="Segoe UI" pitchFamily="34" charset="0"/>
              </a:rPr>
              <a:t>FTPS(FileZilla) </a:t>
            </a:r>
            <a:r>
              <a:rPr lang="zh-CN" altLang="en-US" sz="2800" dirty="0">
                <a:solidFill>
                  <a:schemeClr val="bg1">
                    <a:lumMod val="50000"/>
                    <a:lumOff val="50000"/>
                    <a:alpha val="99000"/>
                  </a:schemeClr>
                </a:solidFill>
                <a:latin typeface="Segoe UI Light"/>
                <a:ea typeface="微软雅黑" pitchFamily="34" charset="-122"/>
                <a:cs typeface="Segoe UI" pitchFamily="34" charset="0"/>
              </a:rPr>
              <a:t>存放于</a:t>
            </a:r>
            <a:r>
              <a:rPr lang="en-US" altLang="zh-CN" sz="2800" dirty="0">
                <a:solidFill>
                  <a:schemeClr val="bg1">
                    <a:lumMod val="50000"/>
                    <a:lumOff val="50000"/>
                    <a:alpha val="99000"/>
                  </a:schemeClr>
                </a:solidFill>
                <a:latin typeface="Segoe UI Light"/>
                <a:ea typeface="微软雅黑" pitchFamily="34" charset="-122"/>
                <a:cs typeface="Segoe UI" pitchFamily="34" charset="0"/>
              </a:rPr>
              <a:t>/site/wwwroot</a:t>
            </a:r>
            <a:r>
              <a:rPr lang="zh-CN" altLang="en-US" sz="2800" dirty="0">
                <a:solidFill>
                  <a:schemeClr val="bg1">
                    <a:lumMod val="50000"/>
                    <a:lumOff val="50000"/>
                    <a:alpha val="99000"/>
                  </a:schemeClr>
                </a:solidFill>
                <a:latin typeface="Segoe UI Light"/>
                <a:ea typeface="微软雅黑" pitchFamily="34" charset="-122"/>
                <a:cs typeface="Segoe UI" pitchFamily="34" charset="0"/>
              </a:rPr>
              <a:t>目录下</a:t>
            </a:r>
            <a:endParaRPr lang="en-US" altLang="zh-CN" sz="2800" dirty="0">
              <a:solidFill>
                <a:schemeClr val="bg1">
                  <a:lumMod val="50000"/>
                  <a:lumOff val="50000"/>
                  <a:alpha val="99000"/>
                </a:schemeClr>
              </a:solidFill>
              <a:latin typeface="Segoe UI Light"/>
              <a:ea typeface="微软雅黑" pitchFamily="34" charset="-122"/>
              <a:cs typeface="Segoe UI" pitchFamily="34" charset="0"/>
            </a:endParaRPr>
          </a:p>
          <a:p>
            <a:pPr marL="514350" indent="-514350" defTabSz="914099" fontAlgn="base">
              <a:spcBef>
                <a:spcPct val="0"/>
              </a:spcBef>
              <a:spcAft>
                <a:spcPct val="0"/>
              </a:spcAft>
              <a:buFont typeface="+mj-lt"/>
              <a:buAutoNum type="arabicPeriod"/>
            </a:pPr>
            <a:r>
              <a:rPr lang="en-US" altLang="zh-CN" sz="2800" dirty="0">
                <a:solidFill>
                  <a:schemeClr val="bg1">
                    <a:lumMod val="50000"/>
                    <a:lumOff val="50000"/>
                    <a:alpha val="99000"/>
                  </a:schemeClr>
                </a:solidFill>
                <a:latin typeface="Segoe UI Light"/>
                <a:ea typeface="微软雅黑" pitchFamily="34" charset="-122"/>
                <a:cs typeface="Segoe UI" pitchFamily="34" charset="0"/>
              </a:rPr>
              <a:t>Kudu(</a:t>
            </a:r>
            <a:r>
              <a:rPr lang="zh-CN" altLang="en-US" sz="2800" dirty="0">
                <a:solidFill>
                  <a:schemeClr val="bg1">
                    <a:lumMod val="50000"/>
                    <a:lumOff val="50000"/>
                    <a:alpha val="99000"/>
                  </a:schemeClr>
                </a:solidFill>
                <a:latin typeface="Segoe UI Light"/>
                <a:ea typeface="微软雅黑" pitchFamily="34" charset="-122"/>
                <a:cs typeface="Segoe UI" pitchFamily="34" charset="0"/>
              </a:rPr>
              <a:t>本地 </a:t>
            </a:r>
            <a:r>
              <a:rPr lang="en-US" altLang="zh-CN" sz="2800" dirty="0" err="1">
                <a:solidFill>
                  <a:schemeClr val="bg1">
                    <a:lumMod val="50000"/>
                    <a:lumOff val="50000"/>
                    <a:alpha val="99000"/>
                  </a:schemeClr>
                </a:solidFill>
                <a:latin typeface="Segoe UI Light"/>
                <a:ea typeface="微软雅黑" pitchFamily="34" charset="-122"/>
                <a:cs typeface="Segoe UI" pitchFamily="34" charset="0"/>
              </a:rPr>
              <a:t>git</a:t>
            </a:r>
            <a:r>
              <a:rPr lang="zh-CN" altLang="en-US" sz="2800" dirty="0">
                <a:solidFill>
                  <a:schemeClr val="bg1">
                    <a:lumMod val="50000"/>
                    <a:lumOff val="50000"/>
                    <a:alpha val="99000"/>
                  </a:schemeClr>
                </a:solidFill>
                <a:latin typeface="Segoe UI Light"/>
                <a:ea typeface="微软雅黑" pitchFamily="34" charset="-122"/>
                <a:cs typeface="Segoe UI" pitchFamily="34" charset="0"/>
              </a:rPr>
              <a:t>、</a:t>
            </a:r>
            <a:r>
              <a:rPr lang="en-US" altLang="zh-CN" sz="2800" dirty="0" err="1">
                <a:solidFill>
                  <a:schemeClr val="bg1">
                    <a:lumMod val="50000"/>
                    <a:lumOff val="50000"/>
                    <a:alpha val="99000"/>
                  </a:schemeClr>
                </a:solidFill>
                <a:latin typeface="Segoe UI Light"/>
                <a:ea typeface="微软雅黑" pitchFamily="34" charset="-122"/>
                <a:cs typeface="Segoe UI" pitchFamily="34" charset="0"/>
              </a:rPr>
              <a:t>bitbucket</a:t>
            </a:r>
            <a:r>
              <a:rPr lang="en-US" altLang="zh-CN" sz="2800" dirty="0">
                <a:solidFill>
                  <a:schemeClr val="bg1">
                    <a:lumMod val="50000"/>
                    <a:lumOff val="50000"/>
                    <a:alpha val="99000"/>
                  </a:schemeClr>
                </a:solidFill>
                <a:latin typeface="Segoe UI Light"/>
                <a:ea typeface="微软雅黑" pitchFamily="34" charset="-122"/>
                <a:cs typeface="Segoe UI" pitchFamily="34" charset="0"/>
              </a:rPr>
              <a:t> </a:t>
            </a:r>
            <a:r>
              <a:rPr lang="zh-CN" altLang="en-US" sz="2800" dirty="0">
                <a:solidFill>
                  <a:schemeClr val="bg1">
                    <a:lumMod val="50000"/>
                    <a:lumOff val="50000"/>
                    <a:alpha val="99000"/>
                  </a:schemeClr>
                </a:solidFill>
                <a:latin typeface="Segoe UI Light"/>
                <a:ea typeface="微软雅黑" pitchFamily="34" charset="-122"/>
                <a:cs typeface="Segoe UI" pitchFamily="34" charset="0"/>
              </a:rPr>
              <a:t>推送</a:t>
            </a:r>
            <a:r>
              <a:rPr lang="en-US" altLang="zh-CN" sz="2800" dirty="0">
                <a:solidFill>
                  <a:schemeClr val="bg1">
                    <a:lumMod val="50000"/>
                    <a:lumOff val="50000"/>
                    <a:alpha val="99000"/>
                  </a:schemeClr>
                </a:solidFill>
                <a:latin typeface="Segoe UI Light"/>
                <a:ea typeface="微软雅黑" pitchFamily="34" charset="-122"/>
                <a:cs typeface="Segoe UI" pitchFamily="34" charset="0"/>
              </a:rPr>
              <a:t>)</a:t>
            </a:r>
            <a:r>
              <a:rPr lang="zh-CN" altLang="en-US" sz="2800" dirty="0">
                <a:solidFill>
                  <a:schemeClr val="bg1">
                    <a:lumMod val="50000"/>
                    <a:lumOff val="50000"/>
                    <a:alpha val="99000"/>
                  </a:schemeClr>
                </a:solidFill>
                <a:latin typeface="Segoe UI Light"/>
                <a:ea typeface="微软雅黑" pitchFamily="34" charset="-122"/>
                <a:cs typeface="Segoe UI" pitchFamily="34" charset="0"/>
              </a:rPr>
              <a:t>、</a:t>
            </a:r>
            <a:endParaRPr lang="en-US" altLang="zh-CN" sz="2800" dirty="0">
              <a:solidFill>
                <a:schemeClr val="bg1">
                  <a:lumMod val="50000"/>
                  <a:lumOff val="50000"/>
                  <a:alpha val="99000"/>
                </a:schemeClr>
              </a:solidFill>
              <a:latin typeface="Segoe UI Light"/>
              <a:ea typeface="微软雅黑" pitchFamily="34" charset="-122"/>
              <a:cs typeface="Segoe UI" pitchFamily="34" charset="0"/>
            </a:endParaRPr>
          </a:p>
          <a:p>
            <a:pPr marL="514350" indent="-514350" defTabSz="914099" fontAlgn="base">
              <a:spcBef>
                <a:spcPct val="0"/>
              </a:spcBef>
              <a:spcAft>
                <a:spcPct val="0"/>
              </a:spcAft>
              <a:buFont typeface="+mj-lt"/>
              <a:buAutoNum type="arabicPeriod"/>
            </a:pPr>
            <a:r>
              <a:rPr lang="zh-CN" altLang="en-US" sz="2800" dirty="0">
                <a:solidFill>
                  <a:schemeClr val="bg1">
                    <a:lumMod val="50000"/>
                    <a:lumOff val="50000"/>
                    <a:alpha val="99000"/>
                  </a:schemeClr>
                </a:solidFill>
                <a:latin typeface="Segoe UI Light"/>
                <a:ea typeface="微软雅黑" pitchFamily="34" charset="-122"/>
                <a:cs typeface="Segoe UI" pitchFamily="34" charset="0"/>
              </a:rPr>
              <a:t>使用</a:t>
            </a:r>
            <a:r>
              <a:rPr lang="en-US" altLang="zh-CN" sz="2800" dirty="0">
                <a:solidFill>
                  <a:schemeClr val="bg1">
                    <a:lumMod val="50000"/>
                    <a:lumOff val="50000"/>
                    <a:alpha val="99000"/>
                  </a:schemeClr>
                </a:solidFill>
                <a:latin typeface="Segoe UI Light"/>
                <a:ea typeface="微软雅黑" pitchFamily="34" charset="-122"/>
                <a:cs typeface="Segoe UI" pitchFamily="34" charset="0"/>
              </a:rPr>
              <a:t>IDE</a:t>
            </a:r>
            <a:r>
              <a:rPr lang="zh-CN" altLang="en-US" sz="2800" dirty="0">
                <a:solidFill>
                  <a:schemeClr val="bg1">
                    <a:lumMod val="50000"/>
                    <a:lumOff val="50000"/>
                    <a:alpha val="99000"/>
                  </a:schemeClr>
                </a:solidFill>
                <a:latin typeface="Segoe UI Light"/>
                <a:ea typeface="微软雅黑" pitchFamily="34" charset="-122"/>
                <a:cs typeface="Segoe UI" pitchFamily="34" charset="0"/>
              </a:rPr>
              <a:t>部署</a:t>
            </a:r>
            <a:r>
              <a:rPr lang="en-US" altLang="zh-CN" sz="2800" dirty="0">
                <a:solidFill>
                  <a:schemeClr val="bg1">
                    <a:lumMod val="50000"/>
                    <a:lumOff val="50000"/>
                    <a:alpha val="99000"/>
                  </a:schemeClr>
                </a:solidFill>
                <a:latin typeface="Segoe UI Light"/>
                <a:ea typeface="微软雅黑" pitchFamily="34" charset="-122"/>
                <a:cs typeface="Segoe UI" pitchFamily="34" charset="0"/>
              </a:rPr>
              <a:t>(Visual Studio)</a:t>
            </a:r>
            <a:endParaRPr lang="en-US" sz="2800" dirty="0">
              <a:solidFill>
                <a:schemeClr val="bg1">
                  <a:lumMod val="50000"/>
                  <a:lumOff val="50000"/>
                  <a:alpha val="99000"/>
                </a:schemeClr>
              </a:solidFill>
              <a:latin typeface="Segoe UI Light"/>
              <a:ea typeface="微软雅黑" pitchFamily="34" charset="-122"/>
              <a:cs typeface="Segoe UI" pitchFamily="34" charset="0"/>
            </a:endParaRPr>
          </a:p>
        </p:txBody>
      </p:sp>
      <p:sp>
        <p:nvSpPr>
          <p:cNvPr id="5" name="Rectangle 4"/>
          <p:cNvSpPr/>
          <p:nvPr/>
        </p:nvSpPr>
        <p:spPr>
          <a:xfrm>
            <a:off x="519105" y="4992910"/>
            <a:ext cx="11149013" cy="954107"/>
          </a:xfrm>
          <a:prstGeom prst="rect">
            <a:avLst/>
          </a:prstGeom>
        </p:spPr>
        <p:txBody>
          <a:bodyPr wrap="square">
            <a:spAutoFit/>
          </a:bodyPr>
          <a:lstStyle/>
          <a:p>
            <a:pPr marL="457200" indent="-457200" defTabSz="914099" fontAlgn="base">
              <a:spcBef>
                <a:spcPct val="0"/>
              </a:spcBef>
              <a:spcAft>
                <a:spcPct val="0"/>
              </a:spcAft>
              <a:buFont typeface="Arial" pitchFamily="34" charset="0"/>
              <a:buChar char="•"/>
            </a:pPr>
            <a:r>
              <a:rPr lang="zh-CN" altLang="en-US" sz="2800" dirty="0">
                <a:solidFill>
                  <a:schemeClr val="bg1">
                    <a:lumMod val="50000"/>
                    <a:lumOff val="50000"/>
                    <a:alpha val="99000"/>
                  </a:schemeClr>
                </a:solidFill>
                <a:latin typeface="Segoe UI Light"/>
                <a:ea typeface="微软雅黑" pitchFamily="34" charset="-122"/>
                <a:cs typeface="Segoe UI" pitchFamily="34" charset="0"/>
              </a:rPr>
              <a:t>数据解决方案：</a:t>
            </a:r>
            <a:endParaRPr lang="en-US" altLang="zh-CN" sz="2800" dirty="0">
              <a:solidFill>
                <a:schemeClr val="bg1">
                  <a:lumMod val="50000"/>
                  <a:lumOff val="50000"/>
                  <a:alpha val="99000"/>
                </a:schemeClr>
              </a:solidFill>
              <a:latin typeface="Segoe UI Light"/>
              <a:ea typeface="微软雅黑" pitchFamily="34" charset="-122"/>
              <a:cs typeface="Segoe UI" pitchFamily="34" charset="0"/>
            </a:endParaRPr>
          </a:p>
          <a:p>
            <a:pPr lvl="1" defTabSz="914099" fontAlgn="base">
              <a:spcBef>
                <a:spcPct val="0"/>
              </a:spcBef>
              <a:spcAft>
                <a:spcPct val="0"/>
              </a:spcAft>
            </a:pPr>
            <a:r>
              <a:rPr lang="zh-CN" altLang="en-US" sz="2800" dirty="0">
                <a:solidFill>
                  <a:schemeClr val="bg1">
                    <a:lumMod val="50000"/>
                    <a:lumOff val="50000"/>
                    <a:alpha val="99000"/>
                  </a:schemeClr>
                </a:solidFill>
                <a:latin typeface="Segoe UI Light"/>
                <a:ea typeface="微软雅黑" pitchFamily="34" charset="-122"/>
                <a:cs typeface="Segoe UI" pitchFamily="34" charset="0"/>
              </a:rPr>
              <a:t>支持 </a:t>
            </a:r>
            <a:r>
              <a:rPr lang="en-US" altLang="zh-CN" sz="2800" dirty="0">
                <a:solidFill>
                  <a:schemeClr val="bg1">
                    <a:lumMod val="50000"/>
                    <a:lumOff val="50000"/>
                    <a:alpha val="99000"/>
                  </a:schemeClr>
                </a:solidFill>
                <a:latin typeface="Segoe UI Light"/>
                <a:ea typeface="微软雅黑" pitchFamily="34" charset="-122"/>
                <a:cs typeface="Segoe UI" pitchFamily="34" charset="0"/>
              </a:rPr>
              <a:t>SQL Server</a:t>
            </a:r>
            <a:r>
              <a:rPr lang="zh-CN" altLang="en-US" sz="2800" dirty="0">
                <a:solidFill>
                  <a:schemeClr val="bg1">
                    <a:lumMod val="50000"/>
                    <a:lumOff val="50000"/>
                    <a:alpha val="99000"/>
                  </a:schemeClr>
                </a:solidFill>
                <a:latin typeface="Segoe UI Light"/>
                <a:ea typeface="微软雅黑" pitchFamily="34" charset="-122"/>
                <a:cs typeface="Segoe UI" pitchFamily="34" charset="0"/>
              </a:rPr>
              <a:t>、 </a:t>
            </a:r>
            <a:r>
              <a:rPr lang="en-US" altLang="zh-CN" sz="2800" dirty="0">
                <a:solidFill>
                  <a:schemeClr val="bg1">
                    <a:lumMod val="50000"/>
                    <a:lumOff val="50000"/>
                    <a:alpha val="99000"/>
                  </a:schemeClr>
                </a:solidFill>
                <a:latin typeface="Segoe UI Light"/>
                <a:ea typeface="微软雅黑" pitchFamily="34" charset="-122"/>
                <a:cs typeface="Segoe UI" pitchFamily="34" charset="0"/>
              </a:rPr>
              <a:t>MySQL </a:t>
            </a:r>
            <a:r>
              <a:rPr lang="zh-CN" altLang="en-US" sz="2800" dirty="0">
                <a:solidFill>
                  <a:schemeClr val="bg1">
                    <a:lumMod val="50000"/>
                    <a:lumOff val="50000"/>
                    <a:alpha val="99000"/>
                  </a:schemeClr>
                </a:solidFill>
                <a:latin typeface="Segoe UI Light"/>
                <a:ea typeface="微软雅黑" pitchFamily="34" charset="-122"/>
                <a:cs typeface="Segoe UI" pitchFamily="34" charset="0"/>
              </a:rPr>
              <a:t>、</a:t>
            </a:r>
            <a:r>
              <a:rPr lang="en-US" altLang="zh-CN" sz="2800" dirty="0">
                <a:solidFill>
                  <a:schemeClr val="bg1">
                    <a:lumMod val="50000"/>
                    <a:lumOff val="50000"/>
                    <a:alpha val="99000"/>
                  </a:schemeClr>
                </a:solidFill>
                <a:latin typeface="Segoe UI Light"/>
                <a:ea typeface="微软雅黑" pitchFamily="34" charset="-122"/>
                <a:cs typeface="Segoe UI" pitchFamily="34" charset="0"/>
              </a:rPr>
              <a:t>Storage </a:t>
            </a:r>
            <a:r>
              <a:rPr lang="zh-CN" altLang="en-US" sz="2800" dirty="0">
                <a:solidFill>
                  <a:schemeClr val="bg1">
                    <a:lumMod val="50000"/>
                    <a:lumOff val="50000"/>
                    <a:alpha val="99000"/>
                  </a:schemeClr>
                </a:solidFill>
                <a:latin typeface="Segoe UI Light"/>
                <a:ea typeface="微软雅黑" pitchFamily="34" charset="-122"/>
                <a:cs typeface="Segoe UI" pitchFamily="34" charset="0"/>
              </a:rPr>
              <a:t>进行数据存储</a:t>
            </a:r>
            <a:endParaRPr lang="en-US" altLang="zh-CN" sz="2800" dirty="0">
              <a:solidFill>
                <a:schemeClr val="bg1">
                  <a:lumMod val="50000"/>
                  <a:lumOff val="50000"/>
                  <a:alpha val="99000"/>
                </a:schemeClr>
              </a:solidFill>
              <a:latin typeface="Segoe UI Light"/>
              <a:ea typeface="微软雅黑" pitchFamily="34" charset="-122"/>
              <a:cs typeface="Segoe UI" pitchFamily="34" charset="0"/>
            </a:endParaRPr>
          </a:p>
        </p:txBody>
      </p:sp>
    </p:spTree>
    <p:extLst>
      <p:ext uri="{BB962C8B-B14F-4D97-AF65-F5344CB8AC3E}">
        <p14:creationId xmlns:p14="http://schemas.microsoft.com/office/powerpoint/2010/main" val="15956414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p>
            <a:r>
              <a:rPr lang="en-US" altLang="zh-CN" b="1" dirty="0">
                <a:ea typeface="微软雅黑" pitchFamily="34" charset="-122"/>
              </a:rPr>
              <a:t>Web Apps Service</a:t>
            </a:r>
            <a:endParaRPr lang="en-US" b="1" dirty="0">
              <a:ea typeface="微软雅黑" pitchFamily="34" charset="-122"/>
            </a:endParaRPr>
          </a:p>
        </p:txBody>
      </p:sp>
      <p:sp>
        <p:nvSpPr>
          <p:cNvPr id="10" name="Rectangle 9"/>
          <p:cNvSpPr/>
          <p:nvPr/>
        </p:nvSpPr>
        <p:spPr>
          <a:xfrm>
            <a:off x="519095" y="4958842"/>
            <a:ext cx="11149013" cy="954107"/>
          </a:xfrm>
          <a:prstGeom prst="rect">
            <a:avLst/>
          </a:prstGeom>
        </p:spPr>
        <p:txBody>
          <a:bodyPr wrap="square">
            <a:spAutoFit/>
          </a:bodyPr>
          <a:lstStyle/>
          <a:p>
            <a:pPr marL="457200" indent="-457200" defTabSz="914099" fontAlgn="base">
              <a:spcBef>
                <a:spcPct val="0"/>
              </a:spcBef>
              <a:spcAft>
                <a:spcPct val="0"/>
              </a:spcAft>
              <a:buFont typeface="Arial" pitchFamily="34" charset="0"/>
              <a:buChar char="•"/>
            </a:pPr>
            <a:r>
              <a:rPr lang="en-US" altLang="zh-CN" sz="2800" dirty="0">
                <a:solidFill>
                  <a:schemeClr val="bg1">
                    <a:lumMod val="50000"/>
                    <a:lumOff val="50000"/>
                    <a:alpha val="99000"/>
                  </a:schemeClr>
                </a:solidFill>
                <a:latin typeface="Segoe UI Light"/>
                <a:ea typeface="微软雅黑" pitchFamily="34" charset="-122"/>
                <a:cs typeface="Segoe UI" pitchFamily="34" charset="0"/>
              </a:rPr>
              <a:t>Web Job </a:t>
            </a:r>
            <a:r>
              <a:rPr lang="zh-CN" altLang="en-US" sz="2800" dirty="0">
                <a:solidFill>
                  <a:schemeClr val="bg1">
                    <a:lumMod val="50000"/>
                    <a:lumOff val="50000"/>
                    <a:alpha val="99000"/>
                  </a:schemeClr>
                </a:solidFill>
                <a:latin typeface="Segoe UI Light"/>
                <a:ea typeface="微软雅黑" pitchFamily="34" charset="-122"/>
                <a:cs typeface="Segoe UI" pitchFamily="34" charset="0"/>
              </a:rPr>
              <a:t>将脚本或程序作为后台进程运行</a:t>
            </a:r>
            <a:endParaRPr lang="en-US" altLang="zh-CN" sz="2800" dirty="0">
              <a:solidFill>
                <a:schemeClr val="bg1">
                  <a:lumMod val="50000"/>
                  <a:lumOff val="50000"/>
                  <a:alpha val="99000"/>
                </a:schemeClr>
              </a:solidFill>
              <a:latin typeface="Segoe UI Light"/>
              <a:ea typeface="微软雅黑" pitchFamily="34" charset="-122"/>
              <a:cs typeface="Segoe UI" pitchFamily="34" charset="0"/>
            </a:endParaRPr>
          </a:p>
          <a:p>
            <a:pPr marL="457200" indent="-457200" defTabSz="914099" fontAlgn="base">
              <a:spcBef>
                <a:spcPct val="0"/>
              </a:spcBef>
              <a:spcAft>
                <a:spcPct val="0"/>
              </a:spcAft>
              <a:buFont typeface="Arial" pitchFamily="34" charset="0"/>
              <a:buChar char="•"/>
            </a:pPr>
            <a:r>
              <a:rPr lang="zh-CN" altLang="en-US" sz="2800" dirty="0">
                <a:solidFill>
                  <a:schemeClr val="bg1">
                    <a:lumMod val="50000"/>
                    <a:lumOff val="50000"/>
                    <a:alpha val="99000"/>
                  </a:schemeClr>
                </a:solidFill>
                <a:latin typeface="Segoe UI Light"/>
                <a:ea typeface="微软雅黑" pitchFamily="34" charset="-122"/>
                <a:cs typeface="Segoe UI" pitchFamily="34" charset="0"/>
              </a:rPr>
              <a:t>支持三种方式：按需、连续或按计划</a:t>
            </a:r>
            <a:endParaRPr lang="en-US" sz="2800" dirty="0">
              <a:solidFill>
                <a:schemeClr val="bg1">
                  <a:lumMod val="50000"/>
                  <a:lumOff val="50000"/>
                  <a:alpha val="99000"/>
                </a:schemeClr>
              </a:solidFill>
              <a:latin typeface="Segoe UI Light"/>
              <a:ea typeface="微软雅黑" pitchFamily="34" charset="-122"/>
              <a:cs typeface="Segoe UI" pitchFamily="34" charset="0"/>
            </a:endParaRPr>
          </a:p>
        </p:txBody>
      </p:sp>
      <p:sp>
        <p:nvSpPr>
          <p:cNvPr id="8" name="Rectangle 7"/>
          <p:cNvSpPr/>
          <p:nvPr/>
        </p:nvSpPr>
        <p:spPr>
          <a:xfrm>
            <a:off x="519096" y="1794841"/>
            <a:ext cx="11149013" cy="523220"/>
          </a:xfrm>
          <a:prstGeom prst="rect">
            <a:avLst/>
          </a:prstGeom>
        </p:spPr>
        <p:txBody>
          <a:bodyPr wrap="square">
            <a:spAutoFit/>
          </a:bodyPr>
          <a:lstStyle/>
          <a:p>
            <a:pPr marL="457200" indent="-457200" defTabSz="914099" fontAlgn="base">
              <a:spcBef>
                <a:spcPct val="0"/>
              </a:spcBef>
              <a:spcAft>
                <a:spcPct val="0"/>
              </a:spcAft>
              <a:buFont typeface="Arial" pitchFamily="34" charset="0"/>
              <a:buChar char="•"/>
            </a:pPr>
            <a:r>
              <a:rPr lang="en-US" altLang="zh-CN" sz="2800" dirty="0">
                <a:solidFill>
                  <a:schemeClr val="bg1">
                    <a:lumMod val="50000"/>
                    <a:lumOff val="50000"/>
                    <a:alpha val="99000"/>
                  </a:schemeClr>
                </a:solidFill>
                <a:latin typeface="Segoe UI Light"/>
                <a:ea typeface="微软雅黑" pitchFamily="34" charset="-122"/>
                <a:cs typeface="Segoe UI" pitchFamily="34" charset="0"/>
              </a:rPr>
              <a:t>Web </a:t>
            </a:r>
            <a:r>
              <a:rPr lang="zh-CN" altLang="en-US" sz="2800" dirty="0">
                <a:solidFill>
                  <a:schemeClr val="bg1">
                    <a:lumMod val="50000"/>
                    <a:lumOff val="50000"/>
                    <a:alpha val="99000"/>
                  </a:schemeClr>
                </a:solidFill>
                <a:latin typeface="Segoe UI Light"/>
                <a:ea typeface="微软雅黑" pitchFamily="34" charset="-122"/>
                <a:cs typeface="Segoe UI" pitchFamily="34" charset="0"/>
              </a:rPr>
              <a:t>应用缩放</a:t>
            </a:r>
            <a:r>
              <a:rPr lang="en-US" altLang="zh-CN" sz="2800" dirty="0">
                <a:solidFill>
                  <a:schemeClr val="bg1">
                    <a:lumMod val="50000"/>
                    <a:lumOff val="50000"/>
                    <a:alpha val="99000"/>
                  </a:schemeClr>
                </a:solidFill>
                <a:latin typeface="Segoe UI Light"/>
                <a:ea typeface="微软雅黑" pitchFamily="34" charset="-122"/>
                <a:cs typeface="Segoe UI" pitchFamily="34" charset="0"/>
              </a:rPr>
              <a:t>(</a:t>
            </a:r>
            <a:r>
              <a:rPr lang="zh-CN" altLang="en-US" sz="2800" dirty="0">
                <a:solidFill>
                  <a:schemeClr val="bg1">
                    <a:lumMod val="50000"/>
                    <a:lumOff val="50000"/>
                    <a:alpha val="99000"/>
                  </a:schemeClr>
                </a:solidFill>
                <a:latin typeface="Segoe UI Light"/>
                <a:ea typeface="微软雅黑" pitchFamily="34" charset="-122"/>
                <a:cs typeface="Segoe UI" pitchFamily="34" charset="0"/>
              </a:rPr>
              <a:t>免费、共享、基本、标准</a:t>
            </a:r>
            <a:r>
              <a:rPr lang="en-US" altLang="zh-CN" sz="2800" dirty="0">
                <a:solidFill>
                  <a:schemeClr val="bg1">
                    <a:lumMod val="50000"/>
                    <a:lumOff val="50000"/>
                    <a:alpha val="99000"/>
                  </a:schemeClr>
                </a:solidFill>
                <a:latin typeface="Segoe UI Light"/>
                <a:ea typeface="微软雅黑" pitchFamily="34" charset="-122"/>
                <a:cs typeface="Segoe UI" pitchFamily="34" charset="0"/>
              </a:rPr>
              <a:t>)</a:t>
            </a:r>
            <a:r>
              <a:rPr lang="zh-CN" altLang="en-US" sz="2800" dirty="0">
                <a:solidFill>
                  <a:schemeClr val="bg1">
                    <a:lumMod val="50000"/>
                    <a:lumOff val="50000"/>
                    <a:alpha val="99000"/>
                  </a:schemeClr>
                </a:solidFill>
                <a:latin typeface="Segoe UI Light"/>
                <a:ea typeface="微软雅黑" pitchFamily="34" charset="-122"/>
                <a:cs typeface="Segoe UI" pitchFamily="34" charset="0"/>
              </a:rPr>
              <a:t>、高可用性</a:t>
            </a:r>
          </a:p>
        </p:txBody>
      </p:sp>
      <p:sp>
        <p:nvSpPr>
          <p:cNvPr id="9" name="Rectangle 8"/>
          <p:cNvSpPr/>
          <p:nvPr/>
        </p:nvSpPr>
        <p:spPr>
          <a:xfrm>
            <a:off x="519136" y="4167012"/>
            <a:ext cx="11149013" cy="523220"/>
          </a:xfrm>
          <a:prstGeom prst="rect">
            <a:avLst/>
          </a:prstGeom>
        </p:spPr>
        <p:txBody>
          <a:bodyPr wrap="square">
            <a:spAutoFit/>
          </a:bodyPr>
          <a:lstStyle/>
          <a:p>
            <a:pPr marL="457200" indent="-457200" defTabSz="914099" fontAlgn="base">
              <a:spcBef>
                <a:spcPct val="0"/>
              </a:spcBef>
              <a:spcAft>
                <a:spcPct val="0"/>
              </a:spcAft>
              <a:buFont typeface="Arial" pitchFamily="34" charset="0"/>
              <a:buChar char="•"/>
            </a:pPr>
            <a:r>
              <a:rPr lang="zh-CN" altLang="en-US" sz="2800" dirty="0">
                <a:solidFill>
                  <a:schemeClr val="bg1">
                    <a:lumMod val="50000"/>
                    <a:lumOff val="50000"/>
                    <a:alpha val="99000"/>
                  </a:schemeClr>
                </a:solidFill>
                <a:latin typeface="Segoe UI Light"/>
                <a:ea typeface="微软雅黑" pitchFamily="34" charset="-122"/>
                <a:cs typeface="Segoe UI" pitchFamily="34" charset="0"/>
              </a:rPr>
              <a:t>自动备份</a:t>
            </a:r>
            <a:endParaRPr lang="en-US" sz="2800" dirty="0">
              <a:solidFill>
                <a:schemeClr val="bg1">
                  <a:lumMod val="50000"/>
                  <a:lumOff val="50000"/>
                  <a:alpha val="99000"/>
                </a:schemeClr>
              </a:solidFill>
              <a:latin typeface="Segoe UI Light"/>
              <a:ea typeface="微软雅黑" pitchFamily="34" charset="-122"/>
              <a:cs typeface="Segoe UI" pitchFamily="34" charset="0"/>
            </a:endParaRPr>
          </a:p>
        </p:txBody>
      </p:sp>
      <p:sp>
        <p:nvSpPr>
          <p:cNvPr id="11" name="Rectangle 10"/>
          <p:cNvSpPr/>
          <p:nvPr/>
        </p:nvSpPr>
        <p:spPr>
          <a:xfrm>
            <a:off x="519136" y="2582082"/>
            <a:ext cx="11149013" cy="523220"/>
          </a:xfrm>
          <a:prstGeom prst="rect">
            <a:avLst/>
          </a:prstGeom>
        </p:spPr>
        <p:txBody>
          <a:bodyPr wrap="square">
            <a:spAutoFit/>
          </a:bodyPr>
          <a:lstStyle/>
          <a:p>
            <a:pPr marL="457200" indent="-457200" defTabSz="914099" fontAlgn="base">
              <a:spcBef>
                <a:spcPct val="0"/>
              </a:spcBef>
              <a:spcAft>
                <a:spcPct val="0"/>
              </a:spcAft>
              <a:buFont typeface="Arial" pitchFamily="34" charset="0"/>
              <a:buChar char="•"/>
            </a:pPr>
            <a:r>
              <a:rPr lang="zh-CN" altLang="en-US" sz="2800" dirty="0">
                <a:solidFill>
                  <a:schemeClr val="bg1">
                    <a:lumMod val="50000"/>
                    <a:lumOff val="50000"/>
                    <a:alpha val="99000"/>
                  </a:schemeClr>
                </a:solidFill>
                <a:latin typeface="Segoe UI Light"/>
                <a:ea typeface="微软雅黑" pitchFamily="34" charset="-122"/>
                <a:cs typeface="Segoe UI" pitchFamily="34" charset="0"/>
              </a:rPr>
              <a:t>专用测试与过渡环境</a:t>
            </a:r>
            <a:endParaRPr lang="en-US" sz="2800" dirty="0">
              <a:solidFill>
                <a:schemeClr val="bg1">
                  <a:lumMod val="50000"/>
                  <a:lumOff val="50000"/>
                  <a:alpha val="99000"/>
                </a:schemeClr>
              </a:solidFill>
              <a:latin typeface="Segoe UI Light"/>
              <a:ea typeface="微软雅黑" pitchFamily="34" charset="-122"/>
              <a:cs typeface="Segoe UI" pitchFamily="34" charset="0"/>
            </a:endParaRPr>
          </a:p>
        </p:txBody>
      </p:sp>
      <p:sp>
        <p:nvSpPr>
          <p:cNvPr id="7" name="Rectangle 6"/>
          <p:cNvSpPr/>
          <p:nvPr/>
        </p:nvSpPr>
        <p:spPr>
          <a:xfrm>
            <a:off x="519136" y="3375182"/>
            <a:ext cx="11149013" cy="523220"/>
          </a:xfrm>
          <a:prstGeom prst="rect">
            <a:avLst/>
          </a:prstGeom>
        </p:spPr>
        <p:txBody>
          <a:bodyPr wrap="square">
            <a:spAutoFit/>
          </a:bodyPr>
          <a:lstStyle/>
          <a:p>
            <a:pPr marL="457200" indent="-457200" defTabSz="914099" fontAlgn="base">
              <a:spcBef>
                <a:spcPct val="0"/>
              </a:spcBef>
              <a:spcAft>
                <a:spcPct val="0"/>
              </a:spcAft>
              <a:buFont typeface="Arial" pitchFamily="34" charset="0"/>
              <a:buChar char="•"/>
            </a:pPr>
            <a:r>
              <a:rPr lang="zh-CN" altLang="en-US" sz="2800" dirty="0">
                <a:solidFill>
                  <a:schemeClr val="bg1">
                    <a:lumMod val="50000"/>
                    <a:lumOff val="50000"/>
                    <a:alpha val="99000"/>
                  </a:schemeClr>
                </a:solidFill>
                <a:latin typeface="Segoe UI Light"/>
                <a:ea typeface="微软雅黑" pitchFamily="34" charset="-122"/>
                <a:cs typeface="Segoe UI" pitchFamily="34" charset="0"/>
              </a:rPr>
              <a:t>监控、诊断</a:t>
            </a:r>
            <a:endParaRPr lang="en-US" sz="2800" dirty="0">
              <a:solidFill>
                <a:schemeClr val="bg1">
                  <a:lumMod val="50000"/>
                  <a:lumOff val="50000"/>
                  <a:alpha val="99000"/>
                </a:schemeClr>
              </a:solidFill>
              <a:latin typeface="Segoe UI Light"/>
              <a:ea typeface="微软雅黑" pitchFamily="34" charset="-122"/>
              <a:cs typeface="Segoe UI" pitchFamily="34" charset="0"/>
            </a:endParaRPr>
          </a:p>
        </p:txBody>
      </p:sp>
    </p:spTree>
    <p:extLst>
      <p:ext uri="{BB962C8B-B14F-4D97-AF65-F5344CB8AC3E}">
        <p14:creationId xmlns:p14="http://schemas.microsoft.com/office/powerpoint/2010/main" val="1509186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Metro_TT_Blue_16x9_02-12">
  <a:themeElements>
    <a:clrScheme name="DPE">
      <a:dk1>
        <a:srgbClr val="000000"/>
      </a:dk1>
      <a:lt1>
        <a:srgbClr val="FFFFFF"/>
      </a:lt1>
      <a:dk2>
        <a:srgbClr val="0072C6"/>
      </a:dk2>
      <a:lt2>
        <a:srgbClr val="61DDFF"/>
      </a:lt2>
      <a:accent1>
        <a:srgbClr val="00BCF2"/>
      </a:accent1>
      <a:accent2>
        <a:srgbClr val="7FBA00"/>
      </a:accent2>
      <a:accent3>
        <a:srgbClr val="FF8C00"/>
      </a:accent3>
      <a:accent4>
        <a:srgbClr val="B4009E"/>
      </a:accent4>
      <a:accent5>
        <a:srgbClr val="55D455"/>
      </a:accent5>
      <a:accent6>
        <a:srgbClr val="FFB900"/>
      </a:accent6>
      <a:hlink>
        <a:srgbClr val="003963"/>
      </a:hlink>
      <a:folHlink>
        <a:srgbClr val="0072C6"/>
      </a:folHlink>
    </a:clrScheme>
    <a:fontScheme name="自定义 1">
      <a:majorFont>
        <a:latin typeface="微软雅黑"/>
        <a:ea typeface="微软雅黑"/>
        <a:cs typeface=""/>
      </a:majorFont>
      <a:minorFont>
        <a:latin typeface="微软雅黑"/>
        <a:ea typeface="微软雅黑"/>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ova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800" dirty="0" err="1" smtClean="0">
            <a:gradFill>
              <a:gsLst>
                <a:gs pos="2917">
                  <a:schemeClr val="tx1"/>
                </a:gs>
                <a:gs pos="30000">
                  <a:schemeClr val="tx1"/>
                </a:gs>
              </a:gsLst>
              <a:lin ang="5400000" scaled="0"/>
            </a:gra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483C0190150543469739080BD386320E" ma:contentTypeVersion="0" ma:contentTypeDescription="Create a new document." ma:contentTypeScope="" ma:versionID="716b869050834c043fde928b4c925515">
  <xsd:schema xmlns:xsd="http://www.w3.org/2001/XMLSchema" xmlns:xs="http://www.w3.org/2001/XMLSchema" xmlns:p="http://schemas.microsoft.com/office/2006/metadata/properties" targetNamespace="http://schemas.microsoft.com/office/2006/metadata/properties" ma:root="true" ma:fieldsID="aa1222beb234debe96d12a98d24ff8a0">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990F116-B58F-4255-B05B-DA3808E0E5C6}">
  <ds:schemaRef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purl.org/dc/terms/"/>
    <ds:schemaRef ds:uri="http://www.w3.org/XML/1998/namespace"/>
    <ds:schemaRef ds:uri="http://purl.org/dc/dcmitype/"/>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E6C62F36-12FD-4015-80F2-69E537BD0AE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Metro_TT_Blue_16x9_02-12</Template>
  <TotalTime>6235</TotalTime>
  <Words>2088</Words>
  <Application>Microsoft Office PowerPoint</Application>
  <PresentationFormat>Custom</PresentationFormat>
  <Paragraphs>259</Paragraphs>
  <Slides>27</Slides>
  <Notes>21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27</vt:i4>
      </vt:variant>
    </vt:vector>
  </HeadingPairs>
  <TitlesOfParts>
    <vt:vector size="36" baseType="lpstr">
      <vt:lpstr>微软雅黑</vt:lpstr>
      <vt:lpstr>宋体</vt:lpstr>
      <vt:lpstr>Arial</vt:lpstr>
      <vt:lpstr>Calibri</vt:lpstr>
      <vt:lpstr>Consolas</vt:lpstr>
      <vt:lpstr>Segoe UI</vt:lpstr>
      <vt:lpstr>Segoe UI Light</vt:lpstr>
      <vt:lpstr>Wingdings</vt:lpstr>
      <vt:lpstr>Metro_TT_Blue_16x9_02-12</vt:lpstr>
      <vt:lpstr>Azure Storage  Azure Web Apps</vt:lpstr>
      <vt:lpstr>内容概要</vt:lpstr>
      <vt:lpstr>大纲</vt:lpstr>
      <vt:lpstr>了解 Storage &amp; Web Apps</vt:lpstr>
      <vt:lpstr>Azure Storage Service</vt:lpstr>
      <vt:lpstr>Azure Storage Service</vt:lpstr>
      <vt:lpstr>Azure Storage Service</vt:lpstr>
      <vt:lpstr>Web Apps Service</vt:lpstr>
      <vt:lpstr>Web Apps Service</vt:lpstr>
      <vt:lpstr>Web Apps Service</vt:lpstr>
      <vt:lpstr>在编程中的实际应用 Demo-MSDNAlert</vt:lpstr>
      <vt:lpstr>MSDNAlert 涉及内容</vt:lpstr>
      <vt:lpstr>推送通知概述</vt:lpstr>
      <vt:lpstr>获取 Azure Java SDK</vt:lpstr>
      <vt:lpstr>1. 初始化所需参数</vt:lpstr>
      <vt:lpstr>2. 爬取网页内容</vt:lpstr>
      <vt:lpstr>3. 保存网页内容</vt:lpstr>
      <vt:lpstr>4. 添加新帖消息</vt:lpstr>
      <vt:lpstr>5. 发送邮件</vt:lpstr>
      <vt:lpstr>6. WebJobs部署</vt:lpstr>
      <vt:lpstr>PowerPoint Presentation</vt:lpstr>
      <vt:lpstr>工作知识点归纳</vt:lpstr>
      <vt:lpstr>Azure VM</vt:lpstr>
      <vt:lpstr>Azure Database</vt:lpstr>
      <vt:lpstr>总结</vt:lpstr>
      <vt:lpstr>More Information</vt:lpstr>
      <vt:lpstr>PowerPoint Presentation</vt:lpstr>
    </vt:vector>
  </TitlesOfParts>
  <Manager>&lt;Content Manager Name Here&gt;</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Template Setup  Guides &amp; Guidelines</dc:title>
  <dc:subject>&lt;Event Name&gt;</dc:subject>
  <dc:creator>zhangmeng_2k@hotmail.com</dc:creator>
  <cp:keywords>&lt;Any Related Keywords&gt;</cp:keywords>
  <dc:description>Template: _x000d_
Formatting: _x000d_
Event Date: _x000d_
Event Location: _x000d_
Audience Type:</dc:description>
  <cp:lastModifiedBy>David Tang (Shang Hai Wei Chuang Ruan Jian)</cp:lastModifiedBy>
  <cp:revision>424</cp:revision>
  <dcterms:created xsi:type="dcterms:W3CDTF">2012-02-15T23:39:54Z</dcterms:created>
  <dcterms:modified xsi:type="dcterms:W3CDTF">2016-10-28T12:15:49Z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0x010100483C0190150543469739080BD386320E</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ies>
</file>