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4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4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9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6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1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D2AA-D73F-470C-8AB1-14029EAFFB0B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94433" y="385614"/>
            <a:ext cx="6955125" cy="6955125"/>
            <a:chOff x="1094433" y="385614"/>
            <a:chExt cx="6955125" cy="6955125"/>
          </a:xfrm>
        </p:grpSpPr>
        <p:grpSp>
          <p:nvGrpSpPr>
            <p:cNvPr id="5" name="组合 4"/>
            <p:cNvGrpSpPr/>
            <p:nvPr/>
          </p:nvGrpSpPr>
          <p:grpSpPr>
            <a:xfrm>
              <a:off x="1094433" y="2924944"/>
              <a:ext cx="6955125" cy="1876466"/>
              <a:chOff x="1094433" y="2924944"/>
              <a:chExt cx="6955125" cy="1876466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6200000">
              <a:off x="1094433" y="2924944"/>
              <a:ext cx="6955125" cy="1876466"/>
              <a:chOff x="1094433" y="2924944"/>
              <a:chExt cx="6955125" cy="1876466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 kern="12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17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1196752"/>
            <a:ext cx="8229600" cy="5332862"/>
            <a:chOff x="457200" y="1196752"/>
            <a:chExt cx="8229600" cy="5332862"/>
          </a:xfrm>
        </p:grpSpPr>
        <p:sp>
          <p:nvSpPr>
            <p:cNvPr id="6" name="任意多边形 5"/>
            <p:cNvSpPr/>
            <p:nvPr/>
          </p:nvSpPr>
          <p:spPr>
            <a:xfrm>
              <a:off x="457200" y="1600200"/>
              <a:ext cx="8229600" cy="1414363"/>
            </a:xfrm>
            <a:custGeom>
              <a:avLst/>
              <a:gdLst>
                <a:gd name="connsiteX0" fmla="*/ 0 w 8229600"/>
                <a:gd name="connsiteY0" fmla="*/ 141436 h 1414363"/>
                <a:gd name="connsiteX1" fmla="*/ 141436 w 8229600"/>
                <a:gd name="connsiteY1" fmla="*/ 0 h 1414363"/>
                <a:gd name="connsiteX2" fmla="*/ 8088164 w 8229600"/>
                <a:gd name="connsiteY2" fmla="*/ 0 h 1414363"/>
                <a:gd name="connsiteX3" fmla="*/ 8229600 w 8229600"/>
                <a:gd name="connsiteY3" fmla="*/ 141436 h 1414363"/>
                <a:gd name="connsiteX4" fmla="*/ 8229600 w 8229600"/>
                <a:gd name="connsiteY4" fmla="*/ 1272927 h 1414363"/>
                <a:gd name="connsiteX5" fmla="*/ 8088164 w 8229600"/>
                <a:gd name="connsiteY5" fmla="*/ 1414363 h 1414363"/>
                <a:gd name="connsiteX6" fmla="*/ 141436 w 8229600"/>
                <a:gd name="connsiteY6" fmla="*/ 1414363 h 1414363"/>
                <a:gd name="connsiteX7" fmla="*/ 0 w 8229600"/>
                <a:gd name="connsiteY7" fmla="*/ 1272927 h 1414363"/>
                <a:gd name="connsiteX8" fmla="*/ 0 w 8229600"/>
                <a:gd name="connsiteY8" fmla="*/ 141436 h 14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414363">
                  <a:moveTo>
                    <a:pt x="0" y="141436"/>
                  </a:moveTo>
                  <a:cubicBezTo>
                    <a:pt x="0" y="63323"/>
                    <a:pt x="63323" y="0"/>
                    <a:pt x="141436" y="0"/>
                  </a:cubicBezTo>
                  <a:lnTo>
                    <a:pt x="8088164" y="0"/>
                  </a:lnTo>
                  <a:cubicBezTo>
                    <a:pt x="8166277" y="0"/>
                    <a:pt x="8229600" y="63323"/>
                    <a:pt x="8229600" y="141436"/>
                  </a:cubicBezTo>
                  <a:lnTo>
                    <a:pt x="8229600" y="1272927"/>
                  </a:lnTo>
                  <a:cubicBezTo>
                    <a:pt x="8229600" y="1351040"/>
                    <a:pt x="8166277" y="1414363"/>
                    <a:pt x="8088164" y="1414363"/>
                  </a:cubicBezTo>
                  <a:lnTo>
                    <a:pt x="141436" y="1414363"/>
                  </a:lnTo>
                  <a:cubicBezTo>
                    <a:pt x="63323" y="1414363"/>
                    <a:pt x="0" y="1351040"/>
                    <a:pt x="0" y="1272927"/>
                  </a:cubicBezTo>
                  <a:lnTo>
                    <a:pt x="0" y="141436"/>
                  </a:lnTo>
                  <a:close/>
                </a:path>
              </a:pathLst>
            </a:custGeom>
            <a:ln w="203200" cmpd="sng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886416" tIns="99060" rIns="99061" bIns="99060" numCol="1" spcCol="1270" anchor="t" anchorCtr="0">
              <a:noAutofit/>
            </a:bodyPr>
            <a:lstStyle/>
            <a:p>
              <a:pPr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60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57200" y="4711799"/>
              <a:ext cx="8229600" cy="1414363"/>
            </a:xfrm>
            <a:custGeom>
              <a:avLst/>
              <a:gdLst>
                <a:gd name="connsiteX0" fmla="*/ 0 w 8229600"/>
                <a:gd name="connsiteY0" fmla="*/ 141436 h 1414363"/>
                <a:gd name="connsiteX1" fmla="*/ 141436 w 8229600"/>
                <a:gd name="connsiteY1" fmla="*/ 0 h 1414363"/>
                <a:gd name="connsiteX2" fmla="*/ 8088164 w 8229600"/>
                <a:gd name="connsiteY2" fmla="*/ 0 h 1414363"/>
                <a:gd name="connsiteX3" fmla="*/ 8229600 w 8229600"/>
                <a:gd name="connsiteY3" fmla="*/ 141436 h 1414363"/>
                <a:gd name="connsiteX4" fmla="*/ 8229600 w 8229600"/>
                <a:gd name="connsiteY4" fmla="*/ 1272927 h 1414363"/>
                <a:gd name="connsiteX5" fmla="*/ 8088164 w 8229600"/>
                <a:gd name="connsiteY5" fmla="*/ 1414363 h 1414363"/>
                <a:gd name="connsiteX6" fmla="*/ 141436 w 8229600"/>
                <a:gd name="connsiteY6" fmla="*/ 1414363 h 1414363"/>
                <a:gd name="connsiteX7" fmla="*/ 0 w 8229600"/>
                <a:gd name="connsiteY7" fmla="*/ 1272927 h 1414363"/>
                <a:gd name="connsiteX8" fmla="*/ 0 w 8229600"/>
                <a:gd name="connsiteY8" fmla="*/ 141436 h 14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414363">
                  <a:moveTo>
                    <a:pt x="0" y="141436"/>
                  </a:moveTo>
                  <a:cubicBezTo>
                    <a:pt x="0" y="63323"/>
                    <a:pt x="63323" y="0"/>
                    <a:pt x="141436" y="0"/>
                  </a:cubicBezTo>
                  <a:lnTo>
                    <a:pt x="8088164" y="0"/>
                  </a:lnTo>
                  <a:cubicBezTo>
                    <a:pt x="8166277" y="0"/>
                    <a:pt x="8229600" y="63323"/>
                    <a:pt x="8229600" y="141436"/>
                  </a:cubicBezTo>
                  <a:lnTo>
                    <a:pt x="8229600" y="1272927"/>
                  </a:lnTo>
                  <a:cubicBezTo>
                    <a:pt x="8229600" y="1351040"/>
                    <a:pt x="8166277" y="1414363"/>
                    <a:pt x="8088164" y="1414363"/>
                  </a:cubicBezTo>
                  <a:lnTo>
                    <a:pt x="141436" y="1414363"/>
                  </a:lnTo>
                  <a:cubicBezTo>
                    <a:pt x="63323" y="1414363"/>
                    <a:pt x="0" y="1351040"/>
                    <a:pt x="0" y="1272927"/>
                  </a:cubicBezTo>
                  <a:lnTo>
                    <a:pt x="0" y="141436"/>
                  </a:lnTo>
                  <a:close/>
                </a:path>
              </a:pathLst>
            </a:custGeom>
            <a:ln w="203200" cmpd="sng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886416" tIns="99060" rIns="99061" bIns="99060" numCol="1" spcCol="1270" anchor="t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6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15615" y="1196752"/>
              <a:ext cx="7272809" cy="5332862"/>
              <a:chOff x="1259628" y="1600201"/>
              <a:chExt cx="7149511" cy="4525963"/>
            </a:xfrm>
          </p:grpSpPr>
          <p:sp>
            <p:nvSpPr>
              <p:cNvPr id="12" name="任意多边形 11"/>
              <p:cNvSpPr/>
              <p:nvPr/>
            </p:nvSpPr>
            <p:spPr>
              <a:xfrm rot="5400000">
                <a:off x="2561045" y="298785"/>
                <a:ext cx="4525962" cy="7128793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1508654">
                    <a:moveTo>
                      <a:pt x="0" y="1508654"/>
                    </a:moveTo>
                    <a:lnTo>
                      <a:pt x="403909" y="0"/>
                    </a:lnTo>
                    <a:lnTo>
                      <a:pt x="5047307" y="0"/>
                    </a:lnTo>
                    <a:lnTo>
                      <a:pt x="5486399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5400000">
                <a:off x="4505960" y="2243702"/>
                <a:ext cx="636130" cy="7128793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5047307 w 5486399"/>
                  <a:gd name="connsiteY1" fmla="*/ 0 h 1508654"/>
                  <a:gd name="connsiteX2" fmla="*/ 5486399 w 5486399"/>
                  <a:gd name="connsiteY2" fmla="*/ 1508654 h 1508654"/>
                  <a:gd name="connsiteX3" fmla="*/ 0 w 5486399"/>
                  <a:gd name="connsiteY3" fmla="*/ 1508654 h 1508654"/>
                  <a:gd name="connsiteX0" fmla="*/ 0 w 771121"/>
                  <a:gd name="connsiteY0" fmla="*/ 1508654 h 1508654"/>
                  <a:gd name="connsiteX1" fmla="*/ 332029 w 771121"/>
                  <a:gd name="connsiteY1" fmla="*/ 0 h 1508654"/>
                  <a:gd name="connsiteX2" fmla="*/ 771121 w 771121"/>
                  <a:gd name="connsiteY2" fmla="*/ 1508654 h 1508654"/>
                  <a:gd name="connsiteX3" fmla="*/ 0 w 771121"/>
                  <a:gd name="connsiteY3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121" h="1508654">
                    <a:moveTo>
                      <a:pt x="0" y="1508654"/>
                    </a:moveTo>
                    <a:lnTo>
                      <a:pt x="332029" y="0"/>
                    </a:lnTo>
                    <a:lnTo>
                      <a:pt x="771121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5400000" flipH="1">
                <a:off x="4526675" y="-1605592"/>
                <a:ext cx="636130" cy="7128798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5047307 w 5486399"/>
                  <a:gd name="connsiteY1" fmla="*/ 0 h 1508654"/>
                  <a:gd name="connsiteX2" fmla="*/ 5486399 w 5486399"/>
                  <a:gd name="connsiteY2" fmla="*/ 1508654 h 1508654"/>
                  <a:gd name="connsiteX3" fmla="*/ 0 w 5486399"/>
                  <a:gd name="connsiteY3" fmla="*/ 1508654 h 1508654"/>
                  <a:gd name="connsiteX0" fmla="*/ 0 w 771121"/>
                  <a:gd name="connsiteY0" fmla="*/ 1508654 h 1508654"/>
                  <a:gd name="connsiteX1" fmla="*/ 332029 w 771121"/>
                  <a:gd name="connsiteY1" fmla="*/ 0 h 1508654"/>
                  <a:gd name="connsiteX2" fmla="*/ 771121 w 771121"/>
                  <a:gd name="connsiteY2" fmla="*/ 1508654 h 1508654"/>
                  <a:gd name="connsiteX3" fmla="*/ 0 w 771121"/>
                  <a:gd name="connsiteY3" fmla="*/ 1508654 h 1508654"/>
                  <a:gd name="connsiteX0" fmla="*/ 0 w 771121"/>
                  <a:gd name="connsiteY0" fmla="*/ 1508655 h 1508655"/>
                  <a:gd name="connsiteX1" fmla="*/ 420000 w 771121"/>
                  <a:gd name="connsiteY1" fmla="*/ 0 h 1508655"/>
                  <a:gd name="connsiteX2" fmla="*/ 771121 w 771121"/>
                  <a:gd name="connsiteY2" fmla="*/ 1508655 h 1508655"/>
                  <a:gd name="connsiteX3" fmla="*/ 0 w 771121"/>
                  <a:gd name="connsiteY3" fmla="*/ 1508655 h 150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121" h="1508655">
                    <a:moveTo>
                      <a:pt x="0" y="1508655"/>
                    </a:moveTo>
                    <a:lnTo>
                      <a:pt x="420000" y="0"/>
                    </a:lnTo>
                    <a:lnTo>
                      <a:pt x="771121" y="1508655"/>
                    </a:lnTo>
                    <a:lnTo>
                      <a:pt x="0" y="150865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-180528" y="2318768"/>
            <a:ext cx="7436752" cy="3100212"/>
            <a:chOff x="-180528" y="2318768"/>
            <a:chExt cx="7436752" cy="3100212"/>
          </a:xfrm>
        </p:grpSpPr>
        <p:grpSp>
          <p:nvGrpSpPr>
            <p:cNvPr id="18" name="组合 17"/>
            <p:cNvGrpSpPr/>
            <p:nvPr/>
          </p:nvGrpSpPr>
          <p:grpSpPr>
            <a:xfrm>
              <a:off x="2377310" y="2318768"/>
              <a:ext cx="4878914" cy="3100212"/>
              <a:chOff x="2829285" y="2605967"/>
              <a:chExt cx="3974963" cy="2525813"/>
            </a:xfrm>
          </p:grpSpPr>
          <p:sp>
            <p:nvSpPr>
              <p:cNvPr id="15" name="任意多边形 14"/>
              <p:cNvSpPr/>
              <p:nvPr/>
            </p:nvSpPr>
            <p:spPr>
              <a:xfrm rot="5400000">
                <a:off x="3566810" y="1894342"/>
                <a:ext cx="2514428" cy="3960448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1508654">
                    <a:moveTo>
                      <a:pt x="0" y="1508654"/>
                    </a:moveTo>
                    <a:lnTo>
                      <a:pt x="403909" y="0"/>
                    </a:lnTo>
                    <a:lnTo>
                      <a:pt x="5047307" y="0"/>
                    </a:lnTo>
                    <a:lnTo>
                      <a:pt x="5486399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5400000">
                <a:off x="2202467" y="3232785"/>
                <a:ext cx="2514428" cy="1260791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150551 w 5486399"/>
                  <a:gd name="connsiteY1" fmla="*/ 1028381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480273 h 480273"/>
                  <a:gd name="connsiteX1" fmla="*/ 150551 w 5486399"/>
                  <a:gd name="connsiteY1" fmla="*/ 0 h 480273"/>
                  <a:gd name="connsiteX2" fmla="*/ 5395673 w 5486399"/>
                  <a:gd name="connsiteY2" fmla="*/ 0 h 480273"/>
                  <a:gd name="connsiteX3" fmla="*/ 5486399 w 5486399"/>
                  <a:gd name="connsiteY3" fmla="*/ 480273 h 480273"/>
                  <a:gd name="connsiteX4" fmla="*/ 0 w 5486399"/>
                  <a:gd name="connsiteY4" fmla="*/ 480273 h 480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480273">
                    <a:moveTo>
                      <a:pt x="0" y="480273"/>
                    </a:moveTo>
                    <a:lnTo>
                      <a:pt x="150551" y="0"/>
                    </a:lnTo>
                    <a:lnTo>
                      <a:pt x="5395673" y="0"/>
                    </a:lnTo>
                    <a:lnTo>
                      <a:pt x="5486399" y="480273"/>
                    </a:lnTo>
                    <a:lnTo>
                      <a:pt x="0" y="4802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</p:grpSp>
        <p:sp>
          <p:nvSpPr>
            <p:cNvPr id="19" name="右箭头标注 18"/>
            <p:cNvSpPr/>
            <p:nvPr/>
          </p:nvSpPr>
          <p:spPr>
            <a:xfrm>
              <a:off x="-180528" y="3284984"/>
              <a:ext cx="3528392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6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200400" y="1600200"/>
            <a:ext cx="2743199" cy="1508654"/>
          </a:xfrm>
          <a:custGeom>
            <a:avLst/>
            <a:gdLst>
              <a:gd name="connsiteX0" fmla="*/ 0 w 2743199"/>
              <a:gd name="connsiteY0" fmla="*/ 1508654 h 1508654"/>
              <a:gd name="connsiteX1" fmla="*/ 1371593 w 2743199"/>
              <a:gd name="connsiteY1" fmla="*/ 0 h 1508654"/>
              <a:gd name="connsiteX2" fmla="*/ 1371606 w 2743199"/>
              <a:gd name="connsiteY2" fmla="*/ 0 h 1508654"/>
              <a:gd name="connsiteX3" fmla="*/ 2743199 w 2743199"/>
              <a:gd name="connsiteY3" fmla="*/ 1508654 h 1508654"/>
              <a:gd name="connsiteX4" fmla="*/ 0 w 2743199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199" h="1508654">
                <a:moveTo>
                  <a:pt x="0" y="1508654"/>
                </a:moveTo>
                <a:lnTo>
                  <a:pt x="1371593" y="0"/>
                </a:lnTo>
                <a:lnTo>
                  <a:pt x="1371606" y="0"/>
                </a:lnTo>
                <a:lnTo>
                  <a:pt x="2743199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7" name="任意多边形 6"/>
          <p:cNvSpPr/>
          <p:nvPr/>
        </p:nvSpPr>
        <p:spPr>
          <a:xfrm>
            <a:off x="1828800" y="3108854"/>
            <a:ext cx="5486399" cy="1508654"/>
          </a:xfrm>
          <a:custGeom>
            <a:avLst/>
            <a:gdLst>
              <a:gd name="connsiteX0" fmla="*/ 0 w 5486399"/>
              <a:gd name="connsiteY0" fmla="*/ 1508654 h 1508654"/>
              <a:gd name="connsiteX1" fmla="*/ 1371593 w 5486399"/>
              <a:gd name="connsiteY1" fmla="*/ 0 h 1508654"/>
              <a:gd name="connsiteX2" fmla="*/ 4114806 w 5486399"/>
              <a:gd name="connsiteY2" fmla="*/ 0 h 1508654"/>
              <a:gd name="connsiteX3" fmla="*/ 5486399 w 5486399"/>
              <a:gd name="connsiteY3" fmla="*/ 1508654 h 1508654"/>
              <a:gd name="connsiteX4" fmla="*/ 0 w 5486399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399" h="1508654">
                <a:moveTo>
                  <a:pt x="0" y="1508654"/>
                </a:moveTo>
                <a:lnTo>
                  <a:pt x="1371593" y="0"/>
                </a:lnTo>
                <a:lnTo>
                  <a:pt x="4114806" y="0"/>
                </a:lnTo>
                <a:lnTo>
                  <a:pt x="5486399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2670" tIns="82550" rIns="1042669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8" name="任意多边形 7"/>
          <p:cNvSpPr/>
          <p:nvPr/>
        </p:nvSpPr>
        <p:spPr>
          <a:xfrm>
            <a:off x="457200" y="4617508"/>
            <a:ext cx="8229600" cy="1508654"/>
          </a:xfrm>
          <a:custGeom>
            <a:avLst/>
            <a:gdLst>
              <a:gd name="connsiteX0" fmla="*/ 0 w 8229600"/>
              <a:gd name="connsiteY0" fmla="*/ 1508654 h 1508654"/>
              <a:gd name="connsiteX1" fmla="*/ 1371593 w 8229600"/>
              <a:gd name="connsiteY1" fmla="*/ 0 h 1508654"/>
              <a:gd name="connsiteX2" fmla="*/ 6858007 w 8229600"/>
              <a:gd name="connsiteY2" fmla="*/ 0 h 1508654"/>
              <a:gd name="connsiteX3" fmla="*/ 8229600 w 8229600"/>
              <a:gd name="connsiteY3" fmla="*/ 1508654 h 1508654"/>
              <a:gd name="connsiteX4" fmla="*/ 0 w 8229600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1508654">
                <a:moveTo>
                  <a:pt x="0" y="1508654"/>
                </a:moveTo>
                <a:lnTo>
                  <a:pt x="1371593" y="0"/>
                </a:lnTo>
                <a:lnTo>
                  <a:pt x="6858007" y="0"/>
                </a:lnTo>
                <a:lnTo>
                  <a:pt x="8229600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729" tIns="82550" rIns="1522731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92247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671095" y="1962277"/>
            <a:ext cx="3801808" cy="3801808"/>
          </a:xfrm>
          <a:custGeom>
            <a:avLst/>
            <a:gdLst>
              <a:gd name="connsiteX0" fmla="*/ 0 w 3801808"/>
              <a:gd name="connsiteY0" fmla="*/ 1900904 h 3801808"/>
              <a:gd name="connsiteX1" fmla="*/ 1900904 w 3801808"/>
              <a:gd name="connsiteY1" fmla="*/ 0 h 3801808"/>
              <a:gd name="connsiteX2" fmla="*/ 3801808 w 3801808"/>
              <a:gd name="connsiteY2" fmla="*/ 1900904 h 3801808"/>
              <a:gd name="connsiteX3" fmla="*/ 1900904 w 3801808"/>
              <a:gd name="connsiteY3" fmla="*/ 3801808 h 3801808"/>
              <a:gd name="connsiteX4" fmla="*/ 0 w 3801808"/>
              <a:gd name="connsiteY4" fmla="*/ 1900904 h 380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8" h="3801808">
                <a:moveTo>
                  <a:pt x="0" y="1900904"/>
                </a:moveTo>
                <a:cubicBezTo>
                  <a:pt x="0" y="851064"/>
                  <a:pt x="851064" y="0"/>
                  <a:pt x="1900904" y="0"/>
                </a:cubicBezTo>
                <a:cubicBezTo>
                  <a:pt x="2950744" y="0"/>
                  <a:pt x="3801808" y="851064"/>
                  <a:pt x="3801808" y="1900904"/>
                </a:cubicBezTo>
                <a:cubicBezTo>
                  <a:pt x="3801808" y="2950744"/>
                  <a:pt x="2950744" y="3801808"/>
                  <a:pt x="1900904" y="3801808"/>
                </a:cubicBezTo>
                <a:cubicBezTo>
                  <a:pt x="851064" y="3801808"/>
                  <a:pt x="0" y="2950744"/>
                  <a:pt x="0" y="1900904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716185" tIns="716184" rIns="716184" bIns="71618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2547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051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39752" y="1901307"/>
            <a:ext cx="3919482" cy="3919483"/>
            <a:chOff x="2612259" y="1901307"/>
            <a:chExt cx="3919482" cy="3919483"/>
          </a:xfrm>
        </p:grpSpPr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688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9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1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1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2571749"/>
              <a:gd name="connsiteY0" fmla="*/ 0 h 1543050"/>
              <a:gd name="connsiteX1" fmla="*/ 2571749 w 2571749"/>
              <a:gd name="connsiteY1" fmla="*/ 0 h 1543050"/>
              <a:gd name="connsiteX2" fmla="*/ 2571749 w 2571749"/>
              <a:gd name="connsiteY2" fmla="*/ 1543050 h 1543050"/>
              <a:gd name="connsiteX3" fmla="*/ 0 w 2571749"/>
              <a:gd name="connsiteY3" fmla="*/ 1543050 h 1543050"/>
              <a:gd name="connsiteX4" fmla="*/ 0 w 2571749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49" h="1543050">
                <a:moveTo>
                  <a:pt x="0" y="0"/>
                </a:moveTo>
                <a:lnTo>
                  <a:pt x="2571749" y="0"/>
                </a:lnTo>
                <a:lnTo>
                  <a:pt x="2571749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22964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0</Words>
  <Application>Microsoft Office PowerPoint</Application>
  <PresentationFormat>全屏显示(4:3)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23</cp:revision>
  <dcterms:created xsi:type="dcterms:W3CDTF">2015-01-26T12:47:06Z</dcterms:created>
  <dcterms:modified xsi:type="dcterms:W3CDTF">2015-01-29T10:55:31Z</dcterms:modified>
</cp:coreProperties>
</file>