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4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4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9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6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1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7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D2AA-D73F-470C-8AB1-14029EAFFB0B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94433" y="385614"/>
            <a:ext cx="6955125" cy="6955125"/>
            <a:chOff x="1094433" y="385614"/>
            <a:chExt cx="6955125" cy="6955125"/>
          </a:xfrm>
        </p:grpSpPr>
        <p:grpSp>
          <p:nvGrpSpPr>
            <p:cNvPr id="5" name="组合 4"/>
            <p:cNvGrpSpPr/>
            <p:nvPr/>
          </p:nvGrpSpPr>
          <p:grpSpPr>
            <a:xfrm>
              <a:off x="1094433" y="2924944"/>
              <a:ext cx="6955125" cy="1876466"/>
              <a:chOff x="1094433" y="2924944"/>
              <a:chExt cx="6955125" cy="1876466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1094433" y="2924948"/>
                <a:ext cx="2685496" cy="1876462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80881 h 404407"/>
                  <a:gd name="connsiteX0" fmla="*/ 0 w 126059"/>
                  <a:gd name="connsiteY0" fmla="*/ 323526 h 404407"/>
                  <a:gd name="connsiteX1" fmla="*/ 0 w 126059"/>
                  <a:gd name="connsiteY1" fmla="*/ 80881 h 404407"/>
                  <a:gd name="connsiteX2" fmla="*/ 0 w 126059"/>
                  <a:gd name="connsiteY2" fmla="*/ 0 h 404407"/>
                  <a:gd name="connsiteX3" fmla="*/ 126059 w 126059"/>
                  <a:gd name="connsiteY3" fmla="*/ 202204 h 404407"/>
                  <a:gd name="connsiteX4" fmla="*/ 0 w 126059"/>
                  <a:gd name="connsiteY4" fmla="*/ 404407 h 404407"/>
                  <a:gd name="connsiteX5" fmla="*/ 0 w 126059"/>
                  <a:gd name="connsiteY5" fmla="*/ 323526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9" h="404407">
                    <a:moveTo>
                      <a:pt x="0" y="323526"/>
                    </a:moveTo>
                    <a:lnTo>
                      <a:pt x="0" y="80881"/>
                    </a:lnTo>
                    <a:lnTo>
                      <a:pt x="0" y="0"/>
                    </a:lnTo>
                    <a:lnTo>
                      <a:pt x="126059" y="202204"/>
                    </a:lnTo>
                    <a:lnTo>
                      <a:pt x="0" y="404407"/>
                    </a:lnTo>
                    <a:lnTo>
                      <a:pt x="0" y="323526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64088" y="2924944"/>
                <a:ext cx="2685470" cy="1876466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252116 w 252116"/>
                  <a:gd name="connsiteY0" fmla="*/ 323526 h 404407"/>
                  <a:gd name="connsiteX1" fmla="*/ 126058 w 252116"/>
                  <a:gd name="connsiteY1" fmla="*/ 323526 h 404407"/>
                  <a:gd name="connsiteX2" fmla="*/ 126058 w 252116"/>
                  <a:gd name="connsiteY2" fmla="*/ 404407 h 404407"/>
                  <a:gd name="connsiteX3" fmla="*/ 0 w 252116"/>
                  <a:gd name="connsiteY3" fmla="*/ 202203 h 404407"/>
                  <a:gd name="connsiteX4" fmla="*/ 126058 w 252116"/>
                  <a:gd name="connsiteY4" fmla="*/ 0 h 404407"/>
                  <a:gd name="connsiteX5" fmla="*/ 126058 w 252116"/>
                  <a:gd name="connsiteY5" fmla="*/ 80881 h 404407"/>
                  <a:gd name="connsiteX6" fmla="*/ 252116 w 252116"/>
                  <a:gd name="connsiteY6" fmla="*/ 323526 h 404407"/>
                  <a:gd name="connsiteX0" fmla="*/ 126058 w 126058"/>
                  <a:gd name="connsiteY0" fmla="*/ 80881 h 404407"/>
                  <a:gd name="connsiteX1" fmla="*/ 126058 w 126058"/>
                  <a:gd name="connsiteY1" fmla="*/ 323526 h 404407"/>
                  <a:gd name="connsiteX2" fmla="*/ 126058 w 126058"/>
                  <a:gd name="connsiteY2" fmla="*/ 404407 h 404407"/>
                  <a:gd name="connsiteX3" fmla="*/ 0 w 126058"/>
                  <a:gd name="connsiteY3" fmla="*/ 202203 h 404407"/>
                  <a:gd name="connsiteX4" fmla="*/ 126058 w 126058"/>
                  <a:gd name="connsiteY4" fmla="*/ 0 h 404407"/>
                  <a:gd name="connsiteX5" fmla="*/ 126058 w 126058"/>
                  <a:gd name="connsiteY5" fmla="*/ 80881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8" h="404407">
                    <a:moveTo>
                      <a:pt x="126058" y="80881"/>
                    </a:moveTo>
                    <a:lnTo>
                      <a:pt x="126058" y="323526"/>
                    </a:lnTo>
                    <a:lnTo>
                      <a:pt x="126058" y="404407"/>
                    </a:lnTo>
                    <a:lnTo>
                      <a:pt x="0" y="202203"/>
                    </a:lnTo>
                    <a:lnTo>
                      <a:pt x="126058" y="0"/>
                    </a:lnTo>
                    <a:lnTo>
                      <a:pt x="126058" y="80881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6200000">
              <a:off x="1094433" y="2924944"/>
              <a:ext cx="6955125" cy="1876466"/>
              <a:chOff x="1094433" y="2924944"/>
              <a:chExt cx="6955125" cy="1876466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1094433" y="2924948"/>
                <a:ext cx="2685496" cy="1876462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80881 h 404407"/>
                  <a:gd name="connsiteX0" fmla="*/ 0 w 126059"/>
                  <a:gd name="connsiteY0" fmla="*/ 323526 h 404407"/>
                  <a:gd name="connsiteX1" fmla="*/ 0 w 126059"/>
                  <a:gd name="connsiteY1" fmla="*/ 80881 h 404407"/>
                  <a:gd name="connsiteX2" fmla="*/ 0 w 126059"/>
                  <a:gd name="connsiteY2" fmla="*/ 0 h 404407"/>
                  <a:gd name="connsiteX3" fmla="*/ 126059 w 126059"/>
                  <a:gd name="connsiteY3" fmla="*/ 202204 h 404407"/>
                  <a:gd name="connsiteX4" fmla="*/ 0 w 126059"/>
                  <a:gd name="connsiteY4" fmla="*/ 404407 h 404407"/>
                  <a:gd name="connsiteX5" fmla="*/ 0 w 126059"/>
                  <a:gd name="connsiteY5" fmla="*/ 323526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9" h="404407">
                    <a:moveTo>
                      <a:pt x="0" y="323526"/>
                    </a:moveTo>
                    <a:lnTo>
                      <a:pt x="0" y="80881"/>
                    </a:lnTo>
                    <a:lnTo>
                      <a:pt x="0" y="0"/>
                    </a:lnTo>
                    <a:lnTo>
                      <a:pt x="126059" y="202204"/>
                    </a:lnTo>
                    <a:lnTo>
                      <a:pt x="0" y="404407"/>
                    </a:lnTo>
                    <a:lnTo>
                      <a:pt x="0" y="323526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364088" y="2924944"/>
                <a:ext cx="2685470" cy="1876466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252116 w 252116"/>
                  <a:gd name="connsiteY0" fmla="*/ 323526 h 404407"/>
                  <a:gd name="connsiteX1" fmla="*/ 126058 w 252116"/>
                  <a:gd name="connsiteY1" fmla="*/ 323526 h 404407"/>
                  <a:gd name="connsiteX2" fmla="*/ 126058 w 252116"/>
                  <a:gd name="connsiteY2" fmla="*/ 404407 h 404407"/>
                  <a:gd name="connsiteX3" fmla="*/ 0 w 252116"/>
                  <a:gd name="connsiteY3" fmla="*/ 202203 h 404407"/>
                  <a:gd name="connsiteX4" fmla="*/ 126058 w 252116"/>
                  <a:gd name="connsiteY4" fmla="*/ 0 h 404407"/>
                  <a:gd name="connsiteX5" fmla="*/ 126058 w 252116"/>
                  <a:gd name="connsiteY5" fmla="*/ 80881 h 404407"/>
                  <a:gd name="connsiteX6" fmla="*/ 252116 w 252116"/>
                  <a:gd name="connsiteY6" fmla="*/ 323526 h 404407"/>
                  <a:gd name="connsiteX0" fmla="*/ 126058 w 126058"/>
                  <a:gd name="connsiteY0" fmla="*/ 80881 h 404407"/>
                  <a:gd name="connsiteX1" fmla="*/ 126058 w 126058"/>
                  <a:gd name="connsiteY1" fmla="*/ 323526 h 404407"/>
                  <a:gd name="connsiteX2" fmla="*/ 126058 w 126058"/>
                  <a:gd name="connsiteY2" fmla="*/ 404407 h 404407"/>
                  <a:gd name="connsiteX3" fmla="*/ 0 w 126058"/>
                  <a:gd name="connsiteY3" fmla="*/ 202203 h 404407"/>
                  <a:gd name="connsiteX4" fmla="*/ 126058 w 126058"/>
                  <a:gd name="connsiteY4" fmla="*/ 0 h 404407"/>
                  <a:gd name="connsiteX5" fmla="*/ 126058 w 126058"/>
                  <a:gd name="connsiteY5" fmla="*/ 80881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8" h="404407">
                    <a:moveTo>
                      <a:pt x="126058" y="80881"/>
                    </a:moveTo>
                    <a:lnTo>
                      <a:pt x="126058" y="323526"/>
                    </a:lnTo>
                    <a:lnTo>
                      <a:pt x="126058" y="404407"/>
                    </a:lnTo>
                    <a:lnTo>
                      <a:pt x="0" y="202203"/>
                    </a:lnTo>
                    <a:lnTo>
                      <a:pt x="126058" y="0"/>
                    </a:lnTo>
                    <a:lnTo>
                      <a:pt x="126058" y="80881"/>
                    </a:lnTo>
                    <a:close/>
                  </a:path>
                </a:pathLst>
              </a:custGeom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 kern="12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417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sp>
          <p:nvSpPr>
            <p:cNvPr id="8" name="任意多边形 7"/>
            <p:cNvSpPr/>
            <p:nvPr/>
          </p:nvSpPr>
          <p:spPr>
            <a:xfrm>
              <a:off x="5278050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546292" rIns="184215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0124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546292" rIns="854962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278050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184215" rIns="184215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0124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184215" rIns="854962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612259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1959741"/>
                  </a:moveTo>
                  <a:cubicBezTo>
                    <a:pt x="0" y="877406"/>
                    <a:pt x="877406" y="0"/>
                    <a:pt x="1959741" y="0"/>
                  </a:cubicBezTo>
                  <a:lnTo>
                    <a:pt x="1959741" y="1959741"/>
                  </a:lnTo>
                  <a:lnTo>
                    <a:pt x="0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794467" rIns="220472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72000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0"/>
                  </a:moveTo>
                  <a:cubicBezTo>
                    <a:pt x="1082335" y="0"/>
                    <a:pt x="1959741" y="877406"/>
                    <a:pt x="1959741" y="1959741"/>
                  </a:cubicBezTo>
                  <a:lnTo>
                    <a:pt x="0" y="19597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794467" rIns="794467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72000" y="3861048"/>
              <a:ext cx="1959741" cy="1959742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0"/>
                  </a:moveTo>
                  <a:cubicBezTo>
                    <a:pt x="1959741" y="1082335"/>
                    <a:pt x="1082335" y="1959741"/>
                    <a:pt x="0" y="1959741"/>
                  </a:cubicBezTo>
                  <a:lnTo>
                    <a:pt x="0" y="0"/>
                  </a:lnTo>
                  <a:lnTo>
                    <a:pt x="1959741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220473" rIns="794467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12259" y="3861048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1959741"/>
                  </a:moveTo>
                  <a:cubicBezTo>
                    <a:pt x="877406" y="1959741"/>
                    <a:pt x="0" y="1082335"/>
                    <a:pt x="0" y="0"/>
                  </a:cubicBezTo>
                  <a:lnTo>
                    <a:pt x="1959741" y="0"/>
                  </a:lnTo>
                  <a:lnTo>
                    <a:pt x="1959741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220472" rIns="220472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5051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sp>
          <p:nvSpPr>
            <p:cNvPr id="8" name="任意多边形 7"/>
            <p:cNvSpPr/>
            <p:nvPr/>
          </p:nvSpPr>
          <p:spPr>
            <a:xfrm>
              <a:off x="5278050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546292" rIns="184215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0124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546292" rIns="854962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278050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184215" rIns="184215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0124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184215" rIns="854962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39752" y="1901307"/>
            <a:ext cx="3919482" cy="3919483"/>
            <a:chOff x="2612259" y="1901307"/>
            <a:chExt cx="3919482" cy="3919483"/>
          </a:xfrm>
        </p:grpSpPr>
        <p:sp>
          <p:nvSpPr>
            <p:cNvPr id="12" name="任意多边形 11"/>
            <p:cNvSpPr/>
            <p:nvPr/>
          </p:nvSpPr>
          <p:spPr>
            <a:xfrm>
              <a:off x="2612259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1959741"/>
                  </a:moveTo>
                  <a:cubicBezTo>
                    <a:pt x="0" y="877406"/>
                    <a:pt x="877406" y="0"/>
                    <a:pt x="1959741" y="0"/>
                  </a:cubicBezTo>
                  <a:lnTo>
                    <a:pt x="1959741" y="1959741"/>
                  </a:lnTo>
                  <a:lnTo>
                    <a:pt x="0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794467" rIns="220472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72000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0"/>
                  </a:moveTo>
                  <a:cubicBezTo>
                    <a:pt x="1082335" y="0"/>
                    <a:pt x="1959741" y="877406"/>
                    <a:pt x="1959741" y="1959741"/>
                  </a:cubicBezTo>
                  <a:lnTo>
                    <a:pt x="0" y="19597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794467" rIns="794467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72000" y="3861048"/>
              <a:ext cx="1959741" cy="1959742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0"/>
                  </a:moveTo>
                  <a:cubicBezTo>
                    <a:pt x="1959741" y="1082335"/>
                    <a:pt x="1082335" y="1959741"/>
                    <a:pt x="0" y="1959741"/>
                  </a:cubicBezTo>
                  <a:lnTo>
                    <a:pt x="0" y="0"/>
                  </a:lnTo>
                  <a:lnTo>
                    <a:pt x="1959741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220473" rIns="794467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12259" y="3861048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1959741"/>
                  </a:moveTo>
                  <a:cubicBezTo>
                    <a:pt x="877406" y="1959741"/>
                    <a:pt x="0" y="1082335"/>
                    <a:pt x="0" y="0"/>
                  </a:cubicBezTo>
                  <a:lnTo>
                    <a:pt x="1959741" y="0"/>
                  </a:lnTo>
                  <a:lnTo>
                    <a:pt x="1959741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220472" rIns="220472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688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627784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9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627784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1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39752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163652" y="2725206"/>
            <a:ext cx="4356984" cy="2271683"/>
            <a:chOff x="3163652" y="2725206"/>
            <a:chExt cx="4356984" cy="2271683"/>
          </a:xfrm>
        </p:grpSpPr>
        <p:sp>
          <p:nvSpPr>
            <p:cNvPr id="16" name="右箭头标注 15"/>
            <p:cNvSpPr/>
            <p:nvPr/>
          </p:nvSpPr>
          <p:spPr>
            <a:xfrm flipH="1">
              <a:off x="5278050" y="3284984"/>
              <a:ext cx="2242586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3652" y="2725206"/>
              <a:ext cx="2271682" cy="22716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8" name="任意多边形 17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21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39752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163652" y="2725206"/>
            <a:ext cx="4356984" cy="2271683"/>
            <a:chOff x="3163652" y="2725206"/>
            <a:chExt cx="4356984" cy="2271683"/>
          </a:xfrm>
        </p:grpSpPr>
        <p:sp>
          <p:nvSpPr>
            <p:cNvPr id="16" name="右箭头标注 15"/>
            <p:cNvSpPr/>
            <p:nvPr/>
          </p:nvSpPr>
          <p:spPr>
            <a:xfrm flipH="1">
              <a:off x="5278050" y="3284984"/>
              <a:ext cx="2242586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3652" y="2725206"/>
              <a:ext cx="2271682" cy="22716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8" name="任意多边形 17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2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2571749"/>
              <a:gd name="connsiteY0" fmla="*/ 0 h 1543050"/>
              <a:gd name="connsiteX1" fmla="*/ 2571749 w 2571749"/>
              <a:gd name="connsiteY1" fmla="*/ 0 h 1543050"/>
              <a:gd name="connsiteX2" fmla="*/ 2571749 w 2571749"/>
              <a:gd name="connsiteY2" fmla="*/ 1543050 h 1543050"/>
              <a:gd name="connsiteX3" fmla="*/ 0 w 2571749"/>
              <a:gd name="connsiteY3" fmla="*/ 1543050 h 1543050"/>
              <a:gd name="connsiteX4" fmla="*/ 0 w 2571749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49" h="1543050">
                <a:moveTo>
                  <a:pt x="0" y="0"/>
                </a:moveTo>
                <a:lnTo>
                  <a:pt x="2571749" y="0"/>
                </a:lnTo>
                <a:lnTo>
                  <a:pt x="2571749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22964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全屏显示(4:3)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17</cp:revision>
  <dcterms:created xsi:type="dcterms:W3CDTF">2015-01-26T12:47:06Z</dcterms:created>
  <dcterms:modified xsi:type="dcterms:W3CDTF">2015-01-28T09:36:18Z</dcterms:modified>
</cp:coreProperties>
</file>