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1383625" cy="15119350"/>
  <p:notesSz cx="6858000" cy="9144000"/>
  <p:defaultTextStyle>
    <a:defPPr>
      <a:defRPr lang="en-US"/>
    </a:defPPr>
    <a:lvl1pPr marL="0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1pPr>
    <a:lvl2pPr marL="733001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2pPr>
    <a:lvl3pPr marL="1466003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3pPr>
    <a:lvl4pPr marL="2199006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4pPr>
    <a:lvl5pPr marL="2932007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5pPr>
    <a:lvl6pPr marL="3665008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6pPr>
    <a:lvl7pPr marL="4398010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7pPr>
    <a:lvl8pPr marL="5131011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8pPr>
    <a:lvl9pPr marL="5864014" algn="l" defTabSz="1466003" rtl="0" eaLnBrk="1" latinLnBrk="0" hangingPunct="1">
      <a:defRPr sz="28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4621" autoAdjust="0"/>
  </p:normalViewPr>
  <p:slideViewPr>
    <p:cSldViewPr snapToGrid="0">
      <p:cViewPr varScale="1">
        <p:scale>
          <a:sx n="66" d="100"/>
          <a:sy n="66" d="100"/>
        </p:scale>
        <p:origin x="1890" y="96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6747F-7F7B-4332-B008-CA8BC4955B64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1D1EE-82FC-4D55-9E2F-8EF4546A7E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6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Erläuterung: Die neue Tabellen TEX_IMAGE und SURFACE_TO_TEXIMAGE wurden eingeführt, um Modelle </a:t>
            </a:r>
            <a:r>
              <a:rPr lang="de-DE" smtClean="0"/>
              <a:t>mit Texturatlanten </a:t>
            </a:r>
            <a:r>
              <a:rPr lang="de-DE" dirty="0" smtClean="0"/>
              <a:t>redundanzfrei speichern zu können.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1D1EE-82FC-4D55-9E2F-8EF4546A7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4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5F5E7-5E28-484D-9C27-98EBDB920B71}" type="datetimeFigureOut">
              <a:rPr lang="en-US" smtClean="0"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244E-C10F-4B5C-8F88-8CF73E0DDD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3" y="1103893"/>
            <a:ext cx="19081751" cy="1363389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20914" y="248791"/>
            <a:ext cx="4849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Core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5231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20914" y="248791"/>
            <a:ext cx="6796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Transportation Model</a:t>
            </a:r>
            <a:endParaRPr lang="en-US" sz="36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01" y="1461815"/>
            <a:ext cx="18344697" cy="132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6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0914" y="248791"/>
            <a:ext cx="604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Vegetation Model</a:t>
            </a:r>
            <a:endParaRPr lang="en-US" sz="36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985" y="895122"/>
            <a:ext cx="11585244" cy="1345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36" y="1272340"/>
            <a:ext cx="16199078" cy="1351835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20914" y="248791"/>
            <a:ext cx="6105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Waterbody</a:t>
            </a:r>
            <a:r>
              <a:rPr lang="de-DE" sz="3600" b="1" dirty="0" smtClean="0"/>
              <a:t>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573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78" y="1536904"/>
            <a:ext cx="13111165" cy="125850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0914" y="248791"/>
            <a:ext cx="758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Sequences</a:t>
            </a:r>
            <a:r>
              <a:rPr lang="de-DE" sz="3600" b="1" dirty="0" smtClean="0"/>
              <a:t>, </a:t>
            </a:r>
            <a:r>
              <a:rPr lang="de-DE" sz="3600" b="1" dirty="0" err="1" smtClean="0"/>
              <a:t>Database_SRS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35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0" y="1102156"/>
            <a:ext cx="16951076" cy="1378894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20914" y="248791"/>
            <a:ext cx="6259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Appearance</a:t>
            </a:r>
            <a:r>
              <a:rPr lang="de-DE" sz="3600" b="1" dirty="0" smtClean="0"/>
              <a:t>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9877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55" y="474410"/>
            <a:ext cx="17742431" cy="14492503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20914" y="248791"/>
            <a:ext cx="553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Building</a:t>
            </a:r>
            <a:r>
              <a:rPr lang="de-DE" sz="3600" b="1" dirty="0" smtClean="0"/>
              <a:t>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9521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35" y="895122"/>
            <a:ext cx="15910080" cy="1406153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0914" y="248791"/>
            <a:ext cx="519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Bridge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161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1" y="571956"/>
            <a:ext cx="18324530" cy="1426394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0914" y="248791"/>
            <a:ext cx="526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Tunnel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5697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0914" y="248791"/>
            <a:ext cx="755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Generic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CityObject</a:t>
            </a:r>
            <a:r>
              <a:rPr lang="de-DE" sz="3600" b="1" dirty="0" smtClean="0"/>
              <a:t> Model</a:t>
            </a:r>
            <a:endParaRPr lang="en-US" sz="36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87" y="1237424"/>
            <a:ext cx="15991484" cy="137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0914" y="248791"/>
            <a:ext cx="648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CityFurniture</a:t>
            </a:r>
            <a:r>
              <a:rPr lang="de-DE" sz="3600" b="1" dirty="0" smtClean="0"/>
              <a:t> Model</a:t>
            </a:r>
            <a:endParaRPr lang="en-US" sz="36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03" y="1388016"/>
            <a:ext cx="13991998" cy="13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60" y="1123368"/>
            <a:ext cx="17895396" cy="1337357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20914" y="248791"/>
            <a:ext cx="663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Digital Terrain Model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3170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0914" y="248791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 smtClean="0"/>
              <a:t>CityGML</a:t>
            </a:r>
            <a:r>
              <a:rPr lang="de-DE" sz="3600" b="1" dirty="0" smtClean="0"/>
              <a:t> 2.0 </a:t>
            </a:r>
            <a:r>
              <a:rPr lang="de-DE" sz="3600" b="1" dirty="0" err="1" smtClean="0"/>
              <a:t>Landuse</a:t>
            </a:r>
            <a:r>
              <a:rPr lang="de-DE" sz="3600" b="1" dirty="0" smtClean="0"/>
              <a:t> Model</a:t>
            </a:r>
            <a:endParaRPr lang="en-US" sz="36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6" y="2583544"/>
            <a:ext cx="19130546" cy="114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403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78</Words>
  <Application>Microsoft Office PowerPoint</Application>
  <PresentationFormat>Benutzerdefiniert</PresentationFormat>
  <Paragraphs>15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Zhihang Yao</dc:creator>
  <cp:lastModifiedBy>Zhihang Yao</cp:lastModifiedBy>
  <cp:revision>57</cp:revision>
  <dcterms:created xsi:type="dcterms:W3CDTF">2013-07-21T14:25:53Z</dcterms:created>
  <dcterms:modified xsi:type="dcterms:W3CDTF">2013-12-15T16:01:33Z</dcterms:modified>
</cp:coreProperties>
</file>