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14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9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630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957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90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29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82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1087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51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99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83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1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877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434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5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383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4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CC1EE-72BB-40BE-992C-0B3558CB2FE6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9314-D387-42A5-A6FA-63B7D29BEB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744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hmanusta/java8-ebook/releases" TargetMode="External"/><Relationship Id="rId2" Type="http://schemas.openxmlformats.org/officeDocument/2006/relationships/hyperlink" Target="https://tr.linkedin.com/pulse/20140409042429-11833655-java-8-ile-gelen-yenilik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_version_history" TargetMode="External"/><Relationship Id="rId5" Type="http://schemas.openxmlformats.org/officeDocument/2006/relationships/hyperlink" Target="https://www.youtube.com/watch?v=C7dHghneSZo" TargetMode="External"/><Relationship Id="rId4" Type="http://schemas.openxmlformats.org/officeDocument/2006/relationships/hyperlink" Target="https://www.youtube.com/watch?v=wwncZTvuVb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97659" y="1127246"/>
            <a:ext cx="9732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8’LE GELEN ÖZELLİKLER</a:t>
            </a:r>
            <a:endParaRPr lang="tr-T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96623" y="2452399"/>
            <a:ext cx="47935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OKTAY ÇAMLICA</a:t>
            </a:r>
            <a:endParaRPr lang="tr-T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433125" y="2996484"/>
            <a:ext cx="7282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PATİKA-İNNOVA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BOOTCAMP</a:t>
            </a:r>
            <a:endParaRPr lang="tr-T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4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yenilikler</a:t>
            </a:r>
            <a:endParaRPr lang="tr-TR" dirty="0"/>
          </a:p>
        </p:txBody>
      </p:sp>
      <p:pic>
        <p:nvPicPr>
          <p:cNvPr id="1028" name="Picture 4" descr="java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6" y="2235200"/>
            <a:ext cx="3923771" cy="19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4244622" y="2328881"/>
            <a:ext cx="74619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AutoNum type="arabicParenR"/>
            </a:pPr>
            <a:r>
              <a:rPr lang="tr-TR" dirty="0" smtClean="0"/>
              <a:t>Java 7’de </a:t>
            </a:r>
            <a:r>
              <a:rPr lang="tr-TR" dirty="0"/>
              <a:t>gelen </a:t>
            </a:r>
            <a:r>
              <a:rPr lang="tr-TR" dirty="0" err="1" smtClean="0"/>
              <a:t>array’lerin</a:t>
            </a:r>
            <a:r>
              <a:rPr lang="tr-TR" dirty="0" smtClean="0"/>
              <a:t> </a:t>
            </a:r>
            <a:r>
              <a:rPr lang="tr-TR" dirty="0" err="1" smtClean="0"/>
              <a:t>multi-threading</a:t>
            </a:r>
            <a:r>
              <a:rPr lang="tr-TR" dirty="0" smtClean="0"/>
              <a:t> </a:t>
            </a:r>
            <a:r>
              <a:rPr lang="tr-TR" dirty="0"/>
              <a:t>çalıştırılabilmeleri, </a:t>
            </a:r>
            <a:r>
              <a:rPr lang="tr-TR" dirty="0" err="1" smtClean="0"/>
              <a:t>javanın</a:t>
            </a:r>
            <a:r>
              <a:rPr lang="tr-TR" dirty="0"/>
              <a:t> </a:t>
            </a:r>
            <a:r>
              <a:rPr lang="tr-TR" b="1" dirty="0"/>
              <a:t>çok çekirdekli</a:t>
            </a:r>
            <a:r>
              <a:rPr lang="tr-TR" dirty="0"/>
              <a:t> işlemcilerde çalışmasını anlamlı kılıyordu. Ancak,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smtClean="0"/>
              <a:t>8’de </a:t>
            </a:r>
            <a:r>
              <a:rPr lang="tr-TR" dirty="0"/>
              <a:t>bu yetenek </a:t>
            </a:r>
            <a:r>
              <a:rPr lang="tr-TR" b="1" dirty="0" err="1" smtClean="0"/>
              <a:t>Collection’lar</a:t>
            </a:r>
            <a:r>
              <a:rPr lang="tr-TR" dirty="0"/>
              <a:t> üzerinde de uygulanabilir hale gelmiştir</a:t>
            </a:r>
            <a:r>
              <a:rPr lang="tr-TR" dirty="0" smtClean="0"/>
              <a:t>.</a:t>
            </a:r>
          </a:p>
          <a:p>
            <a:pPr algn="just"/>
            <a:r>
              <a:rPr lang="nl-NL" dirty="0" smtClean="0"/>
              <a:t>2)</a:t>
            </a:r>
            <a:r>
              <a:rPr lang="tr-TR" dirty="0" smtClean="0"/>
              <a:t> </a:t>
            </a:r>
            <a:r>
              <a:rPr lang="nl-NL" dirty="0" smtClean="0"/>
              <a:t>Garbage </a:t>
            </a:r>
            <a:r>
              <a:rPr lang="nl-NL" dirty="0"/>
              <a:t>collector ile ilgili olan “</a:t>
            </a:r>
            <a:r>
              <a:rPr lang="nl-NL" b="1" dirty="0"/>
              <a:t>PermGen</a:t>
            </a:r>
            <a:r>
              <a:rPr lang="nl-NL" dirty="0"/>
              <a:t>” </a:t>
            </a:r>
            <a:r>
              <a:rPr lang="nl-NL" b="1" dirty="0" smtClean="0"/>
              <a:t>Stack’ten </a:t>
            </a:r>
            <a:r>
              <a:rPr lang="tr-TR" b="1" dirty="0" smtClean="0"/>
              <a:t>     </a:t>
            </a:r>
            <a:r>
              <a:rPr lang="nl-NL" b="1" dirty="0" smtClean="0"/>
              <a:t>Heap</a:t>
            </a:r>
            <a:r>
              <a:rPr lang="nl-NL" dirty="0"/>
              <a:t> taşınmıştır.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33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065868"/>
            <a:ext cx="10820400" cy="3352799"/>
          </a:xfrm>
        </p:spPr>
        <p:txBody>
          <a:bodyPr/>
          <a:lstStyle/>
          <a:p>
            <a:pPr algn="just"/>
            <a:r>
              <a:rPr lang="tr-TR" dirty="0"/>
              <a:t>3) Java 8 öncesinde herhangi bir </a:t>
            </a:r>
            <a:r>
              <a:rPr lang="tr-TR" b="1" dirty="0" err="1"/>
              <a:t>Interface</a:t>
            </a:r>
            <a:r>
              <a:rPr lang="tr-TR" dirty="0"/>
              <a:t> sınıfında gövdeli(</a:t>
            </a:r>
            <a:r>
              <a:rPr lang="tr-TR" dirty="0" err="1"/>
              <a:t>implement</a:t>
            </a:r>
            <a:r>
              <a:rPr lang="tr-TR" dirty="0"/>
              <a:t>) </a:t>
            </a:r>
            <a:r>
              <a:rPr lang="tr-TR" dirty="0" err="1"/>
              <a:t>metod</a:t>
            </a:r>
            <a:r>
              <a:rPr lang="tr-TR" dirty="0"/>
              <a:t> yazmak mümkün değildi. Java 8 ile gelen </a:t>
            </a:r>
            <a:r>
              <a:rPr lang="tr-TR" b="1" dirty="0" err="1"/>
              <a:t>default</a:t>
            </a:r>
            <a:r>
              <a:rPr lang="tr-TR" b="1" dirty="0"/>
              <a:t> </a:t>
            </a:r>
            <a:r>
              <a:rPr lang="tr-TR" b="1" dirty="0" err="1" smtClean="0"/>
              <a:t>keyword</a:t>
            </a:r>
            <a:r>
              <a:rPr lang="tr-TR" dirty="0" err="1" smtClean="0"/>
              <a:t>’ü</a:t>
            </a:r>
            <a:r>
              <a:rPr lang="tr-TR" dirty="0" smtClean="0"/>
              <a:t> </a:t>
            </a:r>
            <a:r>
              <a:rPr lang="tr-TR" dirty="0"/>
              <a:t>ile artık </a:t>
            </a:r>
            <a:r>
              <a:rPr lang="tr-TR" dirty="0" err="1"/>
              <a:t>Interface</a:t>
            </a:r>
            <a:r>
              <a:rPr lang="tr-TR" dirty="0"/>
              <a:t> sınıflarda gövdeli metot yazmak mümkün. Spring Data API sinde, bu yenilik kullanılarak ORM yeteneklerinin daha da güzelleştiğini gözlemlemekteyiz.</a:t>
            </a:r>
          </a:p>
          <a:p>
            <a:pPr algn="just"/>
            <a:r>
              <a:rPr lang="tr-TR" dirty="0"/>
              <a:t>4) </a:t>
            </a:r>
            <a:r>
              <a:rPr lang="tr-TR" dirty="0" err="1"/>
              <a:t>Lambda</a:t>
            </a:r>
            <a:r>
              <a:rPr lang="tr-TR" dirty="0"/>
              <a:t> ifadelerini uygulayabilmek için, </a:t>
            </a:r>
            <a:r>
              <a:rPr lang="tr-TR" b="1" dirty="0" err="1"/>
              <a:t>functional</a:t>
            </a:r>
            <a:r>
              <a:rPr lang="tr-TR" b="1" dirty="0"/>
              <a:t> </a:t>
            </a:r>
            <a:r>
              <a:rPr lang="tr-TR" b="1" dirty="0" err="1" smtClean="0"/>
              <a:t>interface</a:t>
            </a:r>
            <a:r>
              <a:rPr lang="tr-TR" dirty="0" err="1" smtClean="0"/>
              <a:t>’ler</a:t>
            </a:r>
            <a:r>
              <a:rPr lang="tr-TR" dirty="0" smtClean="0"/>
              <a:t> </a:t>
            </a:r>
            <a:r>
              <a:rPr lang="tr-TR" dirty="0"/>
              <a:t>geldi. İçerisinde, tek bir </a:t>
            </a:r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methodu</a:t>
            </a:r>
            <a:r>
              <a:rPr lang="tr-TR" dirty="0"/>
              <a:t> olan ve birden fazla </a:t>
            </a:r>
            <a:r>
              <a:rPr lang="tr-TR" dirty="0" err="1"/>
              <a:t>static</a:t>
            </a:r>
            <a:r>
              <a:rPr lang="tr-TR" dirty="0"/>
              <a:t> ve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metodlar</a:t>
            </a:r>
            <a:r>
              <a:rPr lang="tr-TR" dirty="0"/>
              <a:t> barındırabilen </a:t>
            </a:r>
            <a:r>
              <a:rPr lang="tr-TR" dirty="0" err="1" smtClean="0"/>
              <a:t>interface’lere</a:t>
            </a:r>
            <a:r>
              <a:rPr lang="tr-TR" dirty="0" smtClean="0"/>
              <a:t> 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denir.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4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5) </a:t>
            </a:r>
            <a:r>
              <a:rPr lang="tr-TR" b="1" dirty="0"/>
              <a:t>Lamda </a:t>
            </a:r>
            <a:r>
              <a:rPr lang="tr-TR" b="1" dirty="0" err="1" smtClean="0"/>
              <a:t>expression</a:t>
            </a:r>
            <a:r>
              <a:rPr lang="tr-TR" dirty="0" err="1" smtClean="0"/>
              <a:t>’lar</a:t>
            </a:r>
            <a:r>
              <a:rPr lang="tr-TR" dirty="0" smtClean="0"/>
              <a:t> </a:t>
            </a:r>
            <a:r>
              <a:rPr lang="tr-TR" dirty="0"/>
              <a:t>geldi. Lamda </a:t>
            </a:r>
            <a:r>
              <a:rPr lang="tr-TR" dirty="0" err="1"/>
              <a:t>expressionlarda</a:t>
            </a:r>
            <a:r>
              <a:rPr lang="tr-TR" dirty="0"/>
              <a:t> daha az satır kod ile </a:t>
            </a:r>
            <a:r>
              <a:rPr lang="tr-TR" dirty="0" err="1"/>
              <a:t>imperative</a:t>
            </a:r>
            <a:r>
              <a:rPr lang="tr-TR" dirty="0"/>
              <a:t> programlamada yazdığımız kodları yazabilmekteyiz. </a:t>
            </a:r>
            <a:r>
              <a:rPr lang="tr-TR" dirty="0" err="1"/>
              <a:t>Stream</a:t>
            </a:r>
            <a:r>
              <a:rPr lang="tr-TR" dirty="0"/>
              <a:t> API içerisinde 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expressionlar</a:t>
            </a:r>
            <a:r>
              <a:rPr lang="tr-TR" dirty="0"/>
              <a:t> sıklıkla kullanılmaktadır.</a:t>
            </a:r>
          </a:p>
          <a:p>
            <a:pPr algn="just"/>
            <a:r>
              <a:rPr lang="tr-TR" dirty="0"/>
              <a:t>6) </a:t>
            </a:r>
            <a:r>
              <a:rPr lang="tr-TR" dirty="0" err="1"/>
              <a:t>Imperative</a:t>
            </a:r>
            <a:r>
              <a:rPr lang="tr-TR" dirty="0"/>
              <a:t> </a:t>
            </a:r>
            <a:r>
              <a:rPr lang="tr-TR" dirty="0" err="1" smtClean="0"/>
              <a:t>programming’den</a:t>
            </a:r>
            <a:r>
              <a:rPr lang="tr-TR" dirty="0" smtClean="0"/>
              <a:t> </a:t>
            </a:r>
            <a:r>
              <a:rPr lang="tr-TR" dirty="0"/>
              <a:t>, 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e geçildiğini gözlemliyoruz. 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örneği olarak; “bana filtrelenmiş listeyi getir”, </a:t>
            </a:r>
            <a:r>
              <a:rPr lang="tr-TR" dirty="0" err="1"/>
              <a:t>imperative</a:t>
            </a:r>
            <a:r>
              <a:rPr lang="tr-TR" dirty="0"/>
              <a:t> ise ; “filtrelenmiş yeni liste nesnesi oluştur, liste içerisinde dön, her liste elemanının içeriği filtreye uygunsa yeni liste elemanına ekle, son eklenmiş listeyi getir, …” şeklinde örnek verilebilir.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68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92401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/>
              <a:t>7) </a:t>
            </a:r>
            <a:r>
              <a:rPr lang="tr-TR" b="1" dirty="0" err="1"/>
              <a:t>Methodlar</a:t>
            </a:r>
            <a:r>
              <a:rPr lang="tr-TR" b="1" dirty="0"/>
              <a:t> “::” söz dizimi ile referans verilebilmektedir</a:t>
            </a:r>
            <a:r>
              <a:rPr lang="tr-TR" dirty="0"/>
              <a:t>.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methodlar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name ile, </a:t>
            </a:r>
            <a:r>
              <a:rPr lang="tr-TR" dirty="0" err="1"/>
              <a:t>static</a:t>
            </a:r>
            <a:r>
              <a:rPr lang="tr-TR" dirty="0"/>
              <a:t> olmayan </a:t>
            </a:r>
            <a:r>
              <a:rPr lang="tr-TR" dirty="0" err="1"/>
              <a:t>methodlar</a:t>
            </a:r>
            <a:r>
              <a:rPr lang="tr-TR" dirty="0"/>
              <a:t> ise </a:t>
            </a:r>
            <a:r>
              <a:rPr lang="tr-TR" dirty="0" err="1"/>
              <a:t>instance</a:t>
            </a:r>
            <a:r>
              <a:rPr lang="tr-TR" dirty="0"/>
              <a:t> objeleri ile referans verilebilmektedir.</a:t>
            </a:r>
          </a:p>
          <a:p>
            <a:pPr marL="0" indent="0" algn="just">
              <a:buNone/>
            </a:pPr>
            <a:r>
              <a:rPr lang="tr-TR" b="1" dirty="0"/>
              <a:t>Örnek</a:t>
            </a:r>
            <a:r>
              <a:rPr lang="tr-TR" dirty="0"/>
              <a:t>;</a:t>
            </a:r>
          </a:p>
          <a:p>
            <a:pPr marL="0" indent="0" algn="just">
              <a:buNone/>
            </a:pPr>
            <a:r>
              <a:rPr lang="tr-TR" b="1" dirty="0" err="1"/>
              <a:t>testList.forEach</a:t>
            </a:r>
            <a:r>
              <a:rPr lang="tr-TR" b="1" dirty="0"/>
              <a:t>(</a:t>
            </a:r>
            <a:r>
              <a:rPr lang="tr-TR" b="1" dirty="0" err="1"/>
              <a:t>TestClass</a:t>
            </a:r>
            <a:r>
              <a:rPr lang="tr-TR" b="1" dirty="0"/>
              <a:t>::</a:t>
            </a:r>
            <a:r>
              <a:rPr lang="tr-TR" b="1" dirty="0" err="1"/>
              <a:t>staticMetod</a:t>
            </a:r>
            <a:r>
              <a:rPr lang="tr-TR" b="1" dirty="0"/>
              <a:t>);</a:t>
            </a:r>
            <a:endParaRPr lang="tr-TR" dirty="0"/>
          </a:p>
          <a:p>
            <a:pPr marL="0" indent="0" algn="just">
              <a:buNone/>
            </a:pPr>
            <a:r>
              <a:rPr lang="tr-TR" dirty="0" err="1"/>
              <a:t>TestClass</a:t>
            </a:r>
            <a:r>
              <a:rPr lang="tr-TR" dirty="0"/>
              <a:t> </a:t>
            </a:r>
            <a:r>
              <a:rPr lang="tr-TR" dirty="0" err="1"/>
              <a:t>testClass</a:t>
            </a:r>
            <a:r>
              <a:rPr lang="tr-TR" dirty="0"/>
              <a:t>=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TestClass</a:t>
            </a:r>
            <a:r>
              <a:rPr lang="tr-TR" dirty="0"/>
              <a:t>();</a:t>
            </a:r>
          </a:p>
          <a:p>
            <a:pPr marL="0" indent="0" algn="just">
              <a:buNone/>
            </a:pPr>
            <a:r>
              <a:rPr lang="tr-TR" b="1" dirty="0" err="1"/>
              <a:t>testList.forEach</a:t>
            </a:r>
            <a:r>
              <a:rPr lang="tr-TR" b="1" dirty="0"/>
              <a:t>(</a:t>
            </a:r>
            <a:r>
              <a:rPr lang="tr-TR" b="1" dirty="0" err="1"/>
              <a:t>testClass</a:t>
            </a:r>
            <a:r>
              <a:rPr lang="tr-TR" b="1" dirty="0"/>
              <a:t>::</a:t>
            </a:r>
            <a:r>
              <a:rPr lang="tr-TR" b="1" dirty="0" err="1"/>
              <a:t>nonStaticMetod</a:t>
            </a:r>
            <a:r>
              <a:rPr lang="tr-TR" b="1" dirty="0"/>
              <a:t>);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57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625796"/>
          </a:xfrm>
        </p:spPr>
        <p:txBody>
          <a:bodyPr/>
          <a:lstStyle/>
          <a:p>
            <a:pPr algn="just"/>
            <a:r>
              <a:rPr lang="tr-TR" dirty="0" smtClean="0"/>
              <a:t>8)</a:t>
            </a:r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r>
              <a:rPr lang="tr-TR" dirty="0"/>
              <a:t>kodlarının çok hızlı çalışmasını sağlayan, </a:t>
            </a:r>
            <a:r>
              <a:rPr lang="tr-TR" b="1" dirty="0" err="1"/>
              <a:t>Nashorn</a:t>
            </a:r>
            <a:r>
              <a:rPr lang="tr-TR" b="1" dirty="0"/>
              <a:t> </a:t>
            </a:r>
            <a:r>
              <a:rPr lang="tr-TR" b="1" dirty="0" err="1"/>
              <a:t>javascript</a:t>
            </a:r>
            <a:r>
              <a:rPr lang="tr-TR" b="1" dirty="0"/>
              <a:t> engine</a:t>
            </a:r>
            <a:r>
              <a:rPr lang="tr-TR" dirty="0"/>
              <a:t> geldi.</a:t>
            </a:r>
          </a:p>
          <a:p>
            <a:pPr algn="just"/>
            <a:r>
              <a:rPr lang="tr-TR" dirty="0" smtClean="0"/>
              <a:t>9)</a:t>
            </a:r>
            <a:r>
              <a:rPr lang="tr-TR" b="1" dirty="0" err="1" smtClean="0"/>
              <a:t>AtomicLong</a:t>
            </a:r>
            <a:r>
              <a:rPr lang="tr-TR" dirty="0"/>
              <a:t> dan daha yüksek başarımlı sayaç işlemlerinin yapıldığı </a:t>
            </a:r>
            <a:r>
              <a:rPr lang="tr-TR" b="1" dirty="0" err="1"/>
              <a:t>LongAdder</a:t>
            </a:r>
            <a:r>
              <a:rPr lang="tr-TR" dirty="0"/>
              <a:t> objesi geldi. </a:t>
            </a:r>
            <a:r>
              <a:rPr lang="tr-TR" dirty="0" err="1" smtClean="0"/>
              <a:t>AtomicLong’a</a:t>
            </a:r>
            <a:r>
              <a:rPr lang="tr-TR" dirty="0" smtClean="0"/>
              <a:t> </a:t>
            </a:r>
            <a:r>
              <a:rPr lang="tr-TR" dirty="0" err="1"/>
              <a:t>gore</a:t>
            </a:r>
            <a:r>
              <a:rPr lang="tr-TR" dirty="0"/>
              <a:t> daha fazla bellek kullanmaktadır.</a:t>
            </a:r>
          </a:p>
          <a:p>
            <a:pPr algn="just"/>
            <a:r>
              <a:rPr lang="tr-TR" dirty="0" smtClean="0"/>
              <a:t>10)Nesnelerin </a:t>
            </a:r>
            <a:r>
              <a:rPr lang="tr-TR" dirty="0" err="1"/>
              <a:t>NullCheck</a:t>
            </a:r>
            <a:r>
              <a:rPr lang="tr-TR" dirty="0"/>
              <a:t> işlemleri için “</a:t>
            </a:r>
            <a:r>
              <a:rPr lang="tr-TR" b="1" dirty="0" err="1"/>
              <a:t>Optional</a:t>
            </a:r>
            <a:r>
              <a:rPr lang="tr-TR" dirty="0"/>
              <a:t>” isimli özel bir </a:t>
            </a:r>
            <a:r>
              <a:rPr lang="tr-TR" dirty="0" err="1"/>
              <a:t>utilityclass</a:t>
            </a:r>
            <a:r>
              <a:rPr lang="tr-TR" dirty="0"/>
              <a:t> geldi.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76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· </a:t>
            </a:r>
            <a:r>
              <a:rPr lang="tr-TR" u="sng" dirty="0">
                <a:hlinkClick r:id="rId2"/>
              </a:rPr>
              <a:t>https://tr.linkedin.com/pulse/20140409042429-11833655-java-8-ile-gelen-yenilikler</a:t>
            </a:r>
            <a:endParaRPr lang="tr-TR" dirty="0"/>
          </a:p>
          <a:p>
            <a:r>
              <a:rPr lang="tr-TR" dirty="0"/>
              <a:t>· </a:t>
            </a:r>
            <a:r>
              <a:rPr lang="tr-TR" u="sng" dirty="0">
                <a:hlinkClick r:id="rId3"/>
              </a:rPr>
              <a:t>https://github.com/rahmanusta/java8-ebook/releases</a:t>
            </a:r>
            <a:endParaRPr lang="tr-TR" dirty="0"/>
          </a:p>
          <a:p>
            <a:r>
              <a:rPr lang="tr-TR" dirty="0"/>
              <a:t>· </a:t>
            </a:r>
            <a:r>
              <a:rPr lang="tr-TR" u="sng" dirty="0">
                <a:hlinkClick r:id="rId4"/>
              </a:rPr>
              <a:t>https://www.codejava.net/java-se/java-se-versions-history</a:t>
            </a:r>
            <a:endParaRPr lang="tr-TR" dirty="0"/>
          </a:p>
          <a:p>
            <a:r>
              <a:rPr lang="tr-TR" dirty="0"/>
              <a:t>· </a:t>
            </a:r>
            <a:r>
              <a:rPr lang="tr-TR" u="sng" dirty="0">
                <a:hlinkClick r:id="rId5"/>
              </a:rPr>
              <a:t>https://www.oracle.com/technetwork/java/javase/8u-relnotes-2225394.html</a:t>
            </a:r>
            <a:endParaRPr lang="tr-TR" dirty="0"/>
          </a:p>
          <a:p>
            <a:r>
              <a:rPr lang="tr-TR" dirty="0"/>
              <a:t>· </a:t>
            </a:r>
            <a:r>
              <a:rPr lang="tr-TR" u="sng" dirty="0">
                <a:hlinkClick r:id="rId6"/>
              </a:rPr>
              <a:t>https://en.wikipedia.org/wiki/Java_version_history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05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60</TotalTime>
  <Words>37</Words>
  <Application>Microsoft Office PowerPoint</Application>
  <PresentationFormat>Geniş ekran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Uçak İzi</vt:lpstr>
      <vt:lpstr>PowerPoint Sunusu</vt:lpstr>
      <vt:lpstr>yenilikler</vt:lpstr>
      <vt:lpstr>PowerPoint Sunusu</vt:lpstr>
      <vt:lpstr>PowerPoint Sunusu</vt:lpstr>
      <vt:lpstr>PowerPoint Sunusu</vt:lpstr>
      <vt:lpstr>PowerPoint Sunusu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OKTAY ÇAMLICA</dc:creator>
  <cp:lastModifiedBy>OKTAY ÇAMLICA</cp:lastModifiedBy>
  <cp:revision>5</cp:revision>
  <dcterms:created xsi:type="dcterms:W3CDTF">2022-01-13T21:32:56Z</dcterms:created>
  <dcterms:modified xsi:type="dcterms:W3CDTF">2022-01-13T22:33:05Z</dcterms:modified>
</cp:coreProperties>
</file>