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9.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8.xml" ContentType="application/vnd.openxmlformats-officedocument.presentationml.notesSlide+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10.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8.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6.jpeg" ContentType="image/jpeg"/>
  <Override PartName="/ppt/media/image5.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tr-TR" sz="4400" spc="-1" strike="noStrike">
                <a:latin typeface="Arial"/>
              </a:rPr>
              <a:t>Slaytı taşımak için tıklayın</a:t>
            </a:r>
            <a:endParaRPr b="0" lang="tr-TR" sz="4400" spc="-1" strike="noStrike">
              <a:latin typeface="Arial"/>
            </a:endParaRPr>
          </a:p>
        </p:txBody>
      </p:sp>
      <p:sp>
        <p:nvSpPr>
          <p:cNvPr id="7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tr-TR" sz="2000" spc="-1" strike="noStrike">
                <a:latin typeface="Arial"/>
              </a:rPr>
              <a:t>Notların biçimini düzenlemek için tıklayın</a:t>
            </a:r>
            <a:endParaRPr b="0" lang="tr-TR" sz="2000" spc="-1" strike="noStrike">
              <a:latin typeface="Arial"/>
            </a:endParaRPr>
          </a:p>
        </p:txBody>
      </p:sp>
      <p:sp>
        <p:nvSpPr>
          <p:cNvPr id="80"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tr-TR" sz="1400" spc="-1" strike="noStrike">
                <a:latin typeface="Times New Roman"/>
              </a:rPr>
              <a:t>&lt;header&gt;</a:t>
            </a:r>
            <a:endParaRPr b="0" lang="tr-TR" sz="1400" spc="-1" strike="noStrike">
              <a:latin typeface="Times New Roman"/>
            </a:endParaRPr>
          </a:p>
        </p:txBody>
      </p:sp>
      <p:sp>
        <p:nvSpPr>
          <p:cNvPr id="81" name="PlaceHolder 4"/>
          <p:cNvSpPr>
            <a:spLocks noGrp="1"/>
          </p:cNvSpPr>
          <p:nvPr>
            <p:ph type="dt"/>
          </p:nvPr>
        </p:nvSpPr>
        <p:spPr>
          <a:xfrm>
            <a:off x="4278960" y="0"/>
            <a:ext cx="3280680" cy="534240"/>
          </a:xfrm>
          <a:prstGeom prst="rect">
            <a:avLst/>
          </a:prstGeom>
          <a:noFill/>
          <a:ln w="0">
            <a:noFill/>
          </a:ln>
        </p:spPr>
        <p:txBody>
          <a:bodyPr lIns="0" rIns="0" tIns="0" bIns="0" anchor="t">
            <a:noAutofit/>
          </a:bodyPr>
          <a:p>
            <a:pPr algn="r">
              <a:buNone/>
            </a:pPr>
            <a:r>
              <a:rPr b="0" lang="tr-TR" sz="1400" spc="-1" strike="noStrike">
                <a:latin typeface="Times New Roman"/>
              </a:rPr>
              <a:t>&lt;date/time&gt;</a:t>
            </a:r>
            <a:endParaRPr b="0" lang="tr-TR" sz="1400" spc="-1" strike="noStrike">
              <a:latin typeface="Times New Roman"/>
            </a:endParaRPr>
          </a:p>
        </p:txBody>
      </p:sp>
      <p:sp>
        <p:nvSpPr>
          <p:cNvPr id="82" name="PlaceHolder 5"/>
          <p:cNvSpPr>
            <a:spLocks noGrp="1"/>
          </p:cNvSpPr>
          <p:nvPr>
            <p:ph type="ftr"/>
          </p:nvPr>
        </p:nvSpPr>
        <p:spPr>
          <a:xfrm>
            <a:off x="0" y="10157400"/>
            <a:ext cx="3280680" cy="534240"/>
          </a:xfrm>
          <a:prstGeom prst="rect">
            <a:avLst/>
          </a:prstGeom>
          <a:noFill/>
          <a:ln w="0">
            <a:noFill/>
          </a:ln>
        </p:spPr>
        <p:txBody>
          <a:bodyPr lIns="0" rIns="0" tIns="0" bIns="0" anchor="b">
            <a:noAutofit/>
          </a:bodyPr>
          <a:p>
            <a:r>
              <a:rPr b="0" lang="tr-TR" sz="1400" spc="-1" strike="noStrike">
                <a:latin typeface="Times New Roman"/>
              </a:rPr>
              <a:t>&lt;footer&gt;</a:t>
            </a:r>
            <a:endParaRPr b="0" lang="tr-TR" sz="1400" spc="-1" strike="noStrike">
              <a:latin typeface="Times New Roman"/>
            </a:endParaRPr>
          </a:p>
        </p:txBody>
      </p:sp>
      <p:sp>
        <p:nvSpPr>
          <p:cNvPr id="83" name="PlaceHolder 6"/>
          <p:cNvSpPr>
            <a:spLocks noGrp="1"/>
          </p:cNvSpPr>
          <p:nvPr>
            <p:ph type="sldNum"/>
          </p:nvPr>
        </p:nvSpPr>
        <p:spPr>
          <a:xfrm>
            <a:off x="4278960" y="10157400"/>
            <a:ext cx="3280680" cy="534240"/>
          </a:xfrm>
          <a:prstGeom prst="rect">
            <a:avLst/>
          </a:prstGeom>
          <a:noFill/>
          <a:ln w="0">
            <a:noFill/>
          </a:ln>
        </p:spPr>
        <p:txBody>
          <a:bodyPr lIns="0" rIns="0" tIns="0" bIns="0" anchor="b">
            <a:noAutofit/>
          </a:bodyPr>
          <a:p>
            <a:pPr algn="r">
              <a:buNone/>
            </a:pPr>
            <a:fld id="{E19CDC05-1F9E-491C-B9CC-57C02CCD43B3}" type="slidenum">
              <a:rPr b="0" lang="tr-TR" sz="1400" spc="-1" strike="noStrike">
                <a:latin typeface="Times New Roman"/>
              </a:rPr>
              <a:t>&lt;number&gt;</a:t>
            </a:fld>
            <a:endParaRPr b="0" lang="tr-TR"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Date Placeholder 2"/>
          <p:cNvSpPr/>
          <p:nvPr/>
        </p:nvSpPr>
        <p:spPr>
          <a:xfrm>
            <a:off x="4281480" y="0"/>
            <a:ext cx="3276360" cy="53604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buNone/>
            </a:pPr>
            <a:fld id="{9B9FE78C-A062-4CFA-A9F9-C85223DEF4A1}" type="datetime">
              <a:rPr b="0" lang="en-US" sz="1200" spc="-1" strike="noStrike">
                <a:solidFill>
                  <a:srgbClr val="000000"/>
                </a:solidFill>
                <a:latin typeface="Calibri"/>
              </a:rPr>
              <a:t>1/12/22</a:t>
            </a:fld>
            <a:endParaRPr b="0" lang="tr-TR" sz="1200" spc="-1" strike="noStrike">
              <a:latin typeface="Arial"/>
            </a:endParaRPr>
          </a:p>
        </p:txBody>
      </p:sp>
      <p:sp>
        <p:nvSpPr>
          <p:cNvPr id="204" name="Slide Number Placeholder 12"/>
          <p:cNvSpPr/>
          <p:nvPr/>
        </p:nvSpPr>
        <p:spPr>
          <a:xfrm>
            <a:off x="4278960" y="10157400"/>
            <a:ext cx="3280320" cy="53388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A58A454E-92C1-489F-9EC0-95B994503EEF}" type="slidenum">
              <a:rPr b="0" lang="tr-TR" sz="1400" spc="-1" strike="noStrike">
                <a:solidFill>
                  <a:srgbClr val="000000"/>
                </a:solidFill>
                <a:latin typeface="Times New Roman"/>
                <a:ea typeface="Segoe UI"/>
              </a:rPr>
              <a:t>&lt;number&gt;</a:t>
            </a:fld>
            <a:endParaRPr b="0" lang="tr-TR" sz="1400" spc="-1" strike="noStrike">
              <a:latin typeface="Arial"/>
            </a:endParaRPr>
          </a:p>
        </p:txBody>
      </p:sp>
      <p:sp>
        <p:nvSpPr>
          <p:cNvPr id="205" name="Slide Number Placeholder 6"/>
          <p:cNvSpPr/>
          <p:nvPr/>
        </p:nvSpPr>
        <p:spPr>
          <a:xfrm>
            <a:off x="4278960" y="10157400"/>
            <a:ext cx="3280320" cy="53388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buNone/>
            </a:pPr>
            <a:fld id="{4CA810B9-0512-4123-9244-D92968861E95}" type="slidenum">
              <a:rPr b="0" lang="en-US" sz="1400" spc="-1" strike="noStrike">
                <a:solidFill>
                  <a:srgbClr val="000000"/>
                </a:solidFill>
                <a:latin typeface="Times New Roman"/>
                <a:ea typeface="Segoe UI"/>
              </a:rPr>
              <a:t>&lt;number&gt;</a:t>
            </a:fld>
            <a:endParaRPr b="0" lang="tr-TR" sz="1400" spc="-1" strike="noStrike">
              <a:latin typeface="Arial"/>
            </a:endParaRPr>
          </a:p>
        </p:txBody>
      </p:sp>
      <p:sp>
        <p:nvSpPr>
          <p:cNvPr id="206" name="PlaceHolder 1"/>
          <p:cNvSpPr>
            <a:spLocks noGrp="1"/>
          </p:cNvSpPr>
          <p:nvPr>
            <p:ph type="sldImg"/>
          </p:nvPr>
        </p:nvSpPr>
        <p:spPr>
          <a:xfrm>
            <a:off x="217440" y="812880"/>
            <a:ext cx="7124400" cy="4008240"/>
          </a:xfrm>
          <a:prstGeom prst="rect">
            <a:avLst/>
          </a:prstGeom>
          <a:ln w="0">
            <a:noFill/>
          </a:ln>
        </p:spPr>
      </p:sp>
      <p:sp>
        <p:nvSpPr>
          <p:cNvPr id="207" name="PlaceHolder 2"/>
          <p:cNvSpPr>
            <a:spLocks noGrp="1"/>
          </p:cNvSpPr>
          <p:nvPr>
            <p:ph type="body"/>
          </p:nvPr>
        </p:nvSpPr>
        <p:spPr>
          <a:xfrm>
            <a:off x="756000" y="5078520"/>
            <a:ext cx="6047280" cy="4810680"/>
          </a:xfrm>
          <a:prstGeom prst="rect">
            <a:avLst/>
          </a:prstGeom>
          <a:noFill/>
          <a:ln w="12600">
            <a:noFill/>
          </a:ln>
        </p:spPr>
        <p:txBody>
          <a:bodyPr lIns="0" rIns="0" tIns="0" bIns="0" anchor="t">
            <a:noAutofit/>
          </a:bodyPr>
          <a:p>
            <a:endParaRPr b="0" lang="tr-TR" sz="20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Date Placeholder 2"/>
          <p:cNvSpPr/>
          <p:nvPr/>
        </p:nvSpPr>
        <p:spPr>
          <a:xfrm>
            <a:off x="4281480" y="0"/>
            <a:ext cx="3276360" cy="53604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buNone/>
            </a:pPr>
            <a:fld id="{A0EFB2A8-3406-4789-AF8D-0E2AA2FD17E7}" type="datetime">
              <a:rPr b="0" lang="en-US" sz="1200" spc="-1" strike="noStrike">
                <a:solidFill>
                  <a:srgbClr val="000000"/>
                </a:solidFill>
                <a:latin typeface="Calibri"/>
              </a:rPr>
              <a:t>1/12/22</a:t>
            </a:fld>
            <a:endParaRPr b="0" lang="tr-TR" sz="1200" spc="-1" strike="noStrike">
              <a:latin typeface="Arial"/>
            </a:endParaRPr>
          </a:p>
        </p:txBody>
      </p:sp>
      <p:sp>
        <p:nvSpPr>
          <p:cNvPr id="239" name="Slide Number Placeholder 12"/>
          <p:cNvSpPr/>
          <p:nvPr/>
        </p:nvSpPr>
        <p:spPr>
          <a:xfrm>
            <a:off x="4278960" y="10157400"/>
            <a:ext cx="3280320" cy="53388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0D3D9766-D430-48B3-9859-A5880737BB1E}" type="slidenum">
              <a:rPr b="0" lang="tr-TR" sz="1400" spc="-1" strike="noStrike">
                <a:solidFill>
                  <a:srgbClr val="000000"/>
                </a:solidFill>
                <a:latin typeface="Times New Roman"/>
                <a:ea typeface="Segoe UI"/>
              </a:rPr>
              <a:t>&lt;number&gt;</a:t>
            </a:fld>
            <a:endParaRPr b="0" lang="tr-TR" sz="1400" spc="-1" strike="noStrike">
              <a:latin typeface="Arial"/>
            </a:endParaRPr>
          </a:p>
        </p:txBody>
      </p:sp>
      <p:sp>
        <p:nvSpPr>
          <p:cNvPr id="240" name="Slide Number Placeholder 6"/>
          <p:cNvSpPr/>
          <p:nvPr/>
        </p:nvSpPr>
        <p:spPr>
          <a:xfrm>
            <a:off x="4278960" y="10157400"/>
            <a:ext cx="3280320" cy="53388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buNone/>
            </a:pPr>
            <a:fld id="{A08C1E5B-165A-4395-B790-E217EF758293}" type="slidenum">
              <a:rPr b="0" lang="en-US" sz="1400" spc="-1" strike="noStrike">
                <a:solidFill>
                  <a:srgbClr val="000000"/>
                </a:solidFill>
                <a:latin typeface="Times New Roman"/>
                <a:ea typeface="Segoe UI"/>
              </a:rPr>
              <a:t>&lt;number&gt;</a:t>
            </a:fld>
            <a:endParaRPr b="0" lang="tr-TR" sz="1400" spc="-1" strike="noStrike">
              <a:latin typeface="Arial"/>
            </a:endParaRPr>
          </a:p>
        </p:txBody>
      </p:sp>
      <p:sp>
        <p:nvSpPr>
          <p:cNvPr id="241" name="PlaceHolder 1"/>
          <p:cNvSpPr>
            <a:spLocks noGrp="1"/>
          </p:cNvSpPr>
          <p:nvPr>
            <p:ph type="sldImg"/>
          </p:nvPr>
        </p:nvSpPr>
        <p:spPr>
          <a:xfrm>
            <a:off x="217440" y="812880"/>
            <a:ext cx="7124400" cy="4008240"/>
          </a:xfrm>
          <a:prstGeom prst="rect">
            <a:avLst/>
          </a:prstGeom>
          <a:ln w="0">
            <a:noFill/>
          </a:ln>
        </p:spPr>
      </p:sp>
      <p:sp>
        <p:nvSpPr>
          <p:cNvPr id="242" name="PlaceHolder 2"/>
          <p:cNvSpPr>
            <a:spLocks noGrp="1"/>
          </p:cNvSpPr>
          <p:nvPr>
            <p:ph type="body"/>
          </p:nvPr>
        </p:nvSpPr>
        <p:spPr>
          <a:xfrm>
            <a:off x="756000" y="5078520"/>
            <a:ext cx="6047280" cy="4810680"/>
          </a:xfrm>
          <a:prstGeom prst="rect">
            <a:avLst/>
          </a:prstGeom>
          <a:noFill/>
          <a:ln w="12600">
            <a:noFill/>
          </a:ln>
        </p:spPr>
        <p:txBody>
          <a:bodyPr lIns="0" rIns="0" tIns="0" bIns="0" anchor="t">
            <a:noAutofit/>
          </a:bodyPr>
          <a:p>
            <a:endParaRPr b="0" lang="tr-TR"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Date Placeholder 2"/>
          <p:cNvSpPr/>
          <p:nvPr/>
        </p:nvSpPr>
        <p:spPr>
          <a:xfrm>
            <a:off x="4281480" y="0"/>
            <a:ext cx="3276360" cy="53604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buNone/>
            </a:pPr>
            <a:fld id="{1FF265BB-00DD-486F-8D53-DBFF7B0B29AF}" type="datetime">
              <a:rPr b="0" lang="en-US" sz="1200" spc="-1" strike="noStrike">
                <a:solidFill>
                  <a:srgbClr val="000000"/>
                </a:solidFill>
                <a:latin typeface="Calibri"/>
              </a:rPr>
              <a:t>1/12/22</a:t>
            </a:fld>
            <a:endParaRPr b="0" lang="tr-TR" sz="1200" spc="-1" strike="noStrike">
              <a:latin typeface="Arial"/>
            </a:endParaRPr>
          </a:p>
        </p:txBody>
      </p:sp>
      <p:sp>
        <p:nvSpPr>
          <p:cNvPr id="209" name="Slide Number Placeholder 12"/>
          <p:cNvSpPr/>
          <p:nvPr/>
        </p:nvSpPr>
        <p:spPr>
          <a:xfrm>
            <a:off x="4278960" y="10157400"/>
            <a:ext cx="3280320" cy="53388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95311AE5-0B9E-47B6-A857-BC0DD604026B}" type="slidenum">
              <a:rPr b="0" lang="tr-TR" sz="1400" spc="-1" strike="noStrike">
                <a:solidFill>
                  <a:srgbClr val="000000"/>
                </a:solidFill>
                <a:latin typeface="Times New Roman"/>
                <a:ea typeface="Segoe UI"/>
              </a:rPr>
              <a:t>&lt;number&gt;</a:t>
            </a:fld>
            <a:endParaRPr b="0" lang="tr-TR" sz="1400" spc="-1" strike="noStrike">
              <a:latin typeface="Arial"/>
            </a:endParaRPr>
          </a:p>
        </p:txBody>
      </p:sp>
      <p:sp>
        <p:nvSpPr>
          <p:cNvPr id="210" name="Slide Number Placeholder 6"/>
          <p:cNvSpPr/>
          <p:nvPr/>
        </p:nvSpPr>
        <p:spPr>
          <a:xfrm>
            <a:off x="4278960" y="10157400"/>
            <a:ext cx="3280320" cy="53388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buNone/>
            </a:pPr>
            <a:fld id="{550F12E5-1005-4792-84C4-73A5683A8352}" type="slidenum">
              <a:rPr b="0" lang="en-US" sz="1400" spc="-1" strike="noStrike">
                <a:solidFill>
                  <a:srgbClr val="000000"/>
                </a:solidFill>
                <a:latin typeface="Times New Roman"/>
                <a:ea typeface="Segoe UI"/>
              </a:rPr>
              <a:t>&lt;number&gt;</a:t>
            </a:fld>
            <a:endParaRPr b="0" lang="tr-TR" sz="1400" spc="-1" strike="noStrike">
              <a:latin typeface="Arial"/>
            </a:endParaRPr>
          </a:p>
        </p:txBody>
      </p:sp>
      <p:sp>
        <p:nvSpPr>
          <p:cNvPr id="211" name="PlaceHolder 1"/>
          <p:cNvSpPr>
            <a:spLocks noGrp="1"/>
          </p:cNvSpPr>
          <p:nvPr>
            <p:ph type="sldImg"/>
          </p:nvPr>
        </p:nvSpPr>
        <p:spPr>
          <a:xfrm>
            <a:off x="217440" y="812880"/>
            <a:ext cx="7124400" cy="4008240"/>
          </a:xfrm>
          <a:prstGeom prst="rect">
            <a:avLst/>
          </a:prstGeom>
          <a:ln w="0">
            <a:noFill/>
          </a:ln>
        </p:spPr>
      </p:sp>
      <p:sp>
        <p:nvSpPr>
          <p:cNvPr id="212" name="PlaceHolder 2"/>
          <p:cNvSpPr>
            <a:spLocks noGrp="1"/>
          </p:cNvSpPr>
          <p:nvPr>
            <p:ph type="body"/>
          </p:nvPr>
        </p:nvSpPr>
        <p:spPr>
          <a:xfrm>
            <a:off x="756000" y="5078520"/>
            <a:ext cx="6047280" cy="4810680"/>
          </a:xfrm>
          <a:prstGeom prst="rect">
            <a:avLst/>
          </a:prstGeom>
          <a:noFill/>
          <a:ln w="12600">
            <a:noFill/>
          </a:ln>
        </p:spPr>
        <p:txBody>
          <a:bodyPr lIns="0" rIns="0" tIns="0" bIns="0" anchor="t">
            <a:noAutofit/>
          </a:bodyPr>
          <a:p>
            <a:endParaRPr b="0" lang="tr-TR"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Date Placeholder 2"/>
          <p:cNvSpPr/>
          <p:nvPr/>
        </p:nvSpPr>
        <p:spPr>
          <a:xfrm>
            <a:off x="4281480" y="0"/>
            <a:ext cx="3276360" cy="53604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buNone/>
            </a:pPr>
            <a:fld id="{8E990769-6DF5-419F-BD6D-56CB71F29517}" type="datetime">
              <a:rPr b="0" lang="en-US" sz="1200" spc="-1" strike="noStrike">
                <a:solidFill>
                  <a:srgbClr val="000000"/>
                </a:solidFill>
                <a:latin typeface="Calibri"/>
              </a:rPr>
              <a:t>1/12/22</a:t>
            </a:fld>
            <a:endParaRPr b="0" lang="tr-TR" sz="1200" spc="-1" strike="noStrike">
              <a:latin typeface="Arial"/>
            </a:endParaRPr>
          </a:p>
        </p:txBody>
      </p:sp>
      <p:sp>
        <p:nvSpPr>
          <p:cNvPr id="214" name="Slide Number Placeholder 12"/>
          <p:cNvSpPr/>
          <p:nvPr/>
        </p:nvSpPr>
        <p:spPr>
          <a:xfrm>
            <a:off x="4278960" y="10157400"/>
            <a:ext cx="3280320" cy="53388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C0FD920F-C568-4C2E-8211-BD105C11AE5D}" type="slidenum">
              <a:rPr b="0" lang="tr-TR" sz="1400" spc="-1" strike="noStrike">
                <a:solidFill>
                  <a:srgbClr val="000000"/>
                </a:solidFill>
                <a:latin typeface="Times New Roman"/>
                <a:ea typeface="Segoe UI"/>
              </a:rPr>
              <a:t>&lt;number&gt;</a:t>
            </a:fld>
            <a:endParaRPr b="0" lang="tr-TR" sz="1400" spc="-1" strike="noStrike">
              <a:latin typeface="Arial"/>
            </a:endParaRPr>
          </a:p>
        </p:txBody>
      </p:sp>
      <p:sp>
        <p:nvSpPr>
          <p:cNvPr id="215" name="Slide Number Placeholder 6"/>
          <p:cNvSpPr/>
          <p:nvPr/>
        </p:nvSpPr>
        <p:spPr>
          <a:xfrm>
            <a:off x="4278960" y="10157400"/>
            <a:ext cx="3280320" cy="53388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buNone/>
            </a:pPr>
            <a:fld id="{C2421141-5F11-43CF-BFCD-CE7D7091822C}" type="slidenum">
              <a:rPr b="0" lang="en-US" sz="1400" spc="-1" strike="noStrike">
                <a:solidFill>
                  <a:srgbClr val="000000"/>
                </a:solidFill>
                <a:latin typeface="Times New Roman"/>
                <a:ea typeface="Segoe UI"/>
              </a:rPr>
              <a:t>&lt;number&gt;</a:t>
            </a:fld>
            <a:endParaRPr b="0" lang="tr-TR" sz="1400" spc="-1" strike="noStrike">
              <a:latin typeface="Arial"/>
            </a:endParaRPr>
          </a:p>
        </p:txBody>
      </p:sp>
      <p:sp>
        <p:nvSpPr>
          <p:cNvPr id="216" name="PlaceHolder 1"/>
          <p:cNvSpPr>
            <a:spLocks noGrp="1"/>
          </p:cNvSpPr>
          <p:nvPr>
            <p:ph type="sldImg"/>
          </p:nvPr>
        </p:nvSpPr>
        <p:spPr>
          <a:xfrm>
            <a:off x="217440" y="812880"/>
            <a:ext cx="7124400" cy="4008240"/>
          </a:xfrm>
          <a:prstGeom prst="rect">
            <a:avLst/>
          </a:prstGeom>
          <a:ln w="0">
            <a:noFill/>
          </a:ln>
        </p:spPr>
      </p:sp>
      <p:sp>
        <p:nvSpPr>
          <p:cNvPr id="217" name="PlaceHolder 2"/>
          <p:cNvSpPr>
            <a:spLocks noGrp="1"/>
          </p:cNvSpPr>
          <p:nvPr>
            <p:ph type="body"/>
          </p:nvPr>
        </p:nvSpPr>
        <p:spPr>
          <a:xfrm>
            <a:off x="756000" y="5078520"/>
            <a:ext cx="6047280" cy="4810680"/>
          </a:xfrm>
          <a:prstGeom prst="rect">
            <a:avLst/>
          </a:prstGeom>
          <a:noFill/>
          <a:ln w="12600">
            <a:noFill/>
          </a:ln>
        </p:spPr>
        <p:txBody>
          <a:bodyPr lIns="0" rIns="0" tIns="0" bIns="0" anchor="t">
            <a:noAutofit/>
          </a:bodyPr>
          <a:p>
            <a:endParaRPr b="0" lang="tr-TR"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Date Placeholder 2"/>
          <p:cNvSpPr/>
          <p:nvPr/>
        </p:nvSpPr>
        <p:spPr>
          <a:xfrm>
            <a:off x="4281480" y="0"/>
            <a:ext cx="3276360" cy="53604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buNone/>
            </a:pPr>
            <a:fld id="{DBB64973-C125-4BA4-AB32-B8FA40365AD4}" type="datetime">
              <a:rPr b="0" lang="en-US" sz="1200" spc="-1" strike="noStrike">
                <a:solidFill>
                  <a:srgbClr val="000000"/>
                </a:solidFill>
                <a:latin typeface="Calibri"/>
              </a:rPr>
              <a:t>1/12/22</a:t>
            </a:fld>
            <a:endParaRPr b="0" lang="tr-TR" sz="1200" spc="-1" strike="noStrike">
              <a:latin typeface="Arial"/>
            </a:endParaRPr>
          </a:p>
        </p:txBody>
      </p:sp>
      <p:sp>
        <p:nvSpPr>
          <p:cNvPr id="219" name="Slide Number Placeholder 12"/>
          <p:cNvSpPr/>
          <p:nvPr/>
        </p:nvSpPr>
        <p:spPr>
          <a:xfrm>
            <a:off x="4278960" y="10157400"/>
            <a:ext cx="3280320" cy="53388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3452F0E3-E601-4787-AF12-ACD056D2B4E6}" type="slidenum">
              <a:rPr b="0" lang="tr-TR" sz="1400" spc="-1" strike="noStrike">
                <a:solidFill>
                  <a:srgbClr val="000000"/>
                </a:solidFill>
                <a:latin typeface="Times New Roman"/>
                <a:ea typeface="Segoe UI"/>
              </a:rPr>
              <a:t>&lt;number&gt;</a:t>
            </a:fld>
            <a:endParaRPr b="0" lang="tr-TR" sz="1400" spc="-1" strike="noStrike">
              <a:latin typeface="Arial"/>
            </a:endParaRPr>
          </a:p>
        </p:txBody>
      </p:sp>
      <p:sp>
        <p:nvSpPr>
          <p:cNvPr id="220" name="Slide Number Placeholder 6"/>
          <p:cNvSpPr/>
          <p:nvPr/>
        </p:nvSpPr>
        <p:spPr>
          <a:xfrm>
            <a:off x="4278960" y="10157400"/>
            <a:ext cx="3280320" cy="53388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buNone/>
            </a:pPr>
            <a:fld id="{7F11E6B1-90DB-4047-BDEA-80D37130901B}" type="slidenum">
              <a:rPr b="0" lang="en-US" sz="1400" spc="-1" strike="noStrike">
                <a:solidFill>
                  <a:srgbClr val="000000"/>
                </a:solidFill>
                <a:latin typeface="Times New Roman"/>
                <a:ea typeface="Segoe UI"/>
              </a:rPr>
              <a:t>&lt;number&gt;</a:t>
            </a:fld>
            <a:endParaRPr b="0" lang="tr-TR" sz="1400" spc="-1" strike="noStrike">
              <a:latin typeface="Arial"/>
            </a:endParaRPr>
          </a:p>
        </p:txBody>
      </p:sp>
      <p:sp>
        <p:nvSpPr>
          <p:cNvPr id="221" name="PlaceHolder 1"/>
          <p:cNvSpPr>
            <a:spLocks noGrp="1"/>
          </p:cNvSpPr>
          <p:nvPr>
            <p:ph type="sldImg"/>
          </p:nvPr>
        </p:nvSpPr>
        <p:spPr>
          <a:xfrm>
            <a:off x="217440" y="812880"/>
            <a:ext cx="7124400" cy="4008240"/>
          </a:xfrm>
          <a:prstGeom prst="rect">
            <a:avLst/>
          </a:prstGeom>
          <a:ln w="0">
            <a:noFill/>
          </a:ln>
        </p:spPr>
      </p:sp>
      <p:sp>
        <p:nvSpPr>
          <p:cNvPr id="222" name="PlaceHolder 2"/>
          <p:cNvSpPr>
            <a:spLocks noGrp="1"/>
          </p:cNvSpPr>
          <p:nvPr>
            <p:ph type="body"/>
          </p:nvPr>
        </p:nvSpPr>
        <p:spPr>
          <a:xfrm>
            <a:off x="756000" y="5078520"/>
            <a:ext cx="6047280" cy="4810680"/>
          </a:xfrm>
          <a:prstGeom prst="rect">
            <a:avLst/>
          </a:prstGeom>
          <a:noFill/>
          <a:ln w="12600">
            <a:noFill/>
          </a:ln>
        </p:spPr>
        <p:txBody>
          <a:bodyPr lIns="0" rIns="0" tIns="0" bIns="0" anchor="t">
            <a:noAutofit/>
          </a:bodyPr>
          <a:p>
            <a:endParaRPr b="0" lang="tr-TR"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Date Placeholder 2"/>
          <p:cNvSpPr/>
          <p:nvPr/>
        </p:nvSpPr>
        <p:spPr>
          <a:xfrm>
            <a:off x="4281480" y="0"/>
            <a:ext cx="3276360" cy="53604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buNone/>
            </a:pPr>
            <a:fld id="{210EACD3-E6B9-41DB-A1F4-F7CBE3C9A78D}" type="datetime">
              <a:rPr b="0" lang="en-US" sz="1200" spc="-1" strike="noStrike">
                <a:solidFill>
                  <a:srgbClr val="000000"/>
                </a:solidFill>
                <a:latin typeface="Calibri"/>
              </a:rPr>
              <a:t>1/12/22</a:t>
            </a:fld>
            <a:endParaRPr b="0" lang="tr-TR" sz="1200" spc="-1" strike="noStrike">
              <a:latin typeface="Arial"/>
            </a:endParaRPr>
          </a:p>
        </p:txBody>
      </p:sp>
      <p:sp>
        <p:nvSpPr>
          <p:cNvPr id="224" name="Slide Number Placeholder 12"/>
          <p:cNvSpPr/>
          <p:nvPr/>
        </p:nvSpPr>
        <p:spPr>
          <a:xfrm>
            <a:off x="4278960" y="10157400"/>
            <a:ext cx="3280320" cy="53388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A793D18B-D846-4697-80FD-A94DFCB99791}" type="slidenum">
              <a:rPr b="0" lang="tr-TR" sz="1400" spc="-1" strike="noStrike">
                <a:solidFill>
                  <a:srgbClr val="000000"/>
                </a:solidFill>
                <a:latin typeface="Times New Roman"/>
                <a:ea typeface="Segoe UI"/>
              </a:rPr>
              <a:t>&lt;number&gt;</a:t>
            </a:fld>
            <a:endParaRPr b="0" lang="tr-TR" sz="1400" spc="-1" strike="noStrike">
              <a:latin typeface="Arial"/>
            </a:endParaRPr>
          </a:p>
        </p:txBody>
      </p:sp>
      <p:sp>
        <p:nvSpPr>
          <p:cNvPr id="225" name="Slide Number Placeholder 6"/>
          <p:cNvSpPr/>
          <p:nvPr/>
        </p:nvSpPr>
        <p:spPr>
          <a:xfrm>
            <a:off x="4278960" y="10157400"/>
            <a:ext cx="3280320" cy="53388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buNone/>
            </a:pPr>
            <a:fld id="{A1CC0AE2-283E-4F1E-B79F-728394E21D1C}" type="slidenum">
              <a:rPr b="0" lang="en-US" sz="1400" spc="-1" strike="noStrike">
                <a:solidFill>
                  <a:srgbClr val="000000"/>
                </a:solidFill>
                <a:latin typeface="Times New Roman"/>
                <a:ea typeface="Segoe UI"/>
              </a:rPr>
              <a:t>&lt;number&gt;</a:t>
            </a:fld>
            <a:endParaRPr b="0" lang="tr-TR" sz="1400" spc="-1" strike="noStrike">
              <a:latin typeface="Arial"/>
            </a:endParaRPr>
          </a:p>
        </p:txBody>
      </p:sp>
      <p:sp>
        <p:nvSpPr>
          <p:cNvPr id="226" name="PlaceHolder 1"/>
          <p:cNvSpPr>
            <a:spLocks noGrp="1"/>
          </p:cNvSpPr>
          <p:nvPr>
            <p:ph type="sldImg"/>
          </p:nvPr>
        </p:nvSpPr>
        <p:spPr>
          <a:xfrm>
            <a:off x="217440" y="812880"/>
            <a:ext cx="7124400" cy="4008240"/>
          </a:xfrm>
          <a:prstGeom prst="rect">
            <a:avLst/>
          </a:prstGeom>
          <a:ln w="0">
            <a:noFill/>
          </a:ln>
        </p:spPr>
      </p:sp>
      <p:sp>
        <p:nvSpPr>
          <p:cNvPr id="227" name="PlaceHolder 2"/>
          <p:cNvSpPr>
            <a:spLocks noGrp="1"/>
          </p:cNvSpPr>
          <p:nvPr>
            <p:ph type="body"/>
          </p:nvPr>
        </p:nvSpPr>
        <p:spPr>
          <a:xfrm>
            <a:off x="756000" y="5078520"/>
            <a:ext cx="6047280" cy="4810680"/>
          </a:xfrm>
          <a:prstGeom prst="rect">
            <a:avLst/>
          </a:prstGeom>
          <a:noFill/>
          <a:ln w="12600">
            <a:noFill/>
          </a:ln>
        </p:spPr>
        <p:txBody>
          <a:bodyPr lIns="0" rIns="0" tIns="0" bIns="0" anchor="t">
            <a:noAutofit/>
          </a:bodyPr>
          <a:p>
            <a:endParaRPr b="0" lang="tr-TR"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Date Placeholder 2"/>
          <p:cNvSpPr/>
          <p:nvPr/>
        </p:nvSpPr>
        <p:spPr>
          <a:xfrm>
            <a:off x="4281480" y="0"/>
            <a:ext cx="3276360" cy="53604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buNone/>
            </a:pPr>
            <a:fld id="{4557E55F-FFAF-4024-BA43-DF12E0C4C501}" type="datetime">
              <a:rPr b="0" lang="en-US" sz="1200" spc="-1" strike="noStrike">
                <a:solidFill>
                  <a:srgbClr val="000000"/>
                </a:solidFill>
                <a:latin typeface="Calibri"/>
              </a:rPr>
              <a:t>1/12/22</a:t>
            </a:fld>
            <a:endParaRPr b="0" lang="tr-TR" sz="1200" spc="-1" strike="noStrike">
              <a:latin typeface="Arial"/>
            </a:endParaRPr>
          </a:p>
        </p:txBody>
      </p:sp>
      <p:sp>
        <p:nvSpPr>
          <p:cNvPr id="229" name="Slide Number Placeholder 12"/>
          <p:cNvSpPr/>
          <p:nvPr/>
        </p:nvSpPr>
        <p:spPr>
          <a:xfrm>
            <a:off x="4278960" y="10157400"/>
            <a:ext cx="3280320" cy="53388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1B7419D9-EDBE-4314-91CB-95B9C4A0B8AF}" type="slidenum">
              <a:rPr b="0" lang="tr-TR" sz="1400" spc="-1" strike="noStrike">
                <a:solidFill>
                  <a:srgbClr val="000000"/>
                </a:solidFill>
                <a:latin typeface="Times New Roman"/>
                <a:ea typeface="Segoe UI"/>
              </a:rPr>
              <a:t>&lt;number&gt;</a:t>
            </a:fld>
            <a:endParaRPr b="0" lang="tr-TR" sz="1400" spc="-1" strike="noStrike">
              <a:latin typeface="Arial"/>
            </a:endParaRPr>
          </a:p>
        </p:txBody>
      </p:sp>
      <p:sp>
        <p:nvSpPr>
          <p:cNvPr id="230" name="Slide Number Placeholder 6"/>
          <p:cNvSpPr/>
          <p:nvPr/>
        </p:nvSpPr>
        <p:spPr>
          <a:xfrm>
            <a:off x="4278960" y="10157400"/>
            <a:ext cx="3280320" cy="53388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buNone/>
            </a:pPr>
            <a:fld id="{DD2EAB48-8E7A-447F-B70B-BFC75685F123}" type="slidenum">
              <a:rPr b="0" lang="en-US" sz="1400" spc="-1" strike="noStrike">
                <a:solidFill>
                  <a:srgbClr val="000000"/>
                </a:solidFill>
                <a:latin typeface="Times New Roman"/>
                <a:ea typeface="Segoe UI"/>
              </a:rPr>
              <a:t>&lt;number&gt;</a:t>
            </a:fld>
            <a:endParaRPr b="0" lang="tr-TR" sz="1400" spc="-1" strike="noStrike">
              <a:latin typeface="Arial"/>
            </a:endParaRPr>
          </a:p>
        </p:txBody>
      </p:sp>
      <p:sp>
        <p:nvSpPr>
          <p:cNvPr id="231" name="PlaceHolder 1"/>
          <p:cNvSpPr>
            <a:spLocks noGrp="1"/>
          </p:cNvSpPr>
          <p:nvPr>
            <p:ph type="sldImg"/>
          </p:nvPr>
        </p:nvSpPr>
        <p:spPr>
          <a:xfrm>
            <a:off x="217440" y="812880"/>
            <a:ext cx="7124400" cy="4008240"/>
          </a:xfrm>
          <a:prstGeom prst="rect">
            <a:avLst/>
          </a:prstGeom>
          <a:ln w="0">
            <a:noFill/>
          </a:ln>
        </p:spPr>
      </p:sp>
      <p:sp>
        <p:nvSpPr>
          <p:cNvPr id="232" name="PlaceHolder 2"/>
          <p:cNvSpPr>
            <a:spLocks noGrp="1"/>
          </p:cNvSpPr>
          <p:nvPr>
            <p:ph type="body"/>
          </p:nvPr>
        </p:nvSpPr>
        <p:spPr>
          <a:xfrm>
            <a:off x="756000" y="5078520"/>
            <a:ext cx="6047280" cy="4810680"/>
          </a:xfrm>
          <a:prstGeom prst="rect">
            <a:avLst/>
          </a:prstGeom>
          <a:noFill/>
          <a:ln w="12600">
            <a:noFill/>
          </a:ln>
        </p:spPr>
        <p:txBody>
          <a:bodyPr lIns="0" rIns="0" tIns="0" bIns="0" anchor="t">
            <a:noAutofit/>
          </a:bodyPr>
          <a:p>
            <a:endParaRPr b="0" lang="tr-TR"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Date Placeholder 2"/>
          <p:cNvSpPr/>
          <p:nvPr/>
        </p:nvSpPr>
        <p:spPr>
          <a:xfrm>
            <a:off x="4281480" y="0"/>
            <a:ext cx="3276360" cy="53604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buNone/>
            </a:pPr>
            <a:fld id="{B0FAD468-400F-42F3-927C-51F23893AED7}" type="datetime">
              <a:rPr b="0" lang="en-US" sz="1200" spc="-1" strike="noStrike">
                <a:solidFill>
                  <a:srgbClr val="000000"/>
                </a:solidFill>
                <a:latin typeface="Calibri"/>
              </a:rPr>
              <a:t>1/12/22</a:t>
            </a:fld>
            <a:endParaRPr b="0" lang="tr-TR" sz="1200" spc="-1" strike="noStrike">
              <a:latin typeface="Arial"/>
            </a:endParaRPr>
          </a:p>
        </p:txBody>
      </p:sp>
      <p:sp>
        <p:nvSpPr>
          <p:cNvPr id="234" name="Slide Number Placeholder 12"/>
          <p:cNvSpPr/>
          <p:nvPr/>
        </p:nvSpPr>
        <p:spPr>
          <a:xfrm>
            <a:off x="4278960" y="10157400"/>
            <a:ext cx="3280320" cy="53388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310AAEE7-8BF8-490E-86E8-482986FF53A7}" type="slidenum">
              <a:rPr b="0" lang="tr-TR" sz="1400" spc="-1" strike="noStrike">
                <a:solidFill>
                  <a:srgbClr val="000000"/>
                </a:solidFill>
                <a:latin typeface="Times New Roman"/>
                <a:ea typeface="Segoe UI"/>
              </a:rPr>
              <a:t>&lt;number&gt;</a:t>
            </a:fld>
            <a:endParaRPr b="0" lang="tr-TR" sz="1400" spc="-1" strike="noStrike">
              <a:latin typeface="Arial"/>
            </a:endParaRPr>
          </a:p>
        </p:txBody>
      </p:sp>
      <p:sp>
        <p:nvSpPr>
          <p:cNvPr id="235" name="Slide Number Placeholder 6"/>
          <p:cNvSpPr/>
          <p:nvPr/>
        </p:nvSpPr>
        <p:spPr>
          <a:xfrm>
            <a:off x="4278960" y="10157400"/>
            <a:ext cx="3280320" cy="53388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buNone/>
            </a:pPr>
            <a:fld id="{050BC853-B07D-4976-96F4-F93D45A048DC}" type="slidenum">
              <a:rPr b="0" lang="en-US" sz="1400" spc="-1" strike="noStrike">
                <a:solidFill>
                  <a:srgbClr val="000000"/>
                </a:solidFill>
                <a:latin typeface="Times New Roman"/>
                <a:ea typeface="Segoe UI"/>
              </a:rPr>
              <a:t>&lt;number&gt;</a:t>
            </a:fld>
            <a:endParaRPr b="0" lang="tr-TR" sz="1400" spc="-1" strike="noStrike">
              <a:latin typeface="Arial"/>
            </a:endParaRPr>
          </a:p>
        </p:txBody>
      </p:sp>
      <p:sp>
        <p:nvSpPr>
          <p:cNvPr id="236" name="PlaceHolder 1"/>
          <p:cNvSpPr>
            <a:spLocks noGrp="1"/>
          </p:cNvSpPr>
          <p:nvPr>
            <p:ph type="sldImg"/>
          </p:nvPr>
        </p:nvSpPr>
        <p:spPr>
          <a:xfrm>
            <a:off x="217440" y="812880"/>
            <a:ext cx="7124400" cy="4008240"/>
          </a:xfrm>
          <a:prstGeom prst="rect">
            <a:avLst/>
          </a:prstGeom>
          <a:ln w="0">
            <a:noFill/>
          </a:ln>
        </p:spPr>
      </p:sp>
      <p:sp>
        <p:nvSpPr>
          <p:cNvPr id="237" name="PlaceHolder 2"/>
          <p:cNvSpPr>
            <a:spLocks noGrp="1"/>
          </p:cNvSpPr>
          <p:nvPr>
            <p:ph type="body"/>
          </p:nvPr>
        </p:nvSpPr>
        <p:spPr>
          <a:xfrm>
            <a:off x="756000" y="5078520"/>
            <a:ext cx="6047280" cy="4810680"/>
          </a:xfrm>
          <a:prstGeom prst="rect">
            <a:avLst/>
          </a:prstGeom>
          <a:noFill/>
          <a:ln w="12600">
            <a:noFill/>
          </a:ln>
        </p:spPr>
        <p:txBody>
          <a:bodyPr lIns="0" rIns="0" tIns="0" bIns="0" anchor="t">
            <a:noAutofit/>
          </a:bodyPr>
          <a:p>
            <a:endParaRPr b="0" lang="tr-TR"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tr-TR" sz="4400" spc="-1" strike="noStrike">
              <a:latin typeface="Arial"/>
            </a:endParaRPr>
          </a:p>
        </p:txBody>
      </p:sp>
      <p:sp>
        <p:nvSpPr>
          <p:cNvPr id="25"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tr-TR" sz="3200" spc="-1" strike="noStrike">
              <a:latin typeface="Arial"/>
            </a:endParaRPr>
          </a:p>
        </p:txBody>
      </p:sp>
      <p:sp>
        <p:nvSpPr>
          <p:cNvPr id="26"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tr-T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tr-TR" sz="4400" spc="-1" strike="noStrike">
              <a:latin typeface="Arial"/>
            </a:endParaRPr>
          </a:p>
        </p:txBody>
      </p:sp>
      <p:sp>
        <p:nvSpPr>
          <p:cNvPr id="2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tr-TR" sz="3200" spc="-1" strike="noStrike">
              <a:latin typeface="Arial"/>
            </a:endParaRPr>
          </a:p>
        </p:txBody>
      </p:sp>
      <p:sp>
        <p:nvSpPr>
          <p:cNvPr id="2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tr-TR" sz="3200" spc="-1" strike="noStrike">
              <a:latin typeface="Arial"/>
            </a:endParaRPr>
          </a:p>
        </p:txBody>
      </p:sp>
      <p:sp>
        <p:nvSpPr>
          <p:cNvPr id="3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tr-TR" sz="3200" spc="-1" strike="noStrike">
              <a:latin typeface="Arial"/>
            </a:endParaRPr>
          </a:p>
        </p:txBody>
      </p:sp>
      <p:sp>
        <p:nvSpPr>
          <p:cNvPr id="31"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tr-T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tr-TR" sz="4400" spc="-1" strike="noStrike">
              <a:latin typeface="Arial"/>
            </a:endParaRPr>
          </a:p>
        </p:txBody>
      </p:sp>
      <p:sp>
        <p:nvSpPr>
          <p:cNvPr id="33"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tr-TR" sz="3200" spc="-1" strike="noStrike">
              <a:latin typeface="Arial"/>
            </a:endParaRPr>
          </a:p>
        </p:txBody>
      </p:sp>
      <p:sp>
        <p:nvSpPr>
          <p:cNvPr id="34"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tr-TR" sz="3200" spc="-1" strike="noStrike">
              <a:latin typeface="Arial"/>
            </a:endParaRPr>
          </a:p>
        </p:txBody>
      </p:sp>
      <p:sp>
        <p:nvSpPr>
          <p:cNvPr id="35"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tr-TR" sz="3200" spc="-1" strike="noStrike">
              <a:latin typeface="Arial"/>
            </a:endParaRPr>
          </a:p>
        </p:txBody>
      </p:sp>
      <p:sp>
        <p:nvSpPr>
          <p:cNvPr id="36"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tr-TR" sz="3200" spc="-1" strike="noStrike">
              <a:latin typeface="Arial"/>
            </a:endParaRPr>
          </a:p>
        </p:txBody>
      </p:sp>
      <p:sp>
        <p:nvSpPr>
          <p:cNvPr id="37"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tr-TR" sz="3200" spc="-1" strike="noStrike">
              <a:latin typeface="Arial"/>
            </a:endParaRPr>
          </a:p>
        </p:txBody>
      </p:sp>
      <p:sp>
        <p:nvSpPr>
          <p:cNvPr id="38"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tr-T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tr-TR" sz="4400" spc="-1" strike="noStrike">
              <a:latin typeface="Arial"/>
            </a:endParaRPr>
          </a:p>
        </p:txBody>
      </p:sp>
      <p:sp>
        <p:nvSpPr>
          <p:cNvPr id="43"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tr-TR" sz="4400" spc="-1" strike="noStrike">
              <a:latin typeface="Arial"/>
            </a:endParaRPr>
          </a:p>
        </p:txBody>
      </p:sp>
      <p:sp>
        <p:nvSpPr>
          <p:cNvPr id="45"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tr-T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tr-TR" sz="4400" spc="-1" strike="noStrike">
              <a:latin typeface="Arial"/>
            </a:endParaRPr>
          </a:p>
        </p:txBody>
      </p:sp>
      <p:sp>
        <p:nvSpPr>
          <p:cNvPr id="4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tr-TR" sz="3200" spc="-1" strike="noStrike">
              <a:latin typeface="Arial"/>
            </a:endParaRPr>
          </a:p>
        </p:txBody>
      </p:sp>
      <p:sp>
        <p:nvSpPr>
          <p:cNvPr id="4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tr-T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tr-T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tr-TR" sz="4400" spc="-1" strike="noStrike">
              <a:latin typeface="Arial"/>
            </a:endParaRPr>
          </a:p>
        </p:txBody>
      </p:sp>
      <p:sp>
        <p:nvSpPr>
          <p:cNvPr id="5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tr-TR" sz="3200" spc="-1" strike="noStrike">
              <a:latin typeface="Arial"/>
            </a:endParaRPr>
          </a:p>
        </p:txBody>
      </p:sp>
      <p:sp>
        <p:nvSpPr>
          <p:cNvPr id="5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tr-TR" sz="3200" spc="-1" strike="noStrike">
              <a:latin typeface="Arial"/>
            </a:endParaRPr>
          </a:p>
        </p:txBody>
      </p:sp>
      <p:sp>
        <p:nvSpPr>
          <p:cNvPr id="5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tr-T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tr-TR" sz="4400" spc="-1" strike="noStrike">
              <a:latin typeface="Arial"/>
            </a:endParaRPr>
          </a:p>
        </p:txBody>
      </p:sp>
      <p:sp>
        <p:nvSpPr>
          <p:cNvPr id="4"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tr-TR" sz="4400" spc="-1" strike="noStrike">
              <a:latin typeface="Arial"/>
            </a:endParaRPr>
          </a:p>
        </p:txBody>
      </p:sp>
      <p:sp>
        <p:nvSpPr>
          <p:cNvPr id="5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tr-TR" sz="3200" spc="-1" strike="noStrike">
              <a:latin typeface="Arial"/>
            </a:endParaRPr>
          </a:p>
        </p:txBody>
      </p:sp>
      <p:sp>
        <p:nvSpPr>
          <p:cNvPr id="5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tr-TR" sz="3200" spc="-1" strike="noStrike">
              <a:latin typeface="Arial"/>
            </a:endParaRPr>
          </a:p>
        </p:txBody>
      </p:sp>
      <p:sp>
        <p:nvSpPr>
          <p:cNvPr id="58"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tr-T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tr-TR" sz="4400" spc="-1" strike="noStrike">
              <a:latin typeface="Arial"/>
            </a:endParaRPr>
          </a:p>
        </p:txBody>
      </p:sp>
      <p:sp>
        <p:nvSpPr>
          <p:cNvPr id="6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tr-TR" sz="3200" spc="-1" strike="noStrike">
              <a:latin typeface="Arial"/>
            </a:endParaRPr>
          </a:p>
        </p:txBody>
      </p:sp>
      <p:sp>
        <p:nvSpPr>
          <p:cNvPr id="6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tr-TR" sz="3200" spc="-1" strike="noStrike">
              <a:latin typeface="Arial"/>
            </a:endParaRPr>
          </a:p>
        </p:txBody>
      </p:sp>
      <p:sp>
        <p:nvSpPr>
          <p:cNvPr id="62"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tr-T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tr-TR" sz="4400" spc="-1" strike="noStrike">
              <a:latin typeface="Arial"/>
            </a:endParaRPr>
          </a:p>
        </p:txBody>
      </p:sp>
      <p:sp>
        <p:nvSpPr>
          <p:cNvPr id="64"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tr-TR" sz="3200" spc="-1" strike="noStrike">
              <a:latin typeface="Arial"/>
            </a:endParaRPr>
          </a:p>
        </p:txBody>
      </p:sp>
      <p:sp>
        <p:nvSpPr>
          <p:cNvPr id="65"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tr-T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tr-TR" sz="4400" spc="-1" strike="noStrike">
              <a:latin typeface="Arial"/>
            </a:endParaRPr>
          </a:p>
        </p:txBody>
      </p:sp>
      <p:sp>
        <p:nvSpPr>
          <p:cNvPr id="6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tr-TR" sz="3200" spc="-1" strike="noStrike">
              <a:latin typeface="Arial"/>
            </a:endParaRPr>
          </a:p>
        </p:txBody>
      </p:sp>
      <p:sp>
        <p:nvSpPr>
          <p:cNvPr id="6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tr-TR" sz="3200" spc="-1" strike="noStrike">
              <a:latin typeface="Arial"/>
            </a:endParaRPr>
          </a:p>
        </p:txBody>
      </p:sp>
      <p:sp>
        <p:nvSpPr>
          <p:cNvPr id="6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tr-TR" sz="3200" spc="-1" strike="noStrike">
              <a:latin typeface="Arial"/>
            </a:endParaRPr>
          </a:p>
        </p:txBody>
      </p:sp>
      <p:sp>
        <p:nvSpPr>
          <p:cNvPr id="70"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tr-T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tr-TR" sz="4400" spc="-1" strike="noStrike">
              <a:latin typeface="Arial"/>
            </a:endParaRPr>
          </a:p>
        </p:txBody>
      </p:sp>
      <p:sp>
        <p:nvSpPr>
          <p:cNvPr id="72"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tr-TR" sz="3200" spc="-1" strike="noStrike">
              <a:latin typeface="Arial"/>
            </a:endParaRPr>
          </a:p>
        </p:txBody>
      </p:sp>
      <p:sp>
        <p:nvSpPr>
          <p:cNvPr id="73"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tr-TR" sz="3200" spc="-1" strike="noStrike">
              <a:latin typeface="Arial"/>
            </a:endParaRPr>
          </a:p>
        </p:txBody>
      </p:sp>
      <p:sp>
        <p:nvSpPr>
          <p:cNvPr id="74"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tr-TR" sz="3200" spc="-1" strike="noStrike">
              <a:latin typeface="Arial"/>
            </a:endParaRPr>
          </a:p>
        </p:txBody>
      </p:sp>
      <p:sp>
        <p:nvSpPr>
          <p:cNvPr id="75"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tr-TR" sz="3200" spc="-1" strike="noStrike">
              <a:latin typeface="Arial"/>
            </a:endParaRPr>
          </a:p>
        </p:txBody>
      </p:sp>
      <p:sp>
        <p:nvSpPr>
          <p:cNvPr id="76"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tr-TR" sz="3200" spc="-1" strike="noStrike">
              <a:latin typeface="Arial"/>
            </a:endParaRPr>
          </a:p>
        </p:txBody>
      </p:sp>
      <p:sp>
        <p:nvSpPr>
          <p:cNvPr id="77"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tr-T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tr-TR" sz="4400" spc="-1" strike="noStrike">
              <a:latin typeface="Arial"/>
            </a:endParaRPr>
          </a:p>
        </p:txBody>
      </p:sp>
      <p:sp>
        <p:nvSpPr>
          <p:cNvPr id="6"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tr-T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tr-TR" sz="4400" spc="-1" strike="noStrike">
              <a:latin typeface="Arial"/>
            </a:endParaRPr>
          </a:p>
        </p:txBody>
      </p:sp>
      <p:sp>
        <p:nvSpPr>
          <p:cNvPr id="8"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tr-TR" sz="3200" spc="-1" strike="noStrike">
              <a:latin typeface="Arial"/>
            </a:endParaRPr>
          </a:p>
        </p:txBody>
      </p:sp>
      <p:sp>
        <p:nvSpPr>
          <p:cNvPr id="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tr-T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tr-T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tr-TR" sz="4400" spc="-1" strike="noStrike">
              <a:latin typeface="Arial"/>
            </a:endParaRPr>
          </a:p>
        </p:txBody>
      </p:sp>
      <p:sp>
        <p:nvSpPr>
          <p:cNvPr id="1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tr-TR" sz="3200" spc="-1" strike="noStrike">
              <a:latin typeface="Arial"/>
            </a:endParaRPr>
          </a:p>
        </p:txBody>
      </p:sp>
      <p:sp>
        <p:nvSpPr>
          <p:cNvPr id="1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tr-TR" sz="3200" spc="-1" strike="noStrike">
              <a:latin typeface="Arial"/>
            </a:endParaRPr>
          </a:p>
        </p:txBody>
      </p:sp>
      <p:sp>
        <p:nvSpPr>
          <p:cNvPr id="1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tr-T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tr-TR" sz="4400" spc="-1" strike="noStrike">
              <a:latin typeface="Arial"/>
            </a:endParaRPr>
          </a:p>
        </p:txBody>
      </p:sp>
      <p:sp>
        <p:nvSpPr>
          <p:cNvPr id="1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tr-TR" sz="3200" spc="-1" strike="noStrike">
              <a:latin typeface="Arial"/>
            </a:endParaRPr>
          </a:p>
        </p:txBody>
      </p:sp>
      <p:sp>
        <p:nvSpPr>
          <p:cNvPr id="1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tr-TR" sz="3200" spc="-1" strike="noStrike">
              <a:latin typeface="Arial"/>
            </a:endParaRPr>
          </a:p>
        </p:txBody>
      </p:sp>
      <p:sp>
        <p:nvSpPr>
          <p:cNvPr id="19"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tr-T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tr-TR" sz="4400" spc="-1" strike="noStrike">
              <a:latin typeface="Arial"/>
            </a:endParaRPr>
          </a:p>
        </p:txBody>
      </p:sp>
      <p:sp>
        <p:nvSpPr>
          <p:cNvPr id="2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tr-TR" sz="3200" spc="-1" strike="noStrike">
              <a:latin typeface="Arial"/>
            </a:endParaRPr>
          </a:p>
        </p:txBody>
      </p:sp>
      <p:sp>
        <p:nvSpPr>
          <p:cNvPr id="2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tr-TR" sz="3200" spc="-1" strike="noStrike">
              <a:latin typeface="Arial"/>
            </a:endParaRPr>
          </a:p>
        </p:txBody>
      </p:sp>
      <p:sp>
        <p:nvSpPr>
          <p:cNvPr id="23"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tr-T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raphic 1" descr=""/>
          <p:cNvPicPr/>
          <p:nvPr/>
        </p:nvPicPr>
        <p:blipFill>
          <a:blip r:embed="rId2"/>
          <a:stretch/>
        </p:blipFill>
        <p:spPr>
          <a:xfrm>
            <a:off x="9832320" y="0"/>
            <a:ext cx="247320" cy="5669280"/>
          </a:xfrm>
          <a:prstGeom prst="rect">
            <a:avLst/>
          </a:prstGeom>
          <a:ln w="12600">
            <a:noFill/>
          </a:ln>
        </p:spPr>
      </p:pic>
      <p:sp>
        <p:nvSpPr>
          <p:cNvPr id="1" name="PlaceHolder 1"/>
          <p:cNvSpPr>
            <a:spLocks noGrp="1"/>
          </p:cNvSpPr>
          <p:nvPr>
            <p:ph type="title"/>
          </p:nvPr>
        </p:nvSpPr>
        <p:spPr>
          <a:xfrm>
            <a:off x="504000" y="226080"/>
            <a:ext cx="9071640" cy="946080"/>
          </a:xfrm>
          <a:prstGeom prst="rect">
            <a:avLst/>
          </a:prstGeom>
          <a:noFill/>
          <a:ln w="12600">
            <a:noFill/>
          </a:ln>
        </p:spPr>
        <p:txBody>
          <a:bodyPr lIns="0" rIns="0" tIns="0" bIns="0" anchor="ctr">
            <a:noAutofit/>
          </a:bodyPr>
          <a:p>
            <a:r>
              <a:rPr b="0" lang="tr-TR" sz="1800" spc="-1" strike="noStrike">
                <a:latin typeface="Arial"/>
              </a:rPr>
              <a:t>Ana başlık metnini düzenlemek için tıklayın</a:t>
            </a:r>
            <a:endParaRPr b="0" lang="tr-TR" sz="1800" spc="-1" strike="noStrike">
              <a:latin typeface="Arial"/>
            </a:endParaRPr>
          </a:p>
        </p:txBody>
      </p:sp>
      <p:sp>
        <p:nvSpPr>
          <p:cNvPr id="2"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3200" spc="-1" strike="noStrike">
                <a:latin typeface="Arial"/>
              </a:rPr>
              <a:t>Anahat metninin biçimini düzenlemek için tıklayın</a:t>
            </a:r>
            <a:endParaRPr b="0" lang="tr-TR" sz="3200" spc="-1" strike="noStrike">
              <a:latin typeface="Arial"/>
            </a:endParaRPr>
          </a:p>
          <a:p>
            <a:pPr lvl="1" marL="864000" indent="-324000">
              <a:spcBef>
                <a:spcPts val="1134"/>
              </a:spcBef>
              <a:buClr>
                <a:srgbClr val="000000"/>
              </a:buClr>
              <a:buSzPct val="75000"/>
              <a:buFont typeface="Symbol" charset="2"/>
              <a:buChar char=""/>
            </a:pPr>
            <a:r>
              <a:rPr b="0" lang="tr-TR" sz="2800" spc="-1" strike="noStrike">
                <a:latin typeface="Arial"/>
              </a:rPr>
              <a:t>İkinci Anahat Düzeyi</a:t>
            </a:r>
            <a:endParaRPr b="0" lang="tr-TR" sz="2800" spc="-1" strike="noStrike">
              <a:latin typeface="Arial"/>
            </a:endParaRPr>
          </a:p>
          <a:p>
            <a:pPr lvl="2" marL="1296000" indent="-288000">
              <a:spcBef>
                <a:spcPts val="850"/>
              </a:spcBef>
              <a:buClr>
                <a:srgbClr val="000000"/>
              </a:buClr>
              <a:buSzPct val="45000"/>
              <a:buFont typeface="Wingdings" charset="2"/>
              <a:buChar char=""/>
            </a:pPr>
            <a:r>
              <a:rPr b="0" lang="tr-TR" sz="2400" spc="-1" strike="noStrike">
                <a:latin typeface="Arial"/>
              </a:rPr>
              <a:t>Üçüncü Anahat Düzeyi</a:t>
            </a:r>
            <a:endParaRPr b="0" lang="tr-TR" sz="2400" spc="-1" strike="noStrike">
              <a:latin typeface="Arial"/>
            </a:endParaRPr>
          </a:p>
          <a:p>
            <a:pPr lvl="3" marL="1728000" indent="-216000">
              <a:spcBef>
                <a:spcPts val="567"/>
              </a:spcBef>
              <a:buClr>
                <a:srgbClr val="000000"/>
              </a:buClr>
              <a:buSzPct val="75000"/>
              <a:buFont typeface="Symbol" charset="2"/>
              <a:buChar char=""/>
            </a:pPr>
            <a:r>
              <a:rPr b="0" lang="tr-TR" sz="2000" spc="-1" strike="noStrike">
                <a:latin typeface="Arial"/>
              </a:rPr>
              <a:t>Dördüncü Anahat Düzeyi</a:t>
            </a:r>
            <a:endParaRPr b="0" lang="tr-TR" sz="2000" spc="-1" strike="noStrike">
              <a:latin typeface="Arial"/>
            </a:endParaRPr>
          </a:p>
          <a:p>
            <a:pPr lvl="4" marL="2160000" indent="-216000">
              <a:spcBef>
                <a:spcPts val="283"/>
              </a:spcBef>
              <a:buClr>
                <a:srgbClr val="000000"/>
              </a:buClr>
              <a:buSzPct val="45000"/>
              <a:buFont typeface="Wingdings" charset="2"/>
              <a:buChar char=""/>
            </a:pPr>
            <a:r>
              <a:rPr b="0" lang="tr-TR" sz="2000" spc="-1" strike="noStrike">
                <a:latin typeface="Arial"/>
              </a:rPr>
              <a:t>Beşinci Anahat Düzeyi</a:t>
            </a:r>
            <a:endParaRPr b="0" lang="tr-TR" sz="2000" spc="-1" strike="noStrike">
              <a:latin typeface="Arial"/>
            </a:endParaRPr>
          </a:p>
          <a:p>
            <a:pPr lvl="5" marL="2592000" indent="-216000">
              <a:spcBef>
                <a:spcPts val="283"/>
              </a:spcBef>
              <a:buClr>
                <a:srgbClr val="000000"/>
              </a:buClr>
              <a:buSzPct val="45000"/>
              <a:buFont typeface="Wingdings" charset="2"/>
              <a:buChar char=""/>
            </a:pPr>
            <a:r>
              <a:rPr b="0" lang="tr-TR" sz="2000" spc="-1" strike="noStrike">
                <a:latin typeface="Arial"/>
              </a:rPr>
              <a:t>Altıncı Anahat Düzeyi</a:t>
            </a:r>
            <a:endParaRPr b="0" lang="tr-TR" sz="2000" spc="-1" strike="noStrike">
              <a:latin typeface="Arial"/>
            </a:endParaRPr>
          </a:p>
          <a:p>
            <a:pPr lvl="6" marL="3024000" indent="-216000">
              <a:spcBef>
                <a:spcPts val="283"/>
              </a:spcBef>
              <a:buClr>
                <a:srgbClr val="000000"/>
              </a:buClr>
              <a:buSzPct val="45000"/>
              <a:buFont typeface="Wingdings" charset="2"/>
              <a:buChar char=""/>
            </a:pPr>
            <a:r>
              <a:rPr b="0" lang="tr-TR" sz="2000" spc="-1" strike="noStrike">
                <a:latin typeface="Arial"/>
              </a:rPr>
              <a:t>Yedinci Anahat Düzeyi</a:t>
            </a:r>
            <a:endParaRPr b="0" lang="tr-T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9" name="Graphic 1" descr=""/>
          <p:cNvPicPr/>
          <p:nvPr/>
        </p:nvPicPr>
        <p:blipFill>
          <a:blip r:embed="rId2"/>
          <a:stretch/>
        </p:blipFill>
        <p:spPr>
          <a:xfrm>
            <a:off x="9832320" y="0"/>
            <a:ext cx="247320" cy="5669280"/>
          </a:xfrm>
          <a:prstGeom prst="rect">
            <a:avLst/>
          </a:prstGeom>
          <a:ln w="12600">
            <a:noFill/>
          </a:ln>
        </p:spPr>
      </p:pic>
      <p:sp>
        <p:nvSpPr>
          <p:cNvPr id="4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tr-TR" sz="4400" spc="-1" strike="noStrike">
                <a:latin typeface="Arial"/>
              </a:rPr>
              <a:t>Ana başlık metnini düzenlemek için tıklayın</a:t>
            </a:r>
            <a:endParaRPr b="0" lang="tr-TR" sz="4400" spc="-1" strike="noStrike">
              <a:latin typeface="Arial"/>
            </a:endParaRPr>
          </a:p>
        </p:txBody>
      </p:sp>
      <p:sp>
        <p:nvSpPr>
          <p:cNvPr id="41"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3200" spc="-1" strike="noStrike">
                <a:latin typeface="Arial"/>
              </a:rPr>
              <a:t>Anahat metninin biçimini düzenlemek için tıklayın</a:t>
            </a:r>
            <a:endParaRPr b="0" lang="tr-TR" sz="3200" spc="-1" strike="noStrike">
              <a:latin typeface="Arial"/>
            </a:endParaRPr>
          </a:p>
          <a:p>
            <a:pPr lvl="1" marL="864000" indent="-324000">
              <a:spcBef>
                <a:spcPts val="1134"/>
              </a:spcBef>
              <a:buClr>
                <a:srgbClr val="000000"/>
              </a:buClr>
              <a:buSzPct val="75000"/>
              <a:buFont typeface="Symbol" charset="2"/>
              <a:buChar char=""/>
            </a:pPr>
            <a:r>
              <a:rPr b="0" lang="tr-TR" sz="2800" spc="-1" strike="noStrike">
                <a:latin typeface="Arial"/>
              </a:rPr>
              <a:t>İkinci Anahat Düzeyi</a:t>
            </a:r>
            <a:endParaRPr b="0" lang="tr-TR" sz="2800" spc="-1" strike="noStrike">
              <a:latin typeface="Arial"/>
            </a:endParaRPr>
          </a:p>
          <a:p>
            <a:pPr lvl="2" marL="1296000" indent="-288000">
              <a:spcBef>
                <a:spcPts val="850"/>
              </a:spcBef>
              <a:buClr>
                <a:srgbClr val="000000"/>
              </a:buClr>
              <a:buSzPct val="45000"/>
              <a:buFont typeface="Wingdings" charset="2"/>
              <a:buChar char=""/>
            </a:pPr>
            <a:r>
              <a:rPr b="0" lang="tr-TR" sz="2400" spc="-1" strike="noStrike">
                <a:latin typeface="Arial"/>
              </a:rPr>
              <a:t>Üçüncü Anahat Düzeyi</a:t>
            </a:r>
            <a:endParaRPr b="0" lang="tr-TR" sz="2400" spc="-1" strike="noStrike">
              <a:latin typeface="Arial"/>
            </a:endParaRPr>
          </a:p>
          <a:p>
            <a:pPr lvl="3" marL="1728000" indent="-216000">
              <a:spcBef>
                <a:spcPts val="567"/>
              </a:spcBef>
              <a:buClr>
                <a:srgbClr val="000000"/>
              </a:buClr>
              <a:buSzPct val="75000"/>
              <a:buFont typeface="Symbol" charset="2"/>
              <a:buChar char=""/>
            </a:pPr>
            <a:r>
              <a:rPr b="0" lang="tr-TR" sz="2000" spc="-1" strike="noStrike">
                <a:latin typeface="Arial"/>
              </a:rPr>
              <a:t>Dördüncü Anahat Düzeyi</a:t>
            </a:r>
            <a:endParaRPr b="0" lang="tr-TR" sz="2000" spc="-1" strike="noStrike">
              <a:latin typeface="Arial"/>
            </a:endParaRPr>
          </a:p>
          <a:p>
            <a:pPr lvl="4" marL="2160000" indent="-216000">
              <a:spcBef>
                <a:spcPts val="283"/>
              </a:spcBef>
              <a:buClr>
                <a:srgbClr val="000000"/>
              </a:buClr>
              <a:buSzPct val="45000"/>
              <a:buFont typeface="Wingdings" charset="2"/>
              <a:buChar char=""/>
            </a:pPr>
            <a:r>
              <a:rPr b="0" lang="tr-TR" sz="2000" spc="-1" strike="noStrike">
                <a:latin typeface="Arial"/>
              </a:rPr>
              <a:t>Beşinci Anahat Düzeyi</a:t>
            </a:r>
            <a:endParaRPr b="0" lang="tr-TR" sz="2000" spc="-1" strike="noStrike">
              <a:latin typeface="Arial"/>
            </a:endParaRPr>
          </a:p>
          <a:p>
            <a:pPr lvl="5" marL="2592000" indent="-216000">
              <a:spcBef>
                <a:spcPts val="283"/>
              </a:spcBef>
              <a:buClr>
                <a:srgbClr val="000000"/>
              </a:buClr>
              <a:buSzPct val="45000"/>
              <a:buFont typeface="Wingdings" charset="2"/>
              <a:buChar char=""/>
            </a:pPr>
            <a:r>
              <a:rPr b="0" lang="tr-TR" sz="2000" spc="-1" strike="noStrike">
                <a:latin typeface="Arial"/>
              </a:rPr>
              <a:t>Altıncı Anahat Düzeyi</a:t>
            </a:r>
            <a:endParaRPr b="0" lang="tr-TR" sz="2000" spc="-1" strike="noStrike">
              <a:latin typeface="Arial"/>
            </a:endParaRPr>
          </a:p>
          <a:p>
            <a:pPr lvl="6" marL="3024000" indent="-216000">
              <a:spcBef>
                <a:spcPts val="283"/>
              </a:spcBef>
              <a:buClr>
                <a:srgbClr val="000000"/>
              </a:buClr>
              <a:buSzPct val="45000"/>
              <a:buFont typeface="Wingdings" charset="2"/>
              <a:buChar char=""/>
            </a:pPr>
            <a:r>
              <a:rPr b="0" lang="tr-TR" sz="2000" spc="-1" strike="noStrike">
                <a:latin typeface="Arial"/>
              </a:rPr>
              <a:t>Yedinci Anahat Düzeyi</a:t>
            </a:r>
            <a:endParaRPr b="0" lang="tr-T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Box 1"/>
          <p:cNvSpPr/>
          <p:nvPr/>
        </p:nvSpPr>
        <p:spPr>
          <a:xfrm>
            <a:off x="526320" y="2376720"/>
            <a:ext cx="9071280" cy="946080"/>
          </a:xfrm>
          <a:prstGeom prst="rect">
            <a:avLst/>
          </a:prstGeom>
          <a:noFill/>
          <a:ln w="0">
            <a:noFill/>
          </a:ln>
        </p:spPr>
        <p:style>
          <a:lnRef idx="0"/>
          <a:fillRef idx="0"/>
          <a:effectRef idx="0"/>
          <a:fontRef idx="minor"/>
        </p:style>
      </p:sp>
      <p:sp>
        <p:nvSpPr>
          <p:cNvPr id="85" name="TextBox 2"/>
          <p:cNvSpPr/>
          <p:nvPr/>
        </p:nvSpPr>
        <p:spPr>
          <a:xfrm>
            <a:off x="526680" y="2377080"/>
            <a:ext cx="9071280" cy="946080"/>
          </a:xfrm>
          <a:prstGeom prst="rect">
            <a:avLst/>
          </a:prstGeom>
          <a:noFill/>
          <a:ln w="0">
            <a:noFill/>
          </a:ln>
        </p:spPr>
        <p:style>
          <a:lnRef idx="0"/>
          <a:fillRef idx="0"/>
          <a:effectRef idx="0"/>
          <a:fontRef idx="minor"/>
        </p:style>
      </p:sp>
      <p:sp>
        <p:nvSpPr>
          <p:cNvPr id="86" name="TextBox 3"/>
          <p:cNvSpPr/>
          <p:nvPr/>
        </p:nvSpPr>
        <p:spPr>
          <a:xfrm>
            <a:off x="526680" y="2377080"/>
            <a:ext cx="9071280" cy="946080"/>
          </a:xfrm>
          <a:prstGeom prst="rect">
            <a:avLst/>
          </a:prstGeom>
          <a:noFill/>
          <a:ln w="0">
            <a:noFill/>
          </a:ln>
        </p:spPr>
        <p:style>
          <a:lnRef idx="0"/>
          <a:fillRef idx="0"/>
          <a:effectRef idx="0"/>
          <a:fontRef idx="minor"/>
        </p:style>
      </p:sp>
      <p:sp>
        <p:nvSpPr>
          <p:cNvPr id="87" name="TextBox 4"/>
          <p:cNvSpPr/>
          <p:nvPr/>
        </p:nvSpPr>
        <p:spPr>
          <a:xfrm>
            <a:off x="526320" y="2376720"/>
            <a:ext cx="9071280" cy="946080"/>
          </a:xfrm>
          <a:prstGeom prst="rect">
            <a:avLst/>
          </a:prstGeom>
          <a:noFill/>
          <a:ln w="0">
            <a:noFill/>
          </a:ln>
        </p:spPr>
        <p:style>
          <a:lnRef idx="0"/>
          <a:fillRef idx="0"/>
          <a:effectRef idx="0"/>
          <a:fontRef idx="minor"/>
        </p:style>
      </p:sp>
      <p:sp>
        <p:nvSpPr>
          <p:cNvPr id="88" name="TextBox 5"/>
          <p:cNvSpPr/>
          <p:nvPr/>
        </p:nvSpPr>
        <p:spPr>
          <a:xfrm>
            <a:off x="526680" y="2377080"/>
            <a:ext cx="9071280" cy="946080"/>
          </a:xfrm>
          <a:prstGeom prst="rect">
            <a:avLst/>
          </a:prstGeom>
          <a:noFill/>
          <a:ln w="0">
            <a:noFill/>
          </a:ln>
        </p:spPr>
        <p:style>
          <a:lnRef idx="0"/>
          <a:fillRef idx="0"/>
          <a:effectRef idx="0"/>
          <a:fontRef idx="minor"/>
        </p:style>
      </p:sp>
      <p:sp>
        <p:nvSpPr>
          <p:cNvPr id="89" name="TextBox 6"/>
          <p:cNvSpPr/>
          <p:nvPr/>
        </p:nvSpPr>
        <p:spPr>
          <a:xfrm>
            <a:off x="1980000" y="1837800"/>
            <a:ext cx="6479640" cy="176184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r>
              <a:rPr b="0" lang="tr-TR" sz="3300" spc="-1" strike="noStrike">
                <a:solidFill>
                  <a:srgbClr val="000000"/>
                </a:solidFill>
                <a:latin typeface="Times New Roman"/>
                <a:ea typeface="Microsoft YaHei"/>
              </a:rPr>
              <a:t>PATİKA – INNOVA JAVA SPRİNG</a:t>
            </a:r>
            <a:endParaRPr b="0" lang="tr-TR" sz="3300" spc="-1" strike="noStrike">
              <a:latin typeface="Arial"/>
            </a:endParaRPr>
          </a:p>
          <a:p>
            <a:pPr algn="ctr">
              <a:lnSpc>
                <a:spcPct val="100000"/>
              </a:lnSpc>
              <a:buNone/>
            </a:pPr>
            <a:r>
              <a:rPr b="0" lang="tr-TR" sz="3300" spc="-1" strike="noStrike">
                <a:solidFill>
                  <a:srgbClr val="000000"/>
                </a:solidFill>
                <a:latin typeface="Times New Roman"/>
                <a:ea typeface="Microsoft YaHei"/>
              </a:rPr>
              <a:t>ODEV – 1</a:t>
            </a:r>
            <a:endParaRPr b="0" lang="tr-TR" sz="3300" spc="-1" strike="noStrike">
              <a:latin typeface="Arial"/>
            </a:endParaRPr>
          </a:p>
          <a:p>
            <a:pPr>
              <a:lnSpc>
                <a:spcPct val="100000"/>
              </a:lnSpc>
              <a:buNone/>
            </a:pPr>
            <a:endParaRPr b="0" lang="tr-TR" sz="3300" spc="-1" strike="noStrike">
              <a:latin typeface="Arial"/>
            </a:endParaRPr>
          </a:p>
          <a:p>
            <a:pPr algn="ctr">
              <a:lnSpc>
                <a:spcPct val="100000"/>
              </a:lnSpc>
              <a:buNone/>
            </a:pPr>
            <a:r>
              <a:rPr b="0" lang="tr-TR" sz="2000" spc="-1" strike="noStrike">
                <a:solidFill>
                  <a:srgbClr val="000000"/>
                </a:solidFill>
                <a:latin typeface="Times New Roman"/>
                <a:ea typeface="Microsoft YaHei"/>
              </a:rPr>
              <a:t>Bekir Gürkan Güldaş </a:t>
            </a:r>
            <a:endParaRPr b="0" lang="tr-TR" sz="2000" spc="-1" strike="noStrike">
              <a:latin typeface="Arial"/>
            </a:endParaRPr>
          </a:p>
        </p:txBody>
      </p:sp>
      <p:sp>
        <p:nvSpPr>
          <p:cNvPr id="90" name="TextBox 7"/>
          <p:cNvSpPr/>
          <p:nvPr/>
        </p:nvSpPr>
        <p:spPr>
          <a:xfrm>
            <a:off x="7920000" y="360000"/>
            <a:ext cx="1320480" cy="601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tr-TR" sz="1800" spc="-1" strike="noStrike">
                <a:solidFill>
                  <a:srgbClr val="000000"/>
                </a:solidFill>
                <a:latin typeface="Arial"/>
                <a:ea typeface="Microsoft YaHei"/>
              </a:rPr>
              <a:t>08.01.2022</a:t>
            </a:r>
            <a:endParaRPr b="0" lang="tr-TR" sz="1800" spc="-1" strike="noStrike">
              <a:latin typeface="Arial"/>
            </a:endParaRPr>
          </a:p>
          <a:p>
            <a:pPr>
              <a:lnSpc>
                <a:spcPct val="100000"/>
              </a:lnSpc>
              <a:buNone/>
            </a:pPr>
            <a:endParaRPr b="0" lang="tr-TR"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Box 1"/>
          <p:cNvSpPr/>
          <p:nvPr/>
        </p:nvSpPr>
        <p:spPr>
          <a:xfrm>
            <a:off x="526320" y="2376720"/>
            <a:ext cx="9071280" cy="946080"/>
          </a:xfrm>
          <a:prstGeom prst="rect">
            <a:avLst/>
          </a:prstGeom>
          <a:noFill/>
          <a:ln w="0">
            <a:noFill/>
          </a:ln>
        </p:spPr>
        <p:style>
          <a:lnRef idx="0"/>
          <a:fillRef idx="0"/>
          <a:effectRef idx="0"/>
          <a:fontRef idx="minor"/>
        </p:style>
      </p:sp>
      <p:sp>
        <p:nvSpPr>
          <p:cNvPr id="132" name="TextBox 2"/>
          <p:cNvSpPr/>
          <p:nvPr/>
        </p:nvSpPr>
        <p:spPr>
          <a:xfrm>
            <a:off x="526680" y="2377080"/>
            <a:ext cx="9071280" cy="946080"/>
          </a:xfrm>
          <a:prstGeom prst="rect">
            <a:avLst/>
          </a:prstGeom>
          <a:noFill/>
          <a:ln w="0">
            <a:noFill/>
          </a:ln>
        </p:spPr>
        <p:style>
          <a:lnRef idx="0"/>
          <a:fillRef idx="0"/>
          <a:effectRef idx="0"/>
          <a:fontRef idx="minor"/>
        </p:style>
      </p:sp>
      <p:sp>
        <p:nvSpPr>
          <p:cNvPr id="133" name="TextBox 3"/>
          <p:cNvSpPr/>
          <p:nvPr/>
        </p:nvSpPr>
        <p:spPr>
          <a:xfrm>
            <a:off x="526680" y="2377080"/>
            <a:ext cx="9071280" cy="946080"/>
          </a:xfrm>
          <a:prstGeom prst="rect">
            <a:avLst/>
          </a:prstGeom>
          <a:noFill/>
          <a:ln w="0">
            <a:noFill/>
          </a:ln>
        </p:spPr>
        <p:style>
          <a:lnRef idx="0"/>
          <a:fillRef idx="0"/>
          <a:effectRef idx="0"/>
          <a:fontRef idx="minor"/>
        </p:style>
      </p:sp>
      <p:sp>
        <p:nvSpPr>
          <p:cNvPr id="134" name="TextBox 4"/>
          <p:cNvSpPr/>
          <p:nvPr/>
        </p:nvSpPr>
        <p:spPr>
          <a:xfrm>
            <a:off x="526320" y="2376720"/>
            <a:ext cx="9071280" cy="946080"/>
          </a:xfrm>
          <a:prstGeom prst="rect">
            <a:avLst/>
          </a:prstGeom>
          <a:noFill/>
          <a:ln w="0">
            <a:noFill/>
          </a:ln>
        </p:spPr>
        <p:style>
          <a:lnRef idx="0"/>
          <a:fillRef idx="0"/>
          <a:effectRef idx="0"/>
          <a:fontRef idx="minor"/>
        </p:style>
      </p:sp>
      <p:sp>
        <p:nvSpPr>
          <p:cNvPr id="135" name="TextBox 5"/>
          <p:cNvSpPr/>
          <p:nvPr/>
        </p:nvSpPr>
        <p:spPr>
          <a:xfrm>
            <a:off x="526680" y="2377080"/>
            <a:ext cx="9071280" cy="946080"/>
          </a:xfrm>
          <a:prstGeom prst="rect">
            <a:avLst/>
          </a:prstGeom>
          <a:noFill/>
          <a:ln w="0">
            <a:noFill/>
          </a:ln>
        </p:spPr>
        <p:style>
          <a:lnRef idx="0"/>
          <a:fillRef idx="0"/>
          <a:effectRef idx="0"/>
          <a:fontRef idx="minor"/>
        </p:style>
      </p:sp>
      <p:sp>
        <p:nvSpPr>
          <p:cNvPr id="136" name="TextBox 6"/>
          <p:cNvSpPr/>
          <p:nvPr/>
        </p:nvSpPr>
        <p:spPr>
          <a:xfrm>
            <a:off x="526680" y="2377080"/>
            <a:ext cx="9071280" cy="946080"/>
          </a:xfrm>
          <a:prstGeom prst="rect">
            <a:avLst/>
          </a:prstGeom>
          <a:noFill/>
          <a:ln w="0">
            <a:noFill/>
          </a:ln>
        </p:spPr>
        <p:style>
          <a:lnRef idx="0"/>
          <a:fillRef idx="0"/>
          <a:effectRef idx="0"/>
          <a:fontRef idx="minor"/>
        </p:style>
      </p:sp>
      <p:pic>
        <p:nvPicPr>
          <p:cNvPr id="137" name="Resim 7" descr=""/>
          <p:cNvPicPr/>
          <p:nvPr/>
        </p:nvPicPr>
        <p:blipFill>
          <a:blip r:embed="rId1"/>
          <a:stretch/>
        </p:blipFill>
        <p:spPr>
          <a:xfrm>
            <a:off x="3172320" y="2880000"/>
            <a:ext cx="3495600" cy="2519640"/>
          </a:xfrm>
          <a:prstGeom prst="rect">
            <a:avLst/>
          </a:prstGeom>
          <a:ln w="12600">
            <a:noFill/>
          </a:ln>
        </p:spPr>
      </p:pic>
      <p:sp>
        <p:nvSpPr>
          <p:cNvPr id="138" name="TextBox 8"/>
          <p:cNvSpPr/>
          <p:nvPr/>
        </p:nvSpPr>
        <p:spPr>
          <a:xfrm>
            <a:off x="1585800" y="1475640"/>
            <a:ext cx="6839640" cy="121788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tr-TR" sz="1800" spc="-1" strike="noStrike">
                <a:solidFill>
                  <a:srgbClr val="000000"/>
                </a:solidFill>
                <a:latin typeface="Calibri"/>
              </a:rPr>
              <a:t>Bir Java programında compile işlemi sonrası bytecode ismi verilen bir ara sürüm oluşur. Tek derleme işlemi Java sınıflarının bytekoda dönüştürülmesi esnasında yapılmaz. JVM bünyesinde de bytekodun makine koduna dönüştürüldüğü bir derleme gerçekleştirilir.</a:t>
            </a:r>
            <a:endParaRPr b="0" lang="tr-TR" sz="1800" spc="-1" strike="noStrike">
              <a:latin typeface="Arial"/>
            </a:endParaRPr>
          </a:p>
        </p:txBody>
      </p:sp>
      <p:sp>
        <p:nvSpPr>
          <p:cNvPr id="139" name="TextBox 9"/>
          <p:cNvSpPr/>
          <p:nvPr/>
        </p:nvSpPr>
        <p:spPr>
          <a:xfrm>
            <a:off x="469800" y="207000"/>
            <a:ext cx="9071280" cy="946080"/>
          </a:xfrm>
          <a:prstGeom prst="rect">
            <a:avLst/>
          </a:prstGeom>
          <a:noFill/>
          <a:ln w="0">
            <a:noFill/>
          </a:ln>
        </p:spPr>
        <p:style>
          <a:lnRef idx="0"/>
          <a:fillRef idx="0"/>
          <a:effectRef idx="0"/>
          <a:fontRef idx="minor"/>
        </p:style>
        <p:txBody>
          <a:bodyPr lIns="90000" rIns="90000" tIns="45000" bIns="45000" anchor="ctr" anchorCtr="1">
            <a:noAutofit/>
          </a:bodyPr>
          <a:p>
            <a:pPr algn="ctr">
              <a:lnSpc>
                <a:spcPct val="100000"/>
              </a:lnSpc>
              <a:buNone/>
            </a:pPr>
            <a:r>
              <a:rPr b="0" lang="tr-TR" sz="3200" spc="-1" strike="noStrike">
                <a:solidFill>
                  <a:srgbClr val="000000"/>
                </a:solidFill>
                <a:latin typeface="Times New Roman"/>
                <a:ea typeface="Microsoft YaHei"/>
              </a:rPr>
              <a:t>5.3. JVM (Java Virtual Machine)</a:t>
            </a:r>
            <a:endParaRPr b="0" lang="tr-TR"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Metin kutusu 2"/>
          <p:cNvSpPr/>
          <p:nvPr/>
        </p:nvSpPr>
        <p:spPr>
          <a:xfrm>
            <a:off x="1622160" y="1803240"/>
            <a:ext cx="6979680" cy="147708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tr-TR" sz="1800" spc="-1" strike="noStrike">
                <a:solidFill>
                  <a:srgbClr val="000000"/>
                </a:solidFill>
                <a:latin typeface="Calibri"/>
              </a:rPr>
              <a:t>JVM bünyesinde de bytekodun makine koduna dönüştürüldüğü bir derleme gerçekleştirilir. Bu işleme Just in time (JIT) compilation ismi verilmektedir. JIT ile derlenen uygulamalar AOT ile derlenen uygulamalara göre daha yavaş çalışır ancak JIT ile derlenen uygulamalar platform bağımsızdır.</a:t>
            </a:r>
            <a:endParaRPr b="0" lang="tr-TR" sz="1800" spc="-1" strike="noStrike">
              <a:latin typeface="Arial"/>
            </a:endParaRPr>
          </a:p>
        </p:txBody>
      </p:sp>
      <p:sp>
        <p:nvSpPr>
          <p:cNvPr id="141" name="TextBox 9"/>
          <p:cNvSpPr/>
          <p:nvPr/>
        </p:nvSpPr>
        <p:spPr>
          <a:xfrm>
            <a:off x="469800" y="407520"/>
            <a:ext cx="9071280" cy="545040"/>
          </a:xfrm>
          <a:prstGeom prst="rect">
            <a:avLst/>
          </a:prstGeom>
          <a:noFill/>
          <a:ln w="0">
            <a:noFill/>
          </a:ln>
        </p:spPr>
        <p:style>
          <a:lnRef idx="0"/>
          <a:fillRef idx="0"/>
          <a:effectRef idx="0"/>
          <a:fontRef idx="minor"/>
        </p:style>
        <p:txBody>
          <a:bodyPr lIns="90000" rIns="90000" tIns="45000" bIns="45000" anchor="ctr" anchorCtr="1">
            <a:noAutofit/>
          </a:bodyPr>
          <a:p>
            <a:pPr algn="ctr">
              <a:lnSpc>
                <a:spcPct val="100000"/>
              </a:lnSpc>
              <a:buNone/>
            </a:pPr>
            <a:r>
              <a:rPr b="0" lang="tr-TR" sz="3200" spc="-1" strike="noStrike">
                <a:solidFill>
                  <a:srgbClr val="000000"/>
                </a:solidFill>
                <a:latin typeface="Times New Roman"/>
                <a:ea typeface="Microsoft YaHei"/>
              </a:rPr>
              <a:t>5.4. JIT (Just in Time Compiler)</a:t>
            </a:r>
            <a:endParaRPr b="0" lang="tr-TR"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2" name="Resim 10" descr=""/>
          <p:cNvPicPr/>
          <p:nvPr/>
        </p:nvPicPr>
        <p:blipFill>
          <a:blip r:embed="rId1"/>
          <a:stretch/>
        </p:blipFill>
        <p:spPr>
          <a:xfrm>
            <a:off x="1645560" y="2520000"/>
            <a:ext cx="6720120" cy="3150360"/>
          </a:xfrm>
          <a:prstGeom prst="rect">
            <a:avLst/>
          </a:prstGeom>
          <a:ln w="12600">
            <a:noFill/>
          </a:ln>
        </p:spPr>
      </p:pic>
      <p:sp>
        <p:nvSpPr>
          <p:cNvPr id="143" name="Metin kutusu 2"/>
          <p:cNvSpPr/>
          <p:nvPr/>
        </p:nvSpPr>
        <p:spPr>
          <a:xfrm>
            <a:off x="1504800" y="1125720"/>
            <a:ext cx="7070760" cy="175392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tr-TR" sz="1800" spc="-1" strike="noStrike">
                <a:solidFill>
                  <a:srgbClr val="000000"/>
                </a:solidFill>
                <a:latin typeface="Calibri"/>
              </a:rPr>
              <a:t>Programdaki aktif fonksiyonların Stack frame‘lerini üst üste yığın halinde saklar, fonksiyon bitince de o fonksiyonun Stack frame‘i Stack hafızadan çıkarılır (pop), Stack frame‘i Fonksiyonun parametrelerinin ve local(yerel) değişkenlerinin tümünü içerir. Bu memory, geliştirici tarafından değil, compiler tarafından yönetilir. Stack’teki bilgiler kodunuzun derleme aşamasında, direk bellek içine yerleştirilir.</a:t>
            </a:r>
            <a:endParaRPr b="0" lang="tr-TR" sz="1800" spc="-1" strike="noStrike">
              <a:latin typeface="Arial"/>
            </a:endParaRPr>
          </a:p>
        </p:txBody>
      </p:sp>
      <p:sp>
        <p:nvSpPr>
          <p:cNvPr id="144" name="TextBox 9"/>
          <p:cNvSpPr/>
          <p:nvPr/>
        </p:nvSpPr>
        <p:spPr>
          <a:xfrm>
            <a:off x="469800" y="407520"/>
            <a:ext cx="9071280" cy="545040"/>
          </a:xfrm>
          <a:prstGeom prst="rect">
            <a:avLst/>
          </a:prstGeom>
          <a:noFill/>
          <a:ln w="0">
            <a:noFill/>
          </a:ln>
        </p:spPr>
        <p:style>
          <a:lnRef idx="0"/>
          <a:fillRef idx="0"/>
          <a:effectRef idx="0"/>
          <a:fontRef idx="minor"/>
        </p:style>
        <p:txBody>
          <a:bodyPr lIns="90000" rIns="90000" tIns="45000" bIns="45000" anchor="ctr" anchorCtr="1">
            <a:noAutofit/>
          </a:bodyPr>
          <a:p>
            <a:pPr algn="ctr">
              <a:lnSpc>
                <a:spcPct val="100000"/>
              </a:lnSpc>
              <a:buNone/>
            </a:pPr>
            <a:r>
              <a:rPr b="0" lang="tr-TR" sz="3200" spc="-1" strike="noStrike">
                <a:solidFill>
                  <a:srgbClr val="000000"/>
                </a:solidFill>
                <a:latin typeface="Times New Roman"/>
                <a:ea typeface="Microsoft YaHei"/>
              </a:rPr>
              <a:t>6. Stack Hafıza</a:t>
            </a:r>
            <a:endParaRPr b="0" lang="tr-TR" sz="3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Metin kutusu 4"/>
          <p:cNvSpPr/>
          <p:nvPr/>
        </p:nvSpPr>
        <p:spPr>
          <a:xfrm>
            <a:off x="1458360" y="1504440"/>
            <a:ext cx="7083720" cy="147708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tr-TR" sz="1800" spc="-1" strike="noStrike">
                <a:solidFill>
                  <a:srgbClr val="000000"/>
                </a:solidFill>
                <a:latin typeface="Calibri"/>
              </a:rPr>
              <a:t>Bellek üzerinde yer tahsisi yapılan belli bir bölümdür. Boyut olarak herhangi bir kısıtlama yoktur. Heap de ayrılan veriye erişim kısıtlı değildir yani veri silinmediği taktirde istenilen yerde ayrılan verinin saklanıldığı yerin adresi ile o veriye erişebilir. Heap’teki bellek kullanımı compiler tarafından değil, geliştiriciler tarafından kontrol edilir.</a:t>
            </a:r>
            <a:endParaRPr b="0" lang="tr-TR" sz="1800" spc="-1" strike="noStrike">
              <a:latin typeface="Arial"/>
            </a:endParaRPr>
          </a:p>
        </p:txBody>
      </p:sp>
      <p:sp>
        <p:nvSpPr>
          <p:cNvPr id="146" name="TextBox 9"/>
          <p:cNvSpPr/>
          <p:nvPr/>
        </p:nvSpPr>
        <p:spPr>
          <a:xfrm>
            <a:off x="469800" y="407520"/>
            <a:ext cx="9071280" cy="545040"/>
          </a:xfrm>
          <a:prstGeom prst="rect">
            <a:avLst/>
          </a:prstGeom>
          <a:noFill/>
          <a:ln w="0">
            <a:noFill/>
          </a:ln>
        </p:spPr>
        <p:style>
          <a:lnRef idx="0"/>
          <a:fillRef idx="0"/>
          <a:effectRef idx="0"/>
          <a:fontRef idx="minor"/>
        </p:style>
        <p:txBody>
          <a:bodyPr lIns="90000" rIns="90000" tIns="45000" bIns="45000" anchor="ctr" anchorCtr="1">
            <a:noAutofit/>
          </a:bodyPr>
          <a:p>
            <a:pPr algn="ctr">
              <a:lnSpc>
                <a:spcPct val="100000"/>
              </a:lnSpc>
              <a:buNone/>
            </a:pPr>
            <a:r>
              <a:rPr b="0" lang="tr-TR" sz="3200" spc="-1" strike="noStrike">
                <a:solidFill>
                  <a:srgbClr val="000000"/>
                </a:solidFill>
                <a:latin typeface="Times New Roman"/>
                <a:ea typeface="Microsoft YaHei"/>
              </a:rPr>
              <a:t>6.1. Heap Hafıza</a:t>
            </a:r>
            <a:endParaRPr b="0" lang="tr-TR" sz="3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Metin kutusu 2"/>
          <p:cNvSpPr/>
          <p:nvPr/>
        </p:nvSpPr>
        <p:spPr>
          <a:xfrm>
            <a:off x="1290960" y="1273680"/>
            <a:ext cx="7355520" cy="147708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tr-TR" sz="1800" spc="-1" strike="noStrike">
                <a:solidFill>
                  <a:srgbClr val="000000"/>
                </a:solidFill>
                <a:latin typeface="Calibri"/>
              </a:rPr>
              <a:t>Serializable, bir değerin byte dizisine dönüştürülüp disk üzerinde hard copy olarak saklanabilmesidir. Nesnenin serileştirilmesi için Serializable interfacesini implement etmesi gerekir. Java serileştirmeyle beraber 2 temel sınıf sunar. ObjectInputStream ve ObjectOutputStream adı verilen bu iki sınıf ile, Serializable interfaceini uygulayan herhangi bir sınıf serileştirilebilir.</a:t>
            </a:r>
            <a:endParaRPr b="0" lang="tr-TR" sz="1800" spc="-1" strike="noStrike">
              <a:latin typeface="Arial"/>
            </a:endParaRPr>
          </a:p>
        </p:txBody>
      </p:sp>
      <p:sp>
        <p:nvSpPr>
          <p:cNvPr id="148" name="Metin kutusu 4"/>
          <p:cNvSpPr/>
          <p:nvPr/>
        </p:nvSpPr>
        <p:spPr>
          <a:xfrm>
            <a:off x="1290960" y="3205800"/>
            <a:ext cx="7355520" cy="119988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tr-TR" sz="1800" spc="-1" strike="noStrike">
                <a:solidFill>
                  <a:srgbClr val="000000"/>
                </a:solidFill>
                <a:latin typeface="Calibri"/>
              </a:rPr>
              <a:t>Bu iki sınıfdan ilki olan ObjectInputStream, ObjectInput interfaceini uygular ve serileştrilen nesneyi tekrar akışdan okumak için kullanılır. ObjectInputStream adındaki diğer sınıf, ObjectOutput interfaceini uygular ve herhangi bir nesneyi akışa yazdırmak için kullanılır.</a:t>
            </a:r>
            <a:endParaRPr b="0" lang="tr-TR" sz="1800" spc="-1" strike="noStrike">
              <a:latin typeface="Arial"/>
            </a:endParaRPr>
          </a:p>
        </p:txBody>
      </p:sp>
      <p:sp>
        <p:nvSpPr>
          <p:cNvPr id="149" name="TextBox 9"/>
          <p:cNvSpPr/>
          <p:nvPr/>
        </p:nvSpPr>
        <p:spPr>
          <a:xfrm>
            <a:off x="469800" y="407520"/>
            <a:ext cx="9071280" cy="545040"/>
          </a:xfrm>
          <a:prstGeom prst="rect">
            <a:avLst/>
          </a:prstGeom>
          <a:noFill/>
          <a:ln w="0">
            <a:noFill/>
          </a:ln>
        </p:spPr>
        <p:style>
          <a:lnRef idx="0"/>
          <a:fillRef idx="0"/>
          <a:effectRef idx="0"/>
          <a:fontRef idx="minor"/>
        </p:style>
        <p:txBody>
          <a:bodyPr lIns="90000" rIns="90000" tIns="45000" bIns="45000" anchor="ctr" anchorCtr="1">
            <a:noAutofit/>
          </a:bodyPr>
          <a:p>
            <a:pPr algn="ctr">
              <a:lnSpc>
                <a:spcPct val="100000"/>
              </a:lnSpc>
              <a:buNone/>
            </a:pPr>
            <a:r>
              <a:rPr b="0" lang="tr-TR" sz="3200" spc="-1" strike="noStrike">
                <a:solidFill>
                  <a:srgbClr val="000000"/>
                </a:solidFill>
                <a:latin typeface="Times New Roman"/>
                <a:ea typeface="Microsoft YaHei"/>
              </a:rPr>
              <a:t>7. Serileştirme</a:t>
            </a:r>
            <a:endParaRPr b="0" lang="tr-TR" sz="3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Box 12"/>
          <p:cNvSpPr/>
          <p:nvPr/>
        </p:nvSpPr>
        <p:spPr>
          <a:xfrm>
            <a:off x="470160" y="407880"/>
            <a:ext cx="9071280" cy="545040"/>
          </a:xfrm>
          <a:prstGeom prst="rect">
            <a:avLst/>
          </a:prstGeom>
          <a:noFill/>
          <a:ln w="0">
            <a:noFill/>
          </a:ln>
        </p:spPr>
        <p:style>
          <a:lnRef idx="0"/>
          <a:fillRef idx="0"/>
          <a:effectRef idx="0"/>
          <a:fontRef idx="minor"/>
        </p:style>
        <p:txBody>
          <a:bodyPr lIns="90000" rIns="90000" tIns="45000" bIns="45000" anchor="ctr" anchorCtr="1">
            <a:noAutofit/>
          </a:bodyPr>
          <a:p>
            <a:pPr algn="ctr">
              <a:lnSpc>
                <a:spcPct val="100000"/>
              </a:lnSpc>
              <a:buNone/>
            </a:pPr>
            <a:r>
              <a:rPr b="0" lang="tr-TR" sz="3200" spc="-1" strike="noStrike">
                <a:solidFill>
                  <a:srgbClr val="000000"/>
                </a:solidFill>
                <a:latin typeface="Times New Roman"/>
                <a:ea typeface="Microsoft YaHei"/>
              </a:rPr>
              <a:t>8. Java 8</a:t>
            </a:r>
            <a:endParaRPr b="0" lang="tr-TR" sz="3200" spc="-1" strike="noStrike">
              <a:latin typeface="Arial"/>
            </a:endParaRPr>
          </a:p>
        </p:txBody>
      </p:sp>
      <p:sp>
        <p:nvSpPr>
          <p:cNvPr id="151" name=""/>
          <p:cNvSpPr/>
          <p:nvPr/>
        </p:nvSpPr>
        <p:spPr>
          <a:xfrm>
            <a:off x="1260000" y="1490040"/>
            <a:ext cx="7199640" cy="26496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tr-TR" sz="1800" spc="-1" strike="noStrike">
                <a:latin typeface="Arial"/>
              </a:rPr>
              <a:t>Java 8 ile gelen yenilikler genel olarak aşağıdaki şekilde listeleyebilir; </a:t>
            </a:r>
            <a:endParaRPr b="0" lang="tr-TR" sz="1800" spc="-1" strike="noStrike">
              <a:latin typeface="Arial"/>
            </a:endParaRPr>
          </a:p>
          <a:p>
            <a:pPr>
              <a:lnSpc>
                <a:spcPct val="100000"/>
              </a:lnSpc>
              <a:buNone/>
            </a:pPr>
            <a:endParaRPr b="0" lang="tr-TR" sz="1800" spc="-1" strike="noStrike">
              <a:latin typeface="Arial"/>
            </a:endParaRPr>
          </a:p>
          <a:p>
            <a:pPr marL="216000" indent="-216000">
              <a:lnSpc>
                <a:spcPct val="100000"/>
              </a:lnSpc>
              <a:buClr>
                <a:srgbClr val="000000"/>
              </a:buClr>
              <a:buSzPct val="45000"/>
              <a:buFont typeface="Wingdings" charset="2"/>
              <a:buChar char=""/>
            </a:pPr>
            <a:r>
              <a:rPr b="0" lang="tr-TR" sz="1800" spc="-1" strike="noStrike">
                <a:latin typeface="Arial"/>
              </a:rPr>
              <a:t>Lambda expressions</a:t>
            </a:r>
            <a:endParaRPr b="0" lang="tr-TR" sz="1800" spc="-1" strike="noStrike">
              <a:latin typeface="Arial"/>
            </a:endParaRPr>
          </a:p>
          <a:p>
            <a:pPr marL="216000" indent="-216000">
              <a:lnSpc>
                <a:spcPct val="100000"/>
              </a:lnSpc>
              <a:buClr>
                <a:srgbClr val="000000"/>
              </a:buClr>
              <a:buSzPct val="45000"/>
              <a:buFont typeface="Wingdings" charset="2"/>
              <a:buChar char=""/>
            </a:pPr>
            <a:r>
              <a:rPr b="0" lang="tr-TR" sz="1800" spc="-1" strike="noStrike">
                <a:latin typeface="Arial"/>
              </a:rPr>
              <a:t>Functional interfaces</a:t>
            </a:r>
            <a:endParaRPr b="0" lang="tr-TR" sz="1800" spc="-1" strike="noStrike">
              <a:latin typeface="Arial"/>
            </a:endParaRPr>
          </a:p>
          <a:p>
            <a:pPr marL="216000" indent="-216000">
              <a:lnSpc>
                <a:spcPct val="100000"/>
              </a:lnSpc>
              <a:buClr>
                <a:srgbClr val="000000"/>
              </a:buClr>
              <a:buSzPct val="45000"/>
              <a:buFont typeface="Wingdings" charset="2"/>
              <a:buChar char=""/>
            </a:pPr>
            <a:r>
              <a:rPr b="0" lang="tr-TR" sz="1800" spc="-1" strike="noStrike">
                <a:latin typeface="Arial"/>
              </a:rPr>
              <a:t>Method references</a:t>
            </a:r>
            <a:endParaRPr b="0" lang="tr-TR" sz="1800" spc="-1" strike="noStrike">
              <a:latin typeface="Arial"/>
            </a:endParaRPr>
          </a:p>
          <a:p>
            <a:pPr marL="216000" indent="-216000">
              <a:lnSpc>
                <a:spcPct val="100000"/>
              </a:lnSpc>
              <a:buClr>
                <a:srgbClr val="000000"/>
              </a:buClr>
              <a:buSzPct val="45000"/>
              <a:buFont typeface="Wingdings" charset="2"/>
              <a:buChar char=""/>
            </a:pPr>
            <a:r>
              <a:rPr b="0" lang="tr-TR" sz="1800" spc="-1" strike="noStrike">
                <a:latin typeface="Arial"/>
              </a:rPr>
              <a:t>Stream API</a:t>
            </a:r>
            <a:endParaRPr b="0" lang="tr-TR" sz="1800" spc="-1" strike="noStrike">
              <a:latin typeface="Arial"/>
            </a:endParaRPr>
          </a:p>
          <a:p>
            <a:pPr marL="216000" indent="-216000">
              <a:lnSpc>
                <a:spcPct val="100000"/>
              </a:lnSpc>
              <a:buClr>
                <a:srgbClr val="000000"/>
              </a:buClr>
              <a:buSzPct val="45000"/>
              <a:buFont typeface="Wingdings" charset="2"/>
              <a:buChar char=""/>
            </a:pPr>
            <a:r>
              <a:rPr b="0" lang="tr-TR" sz="1800" spc="-1" strike="noStrike">
                <a:latin typeface="Arial"/>
              </a:rPr>
              <a:t>Optional Class</a:t>
            </a:r>
            <a:endParaRPr b="0" lang="tr-TR" sz="1800" spc="-1" strike="noStrike">
              <a:latin typeface="Arial"/>
            </a:endParaRPr>
          </a:p>
          <a:p>
            <a:pPr marL="216000" indent="-216000">
              <a:lnSpc>
                <a:spcPct val="100000"/>
              </a:lnSpc>
              <a:buClr>
                <a:srgbClr val="000000"/>
              </a:buClr>
              <a:buSzPct val="45000"/>
              <a:buFont typeface="Wingdings" charset="2"/>
              <a:buChar char=""/>
            </a:pPr>
            <a:r>
              <a:rPr b="0" lang="tr-TR" sz="1800" spc="-1" strike="noStrike">
                <a:latin typeface="Arial"/>
              </a:rPr>
              <a:t>Concurrency Improvement</a:t>
            </a:r>
            <a:endParaRPr b="0" lang="tr-TR" sz="1800" spc="-1" strike="noStrike">
              <a:latin typeface="Arial"/>
            </a:endParaRPr>
          </a:p>
          <a:p>
            <a:pPr marL="216000" indent="-216000">
              <a:lnSpc>
                <a:spcPct val="100000"/>
              </a:lnSpc>
              <a:buClr>
                <a:srgbClr val="000000"/>
              </a:buClr>
              <a:buSzPct val="45000"/>
              <a:buFont typeface="Wingdings" charset="2"/>
              <a:buChar char=""/>
            </a:pPr>
            <a:r>
              <a:rPr b="0" lang="tr-TR" sz="1800" spc="-1" strike="noStrike">
                <a:latin typeface="Arial"/>
              </a:rPr>
              <a:t>Default Methods</a:t>
            </a:r>
            <a:endParaRPr b="0" lang="tr-TR" sz="1800" spc="-1" strike="noStrike">
              <a:latin typeface="Arial"/>
            </a:endParaRPr>
          </a:p>
          <a:p>
            <a:pPr marL="216000" indent="-216000">
              <a:lnSpc>
                <a:spcPct val="100000"/>
              </a:lnSpc>
              <a:buClr>
                <a:srgbClr val="000000"/>
              </a:buClr>
              <a:buSzPct val="45000"/>
              <a:buFont typeface="Wingdings" charset="2"/>
              <a:buChar char=""/>
            </a:pPr>
            <a:r>
              <a:rPr b="0" lang="tr-TR" sz="1800" spc="-1" strike="noStrike">
                <a:latin typeface="Arial"/>
                <a:ea typeface="Microsoft YaHei"/>
              </a:rPr>
              <a:t>JDBC Improvement</a:t>
            </a:r>
            <a:endParaRPr b="0" lang="tr-TR"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Box 13"/>
          <p:cNvSpPr/>
          <p:nvPr/>
        </p:nvSpPr>
        <p:spPr>
          <a:xfrm>
            <a:off x="470520" y="408240"/>
            <a:ext cx="9071280" cy="545040"/>
          </a:xfrm>
          <a:prstGeom prst="rect">
            <a:avLst/>
          </a:prstGeom>
          <a:noFill/>
          <a:ln w="0">
            <a:noFill/>
          </a:ln>
        </p:spPr>
        <p:style>
          <a:lnRef idx="0"/>
          <a:fillRef idx="0"/>
          <a:effectRef idx="0"/>
          <a:fontRef idx="minor"/>
        </p:style>
        <p:txBody>
          <a:bodyPr lIns="90000" rIns="90000" tIns="45000" bIns="45000" anchor="ctr" anchorCtr="1">
            <a:noAutofit/>
          </a:bodyPr>
          <a:p>
            <a:pPr marL="216000" indent="-216000" algn="ctr">
              <a:lnSpc>
                <a:spcPct val="100000"/>
              </a:lnSpc>
              <a:buClr>
                <a:srgbClr val="000000"/>
              </a:buClr>
              <a:buSzPct val="45000"/>
              <a:buFont typeface="Wingdings" charset="2"/>
              <a:buChar char=""/>
            </a:pPr>
            <a:r>
              <a:rPr b="0" lang="tr-TR" sz="3200" spc="-1" strike="noStrike">
                <a:solidFill>
                  <a:srgbClr val="000000"/>
                </a:solidFill>
                <a:latin typeface="Times New Roman"/>
                <a:ea typeface="Microsoft YaHei"/>
              </a:rPr>
              <a:t>8.1. Lambda Expressions</a:t>
            </a:r>
            <a:endParaRPr b="0" lang="tr-TR" sz="3200" spc="-1" strike="noStrike">
              <a:latin typeface="Arial"/>
            </a:endParaRPr>
          </a:p>
        </p:txBody>
      </p:sp>
      <p:sp>
        <p:nvSpPr>
          <p:cNvPr id="153" name=""/>
          <p:cNvSpPr/>
          <p:nvPr/>
        </p:nvSpPr>
        <p:spPr>
          <a:xfrm>
            <a:off x="900000" y="1149840"/>
            <a:ext cx="8099640" cy="13698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tr-TR" sz="1800" spc="-1" strike="noStrike">
                <a:latin typeface="Arial"/>
              </a:rPr>
              <a:t>Lambda expressionlar, herhangi bir class’a ait olmadan iş yapabilen fonksiyonlardır. Lambda sayesinde hem daha okunabilir kod üretimine, hem de kod tekrarının engellenmesi daha da kolaylaşmıştır. Bir lambda ifadesini tekrar tekrar kullanabilir, parametre olarak başka bir yere iletilebilir özelliklerine sahiptir.. </a:t>
            </a:r>
            <a:endParaRPr b="0" lang="tr-TR" sz="1800" spc="-1" strike="noStrike">
              <a:latin typeface="Arial"/>
            </a:endParaRPr>
          </a:p>
        </p:txBody>
      </p:sp>
      <p:pic>
        <p:nvPicPr>
          <p:cNvPr id="154" name="" descr=""/>
          <p:cNvPicPr/>
          <p:nvPr/>
        </p:nvPicPr>
        <p:blipFill>
          <a:blip r:embed="rId1"/>
          <a:stretch/>
        </p:blipFill>
        <p:spPr>
          <a:xfrm>
            <a:off x="2160000" y="2700000"/>
            <a:ext cx="5840640" cy="250236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
          <p:cNvSpPr/>
          <p:nvPr/>
        </p:nvSpPr>
        <p:spPr>
          <a:xfrm>
            <a:off x="1080000" y="1080000"/>
            <a:ext cx="7931880" cy="13698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tr-TR" sz="1800" spc="-1" strike="noStrike">
                <a:latin typeface="Arial"/>
              </a:rPr>
              <a:t>Tek bir abstract(soyut) methodu bulunan interface’ler için kullanılan tanımdır. Lambda ifadeleri ile sıkı bir ilişki içerisindedir. Ayrıca Single Abstract Method Interfaces (SAM Interfaces) olarak da bilinir. Functional interface’ler default ve static methodlar içerebilir ancak tek bir tane abstract methodu olmalıdır. Bunun nedeni de lambda ifadeleri ile çalışabilmesini sağlamaktır.</a:t>
            </a:r>
            <a:endParaRPr b="0" lang="tr-TR" sz="1800" spc="-1" strike="noStrike">
              <a:latin typeface="Arial"/>
            </a:endParaRPr>
          </a:p>
        </p:txBody>
      </p:sp>
      <p:sp>
        <p:nvSpPr>
          <p:cNvPr id="156" name="TextBox 14"/>
          <p:cNvSpPr/>
          <p:nvPr/>
        </p:nvSpPr>
        <p:spPr>
          <a:xfrm>
            <a:off x="470880" y="408600"/>
            <a:ext cx="9071280" cy="545040"/>
          </a:xfrm>
          <a:prstGeom prst="rect">
            <a:avLst/>
          </a:prstGeom>
          <a:noFill/>
          <a:ln w="0">
            <a:noFill/>
          </a:ln>
        </p:spPr>
        <p:style>
          <a:lnRef idx="0"/>
          <a:fillRef idx="0"/>
          <a:effectRef idx="0"/>
          <a:fontRef idx="minor"/>
        </p:style>
        <p:txBody>
          <a:bodyPr lIns="90000" rIns="90000" tIns="45000" bIns="45000" anchor="ctr" anchorCtr="1">
            <a:noAutofit/>
          </a:bodyPr>
          <a:p>
            <a:pPr marL="216000" indent="-216000" algn="ctr">
              <a:lnSpc>
                <a:spcPct val="100000"/>
              </a:lnSpc>
              <a:buClr>
                <a:srgbClr val="000000"/>
              </a:buClr>
              <a:buSzPct val="45000"/>
              <a:buFont typeface="Wingdings" charset="2"/>
              <a:buChar char=""/>
            </a:pPr>
            <a:r>
              <a:rPr b="0" lang="tr-TR" sz="3200" spc="-1" strike="noStrike">
                <a:solidFill>
                  <a:srgbClr val="000000"/>
                </a:solidFill>
                <a:latin typeface="Times New Roman"/>
                <a:ea typeface="Microsoft YaHei"/>
              </a:rPr>
              <a:t>8.2. Functional Interfaces</a:t>
            </a:r>
            <a:endParaRPr b="0" lang="tr-TR" sz="3200" spc="-1" strike="noStrike">
              <a:latin typeface="Arial"/>
            </a:endParaRPr>
          </a:p>
        </p:txBody>
      </p:sp>
      <p:pic>
        <p:nvPicPr>
          <p:cNvPr id="157" name="" descr=""/>
          <p:cNvPicPr/>
          <p:nvPr/>
        </p:nvPicPr>
        <p:blipFill>
          <a:blip r:embed="rId1"/>
          <a:stretch/>
        </p:blipFill>
        <p:spPr>
          <a:xfrm>
            <a:off x="2287800" y="2700000"/>
            <a:ext cx="5271840" cy="292032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Box 15"/>
          <p:cNvSpPr/>
          <p:nvPr/>
        </p:nvSpPr>
        <p:spPr>
          <a:xfrm>
            <a:off x="471240" y="408960"/>
            <a:ext cx="9071280" cy="545040"/>
          </a:xfrm>
          <a:prstGeom prst="rect">
            <a:avLst/>
          </a:prstGeom>
          <a:noFill/>
          <a:ln w="0">
            <a:noFill/>
          </a:ln>
        </p:spPr>
        <p:style>
          <a:lnRef idx="0"/>
          <a:fillRef idx="0"/>
          <a:effectRef idx="0"/>
          <a:fontRef idx="minor"/>
        </p:style>
        <p:txBody>
          <a:bodyPr lIns="90000" rIns="90000" tIns="45000" bIns="45000" anchor="ctr" anchorCtr="1">
            <a:noAutofit/>
          </a:bodyPr>
          <a:p>
            <a:pPr marL="216000" indent="-216000" algn="ctr">
              <a:lnSpc>
                <a:spcPct val="100000"/>
              </a:lnSpc>
              <a:buClr>
                <a:srgbClr val="000000"/>
              </a:buClr>
              <a:buSzPct val="45000"/>
              <a:buFont typeface="Wingdings" charset="2"/>
              <a:buChar char=""/>
            </a:pPr>
            <a:r>
              <a:rPr b="0" lang="tr-TR" sz="3200" spc="-1" strike="noStrike">
                <a:solidFill>
                  <a:srgbClr val="000000"/>
                </a:solidFill>
                <a:latin typeface="Times New Roman"/>
                <a:ea typeface="Microsoft YaHei"/>
              </a:rPr>
              <a:t>8.3. Method References</a:t>
            </a:r>
            <a:endParaRPr b="0" lang="tr-TR" sz="3200" spc="-1" strike="noStrike">
              <a:latin typeface="Arial"/>
            </a:endParaRPr>
          </a:p>
        </p:txBody>
      </p:sp>
      <p:sp>
        <p:nvSpPr>
          <p:cNvPr id="159" name=""/>
          <p:cNvSpPr/>
          <p:nvPr/>
        </p:nvSpPr>
        <p:spPr>
          <a:xfrm>
            <a:off x="1080000" y="1225440"/>
            <a:ext cx="7895880" cy="11142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tr-TR" sz="1800" spc="-1" strike="noStrike">
                <a:latin typeface="Arial"/>
              </a:rPr>
              <a:t>Metodları, nesneler veya primitive değerlermiş gibi kullanılabilmesini ve bunları başka bir metoda parametre olarak gönderilmesini sağlar. :: söz dizimi aracılığıyla static methodlar class name ile, static olmayan methodlar ise instance objeleri ile referans verilebilir.</a:t>
            </a:r>
            <a:endParaRPr b="0" lang="tr-TR" sz="1800" spc="-1" strike="noStrike">
              <a:latin typeface="Arial"/>
            </a:endParaRPr>
          </a:p>
        </p:txBody>
      </p:sp>
      <p:pic>
        <p:nvPicPr>
          <p:cNvPr id="160" name="" descr=""/>
          <p:cNvPicPr/>
          <p:nvPr/>
        </p:nvPicPr>
        <p:blipFill>
          <a:blip r:embed="rId1"/>
          <a:stretch/>
        </p:blipFill>
        <p:spPr>
          <a:xfrm>
            <a:off x="2340000" y="2340000"/>
            <a:ext cx="4750560" cy="325620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
          <p:cNvSpPr/>
          <p:nvPr/>
        </p:nvSpPr>
        <p:spPr>
          <a:xfrm>
            <a:off x="540000" y="1262160"/>
            <a:ext cx="8056800" cy="341748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tr-TR" sz="1800" spc="-1" strike="noStrike">
                <a:latin typeface="Arial"/>
              </a:rPr>
              <a:t>Stream API, Collection’lar üzerinde bazı işlemleri yapmayı kolaylaştıran bir yapıdır. Stream API sayesinde sık kullanılan çeşitli operasyonları yapabilir. Bunlardan birkaçını şöyle sıralanabilir;</a:t>
            </a:r>
            <a:endParaRPr b="0" lang="tr-TR" sz="1800" spc="-1" strike="noStrike">
              <a:latin typeface="Arial"/>
            </a:endParaRPr>
          </a:p>
          <a:p>
            <a:pPr algn="just">
              <a:lnSpc>
                <a:spcPct val="100000"/>
              </a:lnSpc>
              <a:buNone/>
            </a:pPr>
            <a:endParaRPr b="0" lang="tr-TR" sz="1800" spc="-1" strike="noStrike">
              <a:latin typeface="Arial"/>
            </a:endParaRPr>
          </a:p>
          <a:p>
            <a:pPr marL="216000" indent="-216000" algn="just">
              <a:lnSpc>
                <a:spcPct val="100000"/>
              </a:lnSpc>
              <a:buClr>
                <a:srgbClr val="000000"/>
              </a:buClr>
              <a:buSzPct val="45000"/>
              <a:buFont typeface="Wingdings" charset="2"/>
              <a:buChar char=""/>
            </a:pPr>
            <a:r>
              <a:rPr b="0" lang="tr-TR" sz="1800" spc="-1" strike="noStrike">
                <a:latin typeface="Arial"/>
              </a:rPr>
              <a:t>filter </a:t>
            </a:r>
            <a:endParaRPr b="0" lang="tr-TR" sz="1800" spc="-1" strike="noStrike">
              <a:latin typeface="Arial"/>
            </a:endParaRPr>
          </a:p>
          <a:p>
            <a:pPr marL="216000" indent="-216000" algn="just">
              <a:lnSpc>
                <a:spcPct val="100000"/>
              </a:lnSpc>
              <a:buClr>
                <a:srgbClr val="000000"/>
              </a:buClr>
              <a:buSzPct val="45000"/>
              <a:buFont typeface="Wingdings" charset="2"/>
              <a:buChar char=""/>
            </a:pPr>
            <a:r>
              <a:rPr b="0" lang="tr-TR" sz="1800" spc="-1" strike="noStrike">
                <a:latin typeface="Arial"/>
              </a:rPr>
              <a:t>forEach </a:t>
            </a:r>
            <a:endParaRPr b="0" lang="tr-TR" sz="1800" spc="-1" strike="noStrike">
              <a:latin typeface="Arial"/>
            </a:endParaRPr>
          </a:p>
          <a:p>
            <a:pPr marL="216000" indent="-216000" algn="just">
              <a:lnSpc>
                <a:spcPct val="100000"/>
              </a:lnSpc>
              <a:buClr>
                <a:srgbClr val="000000"/>
              </a:buClr>
              <a:buSzPct val="45000"/>
              <a:buFont typeface="Wingdings" charset="2"/>
              <a:buChar char=""/>
            </a:pPr>
            <a:r>
              <a:rPr b="0" lang="tr-TR" sz="1800" spc="-1" strike="noStrike">
                <a:latin typeface="Arial"/>
              </a:rPr>
              <a:t>map </a:t>
            </a:r>
            <a:endParaRPr b="0" lang="tr-TR" sz="1800" spc="-1" strike="noStrike">
              <a:latin typeface="Arial"/>
            </a:endParaRPr>
          </a:p>
          <a:p>
            <a:pPr marL="216000" indent="-216000" algn="just">
              <a:lnSpc>
                <a:spcPct val="100000"/>
              </a:lnSpc>
              <a:buClr>
                <a:srgbClr val="000000"/>
              </a:buClr>
              <a:buSzPct val="45000"/>
              <a:buFont typeface="Wingdings" charset="2"/>
              <a:buChar char=""/>
            </a:pPr>
            <a:r>
              <a:rPr b="0" lang="tr-TR" sz="1800" spc="-1" strike="noStrike">
                <a:latin typeface="Arial"/>
              </a:rPr>
              <a:t>reduce </a:t>
            </a:r>
            <a:endParaRPr b="0" lang="tr-TR" sz="1800" spc="-1" strike="noStrike">
              <a:latin typeface="Arial"/>
            </a:endParaRPr>
          </a:p>
          <a:p>
            <a:pPr marL="216000" indent="-216000" algn="just">
              <a:lnSpc>
                <a:spcPct val="100000"/>
              </a:lnSpc>
              <a:buClr>
                <a:srgbClr val="000000"/>
              </a:buClr>
              <a:buSzPct val="45000"/>
              <a:buFont typeface="Wingdings" charset="2"/>
              <a:buChar char=""/>
            </a:pPr>
            <a:r>
              <a:rPr b="0" lang="tr-TR" sz="1800" spc="-1" strike="noStrike">
                <a:latin typeface="Arial"/>
              </a:rPr>
              <a:t>distinct </a:t>
            </a:r>
            <a:endParaRPr b="0" lang="tr-TR" sz="1800" spc="-1" strike="noStrike">
              <a:latin typeface="Arial"/>
            </a:endParaRPr>
          </a:p>
          <a:p>
            <a:pPr marL="216000" indent="-216000" algn="just">
              <a:lnSpc>
                <a:spcPct val="100000"/>
              </a:lnSpc>
              <a:buClr>
                <a:srgbClr val="000000"/>
              </a:buClr>
              <a:buSzPct val="45000"/>
              <a:buFont typeface="Wingdings" charset="2"/>
              <a:buChar char=""/>
            </a:pPr>
            <a:r>
              <a:rPr b="0" lang="tr-TR" sz="1800" spc="-1" strike="noStrike">
                <a:latin typeface="Arial"/>
              </a:rPr>
              <a:t>limit </a:t>
            </a:r>
            <a:endParaRPr b="0" lang="tr-TR" sz="1800" spc="-1" strike="noStrike">
              <a:latin typeface="Arial"/>
            </a:endParaRPr>
          </a:p>
          <a:p>
            <a:pPr marL="216000" indent="-216000" algn="just">
              <a:lnSpc>
                <a:spcPct val="100000"/>
              </a:lnSpc>
              <a:buClr>
                <a:srgbClr val="000000"/>
              </a:buClr>
              <a:buSzPct val="45000"/>
              <a:buFont typeface="Wingdings" charset="2"/>
              <a:buChar char=""/>
            </a:pPr>
            <a:r>
              <a:rPr b="0" lang="tr-TR" sz="1800" spc="-1" strike="noStrike">
                <a:latin typeface="Arial"/>
              </a:rPr>
              <a:t>collect </a:t>
            </a:r>
            <a:endParaRPr b="0" lang="tr-TR" sz="1800" spc="-1" strike="noStrike">
              <a:latin typeface="Arial"/>
            </a:endParaRPr>
          </a:p>
          <a:p>
            <a:pPr marL="216000" indent="-216000" algn="just">
              <a:lnSpc>
                <a:spcPct val="100000"/>
              </a:lnSpc>
              <a:buClr>
                <a:srgbClr val="000000"/>
              </a:buClr>
              <a:buSzPct val="45000"/>
              <a:buFont typeface="Wingdings" charset="2"/>
              <a:buChar char=""/>
            </a:pPr>
            <a:r>
              <a:rPr b="0" lang="tr-TR" sz="1800" spc="-1" strike="noStrike">
                <a:latin typeface="Arial"/>
              </a:rPr>
              <a:t>count</a:t>
            </a:r>
            <a:endParaRPr b="0" lang="tr-TR" sz="1800" spc="-1" strike="noStrike">
              <a:latin typeface="Arial"/>
            </a:endParaRPr>
          </a:p>
          <a:p>
            <a:pPr marL="216000" indent="-216000" algn="just">
              <a:lnSpc>
                <a:spcPct val="100000"/>
              </a:lnSpc>
              <a:buClr>
                <a:srgbClr val="000000"/>
              </a:buClr>
              <a:buSzPct val="45000"/>
              <a:buFont typeface="Wingdings" charset="2"/>
              <a:buChar char=""/>
            </a:pPr>
            <a:r>
              <a:rPr b="0" lang="tr-TR" sz="1800" spc="-1" strike="noStrike">
                <a:latin typeface="Arial"/>
              </a:rPr>
              <a:t>min / max  </a:t>
            </a:r>
            <a:endParaRPr b="0" lang="tr-TR" sz="1800" spc="-1" strike="noStrike">
              <a:latin typeface="Arial"/>
            </a:endParaRPr>
          </a:p>
        </p:txBody>
      </p:sp>
      <p:sp>
        <p:nvSpPr>
          <p:cNvPr id="162" name="TextBox 16"/>
          <p:cNvSpPr/>
          <p:nvPr/>
        </p:nvSpPr>
        <p:spPr>
          <a:xfrm>
            <a:off x="471600" y="409320"/>
            <a:ext cx="9071280" cy="545040"/>
          </a:xfrm>
          <a:prstGeom prst="rect">
            <a:avLst/>
          </a:prstGeom>
          <a:noFill/>
          <a:ln w="0">
            <a:noFill/>
          </a:ln>
        </p:spPr>
        <p:style>
          <a:lnRef idx="0"/>
          <a:fillRef idx="0"/>
          <a:effectRef idx="0"/>
          <a:fontRef idx="minor"/>
        </p:style>
        <p:txBody>
          <a:bodyPr lIns="90000" rIns="90000" tIns="45000" bIns="45000" anchor="ctr" anchorCtr="1">
            <a:noAutofit/>
          </a:bodyPr>
          <a:p>
            <a:pPr marL="216000" indent="-216000" algn="ctr">
              <a:lnSpc>
                <a:spcPct val="100000"/>
              </a:lnSpc>
              <a:buClr>
                <a:srgbClr val="000000"/>
              </a:buClr>
              <a:buSzPct val="45000"/>
              <a:buFont typeface="Wingdings" charset="2"/>
              <a:buChar char=""/>
            </a:pPr>
            <a:r>
              <a:rPr b="0" lang="tr-TR" sz="3200" spc="-1" strike="noStrike">
                <a:solidFill>
                  <a:srgbClr val="000000"/>
                </a:solidFill>
                <a:latin typeface="Times New Roman"/>
                <a:ea typeface="Microsoft YaHei"/>
              </a:rPr>
              <a:t>8.4. Stream API</a:t>
            </a:r>
            <a:endParaRPr b="0" lang="tr-TR" sz="3200" spc="-1" strike="noStrike">
              <a:latin typeface="Arial"/>
            </a:endParaRPr>
          </a:p>
        </p:txBody>
      </p:sp>
      <p:pic>
        <p:nvPicPr>
          <p:cNvPr id="163" name="" descr=""/>
          <p:cNvPicPr/>
          <p:nvPr/>
        </p:nvPicPr>
        <p:blipFill>
          <a:blip r:embed="rId1"/>
          <a:stretch/>
        </p:blipFill>
        <p:spPr>
          <a:xfrm>
            <a:off x="3240000" y="2520000"/>
            <a:ext cx="5880600" cy="25196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Box 1"/>
          <p:cNvSpPr/>
          <p:nvPr/>
        </p:nvSpPr>
        <p:spPr>
          <a:xfrm>
            <a:off x="526320" y="2376720"/>
            <a:ext cx="9071280" cy="946080"/>
          </a:xfrm>
          <a:prstGeom prst="rect">
            <a:avLst/>
          </a:prstGeom>
          <a:noFill/>
          <a:ln w="0">
            <a:noFill/>
          </a:ln>
        </p:spPr>
        <p:style>
          <a:lnRef idx="0"/>
          <a:fillRef idx="0"/>
          <a:effectRef idx="0"/>
          <a:fontRef idx="minor"/>
        </p:style>
      </p:sp>
      <p:sp>
        <p:nvSpPr>
          <p:cNvPr id="92" name="TextBox 2"/>
          <p:cNvSpPr/>
          <p:nvPr/>
        </p:nvSpPr>
        <p:spPr>
          <a:xfrm>
            <a:off x="526680" y="2377080"/>
            <a:ext cx="9071280" cy="946080"/>
          </a:xfrm>
          <a:prstGeom prst="rect">
            <a:avLst/>
          </a:prstGeom>
          <a:noFill/>
          <a:ln w="0">
            <a:noFill/>
          </a:ln>
        </p:spPr>
        <p:style>
          <a:lnRef idx="0"/>
          <a:fillRef idx="0"/>
          <a:effectRef idx="0"/>
          <a:fontRef idx="minor"/>
        </p:style>
      </p:sp>
      <p:sp>
        <p:nvSpPr>
          <p:cNvPr id="93" name="TextBox 3"/>
          <p:cNvSpPr/>
          <p:nvPr/>
        </p:nvSpPr>
        <p:spPr>
          <a:xfrm>
            <a:off x="526680" y="2377080"/>
            <a:ext cx="9071280" cy="946080"/>
          </a:xfrm>
          <a:prstGeom prst="rect">
            <a:avLst/>
          </a:prstGeom>
          <a:noFill/>
          <a:ln w="0">
            <a:noFill/>
          </a:ln>
        </p:spPr>
        <p:style>
          <a:lnRef idx="0"/>
          <a:fillRef idx="0"/>
          <a:effectRef idx="0"/>
          <a:fontRef idx="minor"/>
        </p:style>
      </p:sp>
      <p:sp>
        <p:nvSpPr>
          <p:cNvPr id="94" name="TextBox 4"/>
          <p:cNvSpPr/>
          <p:nvPr/>
        </p:nvSpPr>
        <p:spPr>
          <a:xfrm>
            <a:off x="526320" y="2376720"/>
            <a:ext cx="9071280" cy="946080"/>
          </a:xfrm>
          <a:prstGeom prst="rect">
            <a:avLst/>
          </a:prstGeom>
          <a:noFill/>
          <a:ln w="0">
            <a:noFill/>
          </a:ln>
        </p:spPr>
        <p:style>
          <a:lnRef idx="0"/>
          <a:fillRef idx="0"/>
          <a:effectRef idx="0"/>
          <a:fontRef idx="minor"/>
        </p:style>
      </p:sp>
      <p:sp>
        <p:nvSpPr>
          <p:cNvPr id="95" name="TextBox 5"/>
          <p:cNvSpPr/>
          <p:nvPr/>
        </p:nvSpPr>
        <p:spPr>
          <a:xfrm>
            <a:off x="526680" y="2377080"/>
            <a:ext cx="9071280" cy="946080"/>
          </a:xfrm>
          <a:prstGeom prst="rect">
            <a:avLst/>
          </a:prstGeom>
          <a:noFill/>
          <a:ln w="0">
            <a:noFill/>
          </a:ln>
        </p:spPr>
        <p:style>
          <a:lnRef idx="0"/>
          <a:fillRef idx="0"/>
          <a:effectRef idx="0"/>
          <a:fontRef idx="minor"/>
        </p:style>
      </p:sp>
      <p:sp>
        <p:nvSpPr>
          <p:cNvPr id="96" name="TextBox 6"/>
          <p:cNvSpPr/>
          <p:nvPr/>
        </p:nvSpPr>
        <p:spPr>
          <a:xfrm>
            <a:off x="526680" y="2377080"/>
            <a:ext cx="9071280" cy="946080"/>
          </a:xfrm>
          <a:prstGeom prst="rect">
            <a:avLst/>
          </a:prstGeom>
          <a:noFill/>
          <a:ln w="0">
            <a:noFill/>
          </a:ln>
        </p:spPr>
        <p:style>
          <a:lnRef idx="0"/>
          <a:fillRef idx="0"/>
          <a:effectRef idx="0"/>
          <a:fontRef idx="minor"/>
        </p:style>
      </p:sp>
      <p:sp>
        <p:nvSpPr>
          <p:cNvPr id="97" name="TextBox 7"/>
          <p:cNvSpPr/>
          <p:nvPr/>
        </p:nvSpPr>
        <p:spPr>
          <a:xfrm>
            <a:off x="1571400" y="1260000"/>
            <a:ext cx="6888240" cy="418536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tr-TR" sz="1800" spc="-1" strike="noStrike">
                <a:solidFill>
                  <a:srgbClr val="000000"/>
                </a:solidFill>
                <a:latin typeface="Arial"/>
                <a:ea typeface="Microsoft YaHei"/>
              </a:rPr>
              <a:t>1.   Compiler ............................................................................ 3</a:t>
            </a:r>
            <a:endParaRPr b="0" lang="tr-TR" sz="1800" spc="-1" strike="noStrike">
              <a:latin typeface="Arial"/>
            </a:endParaRPr>
          </a:p>
          <a:p>
            <a:pPr algn="just">
              <a:lnSpc>
                <a:spcPct val="100000"/>
              </a:lnSpc>
              <a:buNone/>
            </a:pPr>
            <a:r>
              <a:rPr b="0" lang="tr-TR" sz="1800" spc="-1" strike="noStrike">
                <a:solidFill>
                  <a:srgbClr val="000000"/>
                </a:solidFill>
                <a:latin typeface="Arial"/>
                <a:ea typeface="Microsoft YaHei"/>
              </a:rPr>
              <a:t>2.   Interpreter .......................................................................... 4</a:t>
            </a:r>
            <a:endParaRPr b="0" lang="tr-TR" sz="1800" spc="-1" strike="noStrike">
              <a:latin typeface="Arial"/>
            </a:endParaRPr>
          </a:p>
          <a:p>
            <a:pPr algn="just">
              <a:lnSpc>
                <a:spcPct val="100000"/>
              </a:lnSpc>
              <a:buNone/>
            </a:pPr>
            <a:r>
              <a:rPr b="0" lang="tr-TR" sz="1800" spc="-1" strike="noStrike">
                <a:solidFill>
                  <a:srgbClr val="000000"/>
                </a:solidFill>
                <a:latin typeface="Arial"/>
                <a:ea typeface="Microsoft YaHei"/>
              </a:rPr>
              <a:t>	</a:t>
            </a:r>
            <a:r>
              <a:rPr b="0" lang="tr-TR" sz="1800" spc="-1" strike="noStrike">
                <a:solidFill>
                  <a:srgbClr val="000000"/>
                </a:solidFill>
                <a:latin typeface="Arial"/>
                <a:ea typeface="Microsoft YaHei"/>
              </a:rPr>
              <a:t>  </a:t>
            </a:r>
            <a:r>
              <a:rPr b="0" lang="tr-TR" sz="1800" spc="-1" strike="noStrike">
                <a:solidFill>
                  <a:srgbClr val="000000"/>
                </a:solidFill>
                <a:latin typeface="Arial"/>
                <a:ea typeface="Microsoft YaHei"/>
              </a:rPr>
              <a:t>2.1. Compiler ile Interpreter Arasındaki Farklar</a:t>
            </a:r>
            <a:r>
              <a:rPr b="0" lang="tr-TR" sz="1800" spc="-1" strike="noStrike" baseline="-8000">
                <a:solidFill>
                  <a:srgbClr val="000000"/>
                </a:solidFill>
                <a:latin typeface="Arial"/>
                <a:ea typeface="Microsoft YaHei"/>
              </a:rPr>
              <a:t> </a:t>
            </a:r>
            <a:r>
              <a:rPr b="0" lang="tr-TR" sz="1800" spc="-1" strike="noStrike">
                <a:solidFill>
                  <a:srgbClr val="000000"/>
                </a:solidFill>
                <a:latin typeface="Arial"/>
                <a:ea typeface="Microsoft YaHei"/>
              </a:rPr>
              <a:t>............... 5</a:t>
            </a:r>
            <a:endParaRPr b="0" lang="tr-TR" sz="1800" spc="-1" strike="noStrike">
              <a:latin typeface="Arial"/>
            </a:endParaRPr>
          </a:p>
          <a:p>
            <a:pPr algn="just">
              <a:lnSpc>
                <a:spcPct val="100000"/>
              </a:lnSpc>
              <a:buNone/>
            </a:pPr>
            <a:r>
              <a:rPr b="0" lang="tr-TR" sz="1800" spc="-1" strike="noStrike">
                <a:solidFill>
                  <a:srgbClr val="000000"/>
                </a:solidFill>
                <a:latin typeface="Arial"/>
                <a:ea typeface="Microsoft YaHei"/>
              </a:rPr>
              <a:t>3.   Pass By Value ve Pass By Referance ............................... 6</a:t>
            </a:r>
            <a:endParaRPr b="0" lang="tr-TR" sz="1800" spc="-1" strike="noStrike">
              <a:latin typeface="Arial"/>
            </a:endParaRPr>
          </a:p>
          <a:p>
            <a:pPr algn="just">
              <a:lnSpc>
                <a:spcPct val="100000"/>
              </a:lnSpc>
              <a:buNone/>
            </a:pPr>
            <a:r>
              <a:rPr b="0" lang="tr-TR" sz="1800" spc="-1" strike="noStrike">
                <a:solidFill>
                  <a:srgbClr val="000000"/>
                </a:solidFill>
                <a:latin typeface="Arial"/>
                <a:ea typeface="Microsoft YaHei"/>
              </a:rPr>
              <a:t>4.   Primitive  Type ve Wrapper Class ...................................... 7</a:t>
            </a:r>
            <a:endParaRPr b="0" lang="tr-TR" sz="1800" spc="-1" strike="noStrike">
              <a:latin typeface="Arial"/>
            </a:endParaRPr>
          </a:p>
          <a:p>
            <a:pPr algn="just">
              <a:lnSpc>
                <a:spcPct val="100000"/>
              </a:lnSpc>
              <a:buNone/>
            </a:pPr>
            <a:r>
              <a:rPr b="0" lang="tr-TR" sz="1800" spc="-1" strike="noStrike">
                <a:solidFill>
                  <a:srgbClr val="000000"/>
                </a:solidFill>
                <a:latin typeface="Arial"/>
                <a:ea typeface="Microsoft YaHei"/>
              </a:rPr>
              <a:t>5.   JDK, JRE, JVM, JIT Kavramları ......................................... 8</a:t>
            </a:r>
            <a:endParaRPr b="0" lang="tr-TR" sz="1800" spc="-1" strike="noStrike">
              <a:latin typeface="Arial"/>
            </a:endParaRPr>
          </a:p>
          <a:p>
            <a:pPr algn="just">
              <a:lnSpc>
                <a:spcPct val="100000"/>
              </a:lnSpc>
              <a:buNone/>
            </a:pPr>
            <a:r>
              <a:rPr b="0" lang="tr-TR" sz="1800" spc="-1" strike="noStrike">
                <a:solidFill>
                  <a:srgbClr val="000000"/>
                </a:solidFill>
                <a:latin typeface="Arial"/>
                <a:ea typeface="Microsoft YaHei"/>
              </a:rPr>
              <a:t>6.   Stack Hafıza ve Heap Hafıza ............................................. 12</a:t>
            </a:r>
            <a:endParaRPr b="0" lang="tr-TR" sz="1800" spc="-1" strike="noStrike">
              <a:latin typeface="Arial"/>
            </a:endParaRPr>
          </a:p>
          <a:p>
            <a:pPr algn="just">
              <a:lnSpc>
                <a:spcPct val="100000"/>
              </a:lnSpc>
              <a:buNone/>
            </a:pPr>
            <a:r>
              <a:rPr b="0" lang="tr-TR" sz="1800" spc="-1" strike="noStrike">
                <a:solidFill>
                  <a:srgbClr val="000000"/>
                </a:solidFill>
                <a:latin typeface="Arial"/>
                <a:ea typeface="Microsoft YaHei"/>
              </a:rPr>
              <a:t>7.   Serileştirme ........................................................................ 14</a:t>
            </a:r>
            <a:endParaRPr b="0" lang="tr-TR" sz="1800" spc="-1" strike="noStrike">
              <a:latin typeface="Arial"/>
            </a:endParaRPr>
          </a:p>
          <a:p>
            <a:pPr algn="just">
              <a:lnSpc>
                <a:spcPct val="100000"/>
              </a:lnSpc>
              <a:buNone/>
            </a:pPr>
            <a:r>
              <a:rPr b="0" lang="tr-TR" sz="1800" spc="-1" strike="noStrike">
                <a:solidFill>
                  <a:srgbClr val="000000"/>
                </a:solidFill>
                <a:latin typeface="Arial"/>
                <a:ea typeface="Microsoft YaHei"/>
              </a:rPr>
              <a:t>8.   Java 8 ................................................................................ 15</a:t>
            </a:r>
            <a:endParaRPr b="0" lang="tr-TR" sz="1800" spc="-1" strike="noStrike">
              <a:latin typeface="Arial"/>
            </a:endParaRPr>
          </a:p>
          <a:p>
            <a:pPr algn="just">
              <a:lnSpc>
                <a:spcPct val="100000"/>
              </a:lnSpc>
              <a:buNone/>
            </a:pPr>
            <a:r>
              <a:rPr b="0" lang="tr-TR" sz="1800" spc="-1" strike="noStrike">
                <a:solidFill>
                  <a:srgbClr val="000000"/>
                </a:solidFill>
                <a:latin typeface="Arial"/>
                <a:ea typeface="Microsoft YaHei"/>
              </a:rPr>
              <a:t>9.   Java 9 ................................................................................ 21</a:t>
            </a:r>
            <a:endParaRPr b="0" lang="tr-TR" sz="1800" spc="-1" strike="noStrike">
              <a:latin typeface="Arial"/>
            </a:endParaRPr>
          </a:p>
          <a:p>
            <a:pPr algn="just">
              <a:lnSpc>
                <a:spcPct val="100000"/>
              </a:lnSpc>
              <a:buNone/>
            </a:pPr>
            <a:r>
              <a:rPr b="0" lang="tr-TR" sz="1800" spc="-1" strike="noStrike">
                <a:solidFill>
                  <a:srgbClr val="000000"/>
                </a:solidFill>
                <a:latin typeface="Arial"/>
                <a:ea typeface="Microsoft YaHei"/>
              </a:rPr>
              <a:t>10. SOLID Prensipleri .............................................................. 28</a:t>
            </a:r>
            <a:endParaRPr b="0" lang="tr-TR" sz="1800" spc="-1" strike="noStrike">
              <a:latin typeface="Arial"/>
            </a:endParaRPr>
          </a:p>
          <a:p>
            <a:pPr algn="just">
              <a:lnSpc>
                <a:spcPct val="100000"/>
              </a:lnSpc>
              <a:buNone/>
            </a:pPr>
            <a:r>
              <a:rPr b="0" lang="tr-TR" sz="1800" spc="-1" strike="noStrike">
                <a:solidFill>
                  <a:srgbClr val="000000"/>
                </a:solidFill>
                <a:latin typeface="Arial"/>
                <a:ea typeface="Microsoft YaHei"/>
              </a:rPr>
              <a:t>11. Model-View-Controller ........................................................ 29</a:t>
            </a:r>
            <a:endParaRPr b="0" lang="tr-TR" sz="1800" spc="-1" strike="noStrike">
              <a:latin typeface="Arial"/>
            </a:endParaRPr>
          </a:p>
          <a:p>
            <a:pPr algn="just">
              <a:lnSpc>
                <a:spcPct val="100000"/>
              </a:lnSpc>
              <a:buNone/>
            </a:pPr>
            <a:r>
              <a:rPr b="0" lang="tr-TR" sz="1800" spc="-1" strike="noStrike">
                <a:solidFill>
                  <a:srgbClr val="000000"/>
                </a:solidFill>
                <a:latin typeface="Arial"/>
                <a:ea typeface="Microsoft YaHei"/>
              </a:rPr>
              <a:t>12. Creational Design Pattern .................................................. 30</a:t>
            </a:r>
            <a:endParaRPr b="0" lang="tr-TR" sz="1800" spc="-1" strike="noStrike">
              <a:latin typeface="Arial"/>
            </a:endParaRPr>
          </a:p>
          <a:p>
            <a:pPr algn="just">
              <a:lnSpc>
                <a:spcPct val="100000"/>
              </a:lnSpc>
              <a:buNone/>
            </a:pPr>
            <a:r>
              <a:rPr b="0" lang="tr-TR" sz="1800" spc="-1" strike="noStrike">
                <a:solidFill>
                  <a:srgbClr val="000000"/>
                </a:solidFill>
                <a:latin typeface="Arial"/>
                <a:ea typeface="Microsoft YaHei"/>
              </a:rPr>
              <a:t>	</a:t>
            </a:r>
            <a:r>
              <a:rPr b="0" lang="tr-TR" sz="1800" spc="-1" strike="noStrike">
                <a:solidFill>
                  <a:srgbClr val="000000"/>
                </a:solidFill>
                <a:latin typeface="Arial"/>
                <a:ea typeface="Microsoft YaHei"/>
              </a:rPr>
              <a:t>   </a:t>
            </a:r>
            <a:r>
              <a:rPr b="0" lang="tr-TR" sz="1800" spc="-1" strike="noStrike">
                <a:solidFill>
                  <a:srgbClr val="000000"/>
                </a:solidFill>
                <a:latin typeface="Arial"/>
                <a:ea typeface="Microsoft YaHei"/>
              </a:rPr>
              <a:t>12.1. Singleton Design Pattern</a:t>
            </a:r>
            <a:r>
              <a:rPr b="0" lang="tr-TR" sz="1800" spc="-1" strike="noStrike" baseline="-8000">
                <a:solidFill>
                  <a:srgbClr val="000000"/>
                </a:solidFill>
                <a:latin typeface="Arial"/>
                <a:ea typeface="Microsoft YaHei"/>
              </a:rPr>
              <a:t> </a:t>
            </a:r>
            <a:r>
              <a:rPr b="0" lang="tr-TR" sz="1800" spc="-1" strike="noStrike">
                <a:solidFill>
                  <a:srgbClr val="000000"/>
                </a:solidFill>
                <a:latin typeface="Arial"/>
                <a:ea typeface="Microsoft YaHei"/>
              </a:rPr>
              <a:t>....................................... 31</a:t>
            </a:r>
            <a:endParaRPr b="0" lang="tr-TR" sz="1800" spc="-1" strike="noStrike">
              <a:latin typeface="Arial"/>
            </a:endParaRPr>
          </a:p>
          <a:p>
            <a:pPr algn="just">
              <a:lnSpc>
                <a:spcPct val="100000"/>
              </a:lnSpc>
              <a:buNone/>
            </a:pPr>
            <a:r>
              <a:rPr b="0" lang="tr-TR" sz="1800" spc="-1" strike="noStrike">
                <a:solidFill>
                  <a:srgbClr val="000000"/>
                </a:solidFill>
                <a:latin typeface="Arial"/>
                <a:ea typeface="Microsoft YaHei"/>
              </a:rPr>
              <a:t>	</a:t>
            </a:r>
            <a:r>
              <a:rPr b="0" lang="tr-TR" sz="1800" spc="-1" strike="noStrike">
                <a:solidFill>
                  <a:srgbClr val="000000"/>
                </a:solidFill>
                <a:latin typeface="Arial"/>
                <a:ea typeface="Microsoft YaHei"/>
              </a:rPr>
              <a:t>   </a:t>
            </a:r>
            <a:r>
              <a:rPr b="0" lang="tr-TR" sz="1800" spc="-1" strike="noStrike">
                <a:solidFill>
                  <a:srgbClr val="000000"/>
                </a:solidFill>
                <a:latin typeface="Arial"/>
                <a:ea typeface="Microsoft YaHei"/>
              </a:rPr>
              <a:t>12.2. Builder Design Pattern </a:t>
            </a:r>
            <a:r>
              <a:rPr b="0" lang="tr-TR" sz="1800" spc="-1" strike="noStrike" baseline="-8000">
                <a:solidFill>
                  <a:srgbClr val="000000"/>
                </a:solidFill>
                <a:latin typeface="Arial"/>
                <a:ea typeface="Microsoft YaHei"/>
              </a:rPr>
              <a:t> </a:t>
            </a:r>
            <a:r>
              <a:rPr b="0" lang="tr-TR" sz="1800" spc="-1" strike="noStrike">
                <a:solidFill>
                  <a:srgbClr val="000000"/>
                </a:solidFill>
                <a:latin typeface="Arial"/>
                <a:ea typeface="Microsoft YaHei"/>
              </a:rPr>
              <a:t>.......................................... 32</a:t>
            </a:r>
            <a:endParaRPr b="0" lang="tr-TR" sz="1800" spc="-1" strike="noStrike">
              <a:latin typeface="Arial"/>
            </a:endParaRPr>
          </a:p>
        </p:txBody>
      </p:sp>
      <p:sp>
        <p:nvSpPr>
          <p:cNvPr id="98" name="TextBox 26"/>
          <p:cNvSpPr/>
          <p:nvPr/>
        </p:nvSpPr>
        <p:spPr>
          <a:xfrm>
            <a:off x="473040" y="410760"/>
            <a:ext cx="9071280" cy="545040"/>
          </a:xfrm>
          <a:prstGeom prst="rect">
            <a:avLst/>
          </a:prstGeom>
          <a:noFill/>
          <a:ln w="0">
            <a:noFill/>
          </a:ln>
        </p:spPr>
        <p:style>
          <a:lnRef idx="0"/>
          <a:fillRef idx="0"/>
          <a:effectRef idx="0"/>
          <a:fontRef idx="minor"/>
        </p:style>
        <p:txBody>
          <a:bodyPr lIns="90000" rIns="90000" tIns="45000" bIns="45000" anchor="ctr" anchorCtr="1">
            <a:noAutofit/>
          </a:bodyPr>
          <a:p>
            <a:pPr marL="216000" indent="-216000" algn="ctr">
              <a:lnSpc>
                <a:spcPct val="100000"/>
              </a:lnSpc>
              <a:buClr>
                <a:srgbClr val="000000"/>
              </a:buClr>
              <a:buSzPct val="45000"/>
              <a:buFont typeface="Wingdings" charset="2"/>
              <a:buChar char=""/>
            </a:pPr>
            <a:r>
              <a:rPr b="0" lang="tr-TR" sz="3200" spc="-1" strike="noStrike">
                <a:solidFill>
                  <a:srgbClr val="000000"/>
                </a:solidFill>
                <a:latin typeface="Times New Roman"/>
                <a:ea typeface="Microsoft YaHei"/>
              </a:rPr>
              <a:t>İçindekiler</a:t>
            </a:r>
            <a:endParaRPr b="0" lang="tr-TR" sz="3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
          <p:cNvSpPr/>
          <p:nvPr/>
        </p:nvSpPr>
        <p:spPr>
          <a:xfrm>
            <a:off x="977040" y="1260000"/>
            <a:ext cx="7842600" cy="11142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tr-TR" sz="1800" spc="-1" strike="noStrike">
                <a:latin typeface="Arial"/>
              </a:rPr>
              <a:t>Bir objenin kullanılmadan önce yapılan null check’lerin daha okunabilir ve kontrol edilebilir olmasını sağlayan Optional yapısıdır. Optional class ile daha güvenilir kodlar yazılabilir. Objeyi Optional ile wrap ederek eğer null değilse kullan, null ise başka birşey yap gibi koşullarda bulunulabilir.</a:t>
            </a:r>
            <a:endParaRPr b="0" lang="tr-TR" sz="1800" spc="-1" strike="noStrike">
              <a:latin typeface="Arial"/>
            </a:endParaRPr>
          </a:p>
        </p:txBody>
      </p:sp>
      <p:pic>
        <p:nvPicPr>
          <p:cNvPr id="165" name="" descr=""/>
          <p:cNvPicPr/>
          <p:nvPr/>
        </p:nvPicPr>
        <p:blipFill>
          <a:blip r:embed="rId1"/>
          <a:stretch/>
        </p:blipFill>
        <p:spPr>
          <a:xfrm>
            <a:off x="1980000" y="2630520"/>
            <a:ext cx="5769360" cy="2769120"/>
          </a:xfrm>
          <a:prstGeom prst="rect">
            <a:avLst/>
          </a:prstGeom>
          <a:ln w="0">
            <a:noFill/>
          </a:ln>
        </p:spPr>
      </p:pic>
      <p:sp>
        <p:nvSpPr>
          <p:cNvPr id="166" name="TextBox 17"/>
          <p:cNvSpPr/>
          <p:nvPr/>
        </p:nvSpPr>
        <p:spPr>
          <a:xfrm>
            <a:off x="471960" y="409680"/>
            <a:ext cx="9071280" cy="545040"/>
          </a:xfrm>
          <a:prstGeom prst="rect">
            <a:avLst/>
          </a:prstGeom>
          <a:noFill/>
          <a:ln w="0">
            <a:noFill/>
          </a:ln>
        </p:spPr>
        <p:style>
          <a:lnRef idx="0"/>
          <a:fillRef idx="0"/>
          <a:effectRef idx="0"/>
          <a:fontRef idx="minor"/>
        </p:style>
        <p:txBody>
          <a:bodyPr lIns="90000" rIns="90000" tIns="45000" bIns="45000" anchor="ctr" anchorCtr="1">
            <a:noAutofit/>
          </a:bodyPr>
          <a:p>
            <a:pPr marL="216000" indent="-216000" algn="ctr">
              <a:lnSpc>
                <a:spcPct val="100000"/>
              </a:lnSpc>
              <a:buClr>
                <a:srgbClr val="000000"/>
              </a:buClr>
              <a:buSzPct val="45000"/>
              <a:buFont typeface="Wingdings" charset="2"/>
              <a:buChar char=""/>
            </a:pPr>
            <a:r>
              <a:rPr b="0" lang="tr-TR" sz="3200" spc="-1" strike="noStrike">
                <a:solidFill>
                  <a:srgbClr val="000000"/>
                </a:solidFill>
                <a:latin typeface="Times New Roman"/>
                <a:ea typeface="Microsoft YaHei"/>
              </a:rPr>
              <a:t>8.5. Optional Class</a:t>
            </a:r>
            <a:endParaRPr b="0" lang="tr-TR" sz="32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
          <p:cNvSpPr/>
          <p:nvPr/>
        </p:nvSpPr>
        <p:spPr>
          <a:xfrm>
            <a:off x="1260000" y="1260000"/>
            <a:ext cx="7198560" cy="2649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tr-TR" sz="1800" spc="-1" strike="noStrike">
                <a:latin typeface="Arial"/>
              </a:rPr>
              <a:t>Java 9 ile gelen yenilikler genel olarak aşağıdaki şekilde listeleyebilir;</a:t>
            </a:r>
            <a:endParaRPr b="0" lang="tr-TR" sz="1800" spc="-1" strike="noStrike">
              <a:latin typeface="Arial"/>
            </a:endParaRPr>
          </a:p>
          <a:p>
            <a:pPr>
              <a:lnSpc>
                <a:spcPct val="100000"/>
              </a:lnSpc>
              <a:buNone/>
            </a:pPr>
            <a:r>
              <a:rPr b="0" lang="tr-TR" sz="1800" spc="-1" strike="noStrike">
                <a:latin typeface="Arial"/>
              </a:rPr>
              <a:t> </a:t>
            </a:r>
            <a:endParaRPr b="0" lang="tr-TR" sz="1800" spc="-1" strike="noStrike">
              <a:latin typeface="Arial"/>
            </a:endParaRPr>
          </a:p>
          <a:p>
            <a:pPr marL="216000" indent="-216000">
              <a:lnSpc>
                <a:spcPct val="100000"/>
              </a:lnSpc>
              <a:buClr>
                <a:srgbClr val="000000"/>
              </a:buClr>
              <a:buSzPct val="45000"/>
              <a:buFont typeface="Wingdings" charset="2"/>
              <a:buChar char=""/>
            </a:pPr>
            <a:r>
              <a:rPr b="0" lang="tr-TR" sz="1800" spc="-1" strike="noStrike">
                <a:latin typeface="Arial"/>
              </a:rPr>
              <a:t>Module System</a:t>
            </a:r>
            <a:endParaRPr b="0" lang="tr-TR" sz="1800" spc="-1" strike="noStrike">
              <a:latin typeface="Arial"/>
            </a:endParaRPr>
          </a:p>
          <a:p>
            <a:pPr marL="216000" indent="-216000">
              <a:lnSpc>
                <a:spcPct val="100000"/>
              </a:lnSpc>
              <a:buClr>
                <a:srgbClr val="000000"/>
              </a:buClr>
              <a:buSzPct val="45000"/>
              <a:buFont typeface="Wingdings" charset="2"/>
              <a:buChar char=""/>
            </a:pPr>
            <a:r>
              <a:rPr b="0" lang="tr-TR" sz="1800" spc="-1" strike="noStrike">
                <a:latin typeface="Arial"/>
              </a:rPr>
              <a:t>Java Shell Tool</a:t>
            </a:r>
            <a:endParaRPr b="0" lang="tr-TR" sz="1800" spc="-1" strike="noStrike">
              <a:latin typeface="Arial"/>
            </a:endParaRPr>
          </a:p>
          <a:p>
            <a:pPr marL="216000" indent="-216000">
              <a:lnSpc>
                <a:spcPct val="100000"/>
              </a:lnSpc>
              <a:buClr>
                <a:srgbClr val="000000"/>
              </a:buClr>
              <a:buSzPct val="45000"/>
              <a:buFont typeface="Wingdings" charset="2"/>
              <a:buChar char=""/>
            </a:pPr>
            <a:r>
              <a:rPr b="0" lang="tr-TR" sz="1800" spc="-1" strike="noStrike">
                <a:latin typeface="Arial"/>
              </a:rPr>
              <a:t>Private Interface Methods</a:t>
            </a:r>
            <a:endParaRPr b="0" lang="tr-TR" sz="1800" spc="-1" strike="noStrike">
              <a:latin typeface="Arial"/>
            </a:endParaRPr>
          </a:p>
          <a:p>
            <a:pPr marL="216000" indent="-216000">
              <a:lnSpc>
                <a:spcPct val="100000"/>
              </a:lnSpc>
              <a:buClr>
                <a:srgbClr val="000000"/>
              </a:buClr>
              <a:buSzPct val="45000"/>
              <a:buFont typeface="Wingdings" charset="2"/>
              <a:buChar char=""/>
            </a:pPr>
            <a:r>
              <a:rPr b="0" lang="tr-TR" sz="1800" spc="-1" strike="noStrike">
                <a:latin typeface="Arial"/>
              </a:rPr>
              <a:t>Anonymous Inner Classes</a:t>
            </a:r>
            <a:endParaRPr b="0" lang="tr-TR" sz="1800" spc="-1" strike="noStrike">
              <a:latin typeface="Arial"/>
            </a:endParaRPr>
          </a:p>
          <a:p>
            <a:pPr marL="216000" indent="-216000">
              <a:lnSpc>
                <a:spcPct val="100000"/>
              </a:lnSpc>
              <a:buClr>
                <a:srgbClr val="000000"/>
              </a:buClr>
              <a:buSzPct val="45000"/>
              <a:buFont typeface="Wingdings" charset="2"/>
              <a:buChar char=""/>
            </a:pPr>
            <a:r>
              <a:rPr b="0" lang="tr-TR" sz="1800" spc="-1" strike="noStrike">
                <a:latin typeface="Arial"/>
              </a:rPr>
              <a:t>Factory Methods</a:t>
            </a:r>
            <a:endParaRPr b="0" lang="tr-TR" sz="1800" spc="-1" strike="noStrike">
              <a:latin typeface="Arial"/>
            </a:endParaRPr>
          </a:p>
          <a:p>
            <a:pPr marL="216000" indent="-216000">
              <a:lnSpc>
                <a:spcPct val="100000"/>
              </a:lnSpc>
              <a:buClr>
                <a:srgbClr val="000000"/>
              </a:buClr>
              <a:buSzPct val="45000"/>
              <a:buFont typeface="Wingdings" charset="2"/>
              <a:buChar char=""/>
            </a:pPr>
            <a:r>
              <a:rPr b="0" lang="tr-TR" sz="1800" spc="-1" strike="noStrike">
                <a:latin typeface="Arial"/>
              </a:rPr>
              <a:t>Process API Improvement</a:t>
            </a:r>
            <a:endParaRPr b="0" lang="tr-TR" sz="1800" spc="-1" strike="noStrike">
              <a:latin typeface="Arial"/>
            </a:endParaRPr>
          </a:p>
        </p:txBody>
      </p:sp>
      <p:sp>
        <p:nvSpPr>
          <p:cNvPr id="168" name="TextBox 18"/>
          <p:cNvSpPr/>
          <p:nvPr/>
        </p:nvSpPr>
        <p:spPr>
          <a:xfrm>
            <a:off x="470520" y="408240"/>
            <a:ext cx="9071280" cy="545040"/>
          </a:xfrm>
          <a:prstGeom prst="rect">
            <a:avLst/>
          </a:prstGeom>
          <a:noFill/>
          <a:ln w="0">
            <a:noFill/>
          </a:ln>
        </p:spPr>
        <p:style>
          <a:lnRef idx="0"/>
          <a:fillRef idx="0"/>
          <a:effectRef idx="0"/>
          <a:fontRef idx="minor"/>
        </p:style>
        <p:txBody>
          <a:bodyPr lIns="90000" rIns="90000" tIns="45000" bIns="45000" anchor="ctr" anchorCtr="1">
            <a:noAutofit/>
          </a:bodyPr>
          <a:p>
            <a:pPr algn="ctr">
              <a:lnSpc>
                <a:spcPct val="100000"/>
              </a:lnSpc>
              <a:buNone/>
            </a:pPr>
            <a:r>
              <a:rPr b="0" lang="tr-TR" sz="3200" spc="-1" strike="noStrike">
                <a:solidFill>
                  <a:srgbClr val="000000"/>
                </a:solidFill>
                <a:latin typeface="Times New Roman"/>
                <a:ea typeface="Microsoft YaHei"/>
              </a:rPr>
              <a:t>9. Java 9</a:t>
            </a:r>
            <a:endParaRPr b="0" lang="tr-TR" sz="32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Box 19"/>
          <p:cNvSpPr/>
          <p:nvPr/>
        </p:nvSpPr>
        <p:spPr>
          <a:xfrm>
            <a:off x="472320" y="410040"/>
            <a:ext cx="9071280" cy="545040"/>
          </a:xfrm>
          <a:prstGeom prst="rect">
            <a:avLst/>
          </a:prstGeom>
          <a:noFill/>
          <a:ln w="0">
            <a:noFill/>
          </a:ln>
        </p:spPr>
        <p:style>
          <a:lnRef idx="0"/>
          <a:fillRef idx="0"/>
          <a:effectRef idx="0"/>
          <a:fontRef idx="minor"/>
        </p:style>
        <p:txBody>
          <a:bodyPr lIns="90000" rIns="90000" tIns="45000" bIns="45000" anchor="ctr" anchorCtr="1">
            <a:noAutofit/>
          </a:bodyPr>
          <a:p>
            <a:pPr marL="216000" indent="-216000" algn="ctr">
              <a:lnSpc>
                <a:spcPct val="100000"/>
              </a:lnSpc>
              <a:buClr>
                <a:srgbClr val="000000"/>
              </a:buClr>
              <a:buSzPct val="45000"/>
              <a:buFont typeface="Wingdings" charset="2"/>
              <a:buChar char=""/>
            </a:pPr>
            <a:r>
              <a:rPr b="0" lang="tr-TR" sz="3200" spc="-1" strike="noStrike">
                <a:solidFill>
                  <a:srgbClr val="000000"/>
                </a:solidFill>
                <a:latin typeface="Times New Roman"/>
                <a:ea typeface="Microsoft YaHei"/>
              </a:rPr>
              <a:t>9.1. Module System</a:t>
            </a:r>
            <a:endParaRPr b="0" lang="tr-TR" sz="3200" spc="-1" strike="noStrike">
              <a:latin typeface="Arial"/>
            </a:endParaRPr>
          </a:p>
        </p:txBody>
      </p:sp>
      <p:sp>
        <p:nvSpPr>
          <p:cNvPr id="170" name=""/>
          <p:cNvSpPr/>
          <p:nvPr/>
        </p:nvSpPr>
        <p:spPr>
          <a:xfrm>
            <a:off x="1080000" y="1260000"/>
            <a:ext cx="7919640" cy="213768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tr-TR" sz="1800" spc="-1" strike="noStrike">
                <a:latin typeface="Arial"/>
              </a:rPr>
              <a:t>Java 9 öncesi bütün Java kodları tek bir rt.jar dosyasında derlenmesi kullanılmayan kütüphanelerin de mecburen projeye eklemesine neden oluyorken Java 9 ile beraber Modüler bir sisteme geçildi. Bütün Java Standart Edition kodları buna uyumlu hale getirildi ve kodlar kendi içinde gruplara ayrıldı. Java, 71 tane modüle ayrılarak module-info.java dosyası ile modülün hangi paketleri dışarı açacağı ve hangi başka modülleri kullanacağı tanımlamarı yapılabilir oldu.</a:t>
            </a:r>
            <a:endParaRPr b="0" lang="tr-TR"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Box 20"/>
          <p:cNvSpPr/>
          <p:nvPr/>
        </p:nvSpPr>
        <p:spPr>
          <a:xfrm>
            <a:off x="472320" y="410040"/>
            <a:ext cx="9071280" cy="545040"/>
          </a:xfrm>
          <a:prstGeom prst="rect">
            <a:avLst/>
          </a:prstGeom>
          <a:noFill/>
          <a:ln w="0">
            <a:noFill/>
          </a:ln>
        </p:spPr>
        <p:style>
          <a:lnRef idx="0"/>
          <a:fillRef idx="0"/>
          <a:effectRef idx="0"/>
          <a:fontRef idx="minor"/>
        </p:style>
        <p:txBody>
          <a:bodyPr lIns="90000" rIns="90000" tIns="45000" bIns="45000" anchor="ctr" anchorCtr="1">
            <a:noAutofit/>
          </a:bodyPr>
          <a:p>
            <a:pPr marL="216000" indent="-216000" algn="ctr">
              <a:lnSpc>
                <a:spcPct val="100000"/>
              </a:lnSpc>
              <a:buClr>
                <a:srgbClr val="000000"/>
              </a:buClr>
              <a:buSzPct val="45000"/>
              <a:buFont typeface="Wingdings" charset="2"/>
              <a:buChar char=""/>
            </a:pPr>
            <a:r>
              <a:rPr b="0" lang="tr-TR" sz="3200" spc="-1" strike="noStrike">
                <a:solidFill>
                  <a:srgbClr val="000000"/>
                </a:solidFill>
                <a:latin typeface="Times New Roman"/>
                <a:ea typeface="Microsoft YaHei"/>
              </a:rPr>
              <a:t>9.2. Java Shell Tool</a:t>
            </a:r>
            <a:endParaRPr b="0" lang="tr-TR" sz="3200" spc="-1" strike="noStrike">
              <a:latin typeface="Arial"/>
            </a:endParaRPr>
          </a:p>
        </p:txBody>
      </p:sp>
      <p:sp>
        <p:nvSpPr>
          <p:cNvPr id="172" name=""/>
          <p:cNvSpPr/>
          <p:nvPr/>
        </p:nvSpPr>
        <p:spPr>
          <a:xfrm>
            <a:off x="1105560" y="1106640"/>
            <a:ext cx="6994080" cy="3463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tr-TR" sz="1800" spc="-1" strike="noStrike">
                <a:latin typeface="Arial"/>
              </a:rPr>
              <a:t>JShell ile terminal üzerinde Java kodu yazıp çalıştırılabilir.</a:t>
            </a:r>
            <a:endParaRPr b="0" lang="tr-TR" sz="1800" spc="-1" strike="noStrike">
              <a:latin typeface="Arial"/>
            </a:endParaRPr>
          </a:p>
        </p:txBody>
      </p:sp>
      <p:pic>
        <p:nvPicPr>
          <p:cNvPr id="173" name="" descr=""/>
          <p:cNvPicPr/>
          <p:nvPr/>
        </p:nvPicPr>
        <p:blipFill>
          <a:blip r:embed="rId1"/>
          <a:stretch/>
        </p:blipFill>
        <p:spPr>
          <a:xfrm>
            <a:off x="1260000" y="1620000"/>
            <a:ext cx="7019640" cy="368280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Box 21"/>
          <p:cNvSpPr/>
          <p:nvPr/>
        </p:nvSpPr>
        <p:spPr>
          <a:xfrm>
            <a:off x="472320" y="410040"/>
            <a:ext cx="9071280" cy="545040"/>
          </a:xfrm>
          <a:prstGeom prst="rect">
            <a:avLst/>
          </a:prstGeom>
          <a:noFill/>
          <a:ln w="0">
            <a:noFill/>
          </a:ln>
        </p:spPr>
        <p:style>
          <a:lnRef idx="0"/>
          <a:fillRef idx="0"/>
          <a:effectRef idx="0"/>
          <a:fontRef idx="minor"/>
        </p:style>
        <p:txBody>
          <a:bodyPr lIns="90000" rIns="90000" tIns="45000" bIns="45000" anchor="ctr" anchorCtr="1">
            <a:noAutofit/>
          </a:bodyPr>
          <a:p>
            <a:pPr marL="216000" indent="-216000" algn="ctr">
              <a:lnSpc>
                <a:spcPct val="100000"/>
              </a:lnSpc>
              <a:buClr>
                <a:srgbClr val="000000"/>
              </a:buClr>
              <a:buSzPct val="45000"/>
              <a:buFont typeface="Wingdings" charset="2"/>
              <a:buChar char=""/>
            </a:pPr>
            <a:r>
              <a:rPr b="0" lang="tr-TR" sz="3200" spc="-1" strike="noStrike">
                <a:solidFill>
                  <a:srgbClr val="000000"/>
                </a:solidFill>
                <a:latin typeface="Times New Roman"/>
                <a:ea typeface="Microsoft YaHei"/>
              </a:rPr>
              <a:t>9.3. Private Interface Methods</a:t>
            </a:r>
            <a:endParaRPr b="0" lang="tr-TR" sz="3200" spc="-1" strike="noStrike">
              <a:latin typeface="Arial"/>
            </a:endParaRPr>
          </a:p>
        </p:txBody>
      </p:sp>
      <p:sp>
        <p:nvSpPr>
          <p:cNvPr id="175" name=""/>
          <p:cNvSpPr/>
          <p:nvPr/>
        </p:nvSpPr>
        <p:spPr>
          <a:xfrm>
            <a:off x="540000" y="1980000"/>
            <a:ext cx="4319640" cy="213768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tr-TR" sz="1800" spc="-1" strike="noStrike">
                <a:latin typeface="Arial"/>
              </a:rPr>
              <a:t>Java 9, interfacelerde private metotlar kullanılmasına izin vermektedir. Bu sayede interfacelere gövdeli metotlar oluşturulabilmektedir.</a:t>
            </a:r>
            <a:endParaRPr b="0" lang="tr-TR" sz="1800" spc="-1" strike="noStrike">
              <a:latin typeface="Arial"/>
            </a:endParaRPr>
          </a:p>
        </p:txBody>
      </p:sp>
      <p:pic>
        <p:nvPicPr>
          <p:cNvPr id="176" name="" descr=""/>
          <p:cNvPicPr/>
          <p:nvPr/>
        </p:nvPicPr>
        <p:blipFill>
          <a:blip r:embed="rId1"/>
          <a:stretch/>
        </p:blipFill>
        <p:spPr>
          <a:xfrm>
            <a:off x="5290920" y="1080000"/>
            <a:ext cx="3888720" cy="438264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Box 22"/>
          <p:cNvSpPr/>
          <p:nvPr/>
        </p:nvSpPr>
        <p:spPr>
          <a:xfrm>
            <a:off x="472320" y="410040"/>
            <a:ext cx="9071280" cy="545040"/>
          </a:xfrm>
          <a:prstGeom prst="rect">
            <a:avLst/>
          </a:prstGeom>
          <a:noFill/>
          <a:ln w="0">
            <a:noFill/>
          </a:ln>
        </p:spPr>
        <p:style>
          <a:lnRef idx="0"/>
          <a:fillRef idx="0"/>
          <a:effectRef idx="0"/>
          <a:fontRef idx="minor"/>
        </p:style>
        <p:txBody>
          <a:bodyPr lIns="90000" rIns="90000" tIns="45000" bIns="45000" anchor="ctr" anchorCtr="1">
            <a:noAutofit/>
          </a:bodyPr>
          <a:p>
            <a:pPr marL="216000" indent="-216000" algn="ctr">
              <a:lnSpc>
                <a:spcPct val="100000"/>
              </a:lnSpc>
              <a:buClr>
                <a:srgbClr val="000000"/>
              </a:buClr>
              <a:buSzPct val="45000"/>
              <a:buFont typeface="Wingdings" charset="2"/>
              <a:buChar char=""/>
            </a:pPr>
            <a:r>
              <a:rPr b="0" lang="tr-TR" sz="3200" spc="-1" strike="noStrike">
                <a:solidFill>
                  <a:srgbClr val="000000"/>
                </a:solidFill>
                <a:latin typeface="Times New Roman"/>
                <a:ea typeface="Microsoft YaHei"/>
              </a:rPr>
              <a:t>9.4. Anonymous Inner Classes</a:t>
            </a:r>
            <a:endParaRPr b="0" lang="tr-TR" sz="3200" spc="-1" strike="noStrike">
              <a:latin typeface="Arial"/>
            </a:endParaRPr>
          </a:p>
        </p:txBody>
      </p:sp>
      <p:sp>
        <p:nvSpPr>
          <p:cNvPr id="178" name=""/>
          <p:cNvSpPr/>
          <p:nvPr/>
        </p:nvSpPr>
        <p:spPr>
          <a:xfrm>
            <a:off x="180000" y="1260000"/>
            <a:ext cx="5219640" cy="341964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tr-TR" sz="1800" spc="-1" strike="noStrike">
                <a:latin typeface="Arial"/>
              </a:rPr>
              <a:t>Anonymous class başka bir class içinde tanımlanmış bir class'tır. Anonymous class'ların bir ismi yoktur bu yönden inner class'lardan ayrılır. İsimlerinin olmaması da bu classlardan bir object yaratılma ihtiyacı olmamasından dolayıdır. Object yaratırken bu object'in bir veya birden fazla metodu override edilmesi istenebilir ve sadece oluşturulan bu object'te bu metotların override edilmesini isteyebilir. Bu durumlarda anonymoun class kullanılır.</a:t>
            </a:r>
            <a:endParaRPr b="0" lang="tr-TR" sz="1800" spc="-1" strike="noStrike">
              <a:latin typeface="Arial"/>
            </a:endParaRPr>
          </a:p>
        </p:txBody>
      </p:sp>
      <p:pic>
        <p:nvPicPr>
          <p:cNvPr id="179" name="" descr=""/>
          <p:cNvPicPr/>
          <p:nvPr/>
        </p:nvPicPr>
        <p:blipFill>
          <a:blip r:embed="rId1"/>
          <a:stretch/>
        </p:blipFill>
        <p:spPr>
          <a:xfrm>
            <a:off x="5760000" y="955440"/>
            <a:ext cx="3936600" cy="468216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Box 23"/>
          <p:cNvSpPr/>
          <p:nvPr/>
        </p:nvSpPr>
        <p:spPr>
          <a:xfrm>
            <a:off x="472320" y="410040"/>
            <a:ext cx="9071280" cy="545040"/>
          </a:xfrm>
          <a:prstGeom prst="rect">
            <a:avLst/>
          </a:prstGeom>
          <a:noFill/>
          <a:ln w="0">
            <a:noFill/>
          </a:ln>
        </p:spPr>
        <p:style>
          <a:lnRef idx="0"/>
          <a:fillRef idx="0"/>
          <a:effectRef idx="0"/>
          <a:fontRef idx="minor"/>
        </p:style>
        <p:txBody>
          <a:bodyPr lIns="90000" rIns="90000" tIns="45000" bIns="45000" anchor="ctr" anchorCtr="1">
            <a:noAutofit/>
          </a:bodyPr>
          <a:p>
            <a:pPr marL="216000" indent="-216000" algn="ctr">
              <a:lnSpc>
                <a:spcPct val="100000"/>
              </a:lnSpc>
              <a:buClr>
                <a:srgbClr val="000000"/>
              </a:buClr>
              <a:buSzPct val="45000"/>
              <a:buFont typeface="Wingdings" charset="2"/>
              <a:buChar char=""/>
            </a:pPr>
            <a:r>
              <a:rPr b="0" lang="tr-TR" sz="3200" spc="-1" strike="noStrike">
                <a:solidFill>
                  <a:srgbClr val="000000"/>
                </a:solidFill>
                <a:latin typeface="Times New Roman"/>
                <a:ea typeface="Microsoft YaHei"/>
              </a:rPr>
              <a:t>9.5. Factory Methods</a:t>
            </a:r>
            <a:endParaRPr b="0" lang="tr-TR" sz="3200" spc="-1" strike="noStrike">
              <a:latin typeface="Arial"/>
            </a:endParaRPr>
          </a:p>
        </p:txBody>
      </p:sp>
      <p:sp>
        <p:nvSpPr>
          <p:cNvPr id="181" name=""/>
          <p:cNvSpPr/>
          <p:nvPr/>
        </p:nvSpPr>
        <p:spPr>
          <a:xfrm>
            <a:off x="752040" y="1260000"/>
            <a:ext cx="8247600" cy="60228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tr-TR" sz="1800" spc="-1" strike="noStrike">
                <a:latin typeface="Arial"/>
              </a:rPr>
              <a:t>Koleksiyon kitaplığı List, Set ve Map arabirimi için statik fabrika yöntemlerini içerir. Bu yöntemler, az sayıda koleksiyon oluşturmak için kullanışlıdır.</a:t>
            </a:r>
            <a:endParaRPr b="0" lang="tr-TR" sz="1800" spc="-1" strike="noStrike">
              <a:latin typeface="Arial"/>
            </a:endParaRPr>
          </a:p>
        </p:txBody>
      </p:sp>
      <p:pic>
        <p:nvPicPr>
          <p:cNvPr id="182" name="" descr=""/>
          <p:cNvPicPr/>
          <p:nvPr/>
        </p:nvPicPr>
        <p:blipFill>
          <a:blip r:embed="rId1"/>
          <a:stretch/>
        </p:blipFill>
        <p:spPr>
          <a:xfrm>
            <a:off x="900000" y="2487600"/>
            <a:ext cx="7763040" cy="255204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Box 24"/>
          <p:cNvSpPr/>
          <p:nvPr/>
        </p:nvSpPr>
        <p:spPr>
          <a:xfrm>
            <a:off x="472320" y="410040"/>
            <a:ext cx="9071280" cy="545040"/>
          </a:xfrm>
          <a:prstGeom prst="rect">
            <a:avLst/>
          </a:prstGeom>
          <a:noFill/>
          <a:ln w="0">
            <a:noFill/>
          </a:ln>
        </p:spPr>
        <p:style>
          <a:lnRef idx="0"/>
          <a:fillRef idx="0"/>
          <a:effectRef idx="0"/>
          <a:fontRef idx="minor"/>
        </p:style>
        <p:txBody>
          <a:bodyPr lIns="90000" rIns="90000" tIns="45000" bIns="45000" anchor="ctr" anchorCtr="1">
            <a:noAutofit/>
          </a:bodyPr>
          <a:p>
            <a:pPr marL="216000" indent="-216000" algn="ctr">
              <a:lnSpc>
                <a:spcPct val="100000"/>
              </a:lnSpc>
              <a:buClr>
                <a:srgbClr val="000000"/>
              </a:buClr>
              <a:buSzPct val="45000"/>
              <a:buFont typeface="Wingdings" charset="2"/>
              <a:buChar char=""/>
            </a:pPr>
            <a:r>
              <a:rPr b="0" lang="tr-TR" sz="3200" spc="-1" strike="noStrike">
                <a:solidFill>
                  <a:srgbClr val="000000"/>
                </a:solidFill>
                <a:latin typeface="Times New Roman"/>
                <a:ea typeface="Microsoft YaHei"/>
              </a:rPr>
              <a:t>9.6. Process API Improvement</a:t>
            </a:r>
            <a:endParaRPr b="0" lang="tr-TR" sz="3200" spc="-1" strike="noStrike">
              <a:latin typeface="Arial"/>
            </a:endParaRPr>
          </a:p>
        </p:txBody>
      </p:sp>
      <p:sp>
        <p:nvSpPr>
          <p:cNvPr id="184" name=""/>
          <p:cNvSpPr/>
          <p:nvPr/>
        </p:nvSpPr>
        <p:spPr>
          <a:xfrm>
            <a:off x="900000" y="1149840"/>
            <a:ext cx="7947720" cy="13698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tr-TR" sz="1800" spc="-1" strike="noStrike">
                <a:latin typeface="Arial"/>
              </a:rPr>
              <a:t>İşletim sistemi süreçlerini yönetmeye ve kontrol etmeye yardımcı olur. ProcessHandle, süreçleri işlemeye ve kontrol etmeye yardımcı olur. Süreçleri izleyebilir, childleri listeleyebilir, bilgi alabilir. Bu arabirim, değer tabanlı, değişmez ve iş parçacığı için güvenli örnekler döndüren statik fabrika yöntemleri içerir.</a:t>
            </a:r>
            <a:endParaRPr b="0" lang="tr-TR" sz="1800" spc="-1" strike="noStrike">
              <a:latin typeface="Arial"/>
            </a:endParaRPr>
          </a:p>
        </p:txBody>
      </p:sp>
      <p:pic>
        <p:nvPicPr>
          <p:cNvPr id="185" name="" descr=""/>
          <p:cNvPicPr/>
          <p:nvPr/>
        </p:nvPicPr>
        <p:blipFill>
          <a:blip r:embed="rId1"/>
          <a:stretch/>
        </p:blipFill>
        <p:spPr>
          <a:xfrm>
            <a:off x="866160" y="2880000"/>
            <a:ext cx="7953480" cy="214236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Box 25"/>
          <p:cNvSpPr/>
          <p:nvPr/>
        </p:nvSpPr>
        <p:spPr>
          <a:xfrm>
            <a:off x="472680" y="410400"/>
            <a:ext cx="9071280" cy="545040"/>
          </a:xfrm>
          <a:prstGeom prst="rect">
            <a:avLst/>
          </a:prstGeom>
          <a:noFill/>
          <a:ln w="0">
            <a:noFill/>
          </a:ln>
        </p:spPr>
        <p:style>
          <a:lnRef idx="0"/>
          <a:fillRef idx="0"/>
          <a:effectRef idx="0"/>
          <a:fontRef idx="minor"/>
        </p:style>
        <p:txBody>
          <a:bodyPr lIns="90000" rIns="90000" tIns="45000" bIns="45000" anchor="ctr" anchorCtr="1">
            <a:noAutofit/>
          </a:bodyPr>
          <a:p>
            <a:pPr marL="216000" indent="-216000" algn="ctr">
              <a:lnSpc>
                <a:spcPct val="100000"/>
              </a:lnSpc>
              <a:buClr>
                <a:srgbClr val="000000"/>
              </a:buClr>
              <a:buSzPct val="45000"/>
              <a:buFont typeface="Wingdings" charset="2"/>
              <a:buChar char=""/>
            </a:pPr>
            <a:r>
              <a:rPr b="0" lang="tr-TR" sz="3200" spc="-1" strike="noStrike">
                <a:solidFill>
                  <a:srgbClr val="000000"/>
                </a:solidFill>
                <a:latin typeface="Times New Roman"/>
                <a:ea typeface="Microsoft YaHei"/>
              </a:rPr>
              <a:t>10. SOLID Prensipleri</a:t>
            </a:r>
            <a:endParaRPr b="0" lang="tr-TR" sz="3200" spc="-1" strike="noStrike">
              <a:latin typeface="Arial"/>
            </a:endParaRPr>
          </a:p>
        </p:txBody>
      </p:sp>
      <p:sp>
        <p:nvSpPr>
          <p:cNvPr id="187" name=""/>
          <p:cNvSpPr/>
          <p:nvPr/>
        </p:nvSpPr>
        <p:spPr>
          <a:xfrm>
            <a:off x="720000" y="1080000"/>
            <a:ext cx="8785080" cy="41857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tr-TR" sz="1800" spc="-1" strike="noStrike">
                <a:latin typeface="Arial"/>
              </a:rPr>
              <a:t>S — Single-responsibility principle</a:t>
            </a:r>
            <a:endParaRPr b="0" lang="tr-TR" sz="1800" spc="-1" strike="noStrike">
              <a:latin typeface="Arial"/>
            </a:endParaRPr>
          </a:p>
          <a:p>
            <a:pPr marL="216000" indent="-216000">
              <a:lnSpc>
                <a:spcPct val="100000"/>
              </a:lnSpc>
              <a:buClr>
                <a:srgbClr val="000000"/>
              </a:buClr>
              <a:buSzPct val="45000"/>
              <a:buFont typeface="Wingdings" charset="2"/>
              <a:buChar char=""/>
            </a:pPr>
            <a:r>
              <a:rPr b="0" lang="tr-TR" sz="1800" spc="-1" strike="noStrike">
                <a:latin typeface="Arial"/>
              </a:rPr>
              <a:t>Bir sınıfın veya metotun yapması gereken yalnızca bir işi olması gerekir.</a:t>
            </a:r>
            <a:endParaRPr b="0" lang="tr-TR" sz="1800" spc="-1" strike="noStrike">
              <a:latin typeface="Arial"/>
            </a:endParaRPr>
          </a:p>
          <a:p>
            <a:pPr>
              <a:lnSpc>
                <a:spcPct val="100000"/>
              </a:lnSpc>
              <a:buNone/>
            </a:pPr>
            <a:r>
              <a:rPr b="1" lang="tr-TR" sz="1800" spc="-1" strike="noStrike">
                <a:latin typeface="Arial"/>
              </a:rPr>
              <a:t>O — Open-closed principle</a:t>
            </a:r>
            <a:endParaRPr b="0" lang="tr-TR" sz="1800" spc="-1" strike="noStrike">
              <a:latin typeface="Arial"/>
            </a:endParaRPr>
          </a:p>
          <a:p>
            <a:pPr marL="216000" indent="-216000">
              <a:lnSpc>
                <a:spcPct val="100000"/>
              </a:lnSpc>
              <a:buClr>
                <a:srgbClr val="000000"/>
              </a:buClr>
              <a:buSzPct val="45000"/>
              <a:buFont typeface="Wingdings" charset="2"/>
              <a:buChar char=""/>
            </a:pPr>
            <a:r>
              <a:rPr b="0" lang="tr-TR" sz="1800" spc="-1" strike="noStrike">
                <a:latin typeface="Arial"/>
              </a:rPr>
              <a:t>Bir sınıf ya da metot halihazırda var olan özellikleri korumalı ve değişikliğe izin vermemelidir. Yani davranışını değiştirmiyor olmalı ve yeni özellikler kazanabiliyor olmalıdır.</a:t>
            </a:r>
            <a:endParaRPr b="0" lang="tr-TR" sz="1800" spc="-1" strike="noStrike">
              <a:latin typeface="Arial"/>
            </a:endParaRPr>
          </a:p>
          <a:p>
            <a:pPr>
              <a:lnSpc>
                <a:spcPct val="100000"/>
              </a:lnSpc>
              <a:buNone/>
            </a:pPr>
            <a:r>
              <a:rPr b="1" lang="tr-TR" sz="1800" spc="-1" strike="noStrike">
                <a:latin typeface="Arial"/>
              </a:rPr>
              <a:t>L — Liskov substitution principle</a:t>
            </a:r>
            <a:endParaRPr b="0" lang="tr-TR" sz="1800" spc="-1" strike="noStrike">
              <a:latin typeface="Arial"/>
            </a:endParaRPr>
          </a:p>
          <a:p>
            <a:pPr marL="216000" indent="-216000">
              <a:lnSpc>
                <a:spcPct val="100000"/>
              </a:lnSpc>
              <a:buClr>
                <a:srgbClr val="000000"/>
              </a:buClr>
              <a:buSzPct val="45000"/>
              <a:buFont typeface="Wingdings" charset="2"/>
              <a:buChar char=""/>
            </a:pPr>
            <a:r>
              <a:rPr b="0" lang="tr-TR" sz="1800" spc="-1" strike="noStrike">
                <a:latin typeface="Arial"/>
              </a:rPr>
              <a:t>Kodlarda herhangi bir değişiklik yapmaya gerek duymadan alt sınıfları, türedikleri(üst) sınıflar yerine kullanılabilmelidir.</a:t>
            </a:r>
            <a:endParaRPr b="0" lang="tr-TR" sz="1800" spc="-1" strike="noStrike">
              <a:latin typeface="Arial"/>
            </a:endParaRPr>
          </a:p>
          <a:p>
            <a:pPr>
              <a:lnSpc>
                <a:spcPct val="100000"/>
              </a:lnSpc>
              <a:buNone/>
            </a:pPr>
            <a:r>
              <a:rPr b="1" lang="tr-TR" sz="1800" spc="-1" strike="noStrike">
                <a:latin typeface="Arial"/>
              </a:rPr>
              <a:t>I — Interface segregation principle</a:t>
            </a:r>
            <a:endParaRPr b="0" lang="tr-TR" sz="1800" spc="-1" strike="noStrike">
              <a:latin typeface="Arial"/>
            </a:endParaRPr>
          </a:p>
          <a:p>
            <a:pPr marL="216000" indent="-216000">
              <a:lnSpc>
                <a:spcPct val="100000"/>
              </a:lnSpc>
              <a:buClr>
                <a:srgbClr val="000000"/>
              </a:buClr>
              <a:buSzPct val="45000"/>
              <a:buFont typeface="Wingdings" charset="2"/>
              <a:buChar char=""/>
            </a:pPr>
            <a:r>
              <a:rPr b="0" lang="tr-TR" sz="1800" spc="-1" strike="noStrike">
                <a:latin typeface="Arial"/>
              </a:rPr>
              <a:t>Sorumlulukların hepsini tek bir arayüze toplamak yerine daha özelleştirilmiş birden fazla arayüz oluşturulmalıdır.</a:t>
            </a:r>
            <a:endParaRPr b="0" lang="tr-TR" sz="1800" spc="-1" strike="noStrike">
              <a:latin typeface="Arial"/>
            </a:endParaRPr>
          </a:p>
          <a:p>
            <a:pPr>
              <a:lnSpc>
                <a:spcPct val="100000"/>
              </a:lnSpc>
              <a:buNone/>
            </a:pPr>
            <a:r>
              <a:rPr b="1" lang="tr-TR" sz="1800" spc="-1" strike="noStrike">
                <a:latin typeface="Arial"/>
              </a:rPr>
              <a:t>D — Dependency Inversion Principle</a:t>
            </a:r>
            <a:endParaRPr b="0" lang="tr-TR" sz="1800" spc="-1" strike="noStrike">
              <a:latin typeface="Arial"/>
            </a:endParaRPr>
          </a:p>
          <a:p>
            <a:pPr marL="216000" indent="-216000">
              <a:lnSpc>
                <a:spcPct val="100000"/>
              </a:lnSpc>
              <a:buClr>
                <a:srgbClr val="000000"/>
              </a:buClr>
              <a:buSzPct val="45000"/>
              <a:buFont typeface="Wingdings" charset="2"/>
              <a:buChar char=""/>
            </a:pPr>
            <a:r>
              <a:rPr b="0" lang="tr-TR" sz="1800" spc="-1" strike="noStrike">
                <a:latin typeface="Arial"/>
              </a:rPr>
              <a:t>Sınıflar arası bağımlılıklar olabildiğince az olmalıdır özellikle üst seviye sınıflar alt seviye sınıflara bağımlı olmamalıdır.</a:t>
            </a:r>
            <a:endParaRPr b="0" lang="tr-TR" sz="18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Box 27"/>
          <p:cNvSpPr/>
          <p:nvPr/>
        </p:nvSpPr>
        <p:spPr>
          <a:xfrm>
            <a:off x="473040" y="410760"/>
            <a:ext cx="9071280" cy="545040"/>
          </a:xfrm>
          <a:prstGeom prst="rect">
            <a:avLst/>
          </a:prstGeom>
          <a:noFill/>
          <a:ln w="0">
            <a:noFill/>
          </a:ln>
        </p:spPr>
        <p:style>
          <a:lnRef idx="0"/>
          <a:fillRef idx="0"/>
          <a:effectRef idx="0"/>
          <a:fontRef idx="minor"/>
        </p:style>
        <p:txBody>
          <a:bodyPr lIns="90000" rIns="90000" tIns="45000" bIns="45000" anchor="ctr" anchorCtr="1">
            <a:noAutofit/>
          </a:bodyPr>
          <a:p>
            <a:pPr marL="216000" indent="-216000" algn="ctr">
              <a:lnSpc>
                <a:spcPct val="100000"/>
              </a:lnSpc>
              <a:buClr>
                <a:srgbClr val="000000"/>
              </a:buClr>
              <a:buSzPct val="45000"/>
              <a:buFont typeface="Wingdings" charset="2"/>
              <a:buChar char=""/>
            </a:pPr>
            <a:r>
              <a:rPr b="0" lang="tr-TR" sz="3200" spc="-1" strike="noStrike">
                <a:solidFill>
                  <a:srgbClr val="000000"/>
                </a:solidFill>
                <a:latin typeface="Times New Roman"/>
                <a:ea typeface="Microsoft YaHei"/>
              </a:rPr>
              <a:t>11. Model-View-Controller</a:t>
            </a:r>
            <a:endParaRPr b="0" lang="tr-TR" sz="3200" spc="-1" strike="noStrike">
              <a:latin typeface="Arial"/>
            </a:endParaRPr>
          </a:p>
        </p:txBody>
      </p:sp>
      <p:sp>
        <p:nvSpPr>
          <p:cNvPr id="189" name=""/>
          <p:cNvSpPr/>
          <p:nvPr/>
        </p:nvSpPr>
        <p:spPr>
          <a:xfrm>
            <a:off x="540000" y="1080000"/>
            <a:ext cx="8819640" cy="60228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tr-TR" sz="1800" spc="-1" strike="noStrike">
                <a:latin typeface="Arial"/>
              </a:rPr>
              <a:t>Projenin farklı amaçlara hizmet eden yapılarını birbirinden ayırarak, projeyi daha rahat geliştirilebilir ve test edilebilir duruma getirilmiş olur. </a:t>
            </a:r>
            <a:endParaRPr b="0" lang="tr-TR" sz="1800" spc="-1" strike="noStrike">
              <a:latin typeface="Arial"/>
            </a:endParaRPr>
          </a:p>
        </p:txBody>
      </p:sp>
      <p:sp>
        <p:nvSpPr>
          <p:cNvPr id="190" name=""/>
          <p:cNvSpPr/>
          <p:nvPr/>
        </p:nvSpPr>
        <p:spPr>
          <a:xfrm>
            <a:off x="540000" y="1689480"/>
            <a:ext cx="8731800" cy="137016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1" lang="tr-TR" sz="1800" spc="-1" strike="noStrike">
                <a:latin typeface="Arial"/>
              </a:rPr>
              <a:t>Model</a:t>
            </a:r>
            <a:endParaRPr b="0" lang="tr-TR" sz="1800" spc="-1" strike="noStrike">
              <a:latin typeface="Arial"/>
            </a:endParaRPr>
          </a:p>
          <a:p>
            <a:pPr algn="just">
              <a:lnSpc>
                <a:spcPct val="100000"/>
              </a:lnSpc>
              <a:buNone/>
            </a:pPr>
            <a:endParaRPr b="0" lang="tr-TR" sz="1800" spc="-1" strike="noStrike">
              <a:latin typeface="Arial"/>
            </a:endParaRPr>
          </a:p>
          <a:p>
            <a:pPr algn="just">
              <a:lnSpc>
                <a:spcPct val="100000"/>
              </a:lnSpc>
              <a:buNone/>
            </a:pPr>
            <a:r>
              <a:rPr b="0" lang="tr-TR" sz="1800" spc="-1" strike="noStrike">
                <a:latin typeface="Arial"/>
              </a:rPr>
              <a:t>Veri tabanına erişim, veri tabanı ilişkileri gibi data ile ilgili işlemlerle birlikte Hibernate  gibi frameworkleri içerisinde bulunduran katmandır yani data(veri) işlemleri bu katmanda gerçekleşir.</a:t>
            </a:r>
            <a:endParaRPr b="0" lang="tr-TR" sz="1800" spc="-1" strike="noStrike">
              <a:latin typeface="Arial"/>
            </a:endParaRPr>
          </a:p>
        </p:txBody>
      </p:sp>
      <p:sp>
        <p:nvSpPr>
          <p:cNvPr id="191" name=""/>
          <p:cNvSpPr/>
          <p:nvPr/>
        </p:nvSpPr>
        <p:spPr>
          <a:xfrm>
            <a:off x="540000" y="3060000"/>
            <a:ext cx="8731800" cy="111384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1" lang="tr-TR" sz="1800" spc="-1" strike="noStrike">
                <a:latin typeface="Arial"/>
              </a:rPr>
              <a:t>View</a:t>
            </a:r>
            <a:endParaRPr b="0" lang="tr-TR" sz="1800" spc="-1" strike="noStrike">
              <a:latin typeface="Arial"/>
            </a:endParaRPr>
          </a:p>
          <a:p>
            <a:pPr algn="just">
              <a:lnSpc>
                <a:spcPct val="100000"/>
              </a:lnSpc>
              <a:buNone/>
            </a:pPr>
            <a:endParaRPr b="0" lang="tr-TR" sz="1800" spc="-1" strike="noStrike">
              <a:latin typeface="Arial"/>
            </a:endParaRPr>
          </a:p>
          <a:p>
            <a:pPr algn="just">
              <a:lnSpc>
                <a:spcPct val="100000"/>
              </a:lnSpc>
              <a:buNone/>
            </a:pPr>
            <a:r>
              <a:rPr b="0" lang="tr-TR" sz="1800" spc="-1" strike="noStrike">
                <a:latin typeface="Arial"/>
              </a:rPr>
              <a:t>Bu katman kullanıcının ekranda gördüğü katman olarak adlandırılır. Bu kısımda arayüz teknolojileri kullanılır.</a:t>
            </a:r>
            <a:endParaRPr b="0" lang="tr-TR" sz="1800" spc="-1" strike="noStrike">
              <a:latin typeface="Arial"/>
            </a:endParaRPr>
          </a:p>
        </p:txBody>
      </p:sp>
      <p:sp>
        <p:nvSpPr>
          <p:cNvPr id="192" name=""/>
          <p:cNvSpPr/>
          <p:nvPr/>
        </p:nvSpPr>
        <p:spPr>
          <a:xfrm>
            <a:off x="540000" y="4284720"/>
            <a:ext cx="8639640" cy="137016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1" lang="tr-TR" sz="1800" spc="-1" strike="noStrike">
                <a:latin typeface="Arial"/>
              </a:rPr>
              <a:t>Controller</a:t>
            </a:r>
            <a:endParaRPr b="0" lang="tr-TR" sz="1800" spc="-1" strike="noStrike">
              <a:latin typeface="Arial"/>
            </a:endParaRPr>
          </a:p>
          <a:p>
            <a:pPr algn="just">
              <a:lnSpc>
                <a:spcPct val="100000"/>
              </a:lnSpc>
              <a:buNone/>
            </a:pPr>
            <a:endParaRPr b="0" lang="tr-TR" sz="1800" spc="-1" strike="noStrike">
              <a:latin typeface="Arial"/>
            </a:endParaRPr>
          </a:p>
          <a:p>
            <a:pPr algn="just">
              <a:lnSpc>
                <a:spcPct val="100000"/>
              </a:lnSpc>
              <a:buNone/>
            </a:pPr>
            <a:r>
              <a:rPr b="0" lang="tr-TR" sz="1800" spc="-1" strike="noStrike">
                <a:latin typeface="Arial"/>
              </a:rPr>
              <a:t>Kullanıcıların view üzerinden verdiği komutların Controller aracılığı ile model katmanının işlenmesini sağladığı katmandır, yani view ve model arasında kalan katmandır. Metotlar ve fonksiyonlar bu katmanda çağırılarak kullanılır.</a:t>
            </a:r>
            <a:endParaRPr b="0" lang="tr-TR"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Box 1"/>
          <p:cNvSpPr/>
          <p:nvPr/>
        </p:nvSpPr>
        <p:spPr>
          <a:xfrm>
            <a:off x="526320" y="2376720"/>
            <a:ext cx="9071280" cy="946080"/>
          </a:xfrm>
          <a:prstGeom prst="rect">
            <a:avLst/>
          </a:prstGeom>
          <a:noFill/>
          <a:ln w="0">
            <a:noFill/>
          </a:ln>
        </p:spPr>
        <p:style>
          <a:lnRef idx="0"/>
          <a:fillRef idx="0"/>
          <a:effectRef idx="0"/>
          <a:fontRef idx="minor"/>
        </p:style>
      </p:sp>
      <p:sp>
        <p:nvSpPr>
          <p:cNvPr id="100" name="TextBox 2"/>
          <p:cNvSpPr/>
          <p:nvPr/>
        </p:nvSpPr>
        <p:spPr>
          <a:xfrm>
            <a:off x="526680" y="2377080"/>
            <a:ext cx="9071280" cy="946080"/>
          </a:xfrm>
          <a:prstGeom prst="rect">
            <a:avLst/>
          </a:prstGeom>
          <a:noFill/>
          <a:ln w="0">
            <a:noFill/>
          </a:ln>
        </p:spPr>
        <p:style>
          <a:lnRef idx="0"/>
          <a:fillRef idx="0"/>
          <a:effectRef idx="0"/>
          <a:fontRef idx="minor"/>
        </p:style>
      </p:sp>
      <p:sp>
        <p:nvSpPr>
          <p:cNvPr id="101" name="TextBox 3"/>
          <p:cNvSpPr/>
          <p:nvPr/>
        </p:nvSpPr>
        <p:spPr>
          <a:xfrm>
            <a:off x="1980000" y="1734840"/>
            <a:ext cx="6479640" cy="2620800"/>
          </a:xfrm>
          <a:prstGeom prst="rect">
            <a:avLst/>
          </a:prstGeom>
          <a:noFill/>
          <a:ln w="0">
            <a:noFill/>
          </a:ln>
        </p:spPr>
        <p:style>
          <a:lnRef idx="0"/>
          <a:fillRef idx="0"/>
          <a:effectRef idx="0"/>
          <a:fontRef idx="minor"/>
        </p:style>
        <p:txBody>
          <a:bodyPr lIns="90000" rIns="90000" tIns="45000" bIns="45000" anchor="ctr">
            <a:noAutofit/>
          </a:bodyPr>
          <a:p>
            <a:pPr algn="just">
              <a:lnSpc>
                <a:spcPct val="100000"/>
              </a:lnSpc>
              <a:buNone/>
            </a:pPr>
            <a:r>
              <a:rPr b="0" lang="tr-TR" sz="1800" spc="-1" strike="noStrike">
                <a:solidFill>
                  <a:srgbClr val="000000"/>
                </a:solidFill>
                <a:latin typeface="Times New Roman"/>
                <a:ea typeface="Microsoft YaHei"/>
              </a:rPr>
              <a:t>Java, Python, C#, PHP, Pascal, Javascript gibi yüksek seviyeli programlama dilleriyle yazılmış kaynak kodunun makinenin mimarisine göre makine diline dönüştürülme işlemidir.</a:t>
            </a:r>
            <a:endParaRPr b="0" lang="tr-TR" sz="1800" spc="-1" strike="noStrike">
              <a:latin typeface="Arial"/>
            </a:endParaRPr>
          </a:p>
          <a:p>
            <a:pPr algn="just">
              <a:lnSpc>
                <a:spcPct val="100000"/>
              </a:lnSpc>
              <a:buNone/>
            </a:pPr>
            <a:endParaRPr b="0" lang="tr-TR" sz="1800" spc="-1" strike="noStrike">
              <a:latin typeface="Arial"/>
            </a:endParaRPr>
          </a:p>
          <a:p>
            <a:pPr algn="just">
              <a:lnSpc>
                <a:spcPct val="100000"/>
              </a:lnSpc>
              <a:buNone/>
            </a:pPr>
            <a:r>
              <a:rPr b="0" lang="tr-TR" sz="1800" spc="-1" strike="noStrike">
                <a:solidFill>
                  <a:srgbClr val="000000"/>
                </a:solidFill>
                <a:latin typeface="Times New Roman"/>
                <a:ea typeface="Microsoft YaHei"/>
              </a:rPr>
              <a:t>Üretilen makine kodunun tekrardan derlenmesine gerek kalmaksızın herhangi bir zamanda farklı girdilerle tekrar tekrar çalıştırılabilir.</a:t>
            </a:r>
            <a:endParaRPr b="0" lang="tr-TR" sz="1800" spc="-1" strike="noStrike">
              <a:latin typeface="Arial"/>
            </a:endParaRPr>
          </a:p>
          <a:p>
            <a:pPr algn="just">
              <a:lnSpc>
                <a:spcPct val="100000"/>
              </a:lnSpc>
              <a:buNone/>
            </a:pPr>
            <a:endParaRPr b="0" lang="tr-TR" sz="1800" spc="-1" strike="noStrike">
              <a:latin typeface="Arial"/>
            </a:endParaRPr>
          </a:p>
          <a:p>
            <a:pPr algn="just">
              <a:lnSpc>
                <a:spcPct val="100000"/>
              </a:lnSpc>
              <a:buNone/>
            </a:pPr>
            <a:r>
              <a:rPr b="0" lang="tr-TR" sz="1800" spc="-1" strike="noStrike">
                <a:solidFill>
                  <a:srgbClr val="000000"/>
                </a:solidFill>
                <a:latin typeface="Times New Roman"/>
                <a:ea typeface="Microsoft YaHei"/>
              </a:rPr>
              <a:t>Compiler, kaynak kodu derlemeden önce derlenecek tüm kodları kontrol eder. Herhangi bir yazım yanlışı veya yanlış kullanımlar mevcut ise bütün programın çeviri işlemi durur.</a:t>
            </a:r>
            <a:endParaRPr b="0" lang="tr-TR" sz="1800" spc="-1" strike="noStrike">
              <a:latin typeface="Arial"/>
            </a:endParaRPr>
          </a:p>
        </p:txBody>
      </p:sp>
      <p:sp>
        <p:nvSpPr>
          <p:cNvPr id="102" name="TextBox 4"/>
          <p:cNvSpPr/>
          <p:nvPr/>
        </p:nvSpPr>
        <p:spPr>
          <a:xfrm>
            <a:off x="468360" y="241560"/>
            <a:ext cx="9071280" cy="946080"/>
          </a:xfrm>
          <a:prstGeom prst="rect">
            <a:avLst/>
          </a:prstGeom>
          <a:noFill/>
          <a:ln w="0">
            <a:noFill/>
          </a:ln>
        </p:spPr>
        <p:style>
          <a:lnRef idx="0"/>
          <a:fillRef idx="0"/>
          <a:effectRef idx="0"/>
          <a:fontRef idx="minor"/>
        </p:style>
        <p:txBody>
          <a:bodyPr lIns="90000" rIns="90000" tIns="45000" bIns="45000" anchor="ctr" anchorCtr="1">
            <a:noAutofit/>
          </a:bodyPr>
          <a:p>
            <a:pPr algn="ctr">
              <a:lnSpc>
                <a:spcPct val="100000"/>
              </a:lnSpc>
              <a:buNone/>
            </a:pPr>
            <a:r>
              <a:rPr b="0" lang="tr-TR" sz="3200" spc="-1" strike="noStrike">
                <a:solidFill>
                  <a:srgbClr val="000000"/>
                </a:solidFill>
                <a:latin typeface="Times New Roman"/>
                <a:ea typeface="Microsoft YaHei"/>
              </a:rPr>
              <a:t>1. Compiler</a:t>
            </a:r>
            <a:endParaRPr b="0" lang="tr-TR" sz="32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Box 29"/>
          <p:cNvSpPr/>
          <p:nvPr/>
        </p:nvSpPr>
        <p:spPr>
          <a:xfrm>
            <a:off x="473760" y="411480"/>
            <a:ext cx="9071280" cy="545040"/>
          </a:xfrm>
          <a:prstGeom prst="rect">
            <a:avLst/>
          </a:prstGeom>
          <a:noFill/>
          <a:ln w="0">
            <a:noFill/>
          </a:ln>
        </p:spPr>
        <p:style>
          <a:lnRef idx="0"/>
          <a:fillRef idx="0"/>
          <a:effectRef idx="0"/>
          <a:fontRef idx="minor"/>
        </p:style>
        <p:txBody>
          <a:bodyPr lIns="90000" rIns="90000" tIns="45000" bIns="45000" anchor="ctr" anchorCtr="1">
            <a:noAutofit/>
          </a:bodyPr>
          <a:p>
            <a:pPr marL="216000" indent="-216000" algn="ctr">
              <a:lnSpc>
                <a:spcPct val="100000"/>
              </a:lnSpc>
              <a:buClr>
                <a:srgbClr val="000000"/>
              </a:buClr>
              <a:buSzPct val="45000"/>
              <a:buFont typeface="Wingdings" charset="2"/>
              <a:buChar char=""/>
            </a:pPr>
            <a:r>
              <a:rPr b="0" lang="tr-TR" sz="3200" spc="-1" strike="noStrike">
                <a:solidFill>
                  <a:srgbClr val="000000"/>
                </a:solidFill>
                <a:latin typeface="Times New Roman"/>
                <a:ea typeface="Microsoft YaHei"/>
              </a:rPr>
              <a:t>12. Creational Design Pattern</a:t>
            </a:r>
            <a:endParaRPr b="0" lang="tr-TR" sz="3200" spc="-1" strike="noStrike">
              <a:latin typeface="Arial"/>
            </a:endParaRPr>
          </a:p>
        </p:txBody>
      </p:sp>
      <p:sp>
        <p:nvSpPr>
          <p:cNvPr id="194" name=""/>
          <p:cNvSpPr/>
          <p:nvPr/>
        </p:nvSpPr>
        <p:spPr>
          <a:xfrm>
            <a:off x="1080000" y="1537920"/>
            <a:ext cx="7739640" cy="188172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tr-TR" sz="1800" spc="-1" strike="noStrike">
                <a:latin typeface="Arial"/>
              </a:rPr>
              <a:t>Yaratımsal tasarım kalıpları, yazılım nesnelerinin nasıl yaratılacağı hakkında genel olarak öneriler sunarak kullandığı esnek yapı sayesinde daha önceden belirlenen durumlara bağlı olarak gerekli nesneleri yaratır. Yaratımsal desenler, hangi nesnenin çağrılması gerektiğini izlemeden sistemin uygun nesneyi çağırmasını sağlayan tasarım kalıplarıdır. Nesnelerin yaratılması gerektiği durumlarda uygulamaya farkedilebilir bir esneklik katar. </a:t>
            </a:r>
            <a:endParaRPr b="0" lang="tr-TR" sz="18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Box 30"/>
          <p:cNvSpPr/>
          <p:nvPr/>
        </p:nvSpPr>
        <p:spPr>
          <a:xfrm>
            <a:off x="473400" y="411120"/>
            <a:ext cx="9071280" cy="545040"/>
          </a:xfrm>
          <a:prstGeom prst="rect">
            <a:avLst/>
          </a:prstGeom>
          <a:noFill/>
          <a:ln w="0">
            <a:noFill/>
          </a:ln>
        </p:spPr>
        <p:style>
          <a:lnRef idx="0"/>
          <a:fillRef idx="0"/>
          <a:effectRef idx="0"/>
          <a:fontRef idx="minor"/>
        </p:style>
        <p:txBody>
          <a:bodyPr lIns="90000" rIns="90000" tIns="45000" bIns="45000" anchor="ctr" anchorCtr="1">
            <a:noAutofit/>
          </a:bodyPr>
          <a:p>
            <a:pPr marL="216000" indent="-216000" algn="ctr">
              <a:lnSpc>
                <a:spcPct val="100000"/>
              </a:lnSpc>
              <a:buClr>
                <a:srgbClr val="000000"/>
              </a:buClr>
              <a:buSzPct val="45000"/>
              <a:buFont typeface="Wingdings" charset="2"/>
              <a:buChar char=""/>
            </a:pPr>
            <a:r>
              <a:rPr b="0" lang="tr-TR" sz="3200" spc="-1" strike="noStrike">
                <a:solidFill>
                  <a:srgbClr val="000000"/>
                </a:solidFill>
                <a:latin typeface="Times New Roman"/>
                <a:ea typeface="Microsoft YaHei"/>
              </a:rPr>
              <a:t>12.1. Singleton Design Pattern</a:t>
            </a:r>
            <a:endParaRPr b="0" lang="tr-TR" sz="3200" spc="-1" strike="noStrike">
              <a:latin typeface="Arial"/>
            </a:endParaRPr>
          </a:p>
        </p:txBody>
      </p:sp>
      <p:sp>
        <p:nvSpPr>
          <p:cNvPr id="196" name=""/>
          <p:cNvSpPr/>
          <p:nvPr/>
        </p:nvSpPr>
        <p:spPr>
          <a:xfrm>
            <a:off x="360000" y="1518120"/>
            <a:ext cx="4319640" cy="316152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tr-TR" sz="1800" spc="-1" strike="noStrike">
                <a:latin typeface="Arial"/>
              </a:rPr>
              <a:t>Nesnenin sadece bir defa oluşturulmasını öngören bir mekanizma kurulmak istenildiğinde etkin bir biçimde kullanılabilen bir tasarım desenidir. Oluşturulan bir sınıftan sadece bir nesne yaratılacak şekilde bir kısıtlama yapabilme olanağı sağlar ve nesneye ilk kez ihtiyaç duyulana kadar yaratılmayabilir.</a:t>
            </a:r>
            <a:endParaRPr b="0" lang="tr-TR" sz="1800" spc="-1" strike="noStrike">
              <a:latin typeface="Arial"/>
            </a:endParaRPr>
          </a:p>
        </p:txBody>
      </p:sp>
      <p:pic>
        <p:nvPicPr>
          <p:cNvPr id="197" name="" descr=""/>
          <p:cNvPicPr/>
          <p:nvPr/>
        </p:nvPicPr>
        <p:blipFill>
          <a:blip r:embed="rId1"/>
          <a:stretch/>
        </p:blipFill>
        <p:spPr>
          <a:xfrm>
            <a:off x="4969440" y="1685160"/>
            <a:ext cx="4875840" cy="317448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Box 28"/>
          <p:cNvSpPr/>
          <p:nvPr/>
        </p:nvSpPr>
        <p:spPr>
          <a:xfrm>
            <a:off x="473760" y="411480"/>
            <a:ext cx="9071280" cy="545040"/>
          </a:xfrm>
          <a:prstGeom prst="rect">
            <a:avLst/>
          </a:prstGeom>
          <a:noFill/>
          <a:ln w="0">
            <a:noFill/>
          </a:ln>
        </p:spPr>
        <p:style>
          <a:lnRef idx="0"/>
          <a:fillRef idx="0"/>
          <a:effectRef idx="0"/>
          <a:fontRef idx="minor"/>
        </p:style>
        <p:txBody>
          <a:bodyPr lIns="90000" rIns="90000" tIns="45000" bIns="45000" anchor="ctr" anchorCtr="1">
            <a:noAutofit/>
          </a:bodyPr>
          <a:p>
            <a:pPr marL="216000" indent="-216000" algn="ctr">
              <a:lnSpc>
                <a:spcPct val="100000"/>
              </a:lnSpc>
              <a:buClr>
                <a:srgbClr val="000000"/>
              </a:buClr>
              <a:buSzPct val="45000"/>
              <a:buFont typeface="Wingdings" charset="2"/>
              <a:buChar char=""/>
            </a:pPr>
            <a:r>
              <a:rPr b="0" lang="tr-TR" sz="3200" spc="-1" strike="noStrike">
                <a:solidFill>
                  <a:srgbClr val="000000"/>
                </a:solidFill>
                <a:latin typeface="Times New Roman"/>
                <a:ea typeface="Microsoft YaHei"/>
              </a:rPr>
              <a:t>12.2. Builder Design Pattern</a:t>
            </a:r>
            <a:endParaRPr b="0" lang="tr-TR" sz="3200" spc="-1" strike="noStrike">
              <a:latin typeface="Arial"/>
            </a:endParaRPr>
          </a:p>
        </p:txBody>
      </p:sp>
      <p:sp>
        <p:nvSpPr>
          <p:cNvPr id="199" name=""/>
          <p:cNvSpPr/>
          <p:nvPr/>
        </p:nvSpPr>
        <p:spPr>
          <a:xfrm>
            <a:off x="516960" y="1620000"/>
            <a:ext cx="8662680" cy="143964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tr-TR" sz="1800" spc="-1" strike="noStrike">
                <a:latin typeface="Arial"/>
              </a:rPr>
              <a:t>Tek ara yüz kullanarak karmaşık bir nesne grubundan gerektiğince parça yaratılmasını sağlar. Nesne grubu kullanıldıkça istenilen şekilde yapılanır ve bu sayede kullanılmayan parçaların gereksiz yere yaratılarak kaynak harcama durumu ortadan kaldırılmış olur.</a:t>
            </a:r>
            <a:endParaRPr b="0" lang="tr-TR" sz="1800" spc="-1" strike="noStrike">
              <a:latin typeface="Arial"/>
            </a:endParaRPr>
          </a:p>
        </p:txBody>
      </p:sp>
      <p:sp>
        <p:nvSpPr>
          <p:cNvPr id="200" name=""/>
          <p:cNvSpPr/>
          <p:nvPr/>
        </p:nvSpPr>
        <p:spPr>
          <a:xfrm>
            <a:off x="4320000" y="3240000"/>
            <a:ext cx="539640" cy="1799640"/>
          </a:xfrm>
          <a:custGeom>
            <a:avLst/>
            <a:gdLst/>
            <a:ahLst/>
            <a:rect l="l" t="t" r="r" b="b"/>
            <a:pathLst>
              <a:path w="1502" h="5002">
                <a:moveTo>
                  <a:pt x="375" y="0"/>
                </a:moveTo>
                <a:lnTo>
                  <a:pt x="375" y="3750"/>
                </a:lnTo>
                <a:lnTo>
                  <a:pt x="0" y="3750"/>
                </a:lnTo>
                <a:lnTo>
                  <a:pt x="750" y="5001"/>
                </a:lnTo>
                <a:lnTo>
                  <a:pt x="1501" y="3750"/>
                </a:lnTo>
                <a:lnTo>
                  <a:pt x="1125" y="3750"/>
                </a:lnTo>
                <a:lnTo>
                  <a:pt x="1125" y="0"/>
                </a:lnTo>
                <a:lnTo>
                  <a:pt x="375" y="0"/>
                </a:lnTo>
              </a:path>
            </a:pathLst>
          </a:custGeom>
          <a:solidFill>
            <a:srgbClr val="729fcf"/>
          </a:solidFill>
          <a:ln w="0">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1" name="" descr=""/>
          <p:cNvPicPr/>
          <p:nvPr/>
        </p:nvPicPr>
        <p:blipFill>
          <a:blip r:embed="rId1"/>
          <a:stretch/>
        </p:blipFill>
        <p:spPr>
          <a:xfrm>
            <a:off x="180000" y="63720"/>
            <a:ext cx="3334320" cy="5515920"/>
          </a:xfrm>
          <a:prstGeom prst="rect">
            <a:avLst/>
          </a:prstGeom>
          <a:ln w="0">
            <a:noFill/>
          </a:ln>
        </p:spPr>
      </p:pic>
      <p:pic>
        <p:nvPicPr>
          <p:cNvPr id="202" name="" descr=""/>
          <p:cNvPicPr/>
          <p:nvPr/>
        </p:nvPicPr>
        <p:blipFill>
          <a:blip r:embed="rId2"/>
          <a:stretch/>
        </p:blipFill>
        <p:spPr>
          <a:xfrm>
            <a:off x="3777840" y="1880280"/>
            <a:ext cx="5941800" cy="153936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Box 1"/>
          <p:cNvSpPr/>
          <p:nvPr/>
        </p:nvSpPr>
        <p:spPr>
          <a:xfrm>
            <a:off x="526320" y="2376720"/>
            <a:ext cx="9071280" cy="946080"/>
          </a:xfrm>
          <a:prstGeom prst="rect">
            <a:avLst/>
          </a:prstGeom>
          <a:noFill/>
          <a:ln w="0">
            <a:noFill/>
          </a:ln>
        </p:spPr>
        <p:style>
          <a:lnRef idx="0"/>
          <a:fillRef idx="0"/>
          <a:effectRef idx="0"/>
          <a:fontRef idx="minor"/>
        </p:style>
      </p:sp>
      <p:sp>
        <p:nvSpPr>
          <p:cNvPr id="104" name="TextBox 2"/>
          <p:cNvSpPr/>
          <p:nvPr/>
        </p:nvSpPr>
        <p:spPr>
          <a:xfrm>
            <a:off x="526680" y="2377080"/>
            <a:ext cx="9071280" cy="946080"/>
          </a:xfrm>
          <a:prstGeom prst="rect">
            <a:avLst/>
          </a:prstGeom>
          <a:noFill/>
          <a:ln w="0">
            <a:noFill/>
          </a:ln>
        </p:spPr>
        <p:style>
          <a:lnRef idx="0"/>
          <a:fillRef idx="0"/>
          <a:effectRef idx="0"/>
          <a:fontRef idx="minor"/>
        </p:style>
      </p:sp>
      <p:sp>
        <p:nvSpPr>
          <p:cNvPr id="105" name="TextBox 3"/>
          <p:cNvSpPr/>
          <p:nvPr/>
        </p:nvSpPr>
        <p:spPr>
          <a:xfrm>
            <a:off x="526680" y="2377080"/>
            <a:ext cx="9071280" cy="946080"/>
          </a:xfrm>
          <a:prstGeom prst="rect">
            <a:avLst/>
          </a:prstGeom>
          <a:noFill/>
          <a:ln w="0">
            <a:noFill/>
          </a:ln>
        </p:spPr>
        <p:style>
          <a:lnRef idx="0"/>
          <a:fillRef idx="0"/>
          <a:effectRef idx="0"/>
          <a:fontRef idx="minor"/>
        </p:style>
      </p:sp>
      <p:sp>
        <p:nvSpPr>
          <p:cNvPr id="106" name="TextBox 4"/>
          <p:cNvSpPr/>
          <p:nvPr/>
        </p:nvSpPr>
        <p:spPr>
          <a:xfrm>
            <a:off x="526320" y="2376720"/>
            <a:ext cx="9071280" cy="946080"/>
          </a:xfrm>
          <a:prstGeom prst="rect">
            <a:avLst/>
          </a:prstGeom>
          <a:noFill/>
          <a:ln w="0">
            <a:noFill/>
          </a:ln>
        </p:spPr>
        <p:style>
          <a:lnRef idx="0"/>
          <a:fillRef idx="0"/>
          <a:effectRef idx="0"/>
          <a:fontRef idx="minor"/>
        </p:style>
      </p:sp>
      <p:sp>
        <p:nvSpPr>
          <p:cNvPr id="107" name="TextBox 5"/>
          <p:cNvSpPr/>
          <p:nvPr/>
        </p:nvSpPr>
        <p:spPr>
          <a:xfrm>
            <a:off x="1800000" y="1476000"/>
            <a:ext cx="6479640" cy="3380040"/>
          </a:xfrm>
          <a:prstGeom prst="rect">
            <a:avLst/>
          </a:prstGeom>
          <a:noFill/>
          <a:ln w="0">
            <a:noFill/>
          </a:ln>
        </p:spPr>
        <p:style>
          <a:lnRef idx="0"/>
          <a:fillRef idx="0"/>
          <a:effectRef idx="0"/>
          <a:fontRef idx="minor"/>
        </p:style>
        <p:txBody>
          <a:bodyPr lIns="90000" rIns="90000" tIns="45000" bIns="45000" anchor="ctr">
            <a:noAutofit/>
          </a:bodyPr>
          <a:p>
            <a:pPr algn="just">
              <a:lnSpc>
                <a:spcPct val="100000"/>
              </a:lnSpc>
              <a:buNone/>
            </a:pPr>
            <a:r>
              <a:rPr b="0" lang="tr-TR" sz="1800" spc="-1" strike="noStrike">
                <a:solidFill>
                  <a:srgbClr val="000000"/>
                </a:solidFill>
                <a:latin typeface="Times New Roman"/>
                <a:ea typeface="Microsoft YaHei"/>
              </a:rPr>
              <a:t>Interpreter, kaynak kodu satırlar halinde değerlendirir. Herhangi bir hata oluşana kadar kod değerlendirilmeye devam edilir. İlk hatanın görüldüğü yerde ise durur. Bu nedenle hata ayıklama işlemi daha kolaydır.</a:t>
            </a:r>
            <a:endParaRPr b="0" lang="tr-TR" sz="1800" spc="-1" strike="noStrike">
              <a:latin typeface="Arial"/>
            </a:endParaRPr>
          </a:p>
          <a:p>
            <a:pPr algn="just">
              <a:lnSpc>
                <a:spcPct val="100000"/>
              </a:lnSpc>
              <a:buNone/>
            </a:pPr>
            <a:endParaRPr b="0" lang="tr-TR" sz="1800" spc="-1" strike="noStrike">
              <a:latin typeface="Arial"/>
            </a:endParaRPr>
          </a:p>
          <a:p>
            <a:pPr algn="just">
              <a:lnSpc>
                <a:spcPct val="100000"/>
              </a:lnSpc>
              <a:buNone/>
            </a:pPr>
            <a:r>
              <a:rPr b="0" lang="tr-TR" sz="1800" spc="-1" strike="noStrike">
                <a:solidFill>
                  <a:srgbClr val="000000"/>
                </a:solidFill>
                <a:latin typeface="Times New Roman"/>
                <a:ea typeface="Microsoft YaHei"/>
              </a:rPr>
              <a:t>Interpreterlar standart bir çalıştırılabilir kod üretmezler. Derleyicilerin tersine kodun işlenmeyen satırları üzerinden hiç geçilmez ve buralardaki hatalar ile ilgilenilmez.</a:t>
            </a:r>
            <a:endParaRPr b="0" lang="tr-TR" sz="1800" spc="-1" strike="noStrike">
              <a:latin typeface="Arial"/>
            </a:endParaRPr>
          </a:p>
          <a:p>
            <a:pPr algn="just">
              <a:lnSpc>
                <a:spcPct val="100000"/>
              </a:lnSpc>
              <a:buNone/>
            </a:pPr>
            <a:endParaRPr b="0" lang="tr-TR" sz="1800" spc="-1" strike="noStrike">
              <a:latin typeface="Arial"/>
            </a:endParaRPr>
          </a:p>
          <a:p>
            <a:pPr algn="just">
              <a:lnSpc>
                <a:spcPct val="100000"/>
              </a:lnSpc>
              <a:buNone/>
            </a:pPr>
            <a:r>
              <a:rPr b="0" lang="tr-TR" sz="1800" spc="-1" strike="noStrike">
                <a:solidFill>
                  <a:srgbClr val="000000"/>
                </a:solidFill>
                <a:latin typeface="Times New Roman"/>
                <a:ea typeface="Microsoft YaHei"/>
              </a:rPr>
              <a:t>Genelde kaynak koddan, makine diline anlık olarak dönüşüm yaptıkları için, derleyicilere göre daha yavaş çalışırlar.</a:t>
            </a:r>
            <a:endParaRPr b="0" lang="tr-TR" sz="1800" spc="-1" strike="noStrike">
              <a:latin typeface="Arial"/>
            </a:endParaRPr>
          </a:p>
          <a:p>
            <a:pPr algn="just">
              <a:lnSpc>
                <a:spcPct val="100000"/>
              </a:lnSpc>
              <a:buNone/>
            </a:pPr>
            <a:endParaRPr b="0" lang="tr-TR" sz="1800" spc="-1" strike="noStrike">
              <a:latin typeface="Arial"/>
            </a:endParaRPr>
          </a:p>
        </p:txBody>
      </p:sp>
      <p:sp>
        <p:nvSpPr>
          <p:cNvPr id="108" name="TextBox 6"/>
          <p:cNvSpPr/>
          <p:nvPr/>
        </p:nvSpPr>
        <p:spPr>
          <a:xfrm>
            <a:off x="468720" y="205920"/>
            <a:ext cx="9071280" cy="946080"/>
          </a:xfrm>
          <a:prstGeom prst="rect">
            <a:avLst/>
          </a:prstGeom>
          <a:noFill/>
          <a:ln w="0">
            <a:noFill/>
          </a:ln>
        </p:spPr>
        <p:style>
          <a:lnRef idx="0"/>
          <a:fillRef idx="0"/>
          <a:effectRef idx="0"/>
          <a:fontRef idx="minor"/>
        </p:style>
        <p:txBody>
          <a:bodyPr lIns="90000" rIns="90000" tIns="45000" bIns="45000" anchor="ctr" anchorCtr="1">
            <a:noAutofit/>
          </a:bodyPr>
          <a:p>
            <a:pPr algn="ctr">
              <a:lnSpc>
                <a:spcPct val="100000"/>
              </a:lnSpc>
              <a:buNone/>
            </a:pPr>
            <a:r>
              <a:rPr b="0" lang="tr-TR" sz="3200" spc="-1" strike="noStrike">
                <a:solidFill>
                  <a:srgbClr val="000000"/>
                </a:solidFill>
                <a:latin typeface="Times New Roman"/>
                <a:ea typeface="Microsoft YaHei"/>
              </a:rPr>
              <a:t>2. Interpreter</a:t>
            </a:r>
            <a:endParaRPr b="0" lang="tr-TR"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Box 1"/>
          <p:cNvSpPr/>
          <p:nvPr/>
        </p:nvSpPr>
        <p:spPr>
          <a:xfrm>
            <a:off x="526320" y="2376720"/>
            <a:ext cx="9071280" cy="946080"/>
          </a:xfrm>
          <a:prstGeom prst="rect">
            <a:avLst/>
          </a:prstGeom>
          <a:noFill/>
          <a:ln w="0">
            <a:noFill/>
          </a:ln>
        </p:spPr>
        <p:style>
          <a:lnRef idx="0"/>
          <a:fillRef idx="0"/>
          <a:effectRef idx="0"/>
          <a:fontRef idx="minor"/>
        </p:style>
      </p:sp>
      <p:sp>
        <p:nvSpPr>
          <p:cNvPr id="110" name="TextBox 2"/>
          <p:cNvSpPr/>
          <p:nvPr/>
        </p:nvSpPr>
        <p:spPr>
          <a:xfrm>
            <a:off x="526680" y="2377080"/>
            <a:ext cx="9071280" cy="946080"/>
          </a:xfrm>
          <a:prstGeom prst="rect">
            <a:avLst/>
          </a:prstGeom>
          <a:noFill/>
          <a:ln w="0">
            <a:noFill/>
          </a:ln>
        </p:spPr>
        <p:style>
          <a:lnRef idx="0"/>
          <a:fillRef idx="0"/>
          <a:effectRef idx="0"/>
          <a:fontRef idx="minor"/>
        </p:style>
      </p:sp>
      <p:sp>
        <p:nvSpPr>
          <p:cNvPr id="111" name="TextBox 3"/>
          <p:cNvSpPr/>
          <p:nvPr/>
        </p:nvSpPr>
        <p:spPr>
          <a:xfrm>
            <a:off x="526680" y="2377080"/>
            <a:ext cx="9071280" cy="946080"/>
          </a:xfrm>
          <a:prstGeom prst="rect">
            <a:avLst/>
          </a:prstGeom>
          <a:noFill/>
          <a:ln w="0">
            <a:noFill/>
          </a:ln>
        </p:spPr>
        <p:style>
          <a:lnRef idx="0"/>
          <a:fillRef idx="0"/>
          <a:effectRef idx="0"/>
          <a:fontRef idx="minor"/>
        </p:style>
      </p:sp>
      <p:sp>
        <p:nvSpPr>
          <p:cNvPr id="112" name="TextBox 4"/>
          <p:cNvSpPr/>
          <p:nvPr/>
        </p:nvSpPr>
        <p:spPr>
          <a:xfrm>
            <a:off x="526320" y="2376720"/>
            <a:ext cx="9071280" cy="946080"/>
          </a:xfrm>
          <a:prstGeom prst="rect">
            <a:avLst/>
          </a:prstGeom>
          <a:noFill/>
          <a:ln w="0">
            <a:noFill/>
          </a:ln>
        </p:spPr>
        <p:style>
          <a:lnRef idx="0"/>
          <a:fillRef idx="0"/>
          <a:effectRef idx="0"/>
          <a:fontRef idx="minor"/>
        </p:style>
      </p:sp>
      <p:sp>
        <p:nvSpPr>
          <p:cNvPr id="113" name="TextBox 5"/>
          <p:cNvSpPr/>
          <p:nvPr/>
        </p:nvSpPr>
        <p:spPr>
          <a:xfrm>
            <a:off x="526680" y="2377080"/>
            <a:ext cx="9071280" cy="946080"/>
          </a:xfrm>
          <a:prstGeom prst="rect">
            <a:avLst/>
          </a:prstGeom>
          <a:noFill/>
          <a:ln w="0">
            <a:noFill/>
          </a:ln>
        </p:spPr>
        <p:style>
          <a:lnRef idx="0"/>
          <a:fillRef idx="0"/>
          <a:effectRef idx="0"/>
          <a:fontRef idx="minor"/>
        </p:style>
      </p:sp>
      <p:sp>
        <p:nvSpPr>
          <p:cNvPr id="114" name="TextBox 6"/>
          <p:cNvSpPr/>
          <p:nvPr/>
        </p:nvSpPr>
        <p:spPr>
          <a:xfrm>
            <a:off x="526680" y="2377080"/>
            <a:ext cx="9071280" cy="946080"/>
          </a:xfrm>
          <a:prstGeom prst="rect">
            <a:avLst/>
          </a:prstGeom>
          <a:noFill/>
          <a:ln w="0">
            <a:noFill/>
          </a:ln>
        </p:spPr>
        <p:style>
          <a:lnRef idx="0"/>
          <a:fillRef idx="0"/>
          <a:effectRef idx="0"/>
          <a:fontRef idx="minor"/>
        </p:style>
      </p:sp>
      <p:sp>
        <p:nvSpPr>
          <p:cNvPr id="115" name="TextBox 7"/>
          <p:cNvSpPr/>
          <p:nvPr/>
        </p:nvSpPr>
        <p:spPr>
          <a:xfrm>
            <a:off x="469080" y="206280"/>
            <a:ext cx="9071280" cy="946080"/>
          </a:xfrm>
          <a:prstGeom prst="rect">
            <a:avLst/>
          </a:prstGeom>
          <a:noFill/>
          <a:ln w="0">
            <a:noFill/>
          </a:ln>
        </p:spPr>
        <p:style>
          <a:lnRef idx="0"/>
          <a:fillRef idx="0"/>
          <a:effectRef idx="0"/>
          <a:fontRef idx="minor"/>
        </p:style>
        <p:txBody>
          <a:bodyPr lIns="90000" rIns="90000" tIns="45000" bIns="45000" anchor="ctr" anchorCtr="1">
            <a:noAutofit/>
          </a:bodyPr>
          <a:p>
            <a:pPr algn="ctr">
              <a:lnSpc>
                <a:spcPct val="100000"/>
              </a:lnSpc>
              <a:buNone/>
            </a:pPr>
            <a:r>
              <a:rPr b="0" lang="tr-TR" sz="3200" spc="-1" strike="noStrike">
                <a:solidFill>
                  <a:srgbClr val="000000"/>
                </a:solidFill>
                <a:latin typeface="Times New Roman"/>
                <a:ea typeface="Microsoft YaHei"/>
              </a:rPr>
              <a:t>2.1. Compiler ile Interpreter Arasındaki Farklar</a:t>
            </a:r>
            <a:endParaRPr b="0" lang="tr-TR" sz="3200" spc="-1" strike="noStrike">
              <a:latin typeface="Arial"/>
            </a:endParaRPr>
          </a:p>
        </p:txBody>
      </p:sp>
      <p:graphicFrame>
        <p:nvGraphicFramePr>
          <p:cNvPr id="116" name="Table 8"/>
          <p:cNvGraphicFramePr/>
          <p:nvPr/>
        </p:nvGraphicFramePr>
        <p:xfrm>
          <a:off x="1485000" y="1278360"/>
          <a:ext cx="6871320" cy="3616560"/>
        </p:xfrm>
        <a:graphic>
          <a:graphicData uri="http://schemas.openxmlformats.org/drawingml/2006/table">
            <a:tbl>
              <a:tblPr/>
              <a:tblGrid>
                <a:gridCol w="3435120"/>
                <a:gridCol w="3436560"/>
              </a:tblGrid>
              <a:tr h="499320">
                <a:tc>
                  <a:txBody>
                    <a:bodyPr lIns="90000" rIns="90000" anchor="t">
                      <a:noAutofit/>
                    </a:bodyPr>
                    <a:p>
                      <a:pPr algn="ctr">
                        <a:lnSpc>
                          <a:spcPct val="100000"/>
                        </a:lnSpc>
                        <a:buNone/>
                      </a:pPr>
                      <a:r>
                        <a:rPr b="1" lang="tr-TR" sz="1800" spc="-1" strike="noStrike">
                          <a:solidFill>
                            <a:srgbClr val="000000"/>
                          </a:solidFill>
                          <a:latin typeface="Times New Roman"/>
                          <a:ea typeface="Microsoft YaHei"/>
                        </a:rPr>
                        <a:t>Interpreter</a:t>
                      </a:r>
                      <a:endParaRPr b="0" lang="tr-TR"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9999cc"/>
                    </a:solidFill>
                  </a:tcPr>
                </a:tc>
                <a:tc>
                  <a:txBody>
                    <a:bodyPr lIns="90000" rIns="90000" anchor="t">
                      <a:noAutofit/>
                    </a:bodyPr>
                    <a:p>
                      <a:pPr algn="ctr">
                        <a:lnSpc>
                          <a:spcPct val="100000"/>
                        </a:lnSpc>
                        <a:buNone/>
                      </a:pPr>
                      <a:r>
                        <a:rPr b="1" lang="tr-TR" sz="1800" spc="-1" strike="noStrike">
                          <a:solidFill>
                            <a:srgbClr val="000000"/>
                          </a:solidFill>
                          <a:latin typeface="Times New Roman"/>
                          <a:ea typeface="Microsoft YaHei"/>
                        </a:rPr>
                        <a:t>Compiler</a:t>
                      </a:r>
                      <a:endParaRPr b="0" lang="tr-TR"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9999cc"/>
                    </a:solidFill>
                  </a:tcPr>
                </a:tc>
              </a:tr>
              <a:tr h="784080">
                <a:tc>
                  <a:txBody>
                    <a:bodyPr lIns="90000" rIns="90000" anchor="t">
                      <a:noAutofit/>
                    </a:bodyPr>
                    <a:p>
                      <a:pPr>
                        <a:lnSpc>
                          <a:spcPct val="100000"/>
                        </a:lnSpc>
                        <a:buNone/>
                      </a:pPr>
                      <a:r>
                        <a:rPr b="0" lang="tr-TR" sz="1800" spc="-1" strike="noStrike">
                          <a:latin typeface="Arial"/>
                          <a:ea typeface="Microsoft YaHei"/>
                        </a:rPr>
                        <a:t>Programı satır satır işler</a:t>
                      </a:r>
                      <a:endParaRPr b="0" lang="tr-TR"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anchor="t">
                      <a:noAutofit/>
                    </a:bodyPr>
                    <a:p>
                      <a:pPr algn="just">
                        <a:lnSpc>
                          <a:spcPct val="100000"/>
                        </a:lnSpc>
                        <a:buNone/>
                      </a:pPr>
                      <a:r>
                        <a:rPr b="0" lang="tr-TR" sz="1800" spc="-1" strike="noStrike">
                          <a:latin typeface="Arial"/>
                          <a:ea typeface="Microsoft YaHei"/>
                        </a:rPr>
                        <a:t>Tüm programı tarar ve bir bütün olarak makine koduna çevirir</a:t>
                      </a:r>
                      <a:endParaRPr b="0" lang="tr-TR"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r>
              <a:tr h="1164240">
                <a:tc>
                  <a:txBody>
                    <a:bodyPr lIns="90000" rIns="90000" anchor="t">
                      <a:noAutofit/>
                    </a:bodyPr>
                    <a:p>
                      <a:pPr algn="just">
                        <a:lnSpc>
                          <a:spcPct val="100000"/>
                        </a:lnSpc>
                        <a:buNone/>
                      </a:pPr>
                      <a:r>
                        <a:rPr b="0" lang="tr-TR" sz="1800" spc="-1" strike="noStrike">
                          <a:latin typeface="Arial"/>
                          <a:ea typeface="Microsoft YaHei"/>
                        </a:rPr>
                        <a:t>Kaynak kodu analiz etmekle zaman harcamaz. Ancak genel yürütme süresi daha yavaştır.</a:t>
                      </a:r>
                      <a:endParaRPr b="0" lang="tr-TR"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anchor="t">
                      <a:noAutofit/>
                    </a:bodyPr>
                    <a:p>
                      <a:pPr algn="just">
                        <a:lnSpc>
                          <a:spcPct val="100000"/>
                        </a:lnSpc>
                        <a:buNone/>
                      </a:pPr>
                      <a:r>
                        <a:rPr b="0" lang="tr-TR" sz="1800" spc="-1" strike="noStrike">
                          <a:latin typeface="Arial"/>
                          <a:ea typeface="Microsoft YaHei"/>
                        </a:rPr>
                        <a:t>Kaynak kodun analizi için büyük zaman harcar. Ancak genel yürütme süresi daha hızlıdır</a:t>
                      </a:r>
                      <a:endParaRPr b="0" lang="tr-TR"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1169280">
                <a:tc>
                  <a:txBody>
                    <a:bodyPr lIns="90000" rIns="90000" anchor="t">
                      <a:noAutofit/>
                    </a:bodyPr>
                    <a:p>
                      <a:pPr algn="just">
                        <a:lnSpc>
                          <a:spcPct val="100000"/>
                        </a:lnSpc>
                        <a:buNone/>
                      </a:pPr>
                      <a:r>
                        <a:rPr b="0" lang="tr-TR" sz="1800" spc="-1" strike="noStrike">
                          <a:latin typeface="Arial"/>
                          <a:ea typeface="Microsoft YaHei"/>
                        </a:rPr>
                        <a:t>Herhangi bir hata olana kadar programı çalıştırır. İlk hata gördüğü yerde durur. Bu nedenle hata ayıklama kolaydır.</a:t>
                      </a:r>
                      <a:endParaRPr b="0" lang="tr-TR"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anchor="t">
                      <a:noAutofit/>
                    </a:bodyPr>
                    <a:p>
                      <a:pPr algn="just">
                        <a:lnSpc>
                          <a:spcPct val="100000"/>
                        </a:lnSpc>
                        <a:buNone/>
                      </a:pPr>
                      <a:r>
                        <a:rPr b="0" lang="tr-TR" sz="1800" spc="-1" strike="noStrike">
                          <a:latin typeface="Arial"/>
                          <a:ea typeface="Microsoft YaHei"/>
                        </a:rPr>
                        <a:t>Tüm kaynak kodu taradıktan sonra hata mesajı üretir. Bu nedenle hata ayıklama nispeten zordur.</a:t>
                      </a:r>
                      <a:endParaRPr b="0" lang="tr-TR"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Box 10"/>
          <p:cNvSpPr/>
          <p:nvPr/>
        </p:nvSpPr>
        <p:spPr>
          <a:xfrm>
            <a:off x="469440" y="242640"/>
            <a:ext cx="9071280" cy="946080"/>
          </a:xfrm>
          <a:prstGeom prst="rect">
            <a:avLst/>
          </a:prstGeom>
          <a:noFill/>
          <a:ln w="0">
            <a:noFill/>
          </a:ln>
        </p:spPr>
        <p:style>
          <a:lnRef idx="0"/>
          <a:fillRef idx="0"/>
          <a:effectRef idx="0"/>
          <a:fontRef idx="minor"/>
        </p:style>
        <p:txBody>
          <a:bodyPr lIns="90000" rIns="90000" tIns="45000" bIns="45000" anchor="ctr" anchorCtr="1">
            <a:noAutofit/>
          </a:bodyPr>
          <a:p>
            <a:pPr>
              <a:lnSpc>
                <a:spcPct val="100000"/>
              </a:lnSpc>
              <a:buNone/>
            </a:pPr>
            <a:r>
              <a:rPr b="0" lang="tr-TR" sz="3200" spc="-1" strike="noStrike">
                <a:solidFill>
                  <a:srgbClr val="000000"/>
                </a:solidFill>
                <a:latin typeface="Times New Roman"/>
                <a:ea typeface="Microsoft YaHei"/>
              </a:rPr>
              <a:t>3. Pass By Value ve Pass By Referance</a:t>
            </a:r>
            <a:endParaRPr b="0" lang="tr-TR" sz="3200" spc="-1" strike="noStrike">
              <a:latin typeface="Arial"/>
            </a:endParaRPr>
          </a:p>
        </p:txBody>
      </p:sp>
      <p:sp>
        <p:nvSpPr>
          <p:cNvPr id="118" name=""/>
          <p:cNvSpPr/>
          <p:nvPr/>
        </p:nvSpPr>
        <p:spPr>
          <a:xfrm>
            <a:off x="1145880" y="1620000"/>
            <a:ext cx="7673760" cy="111384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1" lang="tr-TR" sz="1800" spc="-1" strike="noStrike">
                <a:latin typeface="Arial"/>
                <a:ea typeface="Microsoft YaHei"/>
              </a:rPr>
              <a:t>Pass By Value:</a:t>
            </a:r>
            <a:r>
              <a:rPr b="0" lang="tr-TR" sz="1800" spc="-1" strike="noStrike">
                <a:latin typeface="Arial"/>
                <a:ea typeface="Microsoft YaHei"/>
              </a:rPr>
              <a:t> Metotun içine aldığı parametrenin değeri, belleğin başka bir yerine kopyalanır. Metodun değişkenine erişmek veya değişkenini değiştirmek gerektiği zaman, yalnızca kopyaya erişilir/değiştirilir, orijinal değere dokunulmaz. </a:t>
            </a:r>
            <a:endParaRPr b="0" lang="tr-TR" sz="1800" spc="-1" strike="noStrike">
              <a:latin typeface="Arial"/>
            </a:endParaRPr>
          </a:p>
        </p:txBody>
      </p:sp>
      <p:sp>
        <p:nvSpPr>
          <p:cNvPr id="119" name=""/>
          <p:cNvSpPr/>
          <p:nvPr/>
        </p:nvSpPr>
        <p:spPr>
          <a:xfrm>
            <a:off x="1203840" y="3137760"/>
            <a:ext cx="7615800" cy="85788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1" lang="tr-TR" sz="1800" spc="-1" strike="noStrike">
                <a:latin typeface="Arial"/>
              </a:rPr>
              <a:t>Pass By Referance:</a:t>
            </a:r>
            <a:r>
              <a:rPr b="0" lang="tr-TR" sz="1800" spc="-1" strike="noStrike">
                <a:latin typeface="Arial"/>
              </a:rPr>
              <a:t> Değişkenin hafıza adresinin ilgili metoda iletildiği anlamına gelir. Yani hafızada ilgili değişkenin değerini saklayan bloğun adresi, metoda geçirilir.</a:t>
            </a:r>
            <a:endParaRPr b="0" lang="tr-TR"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Box 11"/>
          <p:cNvSpPr/>
          <p:nvPr/>
        </p:nvSpPr>
        <p:spPr>
          <a:xfrm>
            <a:off x="469800" y="207000"/>
            <a:ext cx="9071280" cy="946080"/>
          </a:xfrm>
          <a:prstGeom prst="rect">
            <a:avLst/>
          </a:prstGeom>
          <a:noFill/>
          <a:ln w="0">
            <a:noFill/>
          </a:ln>
        </p:spPr>
        <p:style>
          <a:lnRef idx="0"/>
          <a:fillRef idx="0"/>
          <a:effectRef idx="0"/>
          <a:fontRef idx="minor"/>
        </p:style>
        <p:txBody>
          <a:bodyPr lIns="90000" rIns="90000" tIns="45000" bIns="45000" anchor="ctr" anchorCtr="1">
            <a:noAutofit/>
          </a:bodyPr>
          <a:p>
            <a:pPr>
              <a:lnSpc>
                <a:spcPct val="100000"/>
              </a:lnSpc>
              <a:buNone/>
            </a:pPr>
            <a:r>
              <a:rPr b="0" lang="tr-TR" sz="3200" spc="-1" strike="noStrike">
                <a:solidFill>
                  <a:srgbClr val="000000"/>
                </a:solidFill>
                <a:latin typeface="Times New Roman"/>
                <a:ea typeface="Microsoft YaHei"/>
              </a:rPr>
              <a:t>4. Primitive  Type ve Wrapper Class</a:t>
            </a:r>
            <a:endParaRPr b="0" lang="tr-TR" sz="3200" spc="-1" strike="noStrike">
              <a:latin typeface="Arial"/>
            </a:endParaRPr>
          </a:p>
        </p:txBody>
      </p:sp>
      <p:sp>
        <p:nvSpPr>
          <p:cNvPr id="121" name=""/>
          <p:cNvSpPr/>
          <p:nvPr/>
        </p:nvSpPr>
        <p:spPr>
          <a:xfrm>
            <a:off x="1080000" y="1401840"/>
            <a:ext cx="4679640" cy="13698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1" lang="tr-TR" sz="1800" spc="-1" strike="noStrike">
                <a:latin typeface="Arial"/>
                <a:ea typeface="Microsoft YaHei"/>
              </a:rPr>
              <a:t>Primitive türler</a:t>
            </a:r>
            <a:r>
              <a:rPr b="0" lang="tr-TR" sz="1800" spc="-1" strike="noStrike">
                <a:latin typeface="Arial"/>
                <a:ea typeface="Microsoft YaHei"/>
              </a:rPr>
              <a:t> sabit bir boyutu sahiptir. Nesne olarak kabul edilmezve doğrudan stackte depolanırlar. Java'da tanımlanan sekiz primitive tür mevcuttur.</a:t>
            </a:r>
            <a:endParaRPr b="0" lang="tr-TR" sz="1800" spc="-1" strike="noStrike">
              <a:latin typeface="Arial"/>
            </a:endParaRPr>
          </a:p>
        </p:txBody>
      </p:sp>
      <p:sp>
        <p:nvSpPr>
          <p:cNvPr id="122" name=""/>
          <p:cNvSpPr/>
          <p:nvPr/>
        </p:nvSpPr>
        <p:spPr>
          <a:xfrm>
            <a:off x="1080000" y="2916000"/>
            <a:ext cx="4811760" cy="188172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1" lang="tr-TR" sz="1800" spc="-1" strike="noStrike">
                <a:latin typeface="Arial"/>
              </a:rPr>
              <a:t>Wrapper sınıfları</a:t>
            </a:r>
            <a:r>
              <a:rPr b="0" lang="tr-TR" sz="1800" spc="-1" strike="noStrike">
                <a:latin typeface="Arial"/>
              </a:rPr>
              <a:t>, primitive türleri nesne olarak kullanmanın bir yolunu sağlar .Primitive türlerin varsayılan değerlerinin int için 0, char için \u0000, boolean için false gibi türlere bağlıyken wrapper sınıfları için varsayılan değer null’dur.</a:t>
            </a:r>
            <a:endParaRPr b="0" lang="tr-TR" sz="1800" spc="-1" strike="noStrike">
              <a:latin typeface="Arial"/>
            </a:endParaRPr>
          </a:p>
        </p:txBody>
      </p:sp>
      <p:pic>
        <p:nvPicPr>
          <p:cNvPr id="123" name="" descr=""/>
          <p:cNvPicPr/>
          <p:nvPr/>
        </p:nvPicPr>
        <p:blipFill>
          <a:blip r:embed="rId1"/>
          <a:stretch/>
        </p:blipFill>
        <p:spPr>
          <a:xfrm>
            <a:off x="5940000" y="1188000"/>
            <a:ext cx="3809160" cy="3837960"/>
          </a:xfrm>
          <a:prstGeom prst="rect">
            <a:avLst/>
          </a:prstGeom>
          <a:ln w="0">
            <a:noFill/>
          </a:ln>
        </p:spPr>
      </p:pic>
      <p:sp>
        <p:nvSpPr>
          <p:cNvPr id="124" name=""/>
          <p:cNvSpPr/>
          <p:nvPr/>
        </p:nvSpPr>
        <p:spPr>
          <a:xfrm>
            <a:off x="8460000" y="972000"/>
            <a:ext cx="719640" cy="539640"/>
          </a:xfrm>
          <a:prstGeom prst="rect">
            <a:avLst/>
          </a:prstGeom>
          <a:solidFill>
            <a:srgbClr val="ffffff"/>
          </a:solidFill>
          <a:ln w="0">
            <a:solidFill>
              <a:srgbClr val="ffffff"/>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5" name="Resim 1" descr=""/>
          <p:cNvPicPr/>
          <p:nvPr/>
        </p:nvPicPr>
        <p:blipFill>
          <a:blip r:embed="rId1"/>
          <a:stretch/>
        </p:blipFill>
        <p:spPr>
          <a:xfrm>
            <a:off x="1800000" y="1260000"/>
            <a:ext cx="6566040" cy="4139640"/>
          </a:xfrm>
          <a:prstGeom prst="rect">
            <a:avLst/>
          </a:prstGeom>
          <a:ln w="12600">
            <a:noFill/>
          </a:ln>
        </p:spPr>
      </p:pic>
      <p:sp>
        <p:nvSpPr>
          <p:cNvPr id="126" name="TextBox 2"/>
          <p:cNvSpPr/>
          <p:nvPr/>
        </p:nvSpPr>
        <p:spPr>
          <a:xfrm>
            <a:off x="469440" y="242640"/>
            <a:ext cx="9071280" cy="946080"/>
          </a:xfrm>
          <a:prstGeom prst="rect">
            <a:avLst/>
          </a:prstGeom>
          <a:noFill/>
          <a:ln w="0">
            <a:noFill/>
          </a:ln>
        </p:spPr>
        <p:style>
          <a:lnRef idx="0"/>
          <a:fillRef idx="0"/>
          <a:effectRef idx="0"/>
          <a:fontRef idx="minor"/>
        </p:style>
        <p:txBody>
          <a:bodyPr lIns="90000" rIns="90000" tIns="45000" bIns="45000" anchor="ctr" anchorCtr="1">
            <a:noAutofit/>
          </a:bodyPr>
          <a:p>
            <a:pPr algn="ctr">
              <a:lnSpc>
                <a:spcPct val="100000"/>
              </a:lnSpc>
              <a:buNone/>
            </a:pPr>
            <a:r>
              <a:rPr b="0" lang="tr-TR" sz="3200" spc="-1" strike="noStrike">
                <a:solidFill>
                  <a:srgbClr val="000000"/>
                </a:solidFill>
                <a:latin typeface="Times New Roman"/>
                <a:ea typeface="Microsoft YaHei"/>
              </a:rPr>
              <a:t>5. JDK, JRE, JVM, JIT Kavramları</a:t>
            </a:r>
            <a:endParaRPr b="0" lang="tr-TR"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Box 1"/>
          <p:cNvSpPr/>
          <p:nvPr/>
        </p:nvSpPr>
        <p:spPr>
          <a:xfrm>
            <a:off x="1440000" y="1333080"/>
            <a:ext cx="7019640" cy="111384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tr-TR" sz="1800" spc="-1" strike="noStrike">
                <a:solidFill>
                  <a:srgbClr val="000000"/>
                </a:solidFill>
                <a:latin typeface="Arial"/>
                <a:ea typeface="Microsoft YaHei"/>
              </a:rPr>
              <a:t>Java ile geliştirme yapmak için gerekli araçları içeren geliştirici paketidir. Herhangi bir Java uygulamasını çalıştırmak için Jdk’ya ihtiyaç yoktur, Jre programların çalışması için gerekli altyapıyı barındırır.</a:t>
            </a:r>
            <a:endParaRPr b="0" lang="tr-TR" sz="1800" spc="-1" strike="noStrike">
              <a:latin typeface="Arial"/>
            </a:endParaRPr>
          </a:p>
        </p:txBody>
      </p:sp>
      <p:sp>
        <p:nvSpPr>
          <p:cNvPr id="128" name="TextBox 2"/>
          <p:cNvSpPr/>
          <p:nvPr/>
        </p:nvSpPr>
        <p:spPr>
          <a:xfrm>
            <a:off x="1552680" y="3708000"/>
            <a:ext cx="6726960" cy="111384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tr-TR" sz="1800" spc="-1" strike="noStrike">
                <a:solidFill>
                  <a:srgbClr val="000000"/>
                </a:solidFill>
                <a:latin typeface="Arial"/>
                <a:ea typeface="Microsoft YaHei"/>
              </a:rPr>
              <a:t>Kullanıcıların Java programlarını çalıştırmaları için minimum gereksinimleri içeren, içerisinde JVM’yi ve Java platformu çekirdek dosyalarını bulundıran yazılımdır.</a:t>
            </a:r>
            <a:endParaRPr b="0" lang="tr-TR" sz="1800" spc="-1" strike="noStrike">
              <a:latin typeface="Arial"/>
            </a:endParaRPr>
          </a:p>
        </p:txBody>
      </p:sp>
      <p:sp>
        <p:nvSpPr>
          <p:cNvPr id="129" name="TextBox 3"/>
          <p:cNvSpPr/>
          <p:nvPr/>
        </p:nvSpPr>
        <p:spPr>
          <a:xfrm>
            <a:off x="469440" y="242640"/>
            <a:ext cx="9071280" cy="946080"/>
          </a:xfrm>
          <a:prstGeom prst="rect">
            <a:avLst/>
          </a:prstGeom>
          <a:noFill/>
          <a:ln w="0">
            <a:noFill/>
          </a:ln>
        </p:spPr>
        <p:style>
          <a:lnRef idx="0"/>
          <a:fillRef idx="0"/>
          <a:effectRef idx="0"/>
          <a:fontRef idx="minor"/>
        </p:style>
        <p:txBody>
          <a:bodyPr lIns="90000" rIns="90000" tIns="45000" bIns="45000" anchor="ctr" anchorCtr="1">
            <a:noAutofit/>
          </a:bodyPr>
          <a:p>
            <a:pPr algn="ctr">
              <a:lnSpc>
                <a:spcPct val="100000"/>
              </a:lnSpc>
              <a:buNone/>
            </a:pPr>
            <a:r>
              <a:rPr b="0" lang="tr-TR" sz="3200" spc="-1" strike="noStrike">
                <a:solidFill>
                  <a:srgbClr val="000000"/>
                </a:solidFill>
                <a:latin typeface="Times New Roman"/>
                <a:ea typeface="Microsoft YaHei"/>
              </a:rPr>
              <a:t>5.1. JDK (Java Development Kit)</a:t>
            </a:r>
            <a:endParaRPr b="0" lang="tr-TR" sz="3200" spc="-1" strike="noStrike">
              <a:latin typeface="Arial"/>
            </a:endParaRPr>
          </a:p>
        </p:txBody>
      </p:sp>
      <p:sp>
        <p:nvSpPr>
          <p:cNvPr id="130" name="TextBox 4"/>
          <p:cNvSpPr/>
          <p:nvPr/>
        </p:nvSpPr>
        <p:spPr>
          <a:xfrm>
            <a:off x="468360" y="2592000"/>
            <a:ext cx="9071280" cy="946080"/>
          </a:xfrm>
          <a:prstGeom prst="rect">
            <a:avLst/>
          </a:prstGeom>
          <a:noFill/>
          <a:ln w="0">
            <a:noFill/>
          </a:ln>
        </p:spPr>
        <p:style>
          <a:lnRef idx="0"/>
          <a:fillRef idx="0"/>
          <a:effectRef idx="0"/>
          <a:fontRef idx="minor"/>
        </p:style>
        <p:txBody>
          <a:bodyPr lIns="90000" rIns="90000" tIns="45000" bIns="45000" anchor="ctr" anchorCtr="1">
            <a:noAutofit/>
          </a:bodyPr>
          <a:p>
            <a:pPr algn="ctr">
              <a:lnSpc>
                <a:spcPct val="100000"/>
              </a:lnSpc>
              <a:buNone/>
            </a:pPr>
            <a:r>
              <a:rPr b="0" lang="tr-TR" sz="3200" spc="-1" strike="noStrike">
                <a:solidFill>
                  <a:srgbClr val="000000"/>
                </a:solidFill>
                <a:latin typeface="Times New Roman"/>
                <a:ea typeface="Microsoft YaHei"/>
              </a:rPr>
              <a:t>5.2. JRE (Java Runtime Environment)</a:t>
            </a:r>
            <a:endParaRPr b="0" lang="tr-TR"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73</TotalTime>
  <Application>LibreOffice/7.2.5.2$Windows_X86_64 LibreOffice_project/499f9727c189e6ef3471021d6132d4c694f357e5</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tr-TR</dc:language>
  <cp:lastModifiedBy/>
  <dcterms:modified xsi:type="dcterms:W3CDTF">2022-01-12T22:55:58Z</dcterms:modified>
  <cp:revision>16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file>