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34C2F4C5-2F63-4B06-BF28-42D064754F06}">
          <p14:sldIdLst>
            <p14:sldId id="256"/>
          </p14:sldIdLst>
        </p14:section>
        <p14:section name="ALTERNATİVE" id="{3052EE3B-37C7-45A9-9E1C-8B9DB4340F37}">
          <p14:sldIdLst>
            <p14:sldId id="257"/>
            <p14:sldId id="258"/>
          </p14:sldIdLst>
        </p14:section>
        <p14:section name="QUALİFİER" id="{9E7D0933-B6DE-4B86-95CA-84E99B188ED4}">
          <p14:sldIdLst>
            <p14:sldId id="259"/>
            <p14:sldId id="260"/>
          </p14:sldIdLst>
        </p14:section>
        <p14:section name="ENUM QUALİFİER" id="{EC72F8ED-A3E7-43EE-AA59-14108715CA26}">
          <p14:sldIdLst>
            <p14:sldId id="261"/>
            <p14:sldId id="262"/>
          </p14:sldIdLst>
        </p14:section>
        <p14:section name="INTERCEPTOR" id="{084DC5BF-81D6-4C6B-819C-A95C03186C7D}">
          <p14:sldIdLst>
            <p14:sldId id="263"/>
            <p14:sldId id="264"/>
          </p14:sldIdLst>
        </p14:section>
        <p14:section name="STEREOTYPE" id="{7C8B40CF-37D6-44AB-A4AB-DCE5C9A3A449}">
          <p14:sldIdLst>
            <p14:sldId id="265"/>
          </p14:sldIdLst>
        </p14:section>
        <p14:section name="SON" id="{CD54F6CF-E23F-4E56-B750-96FBA8827D5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yncyln/InnovaSpringFrameworkTask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Innova - patika java spring bootcamp – HAFTA 2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ceylan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STEREOTYPE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82427"/>
            <a:ext cx="4648200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705" y="2182427"/>
            <a:ext cx="5324475" cy="281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441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GİTHUB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github.com/hsyncyln/InnovaSpringFrameworkTask2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5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ALTERNATİVE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42" y="2189367"/>
            <a:ext cx="550545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60" y="2212477"/>
            <a:ext cx="4819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774" y="314847"/>
            <a:ext cx="454342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61" y="3305696"/>
            <a:ext cx="4505325" cy="280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02" y="3358084"/>
            <a:ext cx="4667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QUALİFİER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282" y="2097088"/>
            <a:ext cx="5034875" cy="354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88" y="2097088"/>
            <a:ext cx="5381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867" y="707573"/>
            <a:ext cx="4381500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16" y="3682910"/>
            <a:ext cx="44386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92" y="3721010"/>
            <a:ext cx="4486275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66" y="707573"/>
            <a:ext cx="4095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ENUM QUALİFİER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086" y="4019529"/>
            <a:ext cx="412432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36" y="2097088"/>
            <a:ext cx="4143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63" y="2306094"/>
            <a:ext cx="5391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719" y="801030"/>
            <a:ext cx="462915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89" y="4076405"/>
            <a:ext cx="4208811" cy="232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268" y="4076405"/>
            <a:ext cx="4576673" cy="2315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435361"/>
            <a:ext cx="5050971" cy="34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8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ınterceptor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207" y="1890985"/>
            <a:ext cx="4427991" cy="2025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1805"/>
            <a:ext cx="5583713" cy="3350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99" y="4061174"/>
            <a:ext cx="4053206" cy="22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7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4" y="175260"/>
            <a:ext cx="8837567" cy="64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6342</TotalTime>
  <Words>22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Innova - patika java spring bootcamp – HAFTA 2</vt:lpstr>
      <vt:lpstr>ALTERNATİVE</vt:lpstr>
      <vt:lpstr>PowerPoint Presentation</vt:lpstr>
      <vt:lpstr>QUALİFİER</vt:lpstr>
      <vt:lpstr>PowerPoint Presentation</vt:lpstr>
      <vt:lpstr>ENUM QUALİFİER</vt:lpstr>
      <vt:lpstr>PowerPoint Presentation</vt:lpstr>
      <vt:lpstr>ınterceptor</vt:lpstr>
      <vt:lpstr>PowerPoint Presentation</vt:lpstr>
      <vt:lpstr>STEREOTYPE</vt:lpstr>
      <vt:lpstr>GİTHUB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- patika java spring bootcamp</dc:title>
  <dc:creator>Huseyin CEYLAN (BilgeAdam)</dc:creator>
  <cp:lastModifiedBy>Huseyin CEYLAN (BilgeAdam)</cp:lastModifiedBy>
  <cp:revision>30</cp:revision>
  <dcterms:created xsi:type="dcterms:W3CDTF">2022-01-08T17:38:05Z</dcterms:created>
  <dcterms:modified xsi:type="dcterms:W3CDTF">2022-01-20T18:36:44Z</dcterms:modified>
</cp:coreProperties>
</file>