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9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8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3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9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4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4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C51AE-E4E3-4713-8E91-377C4DAD8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525" r="-2" b="-2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F79EC6D6-E836-49F1-BFC8-1013BCDC6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pPr algn="ctr"/>
            <a:r>
              <a:rPr lang="tr-TR" dirty="0" err="1">
                <a:solidFill>
                  <a:srgbClr val="FFFFFF"/>
                </a:solidFill>
              </a:rPr>
              <a:t>Innova</a:t>
            </a:r>
            <a:r>
              <a:rPr lang="tr-TR" dirty="0">
                <a:solidFill>
                  <a:srgbClr val="FFFFFF"/>
                </a:solidFill>
              </a:rPr>
              <a:t> Patika </a:t>
            </a:r>
            <a:r>
              <a:rPr lang="tr-TR" dirty="0" err="1">
                <a:solidFill>
                  <a:srgbClr val="FFFFFF"/>
                </a:solidFill>
              </a:rPr>
              <a:t>Bootcamp</a:t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 err="1">
                <a:solidFill>
                  <a:srgbClr val="FFFFFF"/>
                </a:solidFill>
              </a:rPr>
              <a:t>Homework</a:t>
            </a:r>
            <a:r>
              <a:rPr lang="tr-TR" dirty="0">
                <a:solidFill>
                  <a:srgbClr val="FFFFFF"/>
                </a:solidFill>
              </a:rPr>
              <a:t> 3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2D7A24A-7DC2-4692-BBD9-361CCE671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pPr algn="ctr"/>
            <a:r>
              <a:rPr lang="tr-TR" sz="3200" dirty="0">
                <a:solidFill>
                  <a:srgbClr val="FFFFFF"/>
                </a:solidFill>
              </a:rPr>
              <a:t>Murat Ali KIŞTAN</a:t>
            </a:r>
          </a:p>
        </p:txBody>
      </p:sp>
    </p:spTree>
    <p:extLst>
      <p:ext uri="{BB962C8B-B14F-4D97-AF65-F5344CB8AC3E}">
        <p14:creationId xmlns:p14="http://schemas.microsoft.com/office/powerpoint/2010/main" val="251817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5957A4E-7B56-4FFA-884B-764355FE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0000"/>
                </a:solidFill>
              </a:rPr>
              <a:t>Stereotype: </a:t>
            </a:r>
            <a:r>
              <a:rPr lang="en-US" sz="4000" dirty="0" err="1"/>
              <a:t>Çoklu</a:t>
            </a:r>
            <a:r>
              <a:rPr lang="en-US" sz="4000" dirty="0"/>
              <a:t> </a:t>
            </a:r>
            <a:r>
              <a:rPr lang="en-US" sz="4000" dirty="0" err="1"/>
              <a:t>anotasyon</a:t>
            </a:r>
            <a:r>
              <a:rPr lang="en-US" sz="4000" dirty="0"/>
              <a:t> </a:t>
            </a:r>
            <a:r>
              <a:rPr lang="en-US" sz="4000" dirty="0" err="1"/>
              <a:t>yapısını</a:t>
            </a:r>
            <a:r>
              <a:rPr lang="en-US" sz="4000" dirty="0"/>
              <a:t> </a:t>
            </a:r>
            <a:r>
              <a:rPr lang="en-US" sz="4000" dirty="0" err="1"/>
              <a:t>teke</a:t>
            </a:r>
            <a:r>
              <a:rPr lang="en-US" sz="4000" dirty="0"/>
              <a:t> </a:t>
            </a:r>
            <a:r>
              <a:rPr lang="en-US" sz="4000" dirty="0" err="1"/>
              <a:t>indirmemizi</a:t>
            </a:r>
            <a:r>
              <a:rPr lang="en-US" sz="4000" dirty="0"/>
              <a:t> </a:t>
            </a:r>
            <a:r>
              <a:rPr lang="en-US" sz="4000" dirty="0" err="1"/>
              <a:t>sağlar</a:t>
            </a:r>
            <a:r>
              <a:rPr lang="en-US" sz="4000" dirty="0"/>
              <a:t>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AB4E6D-DF14-460C-9AFF-107845893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11DDAE9-A410-4735-8FF2-86DA55E8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429000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Resim 6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7DA79C4-D809-4803-8626-B73FAA25F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16" y="778084"/>
            <a:ext cx="5041709" cy="2521655"/>
          </a:xfrm>
          <a:prstGeom prst="rect">
            <a:avLst/>
          </a:prstGeom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9C9A185-2124-4B0F-A908-A2BB093FF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15" y="3691620"/>
            <a:ext cx="5041710" cy="234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9A1E26-3A73-473C-AB88-646D9B65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2"/>
            <a:ext cx="10515600" cy="1969589"/>
          </a:xfrm>
        </p:spPr>
        <p:txBody>
          <a:bodyPr>
            <a:normAutofit fontScale="90000"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Interceptor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</a:t>
            </a:r>
            <a:r>
              <a:rPr lang="tr-TR" sz="3100" dirty="0"/>
              <a:t>Metot çağrıldığında araya girerek belirli işlemleri yapmamıza olanak sağlar.</a:t>
            </a:r>
            <a:br>
              <a:rPr lang="tr-TR" sz="3100" dirty="0"/>
            </a:br>
            <a:r>
              <a:rPr lang="tr-TR" sz="3100" dirty="0"/>
              <a:t>Örneğin sitede bir linke tıkladığımızda </a:t>
            </a:r>
            <a:r>
              <a:rPr lang="tr-TR" sz="3100" dirty="0" err="1"/>
              <a:t>login</a:t>
            </a:r>
            <a:r>
              <a:rPr lang="tr-TR" sz="3100" dirty="0"/>
              <a:t> olup olmadığımızı kontrol eden yapı </a:t>
            </a:r>
            <a:r>
              <a:rPr lang="tr-TR" sz="3100" dirty="0" err="1"/>
              <a:t>interceptor’dur</a:t>
            </a:r>
            <a:r>
              <a:rPr lang="tr-TR" sz="3100" dirty="0"/>
              <a:t>.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7C46F7E-AA3A-4C81-9E18-7409A5B6C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77" y="3238714"/>
            <a:ext cx="4608523" cy="2626468"/>
          </a:xfrm>
          <a:prstGeom prst="rect">
            <a:avLst/>
          </a:prstGeom>
        </p:spPr>
      </p:pic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F02C07-0B8E-405E-B37C-52A14035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8364"/>
            <a:ext cx="10515600" cy="3142821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D06DC88-E87D-40A9-BA04-DECA78B3B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8364"/>
            <a:ext cx="5648325" cy="32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2B72138F-9EC3-4E69-B34B-2837D6B27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329" y="1941561"/>
            <a:ext cx="3535986" cy="2158443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5323514-B73E-4735-A5AA-429E08EEA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77" y="5322537"/>
            <a:ext cx="7372645" cy="807284"/>
          </a:xfrm>
          <a:prstGeom prst="rect">
            <a:avLst/>
          </a:prstGeom>
        </p:spPr>
      </p:pic>
      <p:pic>
        <p:nvPicPr>
          <p:cNvPr id="11" name="İçerik Yer Tutucusu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76E858AE-0C5A-4F81-9C7F-70058CE5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1" y="659716"/>
            <a:ext cx="7126261" cy="4521884"/>
          </a:xfrm>
        </p:spPr>
      </p:pic>
    </p:spTree>
    <p:extLst>
      <p:ext uri="{BB962C8B-B14F-4D97-AF65-F5344CB8AC3E}">
        <p14:creationId xmlns:p14="http://schemas.microsoft.com/office/powerpoint/2010/main" val="356411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2AC9F0-DC30-428A-88EB-5F7C12FC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Linkler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3B5CCB-229B-4D29-9C75-3D78D10A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/>
              <a:t>GitHub</a:t>
            </a:r>
            <a:r>
              <a:rPr lang="tr-TR" sz="2400" dirty="0"/>
              <a:t>:   </a:t>
            </a:r>
            <a:r>
              <a:rPr lang="tr-TR" sz="2000" dirty="0"/>
              <a:t>https://github.com/muratkistan/InnovaPatikaBootcampHomework3 </a:t>
            </a:r>
          </a:p>
        </p:txBody>
      </p:sp>
    </p:spTree>
    <p:extLst>
      <p:ext uri="{BB962C8B-B14F-4D97-AF65-F5344CB8AC3E}">
        <p14:creationId xmlns:p14="http://schemas.microsoft.com/office/powerpoint/2010/main" val="204572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97ABB5-7B1F-46CE-9F15-28F783FF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CDI(</a:t>
            </a:r>
            <a:r>
              <a:rPr lang="tr-TR" dirty="0" err="1">
                <a:solidFill>
                  <a:srgbClr val="FF0000"/>
                </a:solidFill>
              </a:rPr>
              <a:t>Context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and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Dependency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Injection</a:t>
            </a:r>
            <a:r>
              <a:rPr lang="tr-T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A175F9-8D56-4AD7-A885-91F631A8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dirty="0"/>
              <a:t>Sınıflar arası bağlantıları yönetmemizi sağlar.</a:t>
            </a:r>
          </a:p>
          <a:p>
            <a:endParaRPr lang="tr-TR" dirty="0"/>
          </a:p>
          <a:p>
            <a:r>
              <a:rPr lang="tr-TR" dirty="0"/>
              <a:t>Bağlantıyı mümkün olduğunca azaltmaya çalışır.(</a:t>
            </a:r>
            <a:r>
              <a:rPr lang="tr-TR" dirty="0" err="1"/>
              <a:t>Loose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946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E1C2A4-07AC-4931-BB55-109C585A5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F4E679-EE44-4368-A9DB-0885B3833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 flipV="1">
              <a:off x="6096000" y="581055"/>
              <a:ext cx="4520" cy="569565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4936CF5-3DDC-44F6-9C3D-659B31F82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" y="0"/>
              <a:ext cx="12192000" cy="6857912"/>
              <a:chOff x="572" y="0"/>
              <a:chExt cx="12192000" cy="685791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EA52A28-303F-4B8C-A110-BF8EDC1398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667" y="6276706"/>
                <a:ext cx="12189811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C593429-1971-4E78-AAC7-4D8EE5BEC3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72" y="580876"/>
                <a:ext cx="1219200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FF7FC5C-1A57-437E-9E66-1F97558177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E2A2E1E-5A55-4724-9E05-1EB4F20D29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A9824A0-24AD-4704-9D61-C1589C48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30"/>
            <a:ext cx="4933950" cy="915206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Alternative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5F25E0-E0EF-479C-93CA-01189C8C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168"/>
            <a:ext cx="4933950" cy="4062604"/>
          </a:xfrm>
        </p:spPr>
        <p:txBody>
          <a:bodyPr>
            <a:normAutofit/>
          </a:bodyPr>
          <a:lstStyle/>
          <a:p>
            <a:r>
              <a:rPr lang="tr-TR" dirty="0" err="1"/>
              <a:t>Interface’i</a:t>
            </a:r>
            <a:r>
              <a:rPr lang="tr-TR" dirty="0"/>
              <a:t> </a:t>
            </a:r>
            <a:r>
              <a:rPr lang="tr-TR" dirty="0" err="1"/>
              <a:t>implement</a:t>
            </a:r>
            <a:r>
              <a:rPr lang="tr-TR" dirty="0"/>
              <a:t> eden iki </a:t>
            </a:r>
            <a:r>
              <a:rPr lang="tr-TR" dirty="0" err="1"/>
              <a:t>classtan</a:t>
            </a:r>
            <a:r>
              <a:rPr lang="tr-TR" dirty="0"/>
              <a:t> bir tanesini seçmemize olanak sağlar.</a:t>
            </a:r>
          </a:p>
          <a:p>
            <a:r>
              <a:rPr lang="tr-TR" dirty="0"/>
              <a:t>Uygulamamızın kaynak kodunu değiştirmek yerine alternatifleri kullanarak seçim yapabilmemizi sağlar.</a:t>
            </a:r>
          </a:p>
          <a:p>
            <a:endParaRPr lang="tr-TR" dirty="0"/>
          </a:p>
        </p:txBody>
      </p:sp>
      <p:pic>
        <p:nvPicPr>
          <p:cNvPr id="7" name="Resim 6" descr="metin, dizüstü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6F2A966-32DD-4C38-B36F-1865585C4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627" y="882134"/>
            <a:ext cx="4916546" cy="3527937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B596F36-CD5C-48E5-BA37-08E96485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28" y="3688271"/>
            <a:ext cx="4916547" cy="22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2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B9097A2-D935-4081-88F1-4E5D6970F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57" y="679823"/>
            <a:ext cx="5313218" cy="3185895"/>
          </a:xfrm>
        </p:spPr>
      </p:pic>
      <p:pic>
        <p:nvPicPr>
          <p:cNvPr id="7" name="Resim 6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23BA3F1-EBB3-4070-B779-8D0C0683A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15432"/>
            <a:ext cx="5514975" cy="3114676"/>
          </a:xfrm>
          <a:prstGeom prst="rect">
            <a:avLst/>
          </a:prstGeom>
        </p:spPr>
      </p:pic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07AD8246-ED98-47EA-B855-4E6478CBB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48" y="4951310"/>
            <a:ext cx="8426296" cy="1075697"/>
          </a:xfrm>
          <a:prstGeom prst="rect">
            <a:avLst/>
          </a:prstGeom>
        </p:spPr>
      </p:pic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908A89B4-6779-45F3-98D3-4E9D25C40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27" y="3953787"/>
            <a:ext cx="5825417" cy="90945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B825381-D5C0-4592-83E4-6DA65365E601}"/>
              </a:ext>
            </a:extLst>
          </p:cNvPr>
          <p:cNvSpPr txBox="1"/>
          <p:nvPr/>
        </p:nvSpPr>
        <p:spPr>
          <a:xfrm>
            <a:off x="3765507" y="4213809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Beans.xml  =&gt;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00445EB-95D7-43A4-99ED-8AF335DBFA8D}"/>
              </a:ext>
            </a:extLst>
          </p:cNvPr>
          <p:cNvSpPr txBox="1"/>
          <p:nvPr/>
        </p:nvSpPr>
        <p:spPr>
          <a:xfrm>
            <a:off x="678085" y="5300564"/>
            <a:ext cx="244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Alternative.xhtml</a:t>
            </a:r>
            <a:r>
              <a:rPr lang="tr-TR" dirty="0">
                <a:solidFill>
                  <a:srgbClr val="FF0000"/>
                </a:solidFill>
              </a:rPr>
              <a:t> =&gt; </a:t>
            </a:r>
          </a:p>
        </p:txBody>
      </p:sp>
    </p:spTree>
    <p:extLst>
      <p:ext uri="{BB962C8B-B14F-4D97-AF65-F5344CB8AC3E}">
        <p14:creationId xmlns:p14="http://schemas.microsoft.com/office/powerpoint/2010/main" val="39852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E1C2A4-07AC-4931-BB55-109C585A5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F4E679-EE44-4368-A9DB-0885B3833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 flipV="1">
              <a:off x="6096000" y="581055"/>
              <a:ext cx="4520" cy="569565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4936CF5-3DDC-44F6-9C3D-659B31F82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" y="0"/>
              <a:ext cx="12192000" cy="6857912"/>
              <a:chOff x="572" y="0"/>
              <a:chExt cx="12192000" cy="685791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A52A28-303F-4B8C-A110-BF8EDC1398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667" y="6276706"/>
                <a:ext cx="12189811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C593429-1971-4E78-AAC7-4D8EE5BEC3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72" y="580876"/>
                <a:ext cx="1219200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FF7FC5C-1A57-437E-9E66-1F97558177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E2A2E1E-5A55-4724-9E05-1EB4F20D29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0E30CB9-614C-472A-8497-B22ECC1A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29"/>
            <a:ext cx="4933950" cy="154318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tr-TR" sz="3100" dirty="0" err="1">
                <a:solidFill>
                  <a:srgbClr val="FF0000"/>
                </a:solidFill>
              </a:rPr>
              <a:t>Qualifier</a:t>
            </a:r>
            <a:r>
              <a:rPr lang="tr-TR" sz="3100" dirty="0">
                <a:solidFill>
                  <a:srgbClr val="FF0000"/>
                </a:solidFill>
              </a:rPr>
              <a:t>: </a:t>
            </a:r>
            <a:r>
              <a:rPr lang="tr-TR" sz="2400" dirty="0"/>
              <a:t>Aynı nesne türünden birden fazla </a:t>
            </a:r>
            <a:r>
              <a:rPr lang="tr-TR" sz="2400" dirty="0" err="1"/>
              <a:t>injekt</a:t>
            </a:r>
            <a:r>
              <a:rPr lang="tr-TR" sz="2400" dirty="0"/>
              <a:t> edilebilen kaynak bulunduğunda hangisinin seçileceğini belirlememizi sağlar.</a:t>
            </a:r>
            <a:br>
              <a:rPr lang="tr-TR" sz="2400" dirty="0"/>
            </a:br>
            <a:endParaRPr lang="tr-TR" sz="2400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664D4000-EC3F-40E5-BD6A-8C9A86409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433638"/>
            <a:ext cx="5266621" cy="3643930"/>
          </a:xfr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54D2A8EB-F987-4E49-B6F1-FC71B1237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471" y="780428"/>
            <a:ext cx="4996809" cy="2648571"/>
          </a:xfrm>
          <a:prstGeom prst="rect">
            <a:avLst/>
          </a:prstGeom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7AD019D-2EF0-47A7-AA56-467D74EE5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68" y="3927294"/>
            <a:ext cx="5065413" cy="198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3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EEA97EF-0D23-4339-BDB3-C994513BE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67" y="618087"/>
            <a:ext cx="7902233" cy="2315247"/>
          </a:xfr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DFA74393-038E-4601-A740-4C16EF853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3" y="3078390"/>
            <a:ext cx="5094432" cy="2522310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BE72891A-441F-44A6-8A5A-682B66BA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77" y="3048015"/>
            <a:ext cx="4869348" cy="25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4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1C12B2-9B91-4BCF-A86A-1958A880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Enum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Qualifier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sz="31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Enum</a:t>
            </a:r>
            <a:r>
              <a:rPr lang="tr-TR" sz="3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yapısı ile </a:t>
            </a:r>
            <a:r>
              <a:rPr lang="tr-TR" sz="31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inject</a:t>
            </a:r>
            <a:r>
              <a:rPr lang="tr-TR" sz="3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edilebilecek birden fazla kaynak bulunması halinde seçim yapmamıza olanak sağlar</a:t>
            </a:r>
          </a:p>
        </p:txBody>
      </p:sp>
      <p:pic>
        <p:nvPicPr>
          <p:cNvPr id="5" name="İçerik Yer Tutucusu 4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8B63907-CCB4-46C3-9A74-B50E19155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31" y="2313384"/>
            <a:ext cx="4025394" cy="1800562"/>
          </a:xfr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00833631-F4C5-4029-8C09-5259BE43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80" y="2623411"/>
            <a:ext cx="5360857" cy="2732430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1C452CA8-16D9-4EE7-B99A-0FC7ED41A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51" y="4238741"/>
            <a:ext cx="4007492" cy="18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5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06B459C-4511-430C-85CD-D0275680C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71" y="777775"/>
            <a:ext cx="5109784" cy="2584550"/>
          </a:xfrm>
        </p:spPr>
      </p:pic>
      <p:pic>
        <p:nvPicPr>
          <p:cNvPr id="7" name="Resim 6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C3435E5-F334-4005-B7D5-D9686E240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77775"/>
            <a:ext cx="5091950" cy="2584550"/>
          </a:xfrm>
          <a:prstGeom prst="rect">
            <a:avLst/>
          </a:prstGeom>
        </p:spPr>
      </p:pic>
      <p:pic>
        <p:nvPicPr>
          <p:cNvPr id="9" name="Resim 8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1D2E107-9380-40DD-9130-C46A23D0B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93" y="3429000"/>
            <a:ext cx="5109784" cy="26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4956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E030C5"/>
      </a:accent1>
      <a:accent2>
        <a:srgbClr val="A01ECE"/>
      </a:accent2>
      <a:accent3>
        <a:srgbClr val="6830E0"/>
      </a:accent3>
      <a:accent4>
        <a:srgbClr val="2A3AD1"/>
      </a:accent4>
      <a:accent5>
        <a:srgbClr val="308BE0"/>
      </a:accent5>
      <a:accent6>
        <a:srgbClr val="1DBFCB"/>
      </a:accent6>
      <a:hlink>
        <a:srgbClr val="3F6CBF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143</Words>
  <Application>Microsoft Office PowerPoint</Application>
  <PresentationFormat>Geniş ekran</PresentationFormat>
  <Paragraphs>19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Footlight MT Light</vt:lpstr>
      <vt:lpstr>ArchVTI</vt:lpstr>
      <vt:lpstr>Innova Patika Bootcamp Homework 3</vt:lpstr>
      <vt:lpstr>Linkler</vt:lpstr>
      <vt:lpstr>CDI(Context and Dependency Injection)</vt:lpstr>
      <vt:lpstr>Alternative</vt:lpstr>
      <vt:lpstr>PowerPoint Sunusu</vt:lpstr>
      <vt:lpstr>Qualifier: Aynı nesne türünden birden fazla injekt edilebilen kaynak bulunduğunda hangisinin seçileceğini belirlememizi sağlar. </vt:lpstr>
      <vt:lpstr>PowerPoint Sunusu</vt:lpstr>
      <vt:lpstr>Enum Qualifier: Enum yapısı ile inject edilebilecek birden fazla kaynak bulunması halinde seçim yapmamıza olanak sağlar</vt:lpstr>
      <vt:lpstr>PowerPoint Sunusu</vt:lpstr>
      <vt:lpstr>Stereotype: Çoklu anotasyon yapısını teke indirmemizi sağlar.</vt:lpstr>
      <vt:lpstr>Interceptor: Metot çağrıldığında araya girerek belirli işlemleri yapmamıza olanak sağlar. Örneğin sitede bir linke tıkladığımızda login olup olmadığımızı kontrol eden yapı interceptor’dur.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 Patika Bootcamp Homework 3</dc:title>
  <dc:creator>Murat Ali</dc:creator>
  <cp:lastModifiedBy>Murat Ali</cp:lastModifiedBy>
  <cp:revision>12</cp:revision>
  <dcterms:created xsi:type="dcterms:W3CDTF">2022-01-21T16:50:34Z</dcterms:created>
  <dcterms:modified xsi:type="dcterms:W3CDTF">2022-01-23T12:54:29Z</dcterms:modified>
</cp:coreProperties>
</file>