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4"/>
  </p:notesMasterIdLst>
  <p:sldIdLst>
    <p:sldId id="277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AE5C-7267-4F1C-A83C-5CC71E002B49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7A170-1786-47F7-BADD-405C2527BD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819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Sınıflar incelenerek istemci, istek ve cevap ile ilgili bilgilere erişim sağlanabilir.</a:t>
            </a:r>
          </a:p>
          <a:p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sınıfında yer alan 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newWebSocketBuilder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metodu ile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işlemleri yapmayı sağlar.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7A170-1786-47F7-BADD-405C2527BDA8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04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kizkenar Üçgen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 Üçgen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İkizkenar Üçgen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Düz Bağlayıcı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827584" y="2492896"/>
            <a:ext cx="7239000" cy="1362075"/>
          </a:xfrm>
        </p:spPr>
        <p:txBody>
          <a:bodyPr/>
          <a:lstStyle/>
          <a:p>
            <a:pPr algn="ctr"/>
            <a:r>
              <a:rPr lang="tr-TR" dirty="0" err="1" smtClean="0"/>
              <a:t>Innova</a:t>
            </a:r>
            <a:r>
              <a:rPr lang="tr-TR" dirty="0" smtClean="0"/>
              <a:t> – Patika Java Spring </a:t>
            </a:r>
            <a:r>
              <a:rPr lang="tr-TR" dirty="0" err="1" smtClean="0"/>
              <a:t>Bootcamp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>
          <a:xfrm>
            <a:off x="611560" y="4365104"/>
            <a:ext cx="2592288" cy="864096"/>
          </a:xfrm>
        </p:spPr>
        <p:txBody>
          <a:bodyPr/>
          <a:lstStyle/>
          <a:p>
            <a:r>
              <a:rPr lang="tr-TR" dirty="0" smtClean="0"/>
              <a:t>Turgay DEDE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03628"/>
            <a:ext cx="4303420" cy="431561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09120"/>
            <a:ext cx="5191812" cy="1709953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6588224" y="29638"/>
            <a:ext cx="22540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15/01/2022</a:t>
            </a:r>
            <a:endParaRPr lang="tr-TR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7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Default</a:t>
            </a:r>
            <a:r>
              <a:rPr lang="tr-TR" dirty="0" smtClean="0"/>
              <a:t> Method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tr-T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08912" cy="458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01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Stream</a:t>
            </a:r>
            <a:r>
              <a:rPr lang="tr-TR" dirty="0"/>
              <a:t> </a:t>
            </a:r>
            <a:r>
              <a:rPr lang="tr-TR" dirty="0" smtClean="0"/>
              <a:t>API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Stream</a:t>
            </a:r>
            <a:r>
              <a:rPr lang="tr-TR" dirty="0"/>
              <a:t> veya akım Linux işletim sistemi, .NET IO ve Java IO sınıflarında yer alan ve art arda işlemler için kullanılmaktadır.</a:t>
            </a:r>
          </a:p>
          <a:p>
            <a:r>
              <a:rPr lang="tr-TR" dirty="0"/>
              <a:t>Java 8 ile birlikte gelen </a:t>
            </a:r>
            <a:r>
              <a:rPr lang="tr-TR" dirty="0" err="1"/>
              <a:t>Stream</a:t>
            </a:r>
            <a:r>
              <a:rPr lang="tr-TR" dirty="0"/>
              <a:t> API fonksiyonel programlama yaklaşımına göre koleksiyon, dizi gibi veriler üzerinde filtreleme, döngü, dönüştürme, dönüşüm gibi işlemler yapmayı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218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Stream</a:t>
            </a:r>
            <a:r>
              <a:rPr lang="tr-TR" dirty="0" smtClean="0"/>
              <a:t> </a:t>
            </a:r>
            <a:r>
              <a:rPr lang="tr-TR" dirty="0" err="1" smtClean="0"/>
              <a:t>api</a:t>
            </a:r>
            <a:r>
              <a:rPr lang="tr-TR" dirty="0" smtClean="0"/>
              <a:t> </a:t>
            </a:r>
            <a:r>
              <a:rPr lang="tr-TR" dirty="0" err="1" smtClean="0"/>
              <a:t>kullanimi</a:t>
            </a:r>
            <a:endParaRPr lang="tr-T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4663"/>
            <a:ext cx="5544616" cy="592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73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Date</a:t>
            </a:r>
            <a:r>
              <a:rPr lang="tr-TR" dirty="0"/>
              <a:t>-Time </a:t>
            </a:r>
            <a:r>
              <a:rPr lang="tr-TR" dirty="0" smtClean="0"/>
              <a:t>API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Java içerisinde tarih-saat işlemleri </a:t>
            </a:r>
            <a:r>
              <a:rPr lang="tr-TR" b="1" dirty="0" err="1"/>
              <a:t>Date</a:t>
            </a:r>
            <a:r>
              <a:rPr lang="tr-TR" dirty="0"/>
              <a:t> sınıfı ile yapılıyordu.</a:t>
            </a:r>
          </a:p>
          <a:p>
            <a:r>
              <a:rPr lang="tr-TR" b="1" dirty="0" err="1"/>
              <a:t>Date</a:t>
            </a:r>
            <a:r>
              <a:rPr lang="tr-TR" dirty="0"/>
              <a:t> sınıfı ile oluşturulan Tarih/Saat değeri </a:t>
            </a:r>
            <a:r>
              <a:rPr lang="tr-TR" b="1" dirty="0" err="1"/>
              <a:t>setXXX</a:t>
            </a:r>
            <a:r>
              <a:rPr lang="tr-TR" dirty="0"/>
              <a:t> metotları ile değiştirilebiliyordu.</a:t>
            </a:r>
          </a:p>
          <a:p>
            <a:r>
              <a:rPr lang="tr-TR" dirty="0"/>
              <a:t>Tarih/Saat değişimine imkan verdiği için </a:t>
            </a:r>
            <a:r>
              <a:rPr lang="tr-TR" dirty="0" err="1"/>
              <a:t>Thread-safe</a:t>
            </a:r>
            <a:r>
              <a:rPr lang="tr-TR" dirty="0"/>
              <a:t> özelliğine sahip değildi.</a:t>
            </a:r>
          </a:p>
          <a:p>
            <a:r>
              <a:rPr lang="tr-TR" dirty="0"/>
              <a:t>Ayrıca saat dilimi/time </a:t>
            </a:r>
            <a:r>
              <a:rPr lang="tr-TR" dirty="0" err="1"/>
              <a:t>zone</a:t>
            </a:r>
            <a:r>
              <a:rPr lang="tr-TR" dirty="0"/>
              <a:t> gibi bir desteğe sahip değildi.</a:t>
            </a:r>
          </a:p>
          <a:p>
            <a:r>
              <a:rPr lang="tr-TR" dirty="0"/>
              <a:t>Java 8 ile birlikte Tarih/Saat işlemleri için geniş sınıf, metot ve </a:t>
            </a:r>
            <a:r>
              <a:rPr lang="tr-TR" dirty="0" err="1"/>
              <a:t>numaralandırıcı</a:t>
            </a:r>
            <a:r>
              <a:rPr lang="tr-TR" dirty="0"/>
              <a:t> desteği </a:t>
            </a:r>
            <a:r>
              <a:rPr lang="tr-TR" b="1" dirty="0" err="1"/>
              <a:t>java.time</a:t>
            </a:r>
            <a:r>
              <a:rPr lang="tr-TR" dirty="0"/>
              <a:t> paketi ile eklenmiştir.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913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Paket içerisinde JSR 310 şartnamesi ile belirlenen </a:t>
            </a:r>
            <a:r>
              <a:rPr lang="tr-TR" b="1" dirty="0" err="1"/>
              <a:t>LocalDate</a:t>
            </a:r>
            <a:r>
              <a:rPr lang="tr-TR" dirty="0"/>
              <a:t>, </a:t>
            </a:r>
            <a:r>
              <a:rPr lang="tr-TR" b="1" dirty="0" err="1"/>
              <a:t>LocalTime</a:t>
            </a:r>
            <a:r>
              <a:rPr lang="tr-TR" dirty="0"/>
              <a:t>, </a:t>
            </a:r>
            <a:r>
              <a:rPr lang="tr-TR" b="1" dirty="0" err="1"/>
              <a:t>LocalDateTime</a:t>
            </a:r>
            <a:r>
              <a:rPr lang="tr-TR" dirty="0"/>
              <a:t>, </a:t>
            </a:r>
            <a:r>
              <a:rPr lang="tr-TR" b="1" dirty="0" err="1"/>
              <a:t>ZoneId</a:t>
            </a:r>
            <a:r>
              <a:rPr lang="tr-TR" b="1" dirty="0"/>
              <a:t>,</a:t>
            </a:r>
            <a:r>
              <a:rPr lang="tr-TR" dirty="0"/>
              <a:t> </a:t>
            </a:r>
            <a:r>
              <a:rPr lang="tr-TR" b="1" dirty="0" err="1"/>
              <a:t>ZonedDateTime</a:t>
            </a:r>
            <a:r>
              <a:rPr lang="tr-TR" dirty="0"/>
              <a:t> gibi sınıflar ve </a:t>
            </a:r>
            <a:r>
              <a:rPr lang="tr-TR" b="1" dirty="0" err="1"/>
              <a:t>Month</a:t>
            </a:r>
            <a:r>
              <a:rPr lang="tr-TR" dirty="0"/>
              <a:t>, </a:t>
            </a:r>
            <a:r>
              <a:rPr lang="tr-TR" b="1" dirty="0" err="1"/>
              <a:t>DayOfWeek</a:t>
            </a:r>
            <a:r>
              <a:rPr lang="tr-TR" dirty="0"/>
              <a:t> gibi </a:t>
            </a:r>
            <a:r>
              <a:rPr lang="tr-TR" dirty="0" err="1"/>
              <a:t>numaralandırıcılar</a:t>
            </a:r>
            <a:r>
              <a:rPr lang="tr-TR" dirty="0"/>
              <a:t> yer alıyor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Belirli </a:t>
            </a:r>
            <a:r>
              <a:rPr lang="tr-TR" dirty="0"/>
              <a:t>bir tarih belirlemek için </a:t>
            </a:r>
            <a:r>
              <a:rPr lang="tr-TR" b="1" dirty="0"/>
              <a:t>of</a:t>
            </a:r>
            <a:r>
              <a:rPr lang="tr-TR" dirty="0"/>
              <a:t> metotları, String türünden tarihi çevirmek için </a:t>
            </a:r>
            <a:r>
              <a:rPr lang="tr-TR" b="1" dirty="0" err="1"/>
              <a:t>parse</a:t>
            </a:r>
            <a:r>
              <a:rPr lang="tr-TR" dirty="0"/>
              <a:t> metotları kullanılır.</a:t>
            </a:r>
          </a:p>
          <a:p>
            <a:r>
              <a:rPr lang="tr-TR" dirty="0" err="1"/>
              <a:t>Date</a:t>
            </a:r>
            <a:r>
              <a:rPr lang="tr-TR" dirty="0"/>
              <a:t>-Time API sınıflarında yer alan </a:t>
            </a:r>
            <a:r>
              <a:rPr lang="tr-TR" b="1" dirty="0" err="1"/>
              <a:t>plusXXX</a:t>
            </a:r>
            <a:r>
              <a:rPr lang="tr-TR" dirty="0"/>
              <a:t>, </a:t>
            </a:r>
            <a:r>
              <a:rPr lang="tr-TR" b="1" dirty="0" err="1"/>
              <a:t>minusXXX</a:t>
            </a:r>
            <a:r>
              <a:rPr lang="tr-TR" dirty="0"/>
              <a:t> metotları ile tarih ve saat ekleme işlemi yapılarak yeni bir nesne elde edilir.</a:t>
            </a:r>
          </a:p>
          <a:p>
            <a:r>
              <a:rPr lang="tr-TR" dirty="0"/>
              <a:t>Metot yeni bir nesne oluşturduğundan dolayı </a:t>
            </a:r>
            <a:r>
              <a:rPr lang="tr-TR" dirty="0" err="1"/>
              <a:t>thread-safe</a:t>
            </a:r>
            <a:r>
              <a:rPr lang="tr-TR" dirty="0"/>
              <a:t> özelliği sağlanır.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633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Date</a:t>
            </a:r>
            <a:r>
              <a:rPr lang="tr-TR" dirty="0"/>
              <a:t>-Time </a:t>
            </a:r>
            <a:r>
              <a:rPr lang="tr-TR" dirty="0" smtClean="0"/>
              <a:t>API </a:t>
            </a:r>
            <a:r>
              <a:rPr lang="tr-TR" dirty="0" err="1" smtClean="0"/>
              <a:t>kullanimi</a:t>
            </a:r>
            <a:endParaRPr lang="tr-T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705920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84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Annotations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8 ile birlikte sınıf, metot gibi alanlarda birden </a:t>
            </a:r>
            <a:r>
              <a:rPr lang="tr-TR" dirty="0" smtClean="0"/>
              <a:t>fazla </a:t>
            </a:r>
            <a:r>
              <a:rPr lang="tr-TR" dirty="0" err="1"/>
              <a:t>annotation</a:t>
            </a:r>
            <a:r>
              <a:rPr lang="tr-TR" dirty="0"/>
              <a:t> </a:t>
            </a:r>
            <a:r>
              <a:rPr lang="tr-TR" dirty="0" err="1"/>
              <a:t>kullama</a:t>
            </a:r>
            <a:r>
              <a:rPr lang="tr-TR" dirty="0"/>
              <a:t> özelliği </a:t>
            </a:r>
            <a:r>
              <a:rPr lang="tr-TR" dirty="0" smtClean="0"/>
              <a:t>gelmiştir.</a:t>
            </a:r>
          </a:p>
          <a:p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43815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32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tr-TR" dirty="0"/>
              <a:t>Method </a:t>
            </a:r>
            <a:r>
              <a:rPr lang="tr-TR" dirty="0" smtClean="0"/>
              <a:t>Reference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34952"/>
            <a:ext cx="8229600" cy="5423048"/>
          </a:xfrm>
        </p:spPr>
        <p:txBody>
          <a:bodyPr/>
          <a:lstStyle/>
          <a:p>
            <a:r>
              <a:rPr lang="tr-TR" dirty="0"/>
              <a:t>Java 8 ile birlikte metotlar parametre olarak kullanılabilir hale gelmiştir.</a:t>
            </a:r>
          </a:p>
          <a:p>
            <a:r>
              <a:rPr lang="tr-TR" dirty="0"/>
              <a:t>Metotları parametre olarak metotlara geçirmek için sınıf::</a:t>
            </a:r>
            <a:r>
              <a:rPr lang="tr-TR" dirty="0" err="1"/>
              <a:t>metotAdi</a:t>
            </a:r>
            <a:r>
              <a:rPr lang="tr-TR" dirty="0"/>
              <a:t> kullanılır.</a:t>
            </a:r>
          </a:p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493195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10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Optional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Java </a:t>
            </a:r>
            <a:r>
              <a:rPr lang="tr-TR" dirty="0"/>
              <a:t>8 öncesi </a:t>
            </a:r>
            <a:r>
              <a:rPr lang="tr-TR" b="1" dirty="0" err="1"/>
              <a:t>null</a:t>
            </a:r>
            <a:r>
              <a:rPr lang="tr-TR" dirty="0"/>
              <a:t> istisna yönetimi yapılarak </a:t>
            </a:r>
            <a:r>
              <a:rPr lang="tr-TR" b="1" dirty="0" err="1"/>
              <a:t>NullPointerException</a:t>
            </a:r>
            <a:r>
              <a:rPr lang="tr-TR" dirty="0"/>
              <a:t> istisnasının yönetimi sağlanıyordu.</a:t>
            </a:r>
          </a:p>
          <a:p>
            <a:r>
              <a:rPr lang="tr-TR" dirty="0" err="1"/>
              <a:t>null</a:t>
            </a:r>
            <a:r>
              <a:rPr lang="tr-TR" dirty="0"/>
              <a:t> yönetimi beraberinde kodların uzamasına, </a:t>
            </a:r>
            <a:r>
              <a:rPr lang="tr-TR" dirty="0" err="1"/>
              <a:t>null</a:t>
            </a:r>
            <a:r>
              <a:rPr lang="tr-TR" dirty="0"/>
              <a:t> yönetimini kontrol edilmediğinde beklenmedik hataların oluşmasına neden oluyordu.</a:t>
            </a:r>
          </a:p>
          <a:p>
            <a:r>
              <a:rPr lang="tr-TR" dirty="0" err="1"/>
              <a:t>Guava</a:t>
            </a:r>
            <a:r>
              <a:rPr lang="tr-TR" dirty="0"/>
              <a:t> içerisinde yer alan </a:t>
            </a:r>
            <a:r>
              <a:rPr lang="tr-TR" dirty="0" err="1"/>
              <a:t>Optional</a:t>
            </a:r>
            <a:r>
              <a:rPr lang="tr-TR" dirty="0"/>
              <a:t> özelliği Java 8 ile birlikte Java programlama diline eklenmiştir.</a:t>
            </a:r>
          </a:p>
          <a:p>
            <a:r>
              <a:rPr lang="tr-TR" dirty="0"/>
              <a:t>Bu sayede </a:t>
            </a:r>
            <a:r>
              <a:rPr lang="tr-TR" dirty="0" err="1"/>
              <a:t>null</a:t>
            </a:r>
            <a:r>
              <a:rPr lang="tr-TR" dirty="0"/>
              <a:t> yönetimi daha kolay yönetilebilir hale gelmiştir.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025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Optinal</a:t>
            </a:r>
            <a:r>
              <a:rPr lang="tr-TR" dirty="0" smtClean="0"/>
              <a:t> </a:t>
            </a:r>
            <a:r>
              <a:rPr lang="tr-TR" dirty="0" err="1" smtClean="0"/>
              <a:t>kullanimi</a:t>
            </a:r>
            <a:endParaRPr lang="tr-TR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6192688" cy="525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9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8 ile gelen özellikler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Expression</a:t>
            </a:r>
            <a:endParaRPr lang="tr-TR" dirty="0"/>
          </a:p>
          <a:p>
            <a:r>
              <a:rPr lang="tr-TR" dirty="0" err="1"/>
              <a:t>FunctionalInterface</a:t>
            </a:r>
            <a:endParaRPr lang="tr-TR" dirty="0"/>
          </a:p>
          <a:p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  <a:p>
            <a:r>
              <a:rPr lang="tr-TR" dirty="0" err="1"/>
              <a:t>Stream</a:t>
            </a:r>
            <a:r>
              <a:rPr lang="tr-TR" dirty="0"/>
              <a:t> API</a:t>
            </a:r>
          </a:p>
          <a:p>
            <a:r>
              <a:rPr lang="tr-TR" dirty="0" err="1"/>
              <a:t>Date</a:t>
            </a:r>
            <a:r>
              <a:rPr lang="tr-TR" dirty="0"/>
              <a:t>-Time API</a:t>
            </a:r>
          </a:p>
          <a:p>
            <a:r>
              <a:rPr lang="tr-TR" dirty="0"/>
              <a:t>Annotations</a:t>
            </a:r>
          </a:p>
          <a:p>
            <a:r>
              <a:rPr lang="tr-TR" dirty="0"/>
              <a:t>Method Reference</a:t>
            </a:r>
          </a:p>
          <a:p>
            <a:r>
              <a:rPr lang="tr-TR" dirty="0"/>
              <a:t>Diğer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221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DIĞER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8 ile ayrıca </a:t>
            </a:r>
            <a:r>
              <a:rPr lang="tr-TR" dirty="0" err="1"/>
              <a:t>StringJoiner</a:t>
            </a:r>
            <a:r>
              <a:rPr lang="tr-TR" dirty="0"/>
              <a:t>, Base64, Collectors, </a:t>
            </a:r>
            <a:r>
              <a:rPr lang="tr-TR" dirty="0" err="1"/>
              <a:t>CompletableFuture</a:t>
            </a:r>
            <a:r>
              <a:rPr lang="tr-TR" dirty="0"/>
              <a:t> sınıfları eklenmiş ve Java IO, Java JDBC gibi paketlere yeni metotlar eklenmiştir.</a:t>
            </a:r>
          </a:p>
        </p:txBody>
      </p:sp>
    </p:spTree>
    <p:extLst>
      <p:ext uri="{BB962C8B-B14F-4D97-AF65-F5344CB8AC3E}">
        <p14:creationId xmlns:p14="http://schemas.microsoft.com/office/powerpoint/2010/main" val="206325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9 ILE GELEN OZELLIKLER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- Java Modül Sistemi</a:t>
            </a:r>
          </a:p>
          <a:p>
            <a:r>
              <a:rPr lang="tr-TR" dirty="0"/>
              <a:t>- Math </a:t>
            </a:r>
            <a:r>
              <a:rPr lang="tr-TR" dirty="0" err="1"/>
              <a:t>Lib</a:t>
            </a:r>
            <a:endParaRPr lang="tr-TR" dirty="0"/>
          </a:p>
          <a:p>
            <a:r>
              <a:rPr lang="tr-TR" dirty="0"/>
              <a:t>- Java Application</a:t>
            </a:r>
          </a:p>
          <a:p>
            <a:r>
              <a:rPr lang="tr-TR" dirty="0"/>
              <a:t>- </a:t>
            </a:r>
            <a:r>
              <a:rPr lang="tr-TR" dirty="0" err="1"/>
              <a:t>Jlink</a:t>
            </a:r>
            <a:endParaRPr lang="tr-TR" dirty="0"/>
          </a:p>
          <a:p>
            <a:r>
              <a:rPr lang="tr-TR" dirty="0"/>
              <a:t>- </a:t>
            </a:r>
            <a:r>
              <a:rPr lang="tr-TR" dirty="0" err="1"/>
              <a:t>Interface</a:t>
            </a:r>
            <a:r>
              <a:rPr lang="tr-TR" dirty="0"/>
              <a:t> Private </a:t>
            </a:r>
            <a:r>
              <a:rPr lang="tr-TR" dirty="0" err="1"/>
              <a:t>Methods</a:t>
            </a:r>
            <a:endParaRPr lang="tr-TR" dirty="0"/>
          </a:p>
          <a:p>
            <a:r>
              <a:rPr lang="tr-TR" dirty="0"/>
              <a:t>- </a:t>
            </a:r>
            <a:r>
              <a:rPr lang="tr-TR" dirty="0" err="1"/>
              <a:t>JShell</a:t>
            </a:r>
            <a:r>
              <a:rPr lang="tr-TR" dirty="0"/>
              <a:t>-</a:t>
            </a:r>
          </a:p>
          <a:p>
            <a:r>
              <a:rPr lang="tr-TR" dirty="0"/>
              <a:t>- HTTP/2 Client</a:t>
            </a:r>
          </a:p>
          <a:p>
            <a:r>
              <a:rPr lang="tr-TR" dirty="0"/>
              <a:t>- Process API</a:t>
            </a:r>
          </a:p>
          <a:p>
            <a:r>
              <a:rPr lang="tr-TR" dirty="0"/>
              <a:t>- </a:t>
            </a:r>
            <a:r>
              <a:rPr lang="tr-TR" dirty="0" err="1"/>
              <a:t>Immutable</a:t>
            </a:r>
            <a:r>
              <a:rPr lang="tr-TR" dirty="0"/>
              <a:t> </a:t>
            </a:r>
            <a:r>
              <a:rPr lang="tr-TR" dirty="0" err="1"/>
              <a:t>Collections</a:t>
            </a:r>
            <a:endParaRPr lang="tr-TR" dirty="0"/>
          </a:p>
          <a:p>
            <a:r>
              <a:rPr lang="tr-TR" dirty="0"/>
              <a:t>- </a:t>
            </a:r>
            <a:r>
              <a:rPr lang="tr-TR" dirty="0" err="1"/>
              <a:t>Stream</a:t>
            </a:r>
            <a:r>
              <a:rPr lang="tr-TR" dirty="0"/>
              <a:t> API</a:t>
            </a:r>
          </a:p>
          <a:p>
            <a:r>
              <a:rPr lang="tr-TR" dirty="0"/>
              <a:t>- Platform </a:t>
            </a:r>
            <a:r>
              <a:rPr lang="tr-TR" dirty="0" err="1"/>
              <a:t>and</a:t>
            </a:r>
            <a:r>
              <a:rPr lang="tr-TR" dirty="0"/>
              <a:t> JVM </a:t>
            </a:r>
            <a:r>
              <a:rPr lang="tr-TR" dirty="0" err="1"/>
              <a:t>Logging</a:t>
            </a:r>
            <a:endParaRPr lang="tr-TR" dirty="0"/>
          </a:p>
          <a:p>
            <a:r>
              <a:rPr lang="tr-TR" dirty="0"/>
              <a:t>- @</a:t>
            </a:r>
            <a:r>
              <a:rPr lang="tr-TR" dirty="0" err="1"/>
              <a:t>Deprecated</a:t>
            </a:r>
            <a:r>
              <a:rPr lang="tr-TR" dirty="0"/>
              <a:t> </a:t>
            </a:r>
            <a:r>
              <a:rPr lang="tr-TR" dirty="0" err="1"/>
              <a:t>Tag</a:t>
            </a:r>
            <a:r>
              <a:rPr lang="tr-TR" dirty="0"/>
              <a:t> </a:t>
            </a:r>
            <a:r>
              <a:rPr lang="tr-TR" dirty="0" err="1"/>
              <a:t>Changes</a:t>
            </a:r>
            <a:endParaRPr lang="tr-TR" dirty="0"/>
          </a:p>
          <a:p>
            <a:r>
              <a:rPr lang="tr-TR" dirty="0"/>
              <a:t>- </a:t>
            </a:r>
            <a:r>
              <a:rPr lang="tr-TR" dirty="0" err="1"/>
              <a:t>Reactive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  <a:p>
            <a:r>
              <a:rPr lang="tr-TR" dirty="0"/>
              <a:t>- </a:t>
            </a:r>
            <a:r>
              <a:rPr lang="tr-TR" dirty="0" err="1"/>
              <a:t>Try-With-Resources</a:t>
            </a:r>
            <a:endParaRPr lang="tr-TR" dirty="0"/>
          </a:p>
          <a:p>
            <a:r>
              <a:rPr lang="tr-TR" dirty="0"/>
              <a:t>- Stack-</a:t>
            </a:r>
            <a:r>
              <a:rPr lang="tr-TR" dirty="0" err="1"/>
              <a:t>Walking</a:t>
            </a:r>
            <a:r>
              <a:rPr lang="tr-TR" dirty="0"/>
              <a:t> API</a:t>
            </a:r>
          </a:p>
          <a:p>
            <a:r>
              <a:rPr lang="tr-TR" dirty="0"/>
              <a:t>- </a:t>
            </a:r>
            <a:r>
              <a:rPr lang="tr-TR" dirty="0" err="1"/>
              <a:t>Optional</a:t>
            </a:r>
            <a:endParaRPr lang="tr-TR" dirty="0"/>
          </a:p>
          <a:p>
            <a:r>
              <a:rPr lang="tr-TR" dirty="0"/>
              <a:t>- </a:t>
            </a:r>
            <a:r>
              <a:rPr lang="tr-TR" dirty="0" err="1"/>
              <a:t>Dığer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6109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Modül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Java 9 öncesi modül sistemi </a:t>
            </a:r>
            <a:r>
              <a:rPr lang="tr-TR" dirty="0" err="1"/>
              <a:t>maven</a:t>
            </a:r>
            <a:r>
              <a:rPr lang="tr-TR" dirty="0"/>
              <a:t>, </a:t>
            </a:r>
            <a:r>
              <a:rPr lang="tr-TR" dirty="0" err="1"/>
              <a:t>gradle</a:t>
            </a:r>
            <a:r>
              <a:rPr lang="tr-TR" dirty="0"/>
              <a:t> gibi araçlar ile sağlanıyordu.</a:t>
            </a:r>
          </a:p>
          <a:p>
            <a:endParaRPr lang="tr-TR" dirty="0"/>
          </a:p>
          <a:p>
            <a:r>
              <a:rPr lang="tr-TR" dirty="0"/>
              <a:t>Java 9 ile birlikte gelen modül sistemi ile birlikte JDK içerisinde modül sistemi özelliği gelmiş oldu.</a:t>
            </a:r>
          </a:p>
          <a:p>
            <a:r>
              <a:rPr lang="tr-TR" dirty="0"/>
              <a:t>Modül sistemi özelliği ile birlikte geliştirmeler modüllere göre yapılarak özel bir dosya(module-</a:t>
            </a:r>
            <a:r>
              <a:rPr lang="tr-TR" dirty="0" err="1"/>
              <a:t>info</a:t>
            </a:r>
            <a:r>
              <a:rPr lang="tr-TR" dirty="0"/>
              <a:t>) ile projeye dahil edilir.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9559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JLINK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9 ile birlikte tüm Java paketler modüllere ayrılmıştır.</a:t>
            </a:r>
          </a:p>
          <a:p>
            <a:r>
              <a:rPr lang="tr-TR" dirty="0"/>
              <a:t>Modül sistemi ile birlikte sadece ihtiyaç duyulan modülleri içeren JDK oluşturmayı sağlayan </a:t>
            </a:r>
            <a:r>
              <a:rPr lang="tr-TR" dirty="0" err="1"/>
              <a:t>jlink</a:t>
            </a:r>
            <a:r>
              <a:rPr lang="tr-TR" dirty="0"/>
              <a:t> aracı gelmiştir.</a:t>
            </a:r>
          </a:p>
          <a:p>
            <a:r>
              <a:rPr lang="tr-TR" dirty="0"/>
              <a:t>Araç ile kullanılacak modülleri belirleyerek JDK içeriğinin sadece ihtiyaç duyulan modüllerin yer alması sağlanır.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55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Yukarıda </a:t>
            </a:r>
            <a:r>
              <a:rPr lang="tr-TR" dirty="0"/>
              <a:t>hazırlanmış modülün paketlenmesi için aşağıdaki komut un çalıştırılması yeterli olacaktır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Komut çalıştırıldıktan sonra eklenen modüllerin yer aldığı bir JDK oluşacaktır.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62932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99148"/>
            <a:ext cx="741128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65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r>
              <a:rPr lang="tr-TR" dirty="0"/>
              <a:t> Private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8 sürümünde </a:t>
            </a:r>
            <a:r>
              <a:rPr lang="tr-TR" dirty="0" err="1"/>
              <a:t>arayüzlere</a:t>
            </a:r>
            <a:r>
              <a:rPr lang="tr-TR" dirty="0"/>
              <a:t> eklenen </a:t>
            </a:r>
            <a:r>
              <a:rPr lang="tr-TR" dirty="0" err="1"/>
              <a:t>default</a:t>
            </a:r>
            <a:r>
              <a:rPr lang="tr-TR" dirty="0"/>
              <a:t> ve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özelliği ile </a:t>
            </a:r>
            <a:r>
              <a:rPr lang="tr-TR" dirty="0" err="1"/>
              <a:t>arayüzlere</a:t>
            </a:r>
            <a:r>
              <a:rPr lang="tr-TR" dirty="0"/>
              <a:t> varsayılan ve statik metot ekleme özelliği gelmişti.</a:t>
            </a:r>
          </a:p>
          <a:p>
            <a:r>
              <a:rPr lang="tr-TR" dirty="0"/>
              <a:t>Java 9 ile birlikte artık </a:t>
            </a:r>
            <a:r>
              <a:rPr lang="tr-TR" dirty="0" err="1"/>
              <a:t>arayüzlerde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tanımı yapılabiliyor.</a:t>
            </a:r>
          </a:p>
          <a:p>
            <a:r>
              <a:rPr lang="tr-TR" dirty="0" err="1"/>
              <a:t>Arayüz</a:t>
            </a:r>
            <a:r>
              <a:rPr lang="tr-TR" dirty="0"/>
              <a:t> içerisinde yer alan </a:t>
            </a:r>
            <a:r>
              <a:rPr lang="tr-TR" dirty="0" err="1"/>
              <a:t>private</a:t>
            </a:r>
            <a:r>
              <a:rPr lang="tr-TR" dirty="0"/>
              <a:t> metotlar sadece </a:t>
            </a:r>
            <a:r>
              <a:rPr lang="tr-TR" dirty="0" err="1"/>
              <a:t>arayüz</a:t>
            </a:r>
            <a:r>
              <a:rPr lang="tr-TR" dirty="0"/>
              <a:t> içerisindeki metotlar tarafında kullanılabilir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6474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err="1"/>
              <a:t>Interface</a:t>
            </a:r>
            <a:r>
              <a:rPr lang="tr-TR" dirty="0"/>
              <a:t> Private </a:t>
            </a:r>
            <a:r>
              <a:rPr lang="tr-TR" dirty="0" err="1" smtClean="0"/>
              <a:t>Methods</a:t>
            </a:r>
            <a:r>
              <a:rPr lang="tr-TR" dirty="0" smtClean="0"/>
              <a:t> KULLANIMI</a:t>
            </a:r>
            <a:endParaRPr lang="tr-T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9722"/>
            <a:ext cx="6343519" cy="522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915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JSHELL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Bir çok programlama dili tarafından desteklenen REPL yani </a:t>
            </a:r>
            <a:r>
              <a:rPr lang="tr-TR" b="1" dirty="0"/>
              <a:t>R</a:t>
            </a:r>
            <a:r>
              <a:rPr lang="tr-TR" dirty="0"/>
              <a:t>ead-</a:t>
            </a:r>
            <a:r>
              <a:rPr lang="tr-TR" b="1" dirty="0" err="1"/>
              <a:t>E</a:t>
            </a:r>
            <a:r>
              <a:rPr lang="tr-TR" dirty="0" err="1"/>
              <a:t>val</a:t>
            </a:r>
            <a:r>
              <a:rPr lang="tr-TR" dirty="0"/>
              <a:t>-</a:t>
            </a:r>
            <a:r>
              <a:rPr lang="tr-TR" b="1" dirty="0" err="1"/>
              <a:t>P</a:t>
            </a:r>
            <a:r>
              <a:rPr lang="tr-TR" dirty="0" err="1"/>
              <a:t>rint-</a:t>
            </a:r>
            <a:r>
              <a:rPr lang="tr-TR" b="1" dirty="0" err="1"/>
              <a:t>L</a:t>
            </a:r>
            <a:r>
              <a:rPr lang="tr-TR" dirty="0" err="1"/>
              <a:t>oop</a:t>
            </a:r>
            <a:r>
              <a:rPr lang="tr-TR" dirty="0"/>
              <a:t> desteği Java 9 ile birlikte Java programlama diline eklenmiştir.</a:t>
            </a:r>
          </a:p>
          <a:p>
            <a:r>
              <a:rPr lang="tr-TR" dirty="0"/>
              <a:t>Bu özellik sayesinde Java kodlarını proje açmadan </a:t>
            </a:r>
            <a:r>
              <a:rPr lang="tr-TR" dirty="0" err="1"/>
              <a:t>jshell</a:t>
            </a:r>
            <a:r>
              <a:rPr lang="tr-TR" dirty="0"/>
              <a:t> aracı ile kolayca yapmayı sağlar.</a:t>
            </a:r>
          </a:p>
          <a:p>
            <a:r>
              <a:rPr lang="tr-TR" dirty="0"/>
              <a:t>Aracı çalıştırmak için JDK dizinini işletim sistemi ortam değişkenlerine ekledikten sonra komut yorumlayıcısına (CMD, </a:t>
            </a:r>
            <a:r>
              <a:rPr lang="tr-TR" dirty="0" err="1"/>
              <a:t>PowerShell</a:t>
            </a:r>
            <a:r>
              <a:rPr lang="tr-TR" dirty="0"/>
              <a:t>, </a:t>
            </a:r>
            <a:r>
              <a:rPr lang="tr-TR" dirty="0" err="1"/>
              <a:t>Bash</a:t>
            </a:r>
            <a:r>
              <a:rPr lang="tr-TR" dirty="0"/>
              <a:t>) </a:t>
            </a:r>
            <a:r>
              <a:rPr lang="tr-TR" dirty="0" err="1"/>
              <a:t>jshell</a:t>
            </a:r>
            <a:r>
              <a:rPr lang="tr-TR" dirty="0"/>
              <a:t> yazarak araca erişim sağlanır.</a:t>
            </a:r>
          </a:p>
          <a:p>
            <a:r>
              <a:rPr lang="tr-TR" dirty="0"/>
              <a:t>Araç açıldıktan sonra Java kodları yazılarak çalıştırılabilir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7162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HTTP/2 Client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r>
              <a:rPr lang="tr-TR" b="1" dirty="0" err="1"/>
              <a:t>HttpClient</a:t>
            </a:r>
            <a:r>
              <a:rPr lang="tr-TR" dirty="0"/>
              <a:t>, </a:t>
            </a:r>
            <a:r>
              <a:rPr lang="tr-TR" b="1" dirty="0" err="1"/>
              <a:t>HttpRequest</a:t>
            </a:r>
            <a:r>
              <a:rPr lang="tr-TR" dirty="0"/>
              <a:t> </a:t>
            </a:r>
            <a:r>
              <a:rPr lang="tr-TR" dirty="0" err="1"/>
              <a:t>and</a:t>
            </a:r>
            <a:r>
              <a:rPr lang="tr-TR" dirty="0"/>
              <a:t> </a:t>
            </a:r>
            <a:r>
              <a:rPr lang="tr-TR" b="1" dirty="0" err="1"/>
              <a:t>HttpResponse</a:t>
            </a:r>
            <a:r>
              <a:rPr lang="tr-TR" dirty="0"/>
              <a:t> sınıfları Java içerisine eklenerek HTTP 2 desteği getirildi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5016252" cy="357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24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tr-TR" dirty="0"/>
              <a:t>Process API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/>
          <a:lstStyle/>
          <a:p>
            <a:r>
              <a:rPr lang="tr-TR" dirty="0"/>
              <a:t>İşlemleri yönetmek için kullanılan Process API geliştirilerek yeni sınıf, </a:t>
            </a:r>
            <a:r>
              <a:rPr lang="tr-TR" dirty="0" err="1"/>
              <a:t>arayüz</a:t>
            </a:r>
            <a:r>
              <a:rPr lang="tr-TR" dirty="0"/>
              <a:t> ve metotlar eklenmiştir.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53181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50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 smtClean="0"/>
              <a:t>Expression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özelliği daha kısa fonksiyon/metot kullanımını sağlar</a:t>
            </a:r>
            <a:r>
              <a:rPr lang="tr-TR" dirty="0" smtClean="0"/>
              <a:t>.</a:t>
            </a:r>
          </a:p>
          <a:p>
            <a:r>
              <a:rPr lang="tr-TR" dirty="0" err="1"/>
              <a:t>Lambda</a:t>
            </a:r>
            <a:r>
              <a:rPr lang="tr-TR" dirty="0"/>
              <a:t> ifadeleri özelliği ile döngü, filtreleme, görsel olaylar (UI </a:t>
            </a:r>
            <a:r>
              <a:rPr lang="tr-TR" dirty="0" err="1"/>
              <a:t>events</a:t>
            </a:r>
            <a:r>
              <a:rPr lang="tr-TR" dirty="0"/>
              <a:t>) ve karşılaştırma işlemlerinin </a:t>
            </a:r>
            <a:r>
              <a:rPr lang="tr-TR" dirty="0" smtClean="0"/>
              <a:t>yazımı </a:t>
            </a:r>
            <a:r>
              <a:rPr lang="tr-TR" dirty="0"/>
              <a:t>kısalmıştır.</a:t>
            </a:r>
            <a:endParaRPr lang="tr-TR" dirty="0" smtClean="0"/>
          </a:p>
          <a:p>
            <a:r>
              <a:rPr lang="tr-TR" dirty="0"/>
              <a:t>Java 8 öncesinde bir metot tanımlamak için bir OOP özelliği olan </a:t>
            </a:r>
            <a:r>
              <a:rPr lang="tr-TR" dirty="0" err="1"/>
              <a:t>arayüz</a:t>
            </a:r>
            <a:r>
              <a:rPr lang="tr-TR" dirty="0"/>
              <a:t> ile yapılıyordu.</a:t>
            </a:r>
          </a:p>
        </p:txBody>
      </p:sp>
    </p:spTree>
    <p:extLst>
      <p:ext uri="{BB962C8B-B14F-4D97-AF65-F5344CB8AC3E}">
        <p14:creationId xmlns:p14="http://schemas.microsoft.com/office/powerpoint/2010/main" val="2860412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tr-TR" dirty="0"/>
              <a:t>Process API yeni bir process oluşturmayı da sağlar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682286" cy="225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89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Immutable</a:t>
            </a:r>
            <a:r>
              <a:rPr lang="tr-TR" dirty="0"/>
              <a:t> </a:t>
            </a:r>
            <a:r>
              <a:rPr lang="tr-TR" dirty="0" err="1"/>
              <a:t>Collections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/>
          <a:lstStyle/>
          <a:p>
            <a:r>
              <a:rPr lang="tr-TR" dirty="0"/>
              <a:t>Java 9 ile birlikte </a:t>
            </a:r>
            <a:r>
              <a:rPr lang="tr-TR" dirty="0" err="1"/>
              <a:t>Immutable</a:t>
            </a:r>
            <a:r>
              <a:rPr lang="tr-TR" dirty="0"/>
              <a:t> koleksiyonlar oluşturmak için List, Set, </a:t>
            </a:r>
            <a:r>
              <a:rPr lang="tr-TR" dirty="0" err="1"/>
              <a:t>Map</a:t>
            </a:r>
            <a:r>
              <a:rPr lang="tr-TR" dirty="0"/>
              <a:t> gibi </a:t>
            </a:r>
            <a:r>
              <a:rPr lang="tr-TR" dirty="0" err="1"/>
              <a:t>arayüzlere</a:t>
            </a:r>
            <a:r>
              <a:rPr lang="tr-TR" dirty="0"/>
              <a:t> </a:t>
            </a:r>
            <a:r>
              <a:rPr lang="tr-TR" b="1" dirty="0"/>
              <a:t>of</a:t>
            </a:r>
            <a:r>
              <a:rPr lang="tr-TR" dirty="0"/>
              <a:t> metodu eklenmiştir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04" y="3131232"/>
            <a:ext cx="523625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9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Stream</a:t>
            </a:r>
            <a:r>
              <a:rPr lang="tr-TR" dirty="0"/>
              <a:t> API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/>
          <a:lstStyle/>
          <a:p>
            <a:r>
              <a:rPr lang="tr-TR" dirty="0" err="1"/>
              <a:t>Stream</a:t>
            </a:r>
            <a:r>
              <a:rPr lang="tr-TR" dirty="0"/>
              <a:t> </a:t>
            </a:r>
            <a:r>
              <a:rPr lang="tr-TR" dirty="0" smtClean="0"/>
              <a:t>API </a:t>
            </a:r>
            <a:r>
              <a:rPr lang="tr-TR" dirty="0"/>
              <a:t>özelliğine </a:t>
            </a:r>
            <a:r>
              <a:rPr lang="tr-TR" b="1" dirty="0" err="1"/>
              <a:t>takeWhile</a:t>
            </a:r>
            <a:r>
              <a:rPr lang="tr-TR" dirty="0"/>
              <a:t>, </a:t>
            </a:r>
            <a:r>
              <a:rPr lang="tr-TR" b="1" dirty="0" err="1"/>
              <a:t>dropWhile</a:t>
            </a:r>
            <a:r>
              <a:rPr lang="tr-TR" dirty="0"/>
              <a:t>, </a:t>
            </a:r>
            <a:r>
              <a:rPr lang="tr-TR" b="1" dirty="0" err="1"/>
              <a:t>ofNullable</a:t>
            </a:r>
            <a:r>
              <a:rPr lang="tr-TR" dirty="0"/>
              <a:t>, </a:t>
            </a:r>
            <a:r>
              <a:rPr lang="tr-TR" b="1" dirty="0" err="1"/>
              <a:t>iterate</a:t>
            </a:r>
            <a:r>
              <a:rPr lang="tr-TR" dirty="0"/>
              <a:t> metotları eklenmiştir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96952"/>
            <a:ext cx="458232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68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Platform </a:t>
            </a:r>
            <a:r>
              <a:rPr lang="tr-TR" dirty="0" err="1"/>
              <a:t>and</a:t>
            </a:r>
            <a:r>
              <a:rPr lang="tr-TR" dirty="0"/>
              <a:t> JVM </a:t>
            </a:r>
            <a:r>
              <a:rPr lang="tr-TR" dirty="0" err="1"/>
              <a:t>Logging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Log veya günlük işlemleri için standart oluşturmak için </a:t>
            </a:r>
            <a:r>
              <a:rPr lang="tr-TR" b="1" dirty="0" err="1"/>
              <a:t>java.base</a:t>
            </a:r>
            <a:r>
              <a:rPr lang="tr-TR" dirty="0"/>
              <a:t> modülünde yer alan </a:t>
            </a:r>
            <a:r>
              <a:rPr lang="tr-TR" b="1" dirty="0" err="1"/>
              <a:t>System</a:t>
            </a:r>
            <a:r>
              <a:rPr lang="tr-TR" dirty="0"/>
              <a:t> sınıfına </a:t>
            </a:r>
            <a:r>
              <a:rPr lang="tr-TR" b="1" dirty="0" err="1"/>
              <a:t>Logger</a:t>
            </a:r>
            <a:r>
              <a:rPr lang="tr-TR" dirty="0"/>
              <a:t> </a:t>
            </a:r>
            <a:r>
              <a:rPr lang="tr-TR" dirty="0" err="1"/>
              <a:t>arayüzü</a:t>
            </a:r>
            <a:r>
              <a:rPr lang="tr-TR" dirty="0"/>
              <a:t> eklenmiştir.</a:t>
            </a:r>
          </a:p>
          <a:p>
            <a:r>
              <a:rPr lang="tr-TR" dirty="0"/>
              <a:t>Yeni -</a:t>
            </a:r>
            <a:r>
              <a:rPr lang="tr-TR" dirty="0" err="1"/>
              <a:t>Xlog</a:t>
            </a:r>
            <a:r>
              <a:rPr lang="tr-TR" dirty="0"/>
              <a:t> argümanı ile </a:t>
            </a:r>
            <a:r>
              <a:rPr lang="tr-TR" dirty="0" err="1"/>
              <a:t>loglama</a:t>
            </a:r>
            <a:r>
              <a:rPr lang="tr-TR" dirty="0"/>
              <a:t> işlemini parametrik olarak belirleme özelliği </a:t>
            </a:r>
            <a:r>
              <a:rPr lang="tr-TR" dirty="0" smtClean="0"/>
              <a:t>eklenmiştir.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76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/>
          <a:lstStyle/>
          <a:p>
            <a:r>
              <a:rPr lang="tr-TR" dirty="0"/>
              <a:t>Multi-</a:t>
            </a:r>
            <a:r>
              <a:rPr lang="tr-TR" dirty="0" err="1"/>
              <a:t>Release</a:t>
            </a:r>
            <a:r>
              <a:rPr lang="tr-TR" dirty="0"/>
              <a:t> JAR </a:t>
            </a:r>
            <a:r>
              <a:rPr lang="tr-TR" dirty="0" err="1"/>
              <a:t>Files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tr-TR" dirty="0"/>
              <a:t>Java sürümlerinin sürekli güncellenmesi ile birlikte oluşan versiyon uyumsuzluğu problemine çözüm olarak birden fazla Java sürümüne göre derleme özelliği eklenmiştir.</a:t>
            </a:r>
          </a:p>
          <a:p>
            <a:r>
              <a:rPr lang="tr-TR" dirty="0"/>
              <a:t>Özelliğin kullanımı için ilk olarak farklı java sürümlerine göre geliştirilen kodlar derlenmelidir.</a:t>
            </a:r>
          </a:p>
          <a:p>
            <a:r>
              <a:rPr lang="tr-TR" dirty="0"/>
              <a:t>Derleme işleminden sonra </a:t>
            </a:r>
            <a:r>
              <a:rPr lang="tr-TR" dirty="0" err="1"/>
              <a:t>jar</a:t>
            </a:r>
            <a:r>
              <a:rPr lang="tr-TR" dirty="0"/>
              <a:t> aracı ile farklı Java sürümü ile derlenen dosyalar birleştirilmelidir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04" y="6142964"/>
            <a:ext cx="7704856" cy="46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153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@</a:t>
            </a:r>
            <a:r>
              <a:rPr lang="tr-TR" dirty="0" err="1"/>
              <a:t>Deprecated</a:t>
            </a:r>
            <a:r>
              <a:rPr lang="tr-TR" dirty="0"/>
              <a:t> </a:t>
            </a:r>
            <a:r>
              <a:rPr lang="tr-TR" dirty="0" err="1"/>
              <a:t>Tag</a:t>
            </a:r>
            <a:r>
              <a:rPr lang="tr-TR" dirty="0"/>
              <a:t> </a:t>
            </a:r>
            <a:r>
              <a:rPr lang="tr-TR" dirty="0" err="1"/>
              <a:t>Changes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Herhangi bir metot, sınıf, özellik, paketin kullanımdan kaldırıldığını ifade etmek için kullanılan @</a:t>
            </a:r>
            <a:r>
              <a:rPr lang="tr-TR" dirty="0" err="1"/>
              <a:t>Deprecated</a:t>
            </a:r>
            <a:r>
              <a:rPr lang="tr-TR" dirty="0"/>
              <a:t> </a:t>
            </a:r>
            <a:r>
              <a:rPr lang="tr-TR" dirty="0" err="1"/>
              <a:t>annotations</a:t>
            </a:r>
            <a:r>
              <a:rPr lang="tr-TR" dirty="0"/>
              <a:t> yeni </a:t>
            </a:r>
            <a:r>
              <a:rPr lang="tr-TR" dirty="0" err="1"/>
              <a:t>forRemoval</a:t>
            </a:r>
            <a:r>
              <a:rPr lang="tr-TR" dirty="0"/>
              <a:t> ve since alanları </a:t>
            </a:r>
            <a:r>
              <a:rPr lang="tr-TR" dirty="0" smtClean="0"/>
              <a:t>eklenmiştir.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9957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Reactive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Asenkron uygulamalar geliştirmek için </a:t>
            </a:r>
            <a:r>
              <a:rPr lang="tr-TR" dirty="0" err="1"/>
              <a:t>Reactive</a:t>
            </a:r>
            <a:r>
              <a:rPr lang="tr-TR" dirty="0"/>
              <a:t> </a:t>
            </a:r>
            <a:r>
              <a:rPr lang="tr-TR" dirty="0" err="1"/>
              <a:t>Streams</a:t>
            </a:r>
            <a:r>
              <a:rPr lang="tr-TR" dirty="0"/>
              <a:t> özelliği </a:t>
            </a:r>
            <a:r>
              <a:rPr lang="tr-TR" b="1" dirty="0" err="1"/>
              <a:t>java.util.concurrent.flow</a:t>
            </a:r>
            <a:r>
              <a:rPr lang="tr-TR" dirty="0"/>
              <a:t> sınıfı, sınıf içerisinde yer alan </a:t>
            </a:r>
            <a:r>
              <a:rPr lang="tr-TR" dirty="0" err="1"/>
              <a:t>arayüz</a:t>
            </a:r>
            <a:r>
              <a:rPr lang="tr-TR" dirty="0"/>
              <a:t> ile gelmiştir.</a:t>
            </a:r>
          </a:p>
          <a:p>
            <a:r>
              <a:rPr lang="tr-TR" dirty="0" err="1"/>
              <a:t>Flow</a:t>
            </a:r>
            <a:r>
              <a:rPr lang="tr-TR" dirty="0"/>
              <a:t> API içerisinde yer alan </a:t>
            </a:r>
            <a:r>
              <a:rPr lang="tr-TR" b="1" dirty="0"/>
              <a:t>Publisher</a:t>
            </a:r>
            <a:r>
              <a:rPr lang="tr-TR" dirty="0"/>
              <a:t> gelen istekleri işleyerek </a:t>
            </a:r>
            <a:r>
              <a:rPr lang="tr-TR" b="1" dirty="0" err="1"/>
              <a:t>Subscriber</a:t>
            </a:r>
            <a:r>
              <a:rPr lang="tr-TR" dirty="0"/>
              <a:t> </a:t>
            </a:r>
            <a:r>
              <a:rPr lang="tr-TR" dirty="0" err="1"/>
              <a:t>arayüzünde</a:t>
            </a:r>
            <a:r>
              <a:rPr lang="tr-TR" dirty="0"/>
              <a:t> yer alan metotların çalıştırılmasını sağlar.</a:t>
            </a:r>
          </a:p>
          <a:p>
            <a:r>
              <a:rPr lang="tr-TR" dirty="0"/>
              <a:t>Her bir işlem </a:t>
            </a:r>
            <a:r>
              <a:rPr lang="tr-TR" b="1" dirty="0" err="1"/>
              <a:t>Subscriber</a:t>
            </a:r>
            <a:r>
              <a:rPr lang="tr-TR" dirty="0"/>
              <a:t> </a:t>
            </a:r>
            <a:r>
              <a:rPr lang="tr-TR" dirty="0" err="1"/>
              <a:t>arayüzünde</a:t>
            </a:r>
            <a:r>
              <a:rPr lang="tr-TR" dirty="0"/>
              <a:t> tanımlanır ve </a:t>
            </a:r>
            <a:r>
              <a:rPr lang="tr-TR" b="1" dirty="0"/>
              <a:t>Subscription</a:t>
            </a:r>
            <a:r>
              <a:rPr lang="tr-TR" dirty="0"/>
              <a:t> ile işlemler arası geçiş yapılır.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888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Reactive</a:t>
            </a:r>
            <a:r>
              <a:rPr lang="tr-TR" dirty="0"/>
              <a:t> </a:t>
            </a:r>
            <a:r>
              <a:rPr lang="tr-TR" dirty="0" err="1" smtClean="0"/>
              <a:t>Streams</a:t>
            </a:r>
            <a:r>
              <a:rPr lang="tr-TR" dirty="0" smtClean="0"/>
              <a:t> KULLANIMI</a:t>
            </a:r>
            <a:endParaRPr lang="tr-T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413932"/>
            <a:ext cx="5650956" cy="580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406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r>
              <a:rPr lang="tr-TR" dirty="0" err="1"/>
              <a:t>Try-With-Resources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/>
          <a:lstStyle/>
          <a:p>
            <a:r>
              <a:rPr lang="tr-TR" dirty="0"/>
              <a:t>Java 7, 8 ile gelen ve kaynakların otomatik kapatılması için kullanılan </a:t>
            </a:r>
            <a:r>
              <a:rPr lang="tr-TR" dirty="0" err="1"/>
              <a:t>Try-With-Resources</a:t>
            </a:r>
            <a:r>
              <a:rPr lang="tr-TR" dirty="0"/>
              <a:t> özelliği genişletildi.</a:t>
            </a:r>
          </a:p>
          <a:p>
            <a:r>
              <a:rPr lang="tr-TR" dirty="0" err="1"/>
              <a:t>Try-With-Resources</a:t>
            </a:r>
            <a:r>
              <a:rPr lang="tr-TR" dirty="0"/>
              <a:t> özelliğinin </a:t>
            </a:r>
            <a:r>
              <a:rPr lang="tr-TR" dirty="0" smtClean="0"/>
              <a:t>geliştirilmesi </a:t>
            </a:r>
            <a:r>
              <a:rPr lang="tr-TR" dirty="0"/>
              <a:t>sayesinde parantez içerisinde yer almayan kaynağın kapatılması sağlandı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95" y="4232342"/>
            <a:ext cx="6086525" cy="261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012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Stack-</a:t>
            </a:r>
            <a:r>
              <a:rPr lang="tr-TR" dirty="0" err="1"/>
              <a:t>Walking</a:t>
            </a:r>
            <a:r>
              <a:rPr lang="tr-TR" dirty="0"/>
              <a:t> API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Çalıştırılan komut yığını ile ilgili detaylı bilgi almak için </a:t>
            </a:r>
            <a:r>
              <a:rPr lang="tr-TR" dirty="0" err="1"/>
              <a:t>java.lang</a:t>
            </a:r>
            <a:r>
              <a:rPr lang="tr-TR" dirty="0"/>
              <a:t> paketinde yer alan </a:t>
            </a:r>
            <a:r>
              <a:rPr lang="tr-TR" dirty="0" err="1"/>
              <a:t>StackWalker</a:t>
            </a:r>
            <a:r>
              <a:rPr lang="tr-TR" dirty="0"/>
              <a:t> eklenmiştir.</a:t>
            </a:r>
          </a:p>
          <a:p>
            <a:r>
              <a:rPr lang="tr-TR" dirty="0"/>
              <a:t>Sınıf çalıştırılan komutlarla ilgili daha detaylı bilgi almaya sağlar.</a:t>
            </a:r>
          </a:p>
          <a:p>
            <a:r>
              <a:rPr lang="tr-TR" dirty="0"/>
              <a:t>Özellik Annotations tabanlı geliştirmelerin yönetimi için faydalı olacaktır.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31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/>
          <a:lstStyle/>
          <a:p>
            <a:r>
              <a:rPr lang="tr-TR" dirty="0" smtClean="0"/>
              <a:t>Java 8 öncesi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72000"/>
          </a:xfrm>
        </p:spPr>
        <p:txBody>
          <a:bodyPr>
            <a:normAutofit/>
          </a:bodyPr>
          <a:lstStyle/>
          <a:p>
            <a:r>
              <a:rPr lang="tr-TR" dirty="0"/>
              <a:t>Metot kullanımı için ilk olarak </a:t>
            </a:r>
            <a:r>
              <a:rPr lang="tr-TR" dirty="0" err="1"/>
              <a:t>arayüz</a:t>
            </a:r>
            <a:r>
              <a:rPr lang="tr-TR" dirty="0"/>
              <a:t> ile tanımlanmış ve daha sonra </a:t>
            </a:r>
            <a:r>
              <a:rPr lang="tr-TR" dirty="0" err="1" smtClean="0"/>
              <a:t>arayüz</a:t>
            </a:r>
            <a:r>
              <a:rPr lang="tr-TR" dirty="0" smtClean="0"/>
              <a:t> </a:t>
            </a:r>
            <a:r>
              <a:rPr lang="tr-TR" dirty="0"/>
              <a:t>anonim olarak uygulanmıştır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421"/>
            <a:ext cx="3790950" cy="324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639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Stack-</a:t>
            </a:r>
            <a:r>
              <a:rPr lang="tr-TR" dirty="0" err="1"/>
              <a:t>Walking</a:t>
            </a:r>
            <a:r>
              <a:rPr lang="tr-TR" dirty="0"/>
              <a:t> </a:t>
            </a:r>
            <a:r>
              <a:rPr lang="tr-TR" dirty="0" smtClean="0"/>
              <a:t>API KULLANIMI</a:t>
            </a:r>
            <a:endParaRPr lang="tr-T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33038"/>
            <a:ext cx="5581885" cy="536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478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/>
              <a:t>OPTINAL SINIFINA YENI METOTLAR EKLENDI</a:t>
            </a:r>
            <a:endParaRPr lang="tr-T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4959"/>
            <a:ext cx="5480265" cy="523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23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Diğer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Modül sistemi ve Reaktif programlama Java 9 ile gelen önemli özelliklerdendir.</a:t>
            </a:r>
          </a:p>
          <a:p>
            <a:r>
              <a:rPr lang="tr-TR" dirty="0"/>
              <a:t>Ayrıca </a:t>
            </a:r>
            <a:r>
              <a:rPr lang="tr-TR" dirty="0" err="1"/>
              <a:t>Arrays</a:t>
            </a:r>
            <a:r>
              <a:rPr lang="tr-TR" dirty="0"/>
              <a:t>, </a:t>
            </a:r>
            <a:r>
              <a:rPr lang="tr-TR" dirty="0" err="1"/>
              <a:t>Enumeration</a:t>
            </a:r>
            <a:r>
              <a:rPr lang="tr-TR" dirty="0"/>
              <a:t>, </a:t>
            </a:r>
            <a:r>
              <a:rPr lang="tr-TR" dirty="0" err="1"/>
              <a:t>CompletableFuture</a:t>
            </a:r>
            <a:r>
              <a:rPr lang="tr-TR" dirty="0"/>
              <a:t> API, GC (Garbage </a:t>
            </a:r>
            <a:r>
              <a:rPr lang="tr-TR" dirty="0" err="1"/>
              <a:t>Collector</a:t>
            </a:r>
            <a:r>
              <a:rPr lang="tr-TR" dirty="0"/>
              <a:t>),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Incoming</a:t>
            </a:r>
            <a:r>
              <a:rPr lang="tr-TR" dirty="0"/>
              <a:t> </a:t>
            </a:r>
            <a:r>
              <a:rPr lang="tr-TR" dirty="0" err="1"/>
              <a:t>Serialization</a:t>
            </a:r>
            <a:r>
              <a:rPr lang="tr-TR" dirty="0"/>
              <a:t> Data, </a:t>
            </a:r>
            <a:r>
              <a:rPr lang="tr-TR" dirty="0" err="1"/>
              <a:t>Deprecate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Applet</a:t>
            </a:r>
            <a:r>
              <a:rPr lang="tr-TR" dirty="0"/>
              <a:t> API, </a:t>
            </a:r>
            <a:r>
              <a:rPr lang="tr-TR" dirty="0" err="1"/>
              <a:t>Indify</a:t>
            </a:r>
            <a:r>
              <a:rPr lang="tr-TR" dirty="0"/>
              <a:t> String </a:t>
            </a:r>
            <a:r>
              <a:rPr lang="tr-TR" dirty="0" err="1"/>
              <a:t>Concatenation</a:t>
            </a:r>
            <a:r>
              <a:rPr lang="tr-TR" dirty="0"/>
              <a:t>, </a:t>
            </a:r>
            <a:r>
              <a:rPr lang="tr-TR" dirty="0" err="1"/>
              <a:t>Enhanced</a:t>
            </a:r>
            <a:r>
              <a:rPr lang="tr-TR" dirty="0"/>
              <a:t> Method </a:t>
            </a:r>
            <a:r>
              <a:rPr lang="tr-TR" dirty="0" err="1"/>
              <a:t>Handles</a:t>
            </a:r>
            <a:r>
              <a:rPr lang="tr-TR" dirty="0"/>
              <a:t>, Compact </a:t>
            </a:r>
            <a:r>
              <a:rPr lang="tr-TR" dirty="0" err="1"/>
              <a:t>Strings</a:t>
            </a:r>
            <a:r>
              <a:rPr lang="tr-TR" dirty="0"/>
              <a:t>, </a:t>
            </a:r>
            <a:r>
              <a:rPr lang="tr-TR" dirty="0" err="1"/>
              <a:t>Parser</a:t>
            </a:r>
            <a:r>
              <a:rPr lang="tr-TR" dirty="0"/>
              <a:t> API for </a:t>
            </a:r>
            <a:r>
              <a:rPr lang="tr-TR" dirty="0" err="1"/>
              <a:t>Nashorn</a:t>
            </a:r>
            <a:r>
              <a:rPr lang="tr-TR" dirty="0"/>
              <a:t>, </a:t>
            </a:r>
            <a:r>
              <a:rPr lang="tr-TR" dirty="0" err="1"/>
              <a:t>Javadoc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, HTML5 </a:t>
            </a:r>
            <a:r>
              <a:rPr lang="tr-TR" dirty="0" err="1"/>
              <a:t>Javadoc</a:t>
            </a:r>
            <a:r>
              <a:rPr lang="tr-TR" dirty="0"/>
              <a:t> gibi küçük değişikliklerde yer almaktadır.</a:t>
            </a:r>
          </a:p>
          <a:p>
            <a:r>
              <a:rPr lang="tr-TR" dirty="0"/>
              <a:t>Modül sistemi ile Java bulut tabanlı, taşınabilir bir platform haline gelmiştir.</a:t>
            </a:r>
          </a:p>
          <a:p>
            <a:r>
              <a:rPr lang="tr-TR" dirty="0"/>
              <a:t>Reaktif programlama ile web veya ağ tabanlı uygulamalarda yer alan alt yapı veya veri kaynağı kaynaklı gecikmenin yönetimi daha kolaylaşmıştır.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5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kullanımı aşağıdaki </a:t>
            </a:r>
            <a:r>
              <a:rPr lang="tr-TR" dirty="0" smtClean="0"/>
              <a:t>gibidir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Metot tanımlama 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ile daha sade olarak aşağıdaki hale gelmiştir</a:t>
            </a:r>
            <a:r>
              <a:rPr lang="tr-TR" dirty="0" smtClean="0"/>
              <a:t>.</a:t>
            </a:r>
          </a:p>
          <a:p>
            <a:r>
              <a:rPr lang="tr-TR" dirty="0"/>
              <a:t>(parametreler) -&gt; { komutlar }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7" y="3947258"/>
            <a:ext cx="5904656" cy="270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05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FunctionalInterface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için oluşturulan </a:t>
            </a:r>
            <a:r>
              <a:rPr lang="tr-TR" dirty="0" err="1"/>
              <a:t>arayüzlerde</a:t>
            </a:r>
            <a:r>
              <a:rPr lang="tr-TR" dirty="0"/>
              <a:t> tek metot tanımı yer alır.</a:t>
            </a:r>
          </a:p>
          <a:p>
            <a:r>
              <a:rPr lang="tr-TR" dirty="0"/>
              <a:t>Tek metot tanımı olan </a:t>
            </a:r>
            <a:r>
              <a:rPr lang="tr-TR" dirty="0" err="1"/>
              <a:t>arayüzler</a:t>
            </a:r>
            <a:r>
              <a:rPr lang="tr-TR" dirty="0"/>
              <a:t> 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interfaces</a:t>
            </a:r>
            <a:r>
              <a:rPr lang="tr-TR" dirty="0"/>
              <a:t> olarak adlandırılarak diğer </a:t>
            </a:r>
            <a:r>
              <a:rPr lang="tr-TR" dirty="0" err="1"/>
              <a:t>arayüzler</a:t>
            </a:r>
            <a:r>
              <a:rPr lang="tr-TR" dirty="0"/>
              <a:t> arasında tanım olarak ayrım yapılmıştır.</a:t>
            </a:r>
          </a:p>
          <a:p>
            <a:r>
              <a:rPr lang="tr-TR" dirty="0"/>
              <a:t>Fonksiyonel </a:t>
            </a:r>
            <a:r>
              <a:rPr lang="tr-TR" dirty="0" err="1"/>
              <a:t>arayüzleri</a:t>
            </a:r>
            <a:r>
              <a:rPr lang="tr-TR" dirty="0"/>
              <a:t> ifade etmek için </a:t>
            </a:r>
            <a:r>
              <a:rPr lang="tr-TR" b="1" dirty="0"/>
              <a:t>@</a:t>
            </a:r>
            <a:r>
              <a:rPr lang="tr-TR" b="1" dirty="0" err="1"/>
              <a:t>FunctionalInterface</a:t>
            </a:r>
            <a:r>
              <a:rPr lang="tr-TR" dirty="0"/>
              <a:t> </a:t>
            </a:r>
            <a:r>
              <a:rPr lang="tr-TR" dirty="0" err="1"/>
              <a:t>annotations</a:t>
            </a:r>
            <a:r>
              <a:rPr lang="tr-TR" dirty="0"/>
              <a:t>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327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4294967295"/>
          </p:nvPr>
        </p:nvSpPr>
        <p:spPr>
          <a:xfrm>
            <a:off x="0" y="1125538"/>
            <a:ext cx="7467600" cy="4873625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Java 8, Lamda </a:t>
            </a:r>
            <a:r>
              <a:rPr lang="tr-TR" dirty="0" err="1"/>
              <a:t>expression</a:t>
            </a:r>
            <a:r>
              <a:rPr lang="tr-TR" dirty="0"/>
              <a:t> kullanımı için </a:t>
            </a:r>
            <a:r>
              <a:rPr lang="tr-TR" dirty="0" err="1"/>
              <a:t>BiConsumer</a:t>
            </a:r>
            <a:r>
              <a:rPr lang="tr-TR" dirty="0"/>
              <a:t>&lt;T,U&gt;, Consumer&lt;T&gt;, </a:t>
            </a:r>
            <a:r>
              <a:rPr lang="tr-TR" dirty="0" err="1"/>
              <a:t>Function</a:t>
            </a:r>
            <a:r>
              <a:rPr lang="tr-TR" dirty="0"/>
              <a:t>&lt;T,R&gt; , </a:t>
            </a:r>
            <a:r>
              <a:rPr lang="tr-TR" dirty="0" err="1"/>
              <a:t>Predicate</a:t>
            </a:r>
            <a:r>
              <a:rPr lang="tr-TR" dirty="0"/>
              <a:t>&lt;T&gt; gibi ön tanımlı 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Interfaces</a:t>
            </a:r>
            <a:r>
              <a:rPr lang="tr-TR" dirty="0"/>
              <a:t> tanımları gelir.</a:t>
            </a:r>
          </a:p>
          <a:p>
            <a:r>
              <a:rPr lang="tr-TR" dirty="0"/>
              <a:t>Ön tanımlı </a:t>
            </a:r>
            <a:r>
              <a:rPr lang="tr-TR" dirty="0" err="1"/>
              <a:t>arayüzler</a:t>
            </a:r>
            <a:r>
              <a:rPr lang="tr-TR" dirty="0"/>
              <a:t> </a:t>
            </a:r>
            <a:r>
              <a:rPr lang="tr-TR" dirty="0" err="1"/>
              <a:t>generic</a:t>
            </a:r>
            <a:r>
              <a:rPr lang="tr-TR" dirty="0"/>
              <a:t> programlamaya göre hazırlandığından tür bağımsız olarak çalışır.</a:t>
            </a:r>
          </a:p>
          <a:p>
            <a:r>
              <a:rPr lang="tr-TR" dirty="0"/>
              <a:t>Bu sayede yeni </a:t>
            </a:r>
            <a:r>
              <a:rPr lang="tr-TR" dirty="0" err="1"/>
              <a:t>arayüz</a:t>
            </a:r>
            <a:r>
              <a:rPr lang="tr-TR" dirty="0"/>
              <a:t> tanımına ihtiyaç kalmadan bir çok metot tanımı yapılabilir.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089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FunctionalInterface</a:t>
            </a:r>
            <a:r>
              <a:rPr lang="tr-TR" dirty="0" smtClean="0"/>
              <a:t> kullanımı</a:t>
            </a:r>
            <a:endParaRPr lang="tr-T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96822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94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 smtClean="0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Arayüzlere</a:t>
            </a:r>
            <a:r>
              <a:rPr lang="tr-TR" dirty="0"/>
              <a:t> içeriği olan varsayılan-</a:t>
            </a:r>
            <a:r>
              <a:rPr lang="tr-TR" dirty="0" err="1"/>
              <a:t>default</a:t>
            </a:r>
            <a:r>
              <a:rPr lang="tr-TR" dirty="0"/>
              <a:t> metot eklemek için Java 8 ile programlama diline eklenen özelliktir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Özellik Java Collection </a:t>
            </a:r>
            <a:r>
              <a:rPr lang="tr-TR" b="1" dirty="0" err="1" smtClean="0"/>
              <a:t>Iterable</a:t>
            </a:r>
            <a:r>
              <a:rPr lang="tr-TR" dirty="0" smtClean="0"/>
              <a:t> </a:t>
            </a:r>
            <a:r>
              <a:rPr lang="tr-TR" dirty="0" err="1" smtClean="0"/>
              <a:t>arayüzü</a:t>
            </a:r>
            <a:r>
              <a:rPr lang="tr-TR" dirty="0" smtClean="0"/>
              <a:t> gibi bir çok Java </a:t>
            </a:r>
            <a:r>
              <a:rPr lang="tr-TR" dirty="0" err="1" smtClean="0"/>
              <a:t>arayüzünde</a:t>
            </a:r>
            <a:r>
              <a:rPr lang="tr-TR" dirty="0" smtClean="0"/>
              <a:t> kullanılmaktadır.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2727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334</TotalTime>
  <Words>906</Words>
  <Application>Microsoft Office PowerPoint</Application>
  <PresentationFormat>Ekran Gösterisi (4:3)</PresentationFormat>
  <Paragraphs>144</Paragraphs>
  <Slides>42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3" baseType="lpstr">
      <vt:lpstr>Canlı</vt:lpstr>
      <vt:lpstr>Innova – Patika Java Spring Bootcamp</vt:lpstr>
      <vt:lpstr>Java 8 ile gelen özellikler</vt:lpstr>
      <vt:lpstr>Lambda Expression</vt:lpstr>
      <vt:lpstr>Java 8 öncesi</vt:lpstr>
      <vt:lpstr>Örnek lambda expression kullanımı aşağıdaki gibidir</vt:lpstr>
      <vt:lpstr>FunctionalInterface</vt:lpstr>
      <vt:lpstr>PowerPoint Sunusu</vt:lpstr>
      <vt:lpstr>FunctionalInterface kullanımı</vt:lpstr>
      <vt:lpstr>Default Methods</vt:lpstr>
      <vt:lpstr>Default Method kullanımı</vt:lpstr>
      <vt:lpstr>Stream API</vt:lpstr>
      <vt:lpstr>Stream api kullanimi</vt:lpstr>
      <vt:lpstr>Date-Time API</vt:lpstr>
      <vt:lpstr>PowerPoint Sunusu</vt:lpstr>
      <vt:lpstr>Date-Time API kullanimi</vt:lpstr>
      <vt:lpstr>Annotations</vt:lpstr>
      <vt:lpstr>Method Reference</vt:lpstr>
      <vt:lpstr>Optional</vt:lpstr>
      <vt:lpstr>Optinal kullanimi</vt:lpstr>
      <vt:lpstr>DIĞER</vt:lpstr>
      <vt:lpstr>JAVA 9 ILE GELEN OZELLIKLER</vt:lpstr>
      <vt:lpstr>Java Modül Sistemi</vt:lpstr>
      <vt:lpstr>JLINK</vt:lpstr>
      <vt:lpstr>PowerPoint Sunusu</vt:lpstr>
      <vt:lpstr>Interface Private Methods</vt:lpstr>
      <vt:lpstr>Interface Private Methods KULLANIMI</vt:lpstr>
      <vt:lpstr>JSHELL</vt:lpstr>
      <vt:lpstr>HTTP/2 Client</vt:lpstr>
      <vt:lpstr>Process API</vt:lpstr>
      <vt:lpstr>PowerPoint Sunusu</vt:lpstr>
      <vt:lpstr>Immutable Collections</vt:lpstr>
      <vt:lpstr>Stream API</vt:lpstr>
      <vt:lpstr>Platform and JVM Logging</vt:lpstr>
      <vt:lpstr>Multi-Release JAR Files</vt:lpstr>
      <vt:lpstr>@Deprecated Tag Changes</vt:lpstr>
      <vt:lpstr>Reactive Streams</vt:lpstr>
      <vt:lpstr>Reactive Streams KULLANIMI</vt:lpstr>
      <vt:lpstr>Try-With-Resources</vt:lpstr>
      <vt:lpstr>Stack-Walking API</vt:lpstr>
      <vt:lpstr>Stack-Walking API KULLANIMI</vt:lpstr>
      <vt:lpstr>OPTINAL SINIFINA YENI METOTLAR EKLENDI</vt:lpstr>
      <vt:lpstr>Diğer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ile gelen özellikler</dc:title>
  <dc:creator>Turgay DEDE</dc:creator>
  <cp:lastModifiedBy>Turgay DEDE</cp:lastModifiedBy>
  <cp:revision>12</cp:revision>
  <dcterms:created xsi:type="dcterms:W3CDTF">2022-01-10T09:01:10Z</dcterms:created>
  <dcterms:modified xsi:type="dcterms:W3CDTF">2022-01-24T18:13:57Z</dcterms:modified>
</cp:coreProperties>
</file>