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8271-C1D0-4551-8628-1DB1522270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9C52F-1AC6-4035-9E88-25FE50C8A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571FD9-B7F6-4C0C-A2C7-08C53F56290C}"/>
              </a:ext>
            </a:extLst>
          </p:cNvPr>
          <p:cNvSpPr>
            <a:spLocks noGrp="1"/>
          </p:cNvSpPr>
          <p:nvPr>
            <p:ph type="dt" sz="half" idx="10"/>
          </p:nvPr>
        </p:nvSpPr>
        <p:spPr/>
        <p:txBody>
          <a:bodyPr/>
          <a:lstStyle/>
          <a:p>
            <a:fld id="{B4BAAA61-3F74-41A7-94D4-CCF40FA75FF1}" type="datetimeFigureOut">
              <a:rPr lang="en-US" smtClean="0"/>
              <a:t>1/27/2022</a:t>
            </a:fld>
            <a:endParaRPr lang="en-US"/>
          </a:p>
        </p:txBody>
      </p:sp>
      <p:sp>
        <p:nvSpPr>
          <p:cNvPr id="5" name="Footer Placeholder 4">
            <a:extLst>
              <a:ext uri="{FF2B5EF4-FFF2-40B4-BE49-F238E27FC236}">
                <a16:creationId xmlns:a16="http://schemas.microsoft.com/office/drawing/2014/main" id="{1E60A25C-9544-4BDC-B4B8-786D74CF1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ACF6-CF0B-4AF9-AE19-9246D9ABDA49}"/>
              </a:ext>
            </a:extLst>
          </p:cNvPr>
          <p:cNvSpPr>
            <a:spLocks noGrp="1"/>
          </p:cNvSpPr>
          <p:nvPr>
            <p:ph type="sldNum" sz="quarter" idx="12"/>
          </p:nvPr>
        </p:nvSpPr>
        <p:spPr/>
        <p:txBody>
          <a:bodyPr/>
          <a:lstStyle/>
          <a:p>
            <a:fld id="{F847E0D8-F633-46E5-9627-802E36CEF31B}" type="slidenum">
              <a:rPr lang="en-US" smtClean="0"/>
              <a:t>‹#›</a:t>
            </a:fld>
            <a:endParaRPr lang="en-US"/>
          </a:p>
        </p:txBody>
      </p:sp>
    </p:spTree>
    <p:extLst>
      <p:ext uri="{BB962C8B-B14F-4D97-AF65-F5344CB8AC3E}">
        <p14:creationId xmlns:p14="http://schemas.microsoft.com/office/powerpoint/2010/main" val="2433005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7A7B-030C-436D-97D7-04F87B4A1F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F3C584-8741-457C-9C97-E43AC7D6A7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3DA05-7E93-45D5-8B9C-5B663B40EC0E}"/>
              </a:ext>
            </a:extLst>
          </p:cNvPr>
          <p:cNvSpPr>
            <a:spLocks noGrp="1"/>
          </p:cNvSpPr>
          <p:nvPr>
            <p:ph type="dt" sz="half" idx="10"/>
          </p:nvPr>
        </p:nvSpPr>
        <p:spPr/>
        <p:txBody>
          <a:bodyPr/>
          <a:lstStyle/>
          <a:p>
            <a:fld id="{B4BAAA61-3F74-41A7-94D4-CCF40FA75FF1}" type="datetimeFigureOut">
              <a:rPr lang="en-US" smtClean="0"/>
              <a:t>1/27/2022</a:t>
            </a:fld>
            <a:endParaRPr lang="en-US"/>
          </a:p>
        </p:txBody>
      </p:sp>
      <p:sp>
        <p:nvSpPr>
          <p:cNvPr id="5" name="Footer Placeholder 4">
            <a:extLst>
              <a:ext uri="{FF2B5EF4-FFF2-40B4-BE49-F238E27FC236}">
                <a16:creationId xmlns:a16="http://schemas.microsoft.com/office/drawing/2014/main" id="{637E2147-1460-40EB-B78A-26796193E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C1B40-4870-4E91-A878-040306463C75}"/>
              </a:ext>
            </a:extLst>
          </p:cNvPr>
          <p:cNvSpPr>
            <a:spLocks noGrp="1"/>
          </p:cNvSpPr>
          <p:nvPr>
            <p:ph type="sldNum" sz="quarter" idx="12"/>
          </p:nvPr>
        </p:nvSpPr>
        <p:spPr/>
        <p:txBody>
          <a:bodyPr/>
          <a:lstStyle/>
          <a:p>
            <a:fld id="{F847E0D8-F633-46E5-9627-802E36CEF31B}" type="slidenum">
              <a:rPr lang="en-US" smtClean="0"/>
              <a:t>‹#›</a:t>
            </a:fld>
            <a:endParaRPr lang="en-US"/>
          </a:p>
        </p:txBody>
      </p:sp>
    </p:spTree>
    <p:extLst>
      <p:ext uri="{BB962C8B-B14F-4D97-AF65-F5344CB8AC3E}">
        <p14:creationId xmlns:p14="http://schemas.microsoft.com/office/powerpoint/2010/main" val="152948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946C57-8FDC-4C55-AABB-3BDA551BC9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79F2CE-1A6E-467B-8B6E-E0FB1E8035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C34A5-EE14-49FB-8BA6-1FB917C7E2CE}"/>
              </a:ext>
            </a:extLst>
          </p:cNvPr>
          <p:cNvSpPr>
            <a:spLocks noGrp="1"/>
          </p:cNvSpPr>
          <p:nvPr>
            <p:ph type="dt" sz="half" idx="10"/>
          </p:nvPr>
        </p:nvSpPr>
        <p:spPr/>
        <p:txBody>
          <a:bodyPr/>
          <a:lstStyle/>
          <a:p>
            <a:fld id="{B4BAAA61-3F74-41A7-94D4-CCF40FA75FF1}" type="datetimeFigureOut">
              <a:rPr lang="en-US" smtClean="0"/>
              <a:t>1/27/2022</a:t>
            </a:fld>
            <a:endParaRPr lang="en-US"/>
          </a:p>
        </p:txBody>
      </p:sp>
      <p:sp>
        <p:nvSpPr>
          <p:cNvPr id="5" name="Footer Placeholder 4">
            <a:extLst>
              <a:ext uri="{FF2B5EF4-FFF2-40B4-BE49-F238E27FC236}">
                <a16:creationId xmlns:a16="http://schemas.microsoft.com/office/drawing/2014/main" id="{90D3DBBC-3EEE-4669-A740-5CBD70BEC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4403F-CA66-4CCD-9100-44558FCDA7AE}"/>
              </a:ext>
            </a:extLst>
          </p:cNvPr>
          <p:cNvSpPr>
            <a:spLocks noGrp="1"/>
          </p:cNvSpPr>
          <p:nvPr>
            <p:ph type="sldNum" sz="quarter" idx="12"/>
          </p:nvPr>
        </p:nvSpPr>
        <p:spPr/>
        <p:txBody>
          <a:bodyPr/>
          <a:lstStyle/>
          <a:p>
            <a:fld id="{F847E0D8-F633-46E5-9627-802E36CEF31B}" type="slidenum">
              <a:rPr lang="en-US" smtClean="0"/>
              <a:t>‹#›</a:t>
            </a:fld>
            <a:endParaRPr lang="en-US"/>
          </a:p>
        </p:txBody>
      </p:sp>
    </p:spTree>
    <p:extLst>
      <p:ext uri="{BB962C8B-B14F-4D97-AF65-F5344CB8AC3E}">
        <p14:creationId xmlns:p14="http://schemas.microsoft.com/office/powerpoint/2010/main" val="200078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F924-B268-4A81-9F2A-CCC720E6A7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8582DF-8630-4C8E-8AF0-CFDD40B70A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833CC-1EAE-4955-969B-327598C81E96}"/>
              </a:ext>
            </a:extLst>
          </p:cNvPr>
          <p:cNvSpPr>
            <a:spLocks noGrp="1"/>
          </p:cNvSpPr>
          <p:nvPr>
            <p:ph type="dt" sz="half" idx="10"/>
          </p:nvPr>
        </p:nvSpPr>
        <p:spPr/>
        <p:txBody>
          <a:bodyPr/>
          <a:lstStyle/>
          <a:p>
            <a:fld id="{B4BAAA61-3F74-41A7-94D4-CCF40FA75FF1}" type="datetimeFigureOut">
              <a:rPr lang="en-US" smtClean="0"/>
              <a:t>1/27/2022</a:t>
            </a:fld>
            <a:endParaRPr lang="en-US"/>
          </a:p>
        </p:txBody>
      </p:sp>
      <p:sp>
        <p:nvSpPr>
          <p:cNvPr id="5" name="Footer Placeholder 4">
            <a:extLst>
              <a:ext uri="{FF2B5EF4-FFF2-40B4-BE49-F238E27FC236}">
                <a16:creationId xmlns:a16="http://schemas.microsoft.com/office/drawing/2014/main" id="{036119E1-D82C-484F-B478-78F11DD9C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C3712-ED8C-4D83-9C0F-91FF96E253E4}"/>
              </a:ext>
            </a:extLst>
          </p:cNvPr>
          <p:cNvSpPr>
            <a:spLocks noGrp="1"/>
          </p:cNvSpPr>
          <p:nvPr>
            <p:ph type="sldNum" sz="quarter" idx="12"/>
          </p:nvPr>
        </p:nvSpPr>
        <p:spPr/>
        <p:txBody>
          <a:bodyPr/>
          <a:lstStyle/>
          <a:p>
            <a:fld id="{F847E0D8-F633-46E5-9627-802E36CEF31B}" type="slidenum">
              <a:rPr lang="en-US" smtClean="0"/>
              <a:t>‹#›</a:t>
            </a:fld>
            <a:endParaRPr lang="en-US"/>
          </a:p>
        </p:txBody>
      </p:sp>
    </p:spTree>
    <p:extLst>
      <p:ext uri="{BB962C8B-B14F-4D97-AF65-F5344CB8AC3E}">
        <p14:creationId xmlns:p14="http://schemas.microsoft.com/office/powerpoint/2010/main" val="128438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AFAE-7355-4B35-BEB4-614E6AE97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61ECD9-BDCE-4C06-9621-05238379D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16B866-7063-4E70-9025-11A3FC3C5B06}"/>
              </a:ext>
            </a:extLst>
          </p:cNvPr>
          <p:cNvSpPr>
            <a:spLocks noGrp="1"/>
          </p:cNvSpPr>
          <p:nvPr>
            <p:ph type="dt" sz="half" idx="10"/>
          </p:nvPr>
        </p:nvSpPr>
        <p:spPr/>
        <p:txBody>
          <a:bodyPr/>
          <a:lstStyle/>
          <a:p>
            <a:fld id="{B4BAAA61-3F74-41A7-94D4-CCF40FA75FF1}" type="datetimeFigureOut">
              <a:rPr lang="en-US" smtClean="0"/>
              <a:t>1/27/2022</a:t>
            </a:fld>
            <a:endParaRPr lang="en-US"/>
          </a:p>
        </p:txBody>
      </p:sp>
      <p:sp>
        <p:nvSpPr>
          <p:cNvPr id="5" name="Footer Placeholder 4">
            <a:extLst>
              <a:ext uri="{FF2B5EF4-FFF2-40B4-BE49-F238E27FC236}">
                <a16:creationId xmlns:a16="http://schemas.microsoft.com/office/drawing/2014/main" id="{27E2E02E-266F-46FE-9769-6358A9AFA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1D5C3-E3C6-4D66-B677-49C554E11AA6}"/>
              </a:ext>
            </a:extLst>
          </p:cNvPr>
          <p:cNvSpPr>
            <a:spLocks noGrp="1"/>
          </p:cNvSpPr>
          <p:nvPr>
            <p:ph type="sldNum" sz="quarter" idx="12"/>
          </p:nvPr>
        </p:nvSpPr>
        <p:spPr/>
        <p:txBody>
          <a:bodyPr/>
          <a:lstStyle/>
          <a:p>
            <a:fld id="{F847E0D8-F633-46E5-9627-802E36CEF31B}" type="slidenum">
              <a:rPr lang="en-US" smtClean="0"/>
              <a:t>‹#›</a:t>
            </a:fld>
            <a:endParaRPr lang="en-US"/>
          </a:p>
        </p:txBody>
      </p:sp>
    </p:spTree>
    <p:extLst>
      <p:ext uri="{BB962C8B-B14F-4D97-AF65-F5344CB8AC3E}">
        <p14:creationId xmlns:p14="http://schemas.microsoft.com/office/powerpoint/2010/main" val="1431685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EDD4-4DCC-4408-939A-6980CF65F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D1046-F330-4266-9209-4385FD2E10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5193A6-7428-4177-8C3E-A8DEEBD7A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F2D056-7338-42AF-BD07-65E0B03F327B}"/>
              </a:ext>
            </a:extLst>
          </p:cNvPr>
          <p:cNvSpPr>
            <a:spLocks noGrp="1"/>
          </p:cNvSpPr>
          <p:nvPr>
            <p:ph type="dt" sz="half" idx="10"/>
          </p:nvPr>
        </p:nvSpPr>
        <p:spPr/>
        <p:txBody>
          <a:bodyPr/>
          <a:lstStyle/>
          <a:p>
            <a:fld id="{B4BAAA61-3F74-41A7-94D4-CCF40FA75FF1}" type="datetimeFigureOut">
              <a:rPr lang="en-US" smtClean="0"/>
              <a:t>1/27/2022</a:t>
            </a:fld>
            <a:endParaRPr lang="en-US"/>
          </a:p>
        </p:txBody>
      </p:sp>
      <p:sp>
        <p:nvSpPr>
          <p:cNvPr id="6" name="Footer Placeholder 5">
            <a:extLst>
              <a:ext uri="{FF2B5EF4-FFF2-40B4-BE49-F238E27FC236}">
                <a16:creationId xmlns:a16="http://schemas.microsoft.com/office/drawing/2014/main" id="{E55EC0E8-18E6-4E19-B5C3-3504E6FB3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15BF5-8C14-41E8-B3CE-000DEA0D123E}"/>
              </a:ext>
            </a:extLst>
          </p:cNvPr>
          <p:cNvSpPr>
            <a:spLocks noGrp="1"/>
          </p:cNvSpPr>
          <p:nvPr>
            <p:ph type="sldNum" sz="quarter" idx="12"/>
          </p:nvPr>
        </p:nvSpPr>
        <p:spPr/>
        <p:txBody>
          <a:bodyPr/>
          <a:lstStyle/>
          <a:p>
            <a:fld id="{F847E0D8-F633-46E5-9627-802E36CEF31B}" type="slidenum">
              <a:rPr lang="en-US" smtClean="0"/>
              <a:t>‹#›</a:t>
            </a:fld>
            <a:endParaRPr lang="en-US"/>
          </a:p>
        </p:txBody>
      </p:sp>
    </p:spTree>
    <p:extLst>
      <p:ext uri="{BB962C8B-B14F-4D97-AF65-F5344CB8AC3E}">
        <p14:creationId xmlns:p14="http://schemas.microsoft.com/office/powerpoint/2010/main" val="26947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3013-71BA-41E9-B6BB-2C13637BD0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7C24E4-DF2A-4C46-B714-AD3A4AE9A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05CFB2-46A6-42D5-AB52-2115D5D5E5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8FAAAB-3942-4010-81AF-D9511C9901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9269A4-412D-4E1C-A10E-100A50A892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E75619-8570-4299-85D5-EC0CC81E125A}"/>
              </a:ext>
            </a:extLst>
          </p:cNvPr>
          <p:cNvSpPr>
            <a:spLocks noGrp="1"/>
          </p:cNvSpPr>
          <p:nvPr>
            <p:ph type="dt" sz="half" idx="10"/>
          </p:nvPr>
        </p:nvSpPr>
        <p:spPr/>
        <p:txBody>
          <a:bodyPr/>
          <a:lstStyle/>
          <a:p>
            <a:fld id="{B4BAAA61-3F74-41A7-94D4-CCF40FA75FF1}" type="datetimeFigureOut">
              <a:rPr lang="en-US" smtClean="0"/>
              <a:t>1/27/2022</a:t>
            </a:fld>
            <a:endParaRPr lang="en-US"/>
          </a:p>
        </p:txBody>
      </p:sp>
      <p:sp>
        <p:nvSpPr>
          <p:cNvPr id="8" name="Footer Placeholder 7">
            <a:extLst>
              <a:ext uri="{FF2B5EF4-FFF2-40B4-BE49-F238E27FC236}">
                <a16:creationId xmlns:a16="http://schemas.microsoft.com/office/drawing/2014/main" id="{7A4ACFAD-51F2-4E68-A491-9A0EE5E6B5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51790-D91D-40FE-9345-8050B094E311}"/>
              </a:ext>
            </a:extLst>
          </p:cNvPr>
          <p:cNvSpPr>
            <a:spLocks noGrp="1"/>
          </p:cNvSpPr>
          <p:nvPr>
            <p:ph type="sldNum" sz="quarter" idx="12"/>
          </p:nvPr>
        </p:nvSpPr>
        <p:spPr/>
        <p:txBody>
          <a:bodyPr/>
          <a:lstStyle/>
          <a:p>
            <a:fld id="{F847E0D8-F633-46E5-9627-802E36CEF31B}" type="slidenum">
              <a:rPr lang="en-US" smtClean="0"/>
              <a:t>‹#›</a:t>
            </a:fld>
            <a:endParaRPr lang="en-US"/>
          </a:p>
        </p:txBody>
      </p:sp>
    </p:spTree>
    <p:extLst>
      <p:ext uri="{BB962C8B-B14F-4D97-AF65-F5344CB8AC3E}">
        <p14:creationId xmlns:p14="http://schemas.microsoft.com/office/powerpoint/2010/main" val="269113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D429-961A-462C-8560-9E02FD30A5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D457FE-EF1C-4CC3-84F8-C7E103978DE0}"/>
              </a:ext>
            </a:extLst>
          </p:cNvPr>
          <p:cNvSpPr>
            <a:spLocks noGrp="1"/>
          </p:cNvSpPr>
          <p:nvPr>
            <p:ph type="dt" sz="half" idx="10"/>
          </p:nvPr>
        </p:nvSpPr>
        <p:spPr/>
        <p:txBody>
          <a:bodyPr/>
          <a:lstStyle/>
          <a:p>
            <a:fld id="{B4BAAA61-3F74-41A7-94D4-CCF40FA75FF1}" type="datetimeFigureOut">
              <a:rPr lang="en-US" smtClean="0"/>
              <a:t>1/27/2022</a:t>
            </a:fld>
            <a:endParaRPr lang="en-US"/>
          </a:p>
        </p:txBody>
      </p:sp>
      <p:sp>
        <p:nvSpPr>
          <p:cNvPr id="4" name="Footer Placeholder 3">
            <a:extLst>
              <a:ext uri="{FF2B5EF4-FFF2-40B4-BE49-F238E27FC236}">
                <a16:creationId xmlns:a16="http://schemas.microsoft.com/office/drawing/2014/main" id="{A8E2AE21-C8EA-43E0-9500-F6342E011A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13C2C-2932-444B-9532-79418789B826}"/>
              </a:ext>
            </a:extLst>
          </p:cNvPr>
          <p:cNvSpPr>
            <a:spLocks noGrp="1"/>
          </p:cNvSpPr>
          <p:nvPr>
            <p:ph type="sldNum" sz="quarter" idx="12"/>
          </p:nvPr>
        </p:nvSpPr>
        <p:spPr/>
        <p:txBody>
          <a:bodyPr/>
          <a:lstStyle/>
          <a:p>
            <a:fld id="{F847E0D8-F633-46E5-9627-802E36CEF31B}" type="slidenum">
              <a:rPr lang="en-US" smtClean="0"/>
              <a:t>‹#›</a:t>
            </a:fld>
            <a:endParaRPr lang="en-US"/>
          </a:p>
        </p:txBody>
      </p:sp>
    </p:spTree>
    <p:extLst>
      <p:ext uri="{BB962C8B-B14F-4D97-AF65-F5344CB8AC3E}">
        <p14:creationId xmlns:p14="http://schemas.microsoft.com/office/powerpoint/2010/main" val="25854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1D40C6-D84F-474A-9931-DAC156CAF174}"/>
              </a:ext>
            </a:extLst>
          </p:cNvPr>
          <p:cNvSpPr>
            <a:spLocks noGrp="1"/>
          </p:cNvSpPr>
          <p:nvPr>
            <p:ph type="dt" sz="half" idx="10"/>
          </p:nvPr>
        </p:nvSpPr>
        <p:spPr/>
        <p:txBody>
          <a:bodyPr/>
          <a:lstStyle/>
          <a:p>
            <a:fld id="{B4BAAA61-3F74-41A7-94D4-CCF40FA75FF1}" type="datetimeFigureOut">
              <a:rPr lang="en-US" smtClean="0"/>
              <a:t>1/27/2022</a:t>
            </a:fld>
            <a:endParaRPr lang="en-US"/>
          </a:p>
        </p:txBody>
      </p:sp>
      <p:sp>
        <p:nvSpPr>
          <p:cNvPr id="3" name="Footer Placeholder 2">
            <a:extLst>
              <a:ext uri="{FF2B5EF4-FFF2-40B4-BE49-F238E27FC236}">
                <a16:creationId xmlns:a16="http://schemas.microsoft.com/office/drawing/2014/main" id="{F6C83707-72FB-4250-94BA-FD1F7BF186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D9CDAF-8512-4088-8FC3-61E1E3E9200A}"/>
              </a:ext>
            </a:extLst>
          </p:cNvPr>
          <p:cNvSpPr>
            <a:spLocks noGrp="1"/>
          </p:cNvSpPr>
          <p:nvPr>
            <p:ph type="sldNum" sz="quarter" idx="12"/>
          </p:nvPr>
        </p:nvSpPr>
        <p:spPr/>
        <p:txBody>
          <a:bodyPr/>
          <a:lstStyle/>
          <a:p>
            <a:fld id="{F847E0D8-F633-46E5-9627-802E36CEF31B}" type="slidenum">
              <a:rPr lang="en-US" smtClean="0"/>
              <a:t>‹#›</a:t>
            </a:fld>
            <a:endParaRPr lang="en-US"/>
          </a:p>
        </p:txBody>
      </p:sp>
    </p:spTree>
    <p:extLst>
      <p:ext uri="{BB962C8B-B14F-4D97-AF65-F5344CB8AC3E}">
        <p14:creationId xmlns:p14="http://schemas.microsoft.com/office/powerpoint/2010/main" val="11186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DFCE-2E2B-4EDA-943E-77B9D832C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1DB15-AFFC-4159-AB87-FAF6E51FB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B325D1-CE5E-4C72-946F-89B7F4DC7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6C73C-95A0-4466-BD98-6059307B377A}"/>
              </a:ext>
            </a:extLst>
          </p:cNvPr>
          <p:cNvSpPr>
            <a:spLocks noGrp="1"/>
          </p:cNvSpPr>
          <p:nvPr>
            <p:ph type="dt" sz="half" idx="10"/>
          </p:nvPr>
        </p:nvSpPr>
        <p:spPr/>
        <p:txBody>
          <a:bodyPr/>
          <a:lstStyle/>
          <a:p>
            <a:fld id="{B4BAAA61-3F74-41A7-94D4-CCF40FA75FF1}" type="datetimeFigureOut">
              <a:rPr lang="en-US" smtClean="0"/>
              <a:t>1/27/2022</a:t>
            </a:fld>
            <a:endParaRPr lang="en-US"/>
          </a:p>
        </p:txBody>
      </p:sp>
      <p:sp>
        <p:nvSpPr>
          <p:cNvPr id="6" name="Footer Placeholder 5">
            <a:extLst>
              <a:ext uri="{FF2B5EF4-FFF2-40B4-BE49-F238E27FC236}">
                <a16:creationId xmlns:a16="http://schemas.microsoft.com/office/drawing/2014/main" id="{2D63E3B9-FC11-4F9A-A17E-CBC5036261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79828-0EFD-448E-A54E-5C2D7B73FCEA}"/>
              </a:ext>
            </a:extLst>
          </p:cNvPr>
          <p:cNvSpPr>
            <a:spLocks noGrp="1"/>
          </p:cNvSpPr>
          <p:nvPr>
            <p:ph type="sldNum" sz="quarter" idx="12"/>
          </p:nvPr>
        </p:nvSpPr>
        <p:spPr/>
        <p:txBody>
          <a:bodyPr/>
          <a:lstStyle/>
          <a:p>
            <a:fld id="{F847E0D8-F633-46E5-9627-802E36CEF31B}" type="slidenum">
              <a:rPr lang="en-US" smtClean="0"/>
              <a:t>‹#›</a:t>
            </a:fld>
            <a:endParaRPr lang="en-US"/>
          </a:p>
        </p:txBody>
      </p:sp>
    </p:spTree>
    <p:extLst>
      <p:ext uri="{BB962C8B-B14F-4D97-AF65-F5344CB8AC3E}">
        <p14:creationId xmlns:p14="http://schemas.microsoft.com/office/powerpoint/2010/main" val="2749960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5E2D-D0C3-4224-BCA4-FC4FC92C6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0F824-A8CB-435B-8248-26FA18A2B6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B9F59D-258A-412E-A2DA-721512FFA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4AA90-941B-4719-9F1A-87BF9CEC6229}"/>
              </a:ext>
            </a:extLst>
          </p:cNvPr>
          <p:cNvSpPr>
            <a:spLocks noGrp="1"/>
          </p:cNvSpPr>
          <p:nvPr>
            <p:ph type="dt" sz="half" idx="10"/>
          </p:nvPr>
        </p:nvSpPr>
        <p:spPr/>
        <p:txBody>
          <a:bodyPr/>
          <a:lstStyle/>
          <a:p>
            <a:fld id="{B4BAAA61-3F74-41A7-94D4-CCF40FA75FF1}" type="datetimeFigureOut">
              <a:rPr lang="en-US" smtClean="0"/>
              <a:t>1/27/2022</a:t>
            </a:fld>
            <a:endParaRPr lang="en-US"/>
          </a:p>
        </p:txBody>
      </p:sp>
      <p:sp>
        <p:nvSpPr>
          <p:cNvPr id="6" name="Footer Placeholder 5">
            <a:extLst>
              <a:ext uri="{FF2B5EF4-FFF2-40B4-BE49-F238E27FC236}">
                <a16:creationId xmlns:a16="http://schemas.microsoft.com/office/drawing/2014/main" id="{1BDA6542-7191-48F4-945E-6B3C0ED68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CF520-9F62-4588-8549-3C62CF203B10}"/>
              </a:ext>
            </a:extLst>
          </p:cNvPr>
          <p:cNvSpPr>
            <a:spLocks noGrp="1"/>
          </p:cNvSpPr>
          <p:nvPr>
            <p:ph type="sldNum" sz="quarter" idx="12"/>
          </p:nvPr>
        </p:nvSpPr>
        <p:spPr/>
        <p:txBody>
          <a:bodyPr/>
          <a:lstStyle/>
          <a:p>
            <a:fld id="{F847E0D8-F633-46E5-9627-802E36CEF31B}" type="slidenum">
              <a:rPr lang="en-US" smtClean="0"/>
              <a:t>‹#›</a:t>
            </a:fld>
            <a:endParaRPr lang="en-US"/>
          </a:p>
        </p:txBody>
      </p:sp>
    </p:spTree>
    <p:extLst>
      <p:ext uri="{BB962C8B-B14F-4D97-AF65-F5344CB8AC3E}">
        <p14:creationId xmlns:p14="http://schemas.microsoft.com/office/powerpoint/2010/main" val="11080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30ADF8-49BB-4277-8919-607F6AFD08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39173D-4C24-424A-8DDC-8A0282B95F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020DC-A33F-4605-893A-36038C8DC1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AAA61-3F74-41A7-94D4-CCF40FA75FF1}" type="datetimeFigureOut">
              <a:rPr lang="en-US" smtClean="0"/>
              <a:t>1/27/2022</a:t>
            </a:fld>
            <a:endParaRPr lang="en-US"/>
          </a:p>
        </p:txBody>
      </p:sp>
      <p:sp>
        <p:nvSpPr>
          <p:cNvPr id="5" name="Footer Placeholder 4">
            <a:extLst>
              <a:ext uri="{FF2B5EF4-FFF2-40B4-BE49-F238E27FC236}">
                <a16:creationId xmlns:a16="http://schemas.microsoft.com/office/drawing/2014/main" id="{0B891070-8FEC-4FFE-930F-2444817C7D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D62FF6-21DD-460B-8D36-26D59892F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7E0D8-F633-46E5-9627-802E36CEF31B}" type="slidenum">
              <a:rPr lang="en-US" smtClean="0"/>
              <a:t>‹#›</a:t>
            </a:fld>
            <a:endParaRPr lang="en-US"/>
          </a:p>
        </p:txBody>
      </p:sp>
    </p:spTree>
    <p:extLst>
      <p:ext uri="{BB962C8B-B14F-4D97-AF65-F5344CB8AC3E}">
        <p14:creationId xmlns:p14="http://schemas.microsoft.com/office/powerpoint/2010/main" val="2744338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4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6" name="Freeform: Shape 4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F654E66-67D5-45D2-B344-7A814CD84D66}"/>
              </a:ext>
            </a:extLst>
          </p:cNvPr>
          <p:cNvSpPr>
            <a:spLocks noGrp="1"/>
          </p:cNvSpPr>
          <p:nvPr>
            <p:ph type="ctrTitle"/>
          </p:nvPr>
        </p:nvSpPr>
        <p:spPr>
          <a:xfrm>
            <a:off x="3204642" y="2353641"/>
            <a:ext cx="5782716" cy="2150719"/>
          </a:xfrm>
          <a:noFill/>
        </p:spPr>
        <p:txBody>
          <a:bodyPr anchor="ctr">
            <a:normAutofit/>
          </a:bodyPr>
          <a:lstStyle/>
          <a:p>
            <a:r>
              <a:rPr lang="en-US" sz="2000" b="0" i="0" u="none" strike="noStrike" dirty="0">
                <a:solidFill>
                  <a:srgbClr val="080808"/>
                </a:solidFill>
                <a:effectLst/>
                <a:latin typeface="Arial" panose="020B0604020202020204" pitchFamily="34" charset="0"/>
              </a:rPr>
              <a:t>PATİKA – INNOVA JAVA SPRİNG BOOTCAMP PROGRAMI</a:t>
            </a:r>
            <a:br>
              <a:rPr lang="tr-TR" sz="2000" b="0" i="0" u="none" strike="noStrike" dirty="0">
                <a:solidFill>
                  <a:srgbClr val="080808"/>
                </a:solidFill>
                <a:effectLst/>
                <a:latin typeface="Arial" panose="020B0604020202020204" pitchFamily="34" charset="0"/>
              </a:rPr>
            </a:br>
            <a:br>
              <a:rPr lang="tr-TR" sz="2000" b="0" i="0" u="none" strike="noStrike" dirty="0">
                <a:solidFill>
                  <a:srgbClr val="080808"/>
                </a:solidFill>
                <a:effectLst/>
                <a:latin typeface="Arial" panose="020B0604020202020204" pitchFamily="34" charset="0"/>
              </a:rPr>
            </a:br>
            <a:r>
              <a:rPr lang="tr-TR" sz="2000" b="0" i="0" u="none" strike="noStrike" dirty="0">
                <a:solidFill>
                  <a:srgbClr val="080808"/>
                </a:solidFill>
                <a:effectLst/>
                <a:latin typeface="Arial" panose="020B0604020202020204" pitchFamily="34" charset="0"/>
              </a:rPr>
              <a:t>Evren Rahimoğlu</a:t>
            </a:r>
            <a:br>
              <a:rPr lang="en-US" sz="2000" b="0" i="0" u="none" strike="noStrike" dirty="0">
                <a:solidFill>
                  <a:srgbClr val="080808"/>
                </a:solidFill>
                <a:effectLst/>
                <a:latin typeface="Arial" panose="020B0604020202020204" pitchFamily="34" charset="0"/>
              </a:rPr>
            </a:br>
            <a:br>
              <a:rPr lang="en-US" sz="2000" dirty="0">
                <a:solidFill>
                  <a:srgbClr val="080808"/>
                </a:solidFill>
                <a:latin typeface="Arial" panose="020B0604020202020204" pitchFamily="34" charset="0"/>
              </a:rPr>
            </a:br>
            <a:r>
              <a:rPr lang="tr-TR" sz="2000" b="0" i="0" u="none" strike="noStrike" dirty="0">
                <a:solidFill>
                  <a:srgbClr val="080808"/>
                </a:solidFill>
                <a:effectLst/>
                <a:latin typeface="Arial" panose="020B0604020202020204" pitchFamily="34" charset="0"/>
              </a:rPr>
              <a:t>23 Ocak 2022 </a:t>
            </a:r>
            <a:endParaRPr lang="en-US" sz="2000" dirty="0">
              <a:solidFill>
                <a:srgbClr val="080808"/>
              </a:solidFill>
            </a:endParaRPr>
          </a:p>
        </p:txBody>
      </p:sp>
      <p:sp>
        <p:nvSpPr>
          <p:cNvPr id="50" name="Freeform: Shape 4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5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438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211609-E681-436F-B2AA-5C498C5EBECE}"/>
              </a:ext>
            </a:extLst>
          </p:cNvPr>
          <p:cNvSpPr>
            <a:spLocks noGrp="1"/>
          </p:cNvSpPr>
          <p:nvPr>
            <p:ph idx="1"/>
          </p:nvPr>
        </p:nvSpPr>
        <p:spPr>
          <a:xfrm>
            <a:off x="643467" y="543147"/>
            <a:ext cx="10905066" cy="5633816"/>
          </a:xfrm>
        </p:spPr>
        <p:txBody>
          <a:bodyPr anchor="ctr">
            <a:normAutofit/>
          </a:bodyPr>
          <a:lstStyle/>
          <a:p>
            <a:pPr marL="0" indent="0" algn="ctr">
              <a:buNone/>
            </a:pPr>
            <a:r>
              <a:rPr lang="tr-TR" sz="2000" b="0" i="0" u="none" strike="noStrike" dirty="0" err="1">
                <a:effectLst/>
                <a:latin typeface="Arial" panose="020B0604020202020204" pitchFamily="34" charset="0"/>
              </a:rPr>
              <a:t>GitHub</a:t>
            </a:r>
            <a:r>
              <a:rPr lang="tr-TR" sz="2000" b="0" i="0" u="none" strike="noStrike" dirty="0">
                <a:effectLst/>
                <a:latin typeface="Arial" panose="020B0604020202020204" pitchFamily="34" charset="0"/>
              </a:rPr>
              <a:t>: https://github.com/Evren448</a:t>
            </a: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7850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795CC4-C360-42D7-BE9D-7CFE248B0770}"/>
              </a:ext>
            </a:extLst>
          </p:cNvPr>
          <p:cNvSpPr>
            <a:spLocks noGrp="1"/>
          </p:cNvSpPr>
          <p:nvPr>
            <p:ph type="title"/>
          </p:nvPr>
        </p:nvSpPr>
        <p:spPr>
          <a:xfrm>
            <a:off x="643467" y="321734"/>
            <a:ext cx="10905066" cy="1135737"/>
          </a:xfrm>
        </p:spPr>
        <p:txBody>
          <a:bodyPr>
            <a:normAutofit/>
          </a:bodyPr>
          <a:lstStyle/>
          <a:p>
            <a:r>
              <a:rPr lang="tr-TR" sz="3600"/>
              <a:t>ASCII Kod</a:t>
            </a:r>
            <a:endParaRPr lang="en-US" sz="3600"/>
          </a:p>
        </p:txBody>
      </p:sp>
      <p:sp>
        <p:nvSpPr>
          <p:cNvPr id="3" name="Content Placeholder 2">
            <a:extLst>
              <a:ext uri="{FF2B5EF4-FFF2-40B4-BE49-F238E27FC236}">
                <a16:creationId xmlns:a16="http://schemas.microsoft.com/office/drawing/2014/main" id="{10285063-439D-4195-B0FA-7D45335EC8F9}"/>
              </a:ext>
            </a:extLst>
          </p:cNvPr>
          <p:cNvSpPr>
            <a:spLocks noGrp="1"/>
          </p:cNvSpPr>
          <p:nvPr>
            <p:ph idx="1"/>
          </p:nvPr>
        </p:nvSpPr>
        <p:spPr>
          <a:xfrm>
            <a:off x="643467" y="1782981"/>
            <a:ext cx="10905066" cy="4393982"/>
          </a:xfrm>
        </p:spPr>
        <p:txBody>
          <a:bodyPr>
            <a:normAutofit/>
          </a:bodyPr>
          <a:lstStyle/>
          <a:p>
            <a:r>
              <a:rPr lang="en-US" sz="2000" dirty="0"/>
              <a:t>ASCII </a:t>
            </a:r>
            <a:r>
              <a:rPr lang="en-US" sz="2000"/>
              <a:t>kodu</a:t>
            </a:r>
            <a:r>
              <a:rPr lang="en-US" sz="2000" dirty="0"/>
              <a:t>, Latin </a:t>
            </a:r>
            <a:r>
              <a:rPr lang="en-US" sz="2000"/>
              <a:t>alfabesinin</a:t>
            </a:r>
            <a:r>
              <a:rPr lang="en-US" sz="2000" dirty="0"/>
              <a:t> </a:t>
            </a:r>
            <a:r>
              <a:rPr lang="en-US" sz="2000"/>
              <a:t>alfasayısal</a:t>
            </a:r>
            <a:r>
              <a:rPr lang="en-US" sz="2000" dirty="0"/>
              <a:t> </a:t>
            </a:r>
            <a:r>
              <a:rPr lang="en-US" sz="2000"/>
              <a:t>kodlama</a:t>
            </a:r>
            <a:r>
              <a:rPr lang="en-US" sz="2000" dirty="0"/>
              <a:t> </a:t>
            </a:r>
            <a:r>
              <a:rPr lang="en-US" sz="2000"/>
              <a:t>tablosudur</a:t>
            </a:r>
            <a:r>
              <a:rPr lang="en-US" sz="2000" dirty="0"/>
              <a:t>, </a:t>
            </a:r>
            <a:r>
              <a:rPr lang="en-US" sz="2000"/>
              <a:t>böylece</a:t>
            </a:r>
            <a:r>
              <a:rPr lang="en-US" sz="2000" dirty="0"/>
              <a:t> </a:t>
            </a:r>
            <a:r>
              <a:rPr lang="en-US" sz="2000"/>
              <a:t>bilgisayar</a:t>
            </a:r>
            <a:r>
              <a:rPr lang="en-US" sz="2000" dirty="0"/>
              <a:t> </a:t>
            </a:r>
            <a:r>
              <a:rPr lang="en-US" sz="2000"/>
              <a:t>sistemleri</a:t>
            </a:r>
            <a:r>
              <a:rPr lang="en-US" sz="2000" dirty="0"/>
              <a:t> </a:t>
            </a:r>
            <a:r>
              <a:rPr lang="en-US" sz="2000"/>
              <a:t>metinleri</a:t>
            </a:r>
            <a:r>
              <a:rPr lang="en-US" sz="2000" dirty="0"/>
              <a:t> </a:t>
            </a:r>
            <a:r>
              <a:rPr lang="en-US" sz="2000"/>
              <a:t>saklayabilir</a:t>
            </a:r>
            <a:r>
              <a:rPr lang="en-US" sz="2000" dirty="0"/>
              <a:t>.</a:t>
            </a:r>
          </a:p>
          <a:p>
            <a:endParaRPr lang="en-US" sz="2000" dirty="0"/>
          </a:p>
          <a:p>
            <a:r>
              <a:rPr lang="en-US" sz="2000" dirty="0"/>
              <a:t>ASCII </a:t>
            </a:r>
            <a:r>
              <a:rPr lang="en-US" sz="2000"/>
              <a:t>kodunun</a:t>
            </a:r>
            <a:r>
              <a:rPr lang="en-US" sz="2000" dirty="0"/>
              <a:t> </a:t>
            </a:r>
            <a:r>
              <a:rPr lang="en-US" sz="2000"/>
              <a:t>adı</a:t>
            </a:r>
            <a:r>
              <a:rPr lang="en-US" sz="2000" dirty="0"/>
              <a:t>, </a:t>
            </a:r>
            <a:r>
              <a:rPr lang="en-US" sz="2000"/>
              <a:t>İngilizce</a:t>
            </a:r>
            <a:r>
              <a:rPr lang="en-US" sz="2000" dirty="0"/>
              <a:t> </a:t>
            </a:r>
            <a:r>
              <a:rPr lang="en-US" sz="2000"/>
              <a:t>bilgi</a:t>
            </a:r>
            <a:r>
              <a:rPr lang="en-US" sz="2000" dirty="0"/>
              <a:t> </a:t>
            </a:r>
            <a:r>
              <a:rPr lang="en-US" sz="2000"/>
              <a:t>kısaltması</a:t>
            </a:r>
            <a:r>
              <a:rPr lang="en-US" sz="2000" dirty="0"/>
              <a:t> </a:t>
            </a:r>
            <a:r>
              <a:rPr lang="en-US" sz="2000"/>
              <a:t>olan</a:t>
            </a:r>
            <a:r>
              <a:rPr lang="en-US" sz="2000" dirty="0"/>
              <a:t> </a:t>
            </a:r>
            <a:r>
              <a:rPr lang="en-US" sz="2000"/>
              <a:t>İspanyolca</a:t>
            </a:r>
            <a:r>
              <a:rPr lang="en-US" sz="2000" dirty="0"/>
              <a:t> (</a:t>
            </a:r>
            <a:r>
              <a:rPr lang="en-US" sz="2000"/>
              <a:t>Amerikan</a:t>
            </a:r>
            <a:r>
              <a:rPr lang="en-US" sz="2000" dirty="0"/>
              <a:t>) </a:t>
            </a:r>
            <a:r>
              <a:rPr lang="en-US" sz="2000"/>
              <a:t>Standart</a:t>
            </a:r>
            <a:r>
              <a:rPr lang="en-US" sz="2000" dirty="0"/>
              <a:t> Kodu </a:t>
            </a:r>
            <a:r>
              <a:rPr lang="en-US" sz="2000"/>
              <a:t>anlamına</a:t>
            </a:r>
            <a:r>
              <a:rPr lang="en-US" sz="2000" dirty="0"/>
              <a:t> </a:t>
            </a:r>
            <a:r>
              <a:rPr lang="en-US" sz="2000"/>
              <a:t>gelen</a:t>
            </a:r>
            <a:r>
              <a:rPr lang="en-US" sz="2000" dirty="0"/>
              <a:t> </a:t>
            </a:r>
            <a:r>
              <a:rPr lang="en-US" sz="2000"/>
              <a:t>Amerikan</a:t>
            </a:r>
            <a:r>
              <a:rPr lang="en-US" sz="2000" dirty="0"/>
              <a:t> Bilgi </a:t>
            </a:r>
            <a:r>
              <a:rPr lang="en-US" sz="2000"/>
              <a:t>Değişimi</a:t>
            </a:r>
            <a:r>
              <a:rPr lang="en-US" sz="2000" dirty="0"/>
              <a:t> </a:t>
            </a:r>
            <a:r>
              <a:rPr lang="en-US" sz="2000"/>
              <a:t>Amerikan</a:t>
            </a:r>
            <a:r>
              <a:rPr lang="en-US" sz="2000" dirty="0"/>
              <a:t> </a:t>
            </a:r>
            <a:r>
              <a:rPr lang="en-US" sz="2000"/>
              <a:t>Standart</a:t>
            </a:r>
            <a:r>
              <a:rPr lang="en-US" sz="2000" dirty="0"/>
              <a:t> </a:t>
            </a:r>
            <a:r>
              <a:rPr lang="en-US" sz="2000"/>
              <a:t>Kodu'nun</a:t>
            </a:r>
            <a:r>
              <a:rPr lang="en-US" sz="2000" dirty="0"/>
              <a:t> </a:t>
            </a:r>
            <a:r>
              <a:rPr lang="en-US" sz="2000"/>
              <a:t>kısaltmasıdır</a:t>
            </a:r>
            <a:r>
              <a:rPr lang="en-US" sz="2000" dirty="0"/>
              <a:t> .</a:t>
            </a:r>
          </a:p>
          <a:p>
            <a:endParaRPr lang="en-US" sz="2000" dirty="0"/>
          </a:p>
          <a:p>
            <a:r>
              <a:rPr lang="en-US" sz="2000" dirty="0"/>
              <a:t>ASCII </a:t>
            </a:r>
            <a:r>
              <a:rPr lang="en-US" sz="2000"/>
              <a:t>kodu</a:t>
            </a:r>
            <a:r>
              <a:rPr lang="en-US" sz="2000" dirty="0"/>
              <a:t>, her </a:t>
            </a:r>
            <a:r>
              <a:rPr lang="en-US" sz="2000"/>
              <a:t>sayı</a:t>
            </a:r>
            <a:r>
              <a:rPr lang="en-US" sz="2000" dirty="0"/>
              <a:t> </a:t>
            </a:r>
            <a:r>
              <a:rPr lang="en-US" sz="2000"/>
              <a:t>veya</a:t>
            </a:r>
            <a:r>
              <a:rPr lang="en-US" sz="2000" dirty="0"/>
              <a:t> </a:t>
            </a:r>
            <a:r>
              <a:rPr lang="en-US" sz="2000"/>
              <a:t>sayı</a:t>
            </a:r>
            <a:r>
              <a:rPr lang="en-US" sz="2000" dirty="0"/>
              <a:t> </a:t>
            </a:r>
            <a:r>
              <a:rPr lang="en-US" sz="2000"/>
              <a:t>kombinasyonunun</a:t>
            </a:r>
            <a:r>
              <a:rPr lang="en-US" sz="2000" dirty="0"/>
              <a:t> </a:t>
            </a:r>
            <a:r>
              <a:rPr lang="en-US" sz="2000"/>
              <a:t>İngiliz</a:t>
            </a:r>
            <a:r>
              <a:rPr lang="en-US" sz="2000" dirty="0"/>
              <a:t> </a:t>
            </a:r>
            <a:r>
              <a:rPr lang="en-US" sz="2000"/>
              <a:t>diline</a:t>
            </a:r>
            <a:r>
              <a:rPr lang="en-US" sz="2000" dirty="0"/>
              <a:t> </a:t>
            </a:r>
            <a:r>
              <a:rPr lang="en-US" sz="2000"/>
              <a:t>uyarlanmış</a:t>
            </a:r>
            <a:r>
              <a:rPr lang="en-US" sz="2000" dirty="0"/>
              <a:t> </a:t>
            </a:r>
            <a:r>
              <a:rPr lang="en-US" sz="2000"/>
              <a:t>büyük</a:t>
            </a:r>
            <a:r>
              <a:rPr lang="en-US" sz="2000" dirty="0"/>
              <a:t> </a:t>
            </a:r>
            <a:r>
              <a:rPr lang="en-US" sz="2000"/>
              <a:t>veya</a:t>
            </a:r>
            <a:r>
              <a:rPr lang="en-US" sz="2000" dirty="0"/>
              <a:t> </a:t>
            </a:r>
            <a:r>
              <a:rPr lang="en-US" sz="2000"/>
              <a:t>küçük</a:t>
            </a:r>
            <a:r>
              <a:rPr lang="en-US" sz="2000" dirty="0"/>
              <a:t> </a:t>
            </a:r>
            <a:r>
              <a:rPr lang="en-US" sz="2000"/>
              <a:t>harf</a:t>
            </a:r>
            <a:r>
              <a:rPr lang="en-US" sz="2000" dirty="0"/>
              <a:t>, </a:t>
            </a:r>
            <a:r>
              <a:rPr lang="en-US" sz="2000"/>
              <a:t>sayı</a:t>
            </a:r>
            <a:r>
              <a:rPr lang="en-US" sz="2000" dirty="0"/>
              <a:t> </a:t>
            </a:r>
            <a:r>
              <a:rPr lang="en-US" sz="2000"/>
              <a:t>ve</a:t>
            </a:r>
            <a:r>
              <a:rPr lang="en-US" sz="2000" dirty="0"/>
              <a:t> </a:t>
            </a:r>
            <a:r>
              <a:rPr lang="en-US" sz="2000"/>
              <a:t>noktalama</a:t>
            </a:r>
            <a:r>
              <a:rPr lang="en-US" sz="2000" dirty="0"/>
              <a:t> </a:t>
            </a:r>
            <a:r>
              <a:rPr lang="en-US" sz="2000"/>
              <a:t>işaretine</a:t>
            </a:r>
            <a:r>
              <a:rPr lang="en-US" sz="2000" dirty="0"/>
              <a:t> </a:t>
            </a:r>
            <a:r>
              <a:rPr lang="en-US" sz="2000"/>
              <a:t>karşılık</a:t>
            </a:r>
            <a:r>
              <a:rPr lang="en-US" sz="2000" dirty="0"/>
              <a:t> </a:t>
            </a:r>
            <a:r>
              <a:rPr lang="en-US" sz="2000"/>
              <a:t>geldiği</a:t>
            </a:r>
            <a:r>
              <a:rPr lang="en-US" sz="2000" dirty="0"/>
              <a:t> </a:t>
            </a:r>
            <a:r>
              <a:rPr lang="en-US" sz="2000"/>
              <a:t>bir</a:t>
            </a:r>
            <a:r>
              <a:rPr lang="en-US" sz="2000" dirty="0"/>
              <a:t> </a:t>
            </a:r>
            <a:r>
              <a:rPr lang="en-US" sz="2000"/>
              <a:t>tabloda</a:t>
            </a:r>
            <a:r>
              <a:rPr lang="en-US" sz="2000" dirty="0"/>
              <a:t> </a:t>
            </a:r>
            <a:r>
              <a:rPr lang="en-US" sz="2000"/>
              <a:t>düzenlenmiştir</a:t>
            </a:r>
            <a:r>
              <a:rPr lang="en-US" sz="2000" dirty="0"/>
              <a:t>.</a:t>
            </a:r>
          </a:p>
          <a:p>
            <a:endParaRPr lang="en-US" sz="2000" dirty="0"/>
          </a:p>
          <a:p>
            <a:r>
              <a:rPr lang="en-US" sz="2000" dirty="0"/>
              <a:t>Bilgi </a:t>
            </a:r>
            <a:r>
              <a:rPr lang="en-US" sz="2000"/>
              <a:t>işlemde</a:t>
            </a:r>
            <a:r>
              <a:rPr lang="en-US" sz="2000" dirty="0"/>
              <a:t> ascii </a:t>
            </a:r>
            <a:r>
              <a:rPr lang="en-US" sz="2000"/>
              <a:t>kodunun</a:t>
            </a:r>
            <a:r>
              <a:rPr lang="en-US" sz="2000" dirty="0"/>
              <a:t> </a:t>
            </a:r>
            <a:r>
              <a:rPr lang="en-US" sz="2000"/>
              <a:t>önemi</a:t>
            </a:r>
            <a:r>
              <a:rPr lang="en-US" sz="2000" dirty="0"/>
              <a:t>, </a:t>
            </a:r>
            <a:r>
              <a:rPr lang="en-US" sz="2000"/>
              <a:t>bilgisayarların</a:t>
            </a:r>
            <a:r>
              <a:rPr lang="en-US" sz="2000" dirty="0"/>
              <a:t> </a:t>
            </a:r>
            <a:r>
              <a:rPr lang="en-US" sz="2000"/>
              <a:t>sadece</a:t>
            </a:r>
            <a:r>
              <a:rPr lang="en-US" sz="2000" dirty="0"/>
              <a:t> </a:t>
            </a:r>
            <a:r>
              <a:rPr lang="en-US" sz="2000"/>
              <a:t>metin</a:t>
            </a:r>
            <a:r>
              <a:rPr lang="en-US" sz="2000" dirty="0"/>
              <a:t> </a:t>
            </a:r>
            <a:r>
              <a:rPr lang="en-US" sz="2000"/>
              <a:t>depolayabilmesi</a:t>
            </a:r>
            <a:r>
              <a:rPr lang="en-US" sz="2000" dirty="0"/>
              <a:t> </a:t>
            </a:r>
            <a:r>
              <a:rPr lang="en-US" sz="2000"/>
              <a:t>nedeniyle</a:t>
            </a:r>
            <a:r>
              <a:rPr lang="en-US" sz="2000" dirty="0"/>
              <a:t> </a:t>
            </a:r>
            <a:r>
              <a:rPr lang="en-US" sz="2000"/>
              <a:t>bilgisayarların</a:t>
            </a:r>
            <a:r>
              <a:rPr lang="en-US" sz="2000" dirty="0"/>
              <a:t> </a:t>
            </a:r>
            <a:r>
              <a:rPr lang="en-US" sz="2000"/>
              <a:t>metin</a:t>
            </a:r>
            <a:r>
              <a:rPr lang="en-US" sz="2000" dirty="0"/>
              <a:t> </a:t>
            </a:r>
            <a:r>
              <a:rPr lang="en-US" sz="2000"/>
              <a:t>depolamasına</a:t>
            </a:r>
            <a:r>
              <a:rPr lang="en-US" sz="2000" dirty="0"/>
              <a:t> </a:t>
            </a:r>
            <a:r>
              <a:rPr lang="en-US" sz="2000"/>
              <a:t>izin</a:t>
            </a:r>
            <a:r>
              <a:rPr lang="en-US" sz="2000" dirty="0"/>
              <a:t> </a:t>
            </a:r>
            <a:r>
              <a:rPr lang="en-US" sz="2000"/>
              <a:t>vermesidir</a:t>
            </a:r>
            <a:r>
              <a:rPr lang="en-US" sz="2000" dirty="0"/>
              <a:t>. </a:t>
            </a:r>
            <a:r>
              <a:rPr lang="en-US" sz="2000"/>
              <a:t>Karakter</a:t>
            </a:r>
            <a:r>
              <a:rPr lang="en-US" sz="2000" dirty="0"/>
              <a:t> </a:t>
            </a:r>
            <a:r>
              <a:rPr lang="en-US" sz="2000"/>
              <a:t>kodlama</a:t>
            </a:r>
            <a:r>
              <a:rPr lang="en-US" sz="2000" dirty="0"/>
              <a:t> </a:t>
            </a:r>
            <a:r>
              <a:rPr lang="en-US" sz="2000"/>
              <a:t>sistemiyle</a:t>
            </a:r>
            <a:r>
              <a:rPr lang="en-US" sz="2000" dirty="0"/>
              <a:t>, </a:t>
            </a:r>
            <a:r>
              <a:rPr lang="en-US" sz="2000"/>
              <a:t>sistemler</a:t>
            </a:r>
            <a:r>
              <a:rPr lang="en-US" sz="2000" dirty="0"/>
              <a:t> </a:t>
            </a:r>
            <a:r>
              <a:rPr lang="en-US" sz="2000"/>
              <a:t>sayıları</a:t>
            </a:r>
            <a:r>
              <a:rPr lang="en-US" sz="2000" dirty="0"/>
              <a:t> </a:t>
            </a:r>
            <a:r>
              <a:rPr lang="en-US" sz="2000"/>
              <a:t>bir</a:t>
            </a:r>
            <a:r>
              <a:rPr lang="en-US" sz="2000" dirty="0"/>
              <a:t> </a:t>
            </a:r>
            <a:r>
              <a:rPr lang="en-US" sz="2000"/>
              <a:t>harfe</a:t>
            </a:r>
            <a:r>
              <a:rPr lang="en-US" sz="2000" dirty="0"/>
              <a:t> </a:t>
            </a:r>
            <a:r>
              <a:rPr lang="en-US" sz="2000"/>
              <a:t>veya</a:t>
            </a:r>
            <a:r>
              <a:rPr lang="en-US" sz="2000" dirty="0"/>
              <a:t> </a:t>
            </a:r>
            <a:r>
              <a:rPr lang="en-US" sz="2000"/>
              <a:t>sembole</a:t>
            </a:r>
            <a:r>
              <a:rPr lang="en-US" sz="2000" dirty="0"/>
              <a:t> </a:t>
            </a:r>
            <a:r>
              <a:rPr lang="en-US" sz="2000"/>
              <a:t>çevirip</a:t>
            </a:r>
            <a:r>
              <a:rPr lang="en-US" sz="2000" dirty="0"/>
              <a:t> </a:t>
            </a:r>
            <a:r>
              <a:rPr lang="en-US" sz="2000"/>
              <a:t>hafızaya</a:t>
            </a:r>
            <a:r>
              <a:rPr lang="en-US" sz="2000" dirty="0"/>
              <a:t> </a:t>
            </a:r>
            <a:r>
              <a:rPr lang="en-US" sz="2000"/>
              <a:t>kaydedebilir</a:t>
            </a:r>
            <a:r>
              <a:rPr lang="en-US" sz="2000" dirty="0"/>
              <a: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5369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EA4E7A-BA2E-4596-9612-3638CC0CA8DC}"/>
              </a:ext>
            </a:extLst>
          </p:cNvPr>
          <p:cNvSpPr>
            <a:spLocks noGrp="1"/>
          </p:cNvSpPr>
          <p:nvPr>
            <p:ph type="title"/>
          </p:nvPr>
        </p:nvSpPr>
        <p:spPr>
          <a:xfrm>
            <a:off x="643467" y="321734"/>
            <a:ext cx="10905066" cy="1135737"/>
          </a:xfrm>
        </p:spPr>
        <p:txBody>
          <a:bodyPr>
            <a:normAutofit/>
          </a:bodyPr>
          <a:lstStyle/>
          <a:p>
            <a:r>
              <a:rPr lang="tr-TR" sz="3600"/>
              <a:t>Unicode</a:t>
            </a:r>
            <a:endParaRPr lang="en-US" sz="3600"/>
          </a:p>
        </p:txBody>
      </p:sp>
      <p:sp>
        <p:nvSpPr>
          <p:cNvPr id="3" name="Content Placeholder 2">
            <a:extLst>
              <a:ext uri="{FF2B5EF4-FFF2-40B4-BE49-F238E27FC236}">
                <a16:creationId xmlns:a16="http://schemas.microsoft.com/office/drawing/2014/main" id="{B42B8C40-392A-4E7E-8C0D-368CCF970E48}"/>
              </a:ext>
            </a:extLst>
          </p:cNvPr>
          <p:cNvSpPr>
            <a:spLocks noGrp="1"/>
          </p:cNvSpPr>
          <p:nvPr>
            <p:ph idx="1"/>
          </p:nvPr>
        </p:nvSpPr>
        <p:spPr>
          <a:xfrm>
            <a:off x="643467" y="1782981"/>
            <a:ext cx="10905066" cy="4393982"/>
          </a:xfrm>
        </p:spPr>
        <p:txBody>
          <a:bodyPr>
            <a:normAutofit/>
          </a:bodyPr>
          <a:lstStyle/>
          <a:p>
            <a:pPr fontAlgn="t"/>
            <a:r>
              <a:rPr lang="en-US" sz="2000" i="0" dirty="0">
                <a:effectLst/>
              </a:rPr>
              <a:t>Unicode, </a:t>
            </a:r>
            <a:r>
              <a:rPr lang="en-US" sz="2000" i="0">
                <a:effectLst/>
              </a:rPr>
              <a:t>dijital</a:t>
            </a:r>
            <a:r>
              <a:rPr lang="en-US" sz="2000" i="0" dirty="0">
                <a:effectLst/>
              </a:rPr>
              <a:t>, </a:t>
            </a:r>
            <a:r>
              <a:rPr lang="en-US" sz="2000" i="0">
                <a:effectLst/>
              </a:rPr>
              <a:t>ve</a:t>
            </a:r>
            <a:r>
              <a:rPr lang="en-US" sz="2000" i="0" dirty="0">
                <a:effectLst/>
              </a:rPr>
              <a:t> </a:t>
            </a:r>
            <a:r>
              <a:rPr lang="en-US" sz="2000" i="0">
                <a:effectLst/>
              </a:rPr>
              <a:t>geleneksel</a:t>
            </a:r>
            <a:r>
              <a:rPr lang="en-US" sz="2000" i="0" dirty="0">
                <a:effectLst/>
              </a:rPr>
              <a:t> </a:t>
            </a:r>
            <a:r>
              <a:rPr lang="en-US" sz="2000" i="0">
                <a:effectLst/>
              </a:rPr>
              <a:t>medyada</a:t>
            </a:r>
            <a:r>
              <a:rPr lang="en-US" sz="2000" i="0" dirty="0">
                <a:effectLst/>
              </a:rPr>
              <a:t> her </a:t>
            </a:r>
            <a:r>
              <a:rPr lang="en-US" sz="2000" i="0">
                <a:effectLst/>
              </a:rPr>
              <a:t>bir</a:t>
            </a:r>
            <a:r>
              <a:rPr lang="en-US" sz="2000" i="0" dirty="0">
                <a:effectLst/>
              </a:rPr>
              <a:t> </a:t>
            </a:r>
            <a:r>
              <a:rPr lang="en-US" sz="2000" i="0">
                <a:effectLst/>
              </a:rPr>
              <a:t>karakter</a:t>
            </a:r>
            <a:r>
              <a:rPr lang="en-US" sz="2000" i="0" dirty="0">
                <a:effectLst/>
              </a:rPr>
              <a:t> </a:t>
            </a:r>
            <a:r>
              <a:rPr lang="en-US" sz="2000" i="0">
                <a:effectLst/>
              </a:rPr>
              <a:t>ve</a:t>
            </a:r>
            <a:r>
              <a:rPr lang="en-US" sz="2000" i="0" dirty="0">
                <a:effectLst/>
              </a:rPr>
              <a:t> </a:t>
            </a:r>
            <a:r>
              <a:rPr lang="en-US" sz="2000" i="0">
                <a:effectLst/>
              </a:rPr>
              <a:t>sembolleri</a:t>
            </a:r>
            <a:r>
              <a:rPr lang="en-US" sz="2000" i="0" dirty="0">
                <a:effectLst/>
              </a:rPr>
              <a:t> </a:t>
            </a:r>
            <a:r>
              <a:rPr lang="en-US" sz="2000" i="0">
                <a:effectLst/>
              </a:rPr>
              <a:t>benzersiz</a:t>
            </a:r>
            <a:r>
              <a:rPr lang="en-US" sz="2000" i="0" dirty="0">
                <a:effectLst/>
              </a:rPr>
              <a:t> </a:t>
            </a:r>
            <a:r>
              <a:rPr lang="en-US" sz="2000" i="0">
                <a:effectLst/>
              </a:rPr>
              <a:t>bir</a:t>
            </a:r>
            <a:r>
              <a:rPr lang="en-US" sz="2000" i="0" dirty="0">
                <a:effectLst/>
              </a:rPr>
              <a:t> </a:t>
            </a:r>
            <a:r>
              <a:rPr lang="en-US" sz="2000" i="0">
                <a:effectLst/>
              </a:rPr>
              <a:t>rakam</a:t>
            </a:r>
            <a:r>
              <a:rPr lang="en-US" sz="2000" i="0" dirty="0">
                <a:effectLst/>
              </a:rPr>
              <a:t> </a:t>
            </a:r>
            <a:r>
              <a:rPr lang="en-US" sz="2000" i="0">
                <a:effectLst/>
              </a:rPr>
              <a:t>yardımıyla</a:t>
            </a:r>
            <a:r>
              <a:rPr lang="en-US" sz="2000" i="0" dirty="0">
                <a:effectLst/>
              </a:rPr>
              <a:t> </a:t>
            </a:r>
            <a:r>
              <a:rPr lang="en-US" sz="2000" i="0">
                <a:effectLst/>
              </a:rPr>
              <a:t>oluşturmak</a:t>
            </a:r>
            <a:r>
              <a:rPr lang="en-US" sz="2000" i="0" dirty="0">
                <a:effectLst/>
              </a:rPr>
              <a:t> </a:t>
            </a:r>
            <a:r>
              <a:rPr lang="en-US" sz="2000" i="0">
                <a:effectLst/>
              </a:rPr>
              <a:t>için</a:t>
            </a:r>
            <a:r>
              <a:rPr lang="en-US" sz="2000" i="0" dirty="0">
                <a:effectLst/>
              </a:rPr>
              <a:t> </a:t>
            </a:r>
            <a:r>
              <a:rPr lang="en-US" sz="2000" i="0">
                <a:effectLst/>
              </a:rPr>
              <a:t>geliştirilen</a:t>
            </a:r>
            <a:r>
              <a:rPr lang="en-US" sz="2000" i="0" dirty="0">
                <a:effectLst/>
              </a:rPr>
              <a:t> </a:t>
            </a:r>
            <a:r>
              <a:rPr lang="en-US" sz="2000" i="0">
                <a:effectLst/>
              </a:rPr>
              <a:t>bir</a:t>
            </a:r>
            <a:r>
              <a:rPr lang="en-US" sz="2000" i="0" dirty="0">
                <a:effectLst/>
              </a:rPr>
              <a:t> </a:t>
            </a:r>
            <a:r>
              <a:rPr lang="en-US" sz="2000" i="0">
                <a:effectLst/>
              </a:rPr>
              <a:t>metin</a:t>
            </a:r>
            <a:r>
              <a:rPr lang="en-US" sz="2000" i="0" dirty="0">
                <a:effectLst/>
              </a:rPr>
              <a:t> </a:t>
            </a:r>
            <a:r>
              <a:rPr lang="en-US" sz="2000" i="0">
                <a:effectLst/>
              </a:rPr>
              <a:t>standartıdır</a:t>
            </a:r>
            <a:r>
              <a:rPr lang="en-US" sz="2000" i="0" dirty="0">
                <a:effectLst/>
              </a:rPr>
              <a:t>. </a:t>
            </a:r>
            <a:r>
              <a:rPr lang="en-US" sz="2000" i="0">
                <a:effectLst/>
              </a:rPr>
              <a:t>Adı</a:t>
            </a:r>
            <a:r>
              <a:rPr lang="en-US" sz="2000" i="0" dirty="0">
                <a:effectLst/>
              </a:rPr>
              <a:t> “Universal” </a:t>
            </a:r>
            <a:r>
              <a:rPr lang="en-US" sz="2000" i="0">
                <a:effectLst/>
              </a:rPr>
              <a:t>ve</a:t>
            </a:r>
            <a:r>
              <a:rPr lang="en-US" sz="2000" i="0" dirty="0">
                <a:effectLst/>
              </a:rPr>
              <a:t> “Code” </a:t>
            </a:r>
            <a:r>
              <a:rPr lang="en-US" sz="2000" i="0">
                <a:effectLst/>
              </a:rPr>
              <a:t>kelimelerinin</a:t>
            </a:r>
            <a:r>
              <a:rPr lang="en-US" sz="2000" i="0" dirty="0">
                <a:effectLst/>
              </a:rPr>
              <a:t> </a:t>
            </a:r>
            <a:r>
              <a:rPr lang="en-US" sz="2000" i="0">
                <a:effectLst/>
              </a:rPr>
              <a:t>bir</a:t>
            </a:r>
            <a:r>
              <a:rPr lang="en-US" sz="2000" i="0" dirty="0">
                <a:effectLst/>
              </a:rPr>
              <a:t> </a:t>
            </a:r>
            <a:r>
              <a:rPr lang="en-US" sz="2000" i="0">
                <a:effectLst/>
              </a:rPr>
              <a:t>araya</a:t>
            </a:r>
            <a:r>
              <a:rPr lang="en-US" sz="2000" i="0" dirty="0">
                <a:effectLst/>
              </a:rPr>
              <a:t> </a:t>
            </a:r>
            <a:r>
              <a:rPr lang="en-US" sz="2000" i="0">
                <a:effectLst/>
              </a:rPr>
              <a:t>getirilmesiyle</a:t>
            </a:r>
            <a:r>
              <a:rPr lang="en-US" sz="2000" i="0" dirty="0">
                <a:effectLst/>
              </a:rPr>
              <a:t> </a:t>
            </a:r>
            <a:r>
              <a:rPr lang="en-US" sz="2000" i="0">
                <a:effectLst/>
              </a:rPr>
              <a:t>oluşan</a:t>
            </a:r>
            <a:r>
              <a:rPr lang="en-US" sz="2000" i="0" dirty="0">
                <a:effectLst/>
              </a:rPr>
              <a:t> Unicode, </a:t>
            </a:r>
            <a:r>
              <a:rPr lang="en-US" sz="2000" i="0">
                <a:effectLst/>
              </a:rPr>
              <a:t>standartı</a:t>
            </a:r>
            <a:r>
              <a:rPr lang="en-US" sz="2000" i="0" dirty="0">
                <a:effectLst/>
              </a:rPr>
              <a:t> 1980’li </a:t>
            </a:r>
            <a:r>
              <a:rPr lang="en-US" sz="2000" i="0">
                <a:effectLst/>
              </a:rPr>
              <a:t>yıllarda</a:t>
            </a:r>
            <a:r>
              <a:rPr lang="en-US" sz="2000" i="0" dirty="0">
                <a:effectLst/>
              </a:rPr>
              <a:t> </a:t>
            </a:r>
            <a:r>
              <a:rPr lang="en-US" sz="2000" i="0">
                <a:effectLst/>
              </a:rPr>
              <a:t>geliştirilmiştir</a:t>
            </a:r>
            <a:r>
              <a:rPr lang="en-US" sz="2000" i="0" dirty="0">
                <a:effectLst/>
              </a:rPr>
              <a:t>. </a:t>
            </a:r>
            <a:r>
              <a:rPr lang="en-US" sz="2000" i="0">
                <a:effectLst/>
              </a:rPr>
              <a:t>Unicode’un</a:t>
            </a:r>
            <a:r>
              <a:rPr lang="en-US" sz="2000" i="0" dirty="0">
                <a:effectLst/>
              </a:rPr>
              <a:t> </a:t>
            </a:r>
            <a:r>
              <a:rPr lang="en-US" sz="2000" i="0">
                <a:effectLst/>
              </a:rPr>
              <a:t>geliştirilmesinin</a:t>
            </a:r>
            <a:r>
              <a:rPr lang="en-US" sz="2000" i="0" dirty="0">
                <a:effectLst/>
              </a:rPr>
              <a:t> </a:t>
            </a:r>
            <a:r>
              <a:rPr lang="en-US" sz="2000" i="0">
                <a:effectLst/>
              </a:rPr>
              <a:t>arında</a:t>
            </a:r>
            <a:r>
              <a:rPr lang="en-US" sz="2000" i="0" dirty="0">
                <a:effectLst/>
              </a:rPr>
              <a:t> </a:t>
            </a:r>
            <a:r>
              <a:rPr lang="en-US" sz="2000" i="0">
                <a:effectLst/>
              </a:rPr>
              <a:t>yatan</a:t>
            </a:r>
            <a:r>
              <a:rPr lang="en-US" sz="2000" i="0" dirty="0">
                <a:effectLst/>
              </a:rPr>
              <a:t> </a:t>
            </a:r>
            <a:r>
              <a:rPr lang="en-US" sz="2000" i="0">
                <a:effectLst/>
              </a:rPr>
              <a:t>temel</a:t>
            </a:r>
            <a:r>
              <a:rPr lang="en-US" sz="2000" i="0" dirty="0">
                <a:effectLst/>
              </a:rPr>
              <a:t> </a:t>
            </a:r>
            <a:r>
              <a:rPr lang="en-US" sz="2000" i="0">
                <a:effectLst/>
              </a:rPr>
              <a:t>neden</a:t>
            </a:r>
            <a:r>
              <a:rPr lang="en-US" sz="2000" i="0" dirty="0">
                <a:effectLst/>
              </a:rPr>
              <a:t> ASCII, (American </a:t>
            </a:r>
            <a:r>
              <a:rPr lang="en-US" sz="2000" i="0">
                <a:effectLst/>
              </a:rPr>
              <a:t>Standart</a:t>
            </a:r>
            <a:r>
              <a:rPr lang="en-US" sz="2000" i="0" dirty="0">
                <a:effectLst/>
              </a:rPr>
              <a:t> Code, for Information Interchange) </a:t>
            </a:r>
            <a:r>
              <a:rPr lang="en-US" sz="2000" i="0">
                <a:effectLst/>
              </a:rPr>
              <a:t>karakter</a:t>
            </a:r>
            <a:r>
              <a:rPr lang="en-US" sz="2000" i="0" dirty="0">
                <a:effectLst/>
              </a:rPr>
              <a:t> </a:t>
            </a:r>
            <a:r>
              <a:rPr lang="en-US" sz="2000" i="0">
                <a:effectLst/>
              </a:rPr>
              <a:t>kodlamasının</a:t>
            </a:r>
            <a:r>
              <a:rPr lang="en-US" sz="2000" i="0" dirty="0">
                <a:effectLst/>
              </a:rPr>
              <a:t> </a:t>
            </a:r>
            <a:r>
              <a:rPr lang="en-US" sz="2000" i="0">
                <a:effectLst/>
              </a:rPr>
              <a:t>daha</a:t>
            </a:r>
            <a:r>
              <a:rPr lang="en-US" sz="2000" i="0" dirty="0">
                <a:effectLst/>
              </a:rPr>
              <a:t> </a:t>
            </a:r>
            <a:r>
              <a:rPr lang="en-US" sz="2000" i="0">
                <a:effectLst/>
              </a:rPr>
              <a:t>gelişmiş</a:t>
            </a:r>
            <a:r>
              <a:rPr lang="en-US" sz="2000" i="0" dirty="0">
                <a:effectLst/>
              </a:rPr>
              <a:t> </a:t>
            </a:r>
            <a:r>
              <a:rPr lang="en-US" sz="2000" i="0">
                <a:effectLst/>
              </a:rPr>
              <a:t>ve</a:t>
            </a:r>
            <a:r>
              <a:rPr lang="en-US" sz="2000" i="0" dirty="0">
                <a:effectLst/>
              </a:rPr>
              <a:t> </a:t>
            </a:r>
            <a:r>
              <a:rPr lang="en-US" sz="2000" i="0">
                <a:effectLst/>
              </a:rPr>
              <a:t>stratejik</a:t>
            </a:r>
            <a:r>
              <a:rPr lang="en-US" sz="2000" i="0" dirty="0">
                <a:effectLst/>
              </a:rPr>
              <a:t> </a:t>
            </a:r>
            <a:r>
              <a:rPr lang="en-US" sz="2000" i="0">
                <a:effectLst/>
              </a:rPr>
              <a:t>bir</a:t>
            </a:r>
            <a:r>
              <a:rPr lang="en-US" sz="2000" i="0" dirty="0">
                <a:effectLst/>
              </a:rPr>
              <a:t> </a:t>
            </a:r>
            <a:r>
              <a:rPr lang="en-US" sz="2000" i="0">
                <a:effectLst/>
              </a:rPr>
              <a:t>sürümünün</a:t>
            </a:r>
            <a:r>
              <a:rPr lang="en-US" sz="2000" i="0" dirty="0">
                <a:effectLst/>
              </a:rPr>
              <a:t> </a:t>
            </a:r>
            <a:r>
              <a:rPr lang="en-US" sz="2000" i="0">
                <a:effectLst/>
              </a:rPr>
              <a:t>oluşturulabilmesidir</a:t>
            </a:r>
            <a:r>
              <a:rPr lang="en-US" sz="2000" i="0" dirty="0">
                <a:effectLst/>
              </a:rPr>
              <a:t>.</a:t>
            </a:r>
            <a:endParaRPr lang="en-US" sz="2000" i="0">
              <a:effectLst/>
            </a:endParaRPr>
          </a:p>
          <a:p>
            <a:pPr fontAlgn="t"/>
            <a:endParaRPr lang="en-US" sz="2000" i="0">
              <a:effectLst/>
            </a:endParaRPr>
          </a:p>
          <a:p>
            <a:pPr fontAlgn="t"/>
            <a:r>
              <a:rPr lang="en-US" sz="2000" i="0" dirty="0">
                <a:effectLst/>
              </a:rPr>
              <a:t>ASCII </a:t>
            </a:r>
            <a:r>
              <a:rPr lang="en-US" sz="2000" i="0">
                <a:effectLst/>
              </a:rPr>
              <a:t>karakterler</a:t>
            </a:r>
            <a:r>
              <a:rPr lang="en-US" sz="2000" i="0" dirty="0">
                <a:effectLst/>
              </a:rPr>
              <a:t> </a:t>
            </a:r>
            <a:r>
              <a:rPr lang="en-US" sz="2000" i="0">
                <a:effectLst/>
              </a:rPr>
              <a:t>sadece</a:t>
            </a:r>
            <a:r>
              <a:rPr lang="en-US" sz="2000" i="0" dirty="0">
                <a:effectLst/>
              </a:rPr>
              <a:t> </a:t>
            </a:r>
            <a:r>
              <a:rPr lang="en-US" sz="2000" i="0">
                <a:effectLst/>
              </a:rPr>
              <a:t>İngilizce</a:t>
            </a:r>
            <a:r>
              <a:rPr lang="en-US" sz="2000" i="0" dirty="0">
                <a:effectLst/>
              </a:rPr>
              <a:t> </a:t>
            </a:r>
            <a:r>
              <a:rPr lang="en-US" sz="2000" i="0">
                <a:effectLst/>
              </a:rPr>
              <a:t>üzerinde</a:t>
            </a:r>
            <a:r>
              <a:rPr lang="en-US" sz="2000" i="0" dirty="0">
                <a:effectLst/>
              </a:rPr>
              <a:t> </a:t>
            </a:r>
            <a:r>
              <a:rPr lang="en-US" sz="2000" i="0">
                <a:effectLst/>
              </a:rPr>
              <a:t>etkili</a:t>
            </a:r>
            <a:r>
              <a:rPr lang="en-US" sz="2000" i="0" dirty="0">
                <a:effectLst/>
              </a:rPr>
              <a:t> </a:t>
            </a:r>
            <a:r>
              <a:rPr lang="en-US" sz="2000" i="0">
                <a:effectLst/>
              </a:rPr>
              <a:t>olurken</a:t>
            </a:r>
            <a:r>
              <a:rPr lang="en-US" sz="2000" i="0" dirty="0">
                <a:effectLst/>
              </a:rPr>
              <a:t>, Unicode </a:t>
            </a:r>
            <a:r>
              <a:rPr lang="en-US" sz="2000" i="0">
                <a:effectLst/>
              </a:rPr>
              <a:t>tamamen</a:t>
            </a:r>
            <a:r>
              <a:rPr lang="en-US" sz="2000" i="0" dirty="0">
                <a:effectLst/>
              </a:rPr>
              <a:t> </a:t>
            </a:r>
            <a:r>
              <a:rPr lang="en-US" sz="2000" i="0">
                <a:effectLst/>
              </a:rPr>
              <a:t>evrenseldir</a:t>
            </a:r>
            <a:r>
              <a:rPr lang="en-US" sz="2000" i="0" dirty="0">
                <a:effectLst/>
              </a:rPr>
              <a:t>. </a:t>
            </a:r>
            <a:r>
              <a:rPr lang="en-US" sz="2000" i="0">
                <a:effectLst/>
              </a:rPr>
              <a:t>Unicode’un</a:t>
            </a:r>
            <a:r>
              <a:rPr lang="en-US" sz="2000" i="0" dirty="0">
                <a:effectLst/>
              </a:rPr>
              <a:t> </a:t>
            </a:r>
            <a:r>
              <a:rPr lang="en-US" sz="2000" i="0">
                <a:effectLst/>
              </a:rPr>
              <a:t>farklı</a:t>
            </a:r>
            <a:r>
              <a:rPr lang="en-US" sz="2000" i="0" dirty="0">
                <a:effectLst/>
              </a:rPr>
              <a:t> </a:t>
            </a:r>
            <a:r>
              <a:rPr lang="en-US" sz="2000" i="0">
                <a:effectLst/>
              </a:rPr>
              <a:t>sürümleri</a:t>
            </a:r>
            <a:r>
              <a:rPr lang="en-US" sz="2000" i="0" dirty="0">
                <a:effectLst/>
              </a:rPr>
              <a:t> </a:t>
            </a:r>
            <a:r>
              <a:rPr lang="en-US" sz="2000" i="0">
                <a:effectLst/>
              </a:rPr>
              <a:t>sayesinde</a:t>
            </a:r>
            <a:r>
              <a:rPr lang="en-US" sz="2000" i="0" dirty="0">
                <a:effectLst/>
              </a:rPr>
              <a:t> </a:t>
            </a:r>
            <a:r>
              <a:rPr lang="en-US" sz="2000" i="0">
                <a:effectLst/>
              </a:rPr>
              <a:t>İbranice</a:t>
            </a:r>
            <a:r>
              <a:rPr lang="en-US" sz="2000" i="0" dirty="0">
                <a:effectLst/>
              </a:rPr>
              <a:t> </a:t>
            </a:r>
            <a:r>
              <a:rPr lang="en-US" sz="2000" i="0">
                <a:effectLst/>
              </a:rPr>
              <a:t>ve</a:t>
            </a:r>
            <a:r>
              <a:rPr lang="en-US" sz="2000" i="0" dirty="0">
                <a:effectLst/>
              </a:rPr>
              <a:t> </a:t>
            </a:r>
            <a:r>
              <a:rPr lang="en-US" sz="2000" i="0">
                <a:effectLst/>
              </a:rPr>
              <a:t>Arapça</a:t>
            </a:r>
            <a:r>
              <a:rPr lang="en-US" sz="2000" i="0" dirty="0">
                <a:effectLst/>
              </a:rPr>
              <a:t> </a:t>
            </a:r>
            <a:r>
              <a:rPr lang="en-US" sz="2000" i="0">
                <a:effectLst/>
              </a:rPr>
              <a:t>gibi</a:t>
            </a:r>
            <a:r>
              <a:rPr lang="en-US" sz="2000" i="0" dirty="0">
                <a:effectLst/>
              </a:rPr>
              <a:t> </a:t>
            </a:r>
            <a:r>
              <a:rPr lang="en-US" sz="2000" i="0">
                <a:effectLst/>
              </a:rPr>
              <a:t>kompleks</a:t>
            </a:r>
            <a:r>
              <a:rPr lang="en-US" sz="2000" i="0" dirty="0">
                <a:effectLst/>
              </a:rPr>
              <a:t> </a:t>
            </a:r>
            <a:r>
              <a:rPr lang="en-US" sz="2000" i="0">
                <a:effectLst/>
              </a:rPr>
              <a:t>diller</a:t>
            </a:r>
            <a:r>
              <a:rPr lang="en-US" sz="2000" i="0" dirty="0">
                <a:effectLst/>
              </a:rPr>
              <a:t> </a:t>
            </a:r>
            <a:r>
              <a:rPr lang="en-US" sz="2000" i="0">
                <a:effectLst/>
              </a:rPr>
              <a:t>başta</a:t>
            </a:r>
            <a:r>
              <a:rPr lang="en-US" sz="2000" i="0" dirty="0">
                <a:effectLst/>
              </a:rPr>
              <a:t> </a:t>
            </a:r>
            <a:r>
              <a:rPr lang="en-US" sz="2000" i="0">
                <a:effectLst/>
              </a:rPr>
              <a:t>olmak</a:t>
            </a:r>
            <a:r>
              <a:rPr lang="en-US" sz="2000" i="0" dirty="0">
                <a:effectLst/>
              </a:rPr>
              <a:t> </a:t>
            </a:r>
            <a:r>
              <a:rPr lang="en-US" sz="2000" i="0">
                <a:effectLst/>
              </a:rPr>
              <a:t>üzere</a:t>
            </a:r>
            <a:r>
              <a:rPr lang="en-US" sz="2000" i="0" dirty="0">
                <a:effectLst/>
              </a:rPr>
              <a:t> </a:t>
            </a:r>
            <a:r>
              <a:rPr lang="en-US" sz="2000" i="0">
                <a:effectLst/>
              </a:rPr>
              <a:t>Çince</a:t>
            </a:r>
            <a:r>
              <a:rPr lang="en-US" sz="2000" i="0" dirty="0">
                <a:effectLst/>
              </a:rPr>
              <a:t> </a:t>
            </a:r>
            <a:r>
              <a:rPr lang="en-US" sz="2000" i="0">
                <a:effectLst/>
              </a:rPr>
              <a:t>gibi</a:t>
            </a:r>
            <a:r>
              <a:rPr lang="en-US" sz="2000" i="0" dirty="0">
                <a:effectLst/>
              </a:rPr>
              <a:t> </a:t>
            </a:r>
            <a:r>
              <a:rPr lang="en-US" sz="2000" i="0">
                <a:effectLst/>
              </a:rPr>
              <a:t>karmaşık</a:t>
            </a:r>
            <a:r>
              <a:rPr lang="en-US" sz="2000" i="0" dirty="0">
                <a:effectLst/>
              </a:rPr>
              <a:t> </a:t>
            </a:r>
            <a:r>
              <a:rPr lang="en-US" sz="2000" i="0">
                <a:effectLst/>
              </a:rPr>
              <a:t>diller</a:t>
            </a:r>
            <a:r>
              <a:rPr lang="en-US" sz="2000" i="0" dirty="0">
                <a:effectLst/>
              </a:rPr>
              <a:t> </a:t>
            </a:r>
            <a:r>
              <a:rPr lang="en-US" sz="2000" i="0">
                <a:effectLst/>
              </a:rPr>
              <a:t>kolayca</a:t>
            </a:r>
            <a:r>
              <a:rPr lang="en-US" sz="2000" i="0" dirty="0">
                <a:effectLst/>
              </a:rPr>
              <a:t> </a:t>
            </a:r>
            <a:r>
              <a:rPr lang="en-US" sz="2000" i="0">
                <a:effectLst/>
              </a:rPr>
              <a:t>dijital</a:t>
            </a:r>
            <a:r>
              <a:rPr lang="en-US" sz="2000" i="0" dirty="0">
                <a:effectLst/>
              </a:rPr>
              <a:t> </a:t>
            </a:r>
            <a:r>
              <a:rPr lang="en-US" sz="2000" i="0">
                <a:effectLst/>
              </a:rPr>
              <a:t>ortamlara</a:t>
            </a:r>
            <a:r>
              <a:rPr lang="en-US" sz="2000" i="0" dirty="0">
                <a:effectLst/>
              </a:rPr>
              <a:t> </a:t>
            </a:r>
            <a:r>
              <a:rPr lang="en-US" sz="2000" i="0">
                <a:effectLst/>
              </a:rPr>
              <a:t>aktarılabilmektedir</a:t>
            </a:r>
            <a:r>
              <a:rPr lang="en-US" sz="2000" i="0" dirty="0">
                <a:effectLst/>
              </a:rPr>
              <a:t>. </a:t>
            </a:r>
            <a:r>
              <a:rPr lang="en-US" sz="2000" i="0">
                <a:effectLst/>
              </a:rPr>
              <a:t>Yalnızca</a:t>
            </a:r>
            <a:r>
              <a:rPr lang="en-US" sz="2000" i="0" dirty="0">
                <a:effectLst/>
              </a:rPr>
              <a:t> </a:t>
            </a:r>
            <a:r>
              <a:rPr lang="en-US" sz="2000" i="0">
                <a:effectLst/>
              </a:rPr>
              <a:t>diller</a:t>
            </a:r>
            <a:r>
              <a:rPr lang="en-US" sz="2000" i="0" dirty="0">
                <a:effectLst/>
              </a:rPr>
              <a:t> </a:t>
            </a:r>
            <a:r>
              <a:rPr lang="en-US" sz="2000" i="0">
                <a:effectLst/>
              </a:rPr>
              <a:t>değil</a:t>
            </a:r>
            <a:r>
              <a:rPr lang="en-US" sz="2000" i="0" dirty="0">
                <a:effectLst/>
              </a:rPr>
              <a:t>, Unicode </a:t>
            </a:r>
            <a:r>
              <a:rPr lang="en-US" sz="2000" i="0">
                <a:effectLst/>
              </a:rPr>
              <a:t>kodlaması</a:t>
            </a:r>
            <a:r>
              <a:rPr lang="en-US" sz="2000" i="0" dirty="0">
                <a:effectLst/>
              </a:rPr>
              <a:t> </a:t>
            </a:r>
            <a:r>
              <a:rPr lang="en-US" sz="2000" i="0">
                <a:effectLst/>
              </a:rPr>
              <a:t>sayesinde</a:t>
            </a:r>
            <a:r>
              <a:rPr lang="en-US" sz="2000" i="0" dirty="0">
                <a:effectLst/>
              </a:rPr>
              <a:t> </a:t>
            </a:r>
            <a:r>
              <a:rPr lang="en-US" sz="2000" i="0">
                <a:effectLst/>
              </a:rPr>
              <a:t>karmaşık</a:t>
            </a:r>
            <a:r>
              <a:rPr lang="en-US" sz="2000" i="0" dirty="0">
                <a:effectLst/>
              </a:rPr>
              <a:t> </a:t>
            </a:r>
            <a:r>
              <a:rPr lang="en-US" sz="2000" i="0">
                <a:effectLst/>
              </a:rPr>
              <a:t>semboller</a:t>
            </a:r>
            <a:r>
              <a:rPr lang="en-US" sz="2000" i="0" dirty="0">
                <a:effectLst/>
              </a:rPr>
              <a:t> </a:t>
            </a:r>
            <a:r>
              <a:rPr lang="en-US" sz="2000" i="0">
                <a:effectLst/>
              </a:rPr>
              <a:t>ve</a:t>
            </a:r>
            <a:r>
              <a:rPr lang="en-US" sz="2000" i="0" dirty="0">
                <a:effectLst/>
              </a:rPr>
              <a:t> </a:t>
            </a:r>
            <a:r>
              <a:rPr lang="en-US" sz="2000" i="0">
                <a:effectLst/>
              </a:rPr>
              <a:t>karakterler</a:t>
            </a:r>
            <a:r>
              <a:rPr lang="en-US" sz="2000" i="0" dirty="0">
                <a:effectLst/>
              </a:rPr>
              <a:t> </a:t>
            </a:r>
            <a:r>
              <a:rPr lang="en-US" sz="2000" i="0">
                <a:effectLst/>
              </a:rPr>
              <a:t>kolayca</a:t>
            </a:r>
            <a:r>
              <a:rPr lang="en-US" sz="2000" i="0" dirty="0">
                <a:effectLst/>
              </a:rPr>
              <a:t> </a:t>
            </a:r>
            <a:r>
              <a:rPr lang="en-US" sz="2000" i="0">
                <a:effectLst/>
              </a:rPr>
              <a:t>meydana</a:t>
            </a:r>
            <a:r>
              <a:rPr lang="en-US" sz="2000" i="0" dirty="0">
                <a:effectLst/>
              </a:rPr>
              <a:t> </a:t>
            </a:r>
            <a:r>
              <a:rPr lang="en-US" sz="2000" i="0">
                <a:effectLst/>
              </a:rPr>
              <a:t>getirilebilirler</a:t>
            </a:r>
            <a:r>
              <a:rPr lang="en-US" sz="2000" i="0" dirty="0">
                <a:effectLst/>
              </a:rPr>
              <a:t>.</a:t>
            </a: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42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AA027E-3338-4594-96C2-D17207CAA1EA}"/>
              </a:ext>
            </a:extLst>
          </p:cNvPr>
          <p:cNvSpPr>
            <a:spLocks noGrp="1"/>
          </p:cNvSpPr>
          <p:nvPr>
            <p:ph type="title"/>
          </p:nvPr>
        </p:nvSpPr>
        <p:spPr>
          <a:xfrm>
            <a:off x="643467" y="321734"/>
            <a:ext cx="10905066" cy="1135737"/>
          </a:xfrm>
        </p:spPr>
        <p:txBody>
          <a:bodyPr>
            <a:normAutofit/>
          </a:bodyPr>
          <a:lstStyle/>
          <a:p>
            <a:r>
              <a:rPr lang="en-US" sz="3600" i="0">
                <a:effectLst/>
                <a:latin typeface="Roboto" panose="02000000000000000000" pitchFamily="2" charset="0"/>
              </a:rPr>
              <a:t>Unicode ile ASCII Farkları</a:t>
            </a:r>
            <a:endParaRPr lang="en-US" sz="3600"/>
          </a:p>
        </p:txBody>
      </p:sp>
      <p:sp>
        <p:nvSpPr>
          <p:cNvPr id="3" name="Content Placeholder 2">
            <a:extLst>
              <a:ext uri="{FF2B5EF4-FFF2-40B4-BE49-F238E27FC236}">
                <a16:creationId xmlns:a16="http://schemas.microsoft.com/office/drawing/2014/main" id="{46430BBD-B189-4BE5-B77D-39FDA6B2EF77}"/>
              </a:ext>
            </a:extLst>
          </p:cNvPr>
          <p:cNvSpPr>
            <a:spLocks noGrp="1"/>
          </p:cNvSpPr>
          <p:nvPr>
            <p:ph idx="1"/>
          </p:nvPr>
        </p:nvSpPr>
        <p:spPr>
          <a:xfrm>
            <a:off x="643467" y="1782981"/>
            <a:ext cx="10905066" cy="4393982"/>
          </a:xfrm>
        </p:spPr>
        <p:txBody>
          <a:bodyPr>
            <a:normAutofit/>
          </a:bodyPr>
          <a:lstStyle/>
          <a:p>
            <a:pPr fontAlgn="t">
              <a:buFont typeface="Arial" panose="020B0604020202020204" pitchFamily="34" charset="0"/>
              <a:buChar char="•"/>
            </a:pPr>
            <a:r>
              <a:rPr lang="en-US" sz="2000" i="0">
                <a:effectLst/>
                <a:latin typeface="Roboto" panose="02000000000000000000" pitchFamily="2" charset="0"/>
              </a:rPr>
              <a:t>ASCII yalnızca Latin alfabesi için kullanılabilir ve Latin alfabelerinde bile çoğu zaman yeteri kadar verimli değildir. Unicode ise evrensel olarak tüm dillerin kullanımına uygun şekilde tasarlanmıştır.</a:t>
            </a:r>
          </a:p>
          <a:p>
            <a:pPr fontAlgn="t">
              <a:buFont typeface="Arial" panose="020B0604020202020204" pitchFamily="34" charset="0"/>
              <a:buChar char="•"/>
            </a:pPr>
            <a:r>
              <a:rPr lang="en-US" sz="2000" i="0">
                <a:effectLst/>
                <a:latin typeface="Roboto" panose="02000000000000000000" pitchFamily="2" charset="0"/>
              </a:rPr>
              <a:t>ASCII’nin kullanımına 1963 yılında başlanırken ASCII’nin yerini alan Unicode’un geliştirilmesine 1980 yılında başlanmıştır.</a:t>
            </a:r>
          </a:p>
          <a:p>
            <a:pPr fontAlgn="t">
              <a:buFont typeface="Arial" panose="020B0604020202020204" pitchFamily="34" charset="0"/>
              <a:buChar char="•"/>
            </a:pPr>
            <a:r>
              <a:rPr lang="en-US" sz="2000" i="0">
                <a:effectLst/>
                <a:latin typeface="Roboto" panose="02000000000000000000" pitchFamily="2" charset="0"/>
              </a:rPr>
              <a:t>Unicode hala Unicode Konsoriyum’u tarafından kar amacı gütmeden geliştirilmeye devam edilmektedir. ASCII’nin geliştirilmesi yıllar önce durdurulmuştur.</a:t>
            </a:r>
          </a:p>
          <a:p>
            <a:pPr fontAlgn="t">
              <a:buFont typeface="Arial" panose="020B0604020202020204" pitchFamily="34" charset="0"/>
              <a:buChar char="•"/>
            </a:pPr>
            <a:r>
              <a:rPr lang="en-US" sz="2000" i="0">
                <a:effectLst/>
                <a:latin typeface="Roboto" panose="02000000000000000000" pitchFamily="2" charset="0"/>
              </a:rPr>
              <a:t>Unicode’un geliştirilmesinin amacı evrensel olması ve platformlar arası yaşanan karmaşaların ortadan kaldırılmasıdır.</a:t>
            </a:r>
          </a:p>
          <a:p>
            <a:pPr fontAlgn="t">
              <a:buFont typeface="Arial" panose="020B0604020202020204" pitchFamily="34" charset="0"/>
              <a:buChar char="•"/>
            </a:pPr>
            <a:r>
              <a:rPr lang="en-US" sz="2000" i="0">
                <a:effectLst/>
                <a:latin typeface="Roboto" panose="02000000000000000000" pitchFamily="2" charset="0"/>
              </a:rPr>
              <a:t>ASCII tam olarak bir standart değilken Unicode tüm dünyada kabül görmeyi başaran bir standarttır.</a:t>
            </a: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118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BD6E69-CDAB-4606-871C-F11AD35DF56E}"/>
              </a:ext>
            </a:extLst>
          </p:cNvPr>
          <p:cNvSpPr>
            <a:spLocks noGrp="1"/>
          </p:cNvSpPr>
          <p:nvPr>
            <p:ph type="title"/>
          </p:nvPr>
        </p:nvSpPr>
        <p:spPr>
          <a:xfrm>
            <a:off x="643467" y="321734"/>
            <a:ext cx="10905066" cy="1135737"/>
          </a:xfrm>
        </p:spPr>
        <p:txBody>
          <a:bodyPr>
            <a:normAutofit/>
          </a:bodyPr>
          <a:lstStyle/>
          <a:p>
            <a:pPr fontAlgn="base"/>
            <a:r>
              <a:rPr lang="en-US" sz="3600" i="0" dirty="0">
                <a:effectLst/>
                <a:latin typeface="arial" panose="020B0604020202020204" pitchFamily="34" charset="0"/>
              </a:rPr>
              <a:t>JAR (Java Archive)</a:t>
            </a:r>
            <a:endParaRPr lang="en-US" sz="3600" i="0" dirty="0">
              <a:effectLst/>
              <a:latin typeface="Merriweather" panose="020B0604020202020204" pitchFamily="2" charset="0"/>
            </a:endParaRPr>
          </a:p>
        </p:txBody>
      </p:sp>
      <p:sp>
        <p:nvSpPr>
          <p:cNvPr id="3" name="Content Placeholder 2">
            <a:extLst>
              <a:ext uri="{FF2B5EF4-FFF2-40B4-BE49-F238E27FC236}">
                <a16:creationId xmlns:a16="http://schemas.microsoft.com/office/drawing/2014/main" id="{0DCC8B59-8B9D-4358-866D-7DB3E978D2A0}"/>
              </a:ext>
            </a:extLst>
          </p:cNvPr>
          <p:cNvSpPr>
            <a:spLocks noGrp="1"/>
          </p:cNvSpPr>
          <p:nvPr>
            <p:ph idx="1"/>
          </p:nvPr>
        </p:nvSpPr>
        <p:spPr>
          <a:xfrm>
            <a:off x="643467" y="1782981"/>
            <a:ext cx="10905066" cy="4393982"/>
          </a:xfrm>
        </p:spPr>
        <p:txBody>
          <a:bodyPr>
            <a:normAutofit/>
          </a:bodyPr>
          <a:lstStyle/>
          <a:p>
            <a:r>
              <a:rPr lang="en-US" sz="2000" b="0" i="0" dirty="0">
                <a:effectLst/>
                <a:latin typeface="arial" panose="020B0604020202020204" pitchFamily="34" charset="0"/>
              </a:rPr>
              <a:t>JAR, Java </a:t>
            </a:r>
            <a:r>
              <a:rPr lang="en-US" sz="2000" b="0" i="0" dirty="0" err="1">
                <a:effectLst/>
                <a:latin typeface="arial" panose="020B0604020202020204" pitchFamily="34" charset="0"/>
              </a:rPr>
              <a:t>Archive’nin</a:t>
            </a:r>
            <a:r>
              <a:rPr lang="en-US" sz="2000" b="0" i="0" dirty="0">
                <a:effectLst/>
                <a:latin typeface="arial" panose="020B0604020202020204" pitchFamily="34" charset="0"/>
              </a:rPr>
              <a:t> </a:t>
            </a:r>
            <a:r>
              <a:rPr lang="en-US" sz="2000" b="0" i="0" dirty="0" err="1">
                <a:effectLst/>
                <a:latin typeface="arial" panose="020B0604020202020204" pitchFamily="34" charset="0"/>
              </a:rPr>
              <a:t>kısaltmasıdır</a:t>
            </a:r>
            <a:r>
              <a:rPr lang="en-US" sz="2000" b="0" i="0" dirty="0">
                <a:effectLst/>
                <a:latin typeface="arial" panose="020B0604020202020204" pitchFamily="34" charset="0"/>
              </a:rPr>
              <a:t>. </a:t>
            </a:r>
            <a:r>
              <a:rPr lang="en-US" sz="2000" b="0" i="0" dirty="0" err="1">
                <a:effectLst/>
                <a:latin typeface="arial" panose="020B0604020202020204" pitchFamily="34" charset="0"/>
              </a:rPr>
              <a:t>Popüler</a:t>
            </a:r>
            <a:r>
              <a:rPr lang="en-US" sz="2000" b="0" i="0" dirty="0">
                <a:effectLst/>
                <a:latin typeface="arial" panose="020B0604020202020204" pitchFamily="34" charset="0"/>
              </a:rPr>
              <a:t> ZIP </a:t>
            </a:r>
            <a:r>
              <a:rPr lang="en-US" sz="2000" b="0" i="0" dirty="0" err="1">
                <a:effectLst/>
                <a:latin typeface="arial" panose="020B0604020202020204" pitchFamily="34" charset="0"/>
              </a:rPr>
              <a:t>dosya</a:t>
            </a:r>
            <a:r>
              <a:rPr lang="en-US" sz="2000" b="0" i="0" dirty="0">
                <a:effectLst/>
                <a:latin typeface="arial" panose="020B0604020202020204" pitchFamily="34" charset="0"/>
              </a:rPr>
              <a:t> </a:t>
            </a:r>
            <a:r>
              <a:rPr lang="en-US" sz="2000" b="0" i="0" dirty="0" err="1">
                <a:effectLst/>
                <a:latin typeface="arial" panose="020B0604020202020204" pitchFamily="34" charset="0"/>
              </a:rPr>
              <a:t>formatına</a:t>
            </a:r>
            <a:r>
              <a:rPr lang="en-US" sz="2000" b="0" i="0" dirty="0">
                <a:effectLst/>
                <a:latin typeface="arial" panose="020B0604020202020204" pitchFamily="34" charset="0"/>
              </a:rPr>
              <a:t> </a:t>
            </a:r>
            <a:r>
              <a:rPr lang="en-US" sz="2000" b="0" i="0" dirty="0" err="1">
                <a:effectLst/>
                <a:latin typeface="arial" panose="020B0604020202020204" pitchFamily="34" charset="0"/>
              </a:rPr>
              <a:t>dayanan</a:t>
            </a:r>
            <a:r>
              <a:rPr lang="en-US" sz="2000" b="0" i="0" dirty="0">
                <a:effectLst/>
                <a:latin typeface="arial" panose="020B0604020202020204" pitchFamily="34" charset="0"/>
              </a:rPr>
              <a:t> </a:t>
            </a:r>
            <a:r>
              <a:rPr lang="en-US" sz="2000" b="0" i="0" dirty="0" err="1">
                <a:effectLst/>
                <a:latin typeface="arial" panose="020B0604020202020204" pitchFamily="34" charset="0"/>
              </a:rPr>
              <a:t>bir</a:t>
            </a:r>
            <a:r>
              <a:rPr lang="en-US" sz="2000" b="0" i="0" dirty="0">
                <a:effectLst/>
                <a:latin typeface="arial" panose="020B0604020202020204" pitchFamily="34" charset="0"/>
              </a:rPr>
              <a:t> </a:t>
            </a:r>
            <a:r>
              <a:rPr lang="en-US" sz="2000" b="0" i="0" dirty="0" err="1">
                <a:effectLst/>
                <a:latin typeface="arial" panose="020B0604020202020204" pitchFamily="34" charset="0"/>
              </a:rPr>
              <a:t>dosya</a:t>
            </a:r>
            <a:r>
              <a:rPr lang="en-US" sz="2000" b="0" i="0" dirty="0">
                <a:effectLst/>
                <a:latin typeface="arial" panose="020B0604020202020204" pitchFamily="34" charset="0"/>
              </a:rPr>
              <a:t> </a:t>
            </a:r>
            <a:r>
              <a:rPr lang="en-US" sz="2000" b="0" i="0" dirty="0" err="1">
                <a:effectLst/>
                <a:latin typeface="arial" panose="020B0604020202020204" pitchFamily="34" charset="0"/>
              </a:rPr>
              <a:t>formatıdır</a:t>
            </a:r>
            <a:r>
              <a:rPr lang="en-US" sz="2000" b="0" i="0" dirty="0">
                <a:effectLst/>
                <a:latin typeface="arial" panose="020B0604020202020204" pitchFamily="34" charset="0"/>
              </a:rPr>
              <a:t> </a:t>
            </a:r>
            <a:r>
              <a:rPr lang="en-US" sz="2000" b="0" i="0" dirty="0" err="1">
                <a:effectLst/>
                <a:latin typeface="arial" panose="020B0604020202020204" pitchFamily="34" charset="0"/>
              </a:rPr>
              <a:t>ve</a:t>
            </a:r>
            <a:r>
              <a:rPr lang="en-US" sz="2000" b="0" i="0" dirty="0">
                <a:effectLst/>
                <a:latin typeface="arial" panose="020B0604020202020204" pitchFamily="34" charset="0"/>
              </a:rPr>
              <a:t> </a:t>
            </a:r>
            <a:r>
              <a:rPr lang="en-US" sz="2000" b="0" i="0" dirty="0" err="1">
                <a:effectLst/>
                <a:latin typeface="arial" panose="020B0604020202020204" pitchFamily="34" charset="0"/>
              </a:rPr>
              <a:t>amacı</a:t>
            </a:r>
            <a:r>
              <a:rPr lang="en-US" sz="2000" b="0" i="0" dirty="0">
                <a:effectLst/>
                <a:latin typeface="arial" panose="020B0604020202020204" pitchFamily="34" charset="0"/>
              </a:rPr>
              <a:t> </a:t>
            </a:r>
            <a:r>
              <a:rPr lang="en-US" sz="2000" b="0" i="0" dirty="0" err="1">
                <a:effectLst/>
                <a:latin typeface="arial" panose="020B0604020202020204" pitchFamily="34" charset="0"/>
              </a:rPr>
              <a:t>tek</a:t>
            </a:r>
            <a:r>
              <a:rPr lang="en-US" sz="2000" b="0" i="0" dirty="0">
                <a:effectLst/>
                <a:latin typeface="arial" panose="020B0604020202020204" pitchFamily="34" charset="0"/>
              </a:rPr>
              <a:t> </a:t>
            </a:r>
            <a:r>
              <a:rPr lang="en-US" sz="2000" b="0" i="0" dirty="0" err="1">
                <a:effectLst/>
                <a:latin typeface="arial" panose="020B0604020202020204" pitchFamily="34" charset="0"/>
              </a:rPr>
              <a:t>bir</a:t>
            </a:r>
            <a:r>
              <a:rPr lang="en-US" sz="2000" b="0" i="0" dirty="0">
                <a:effectLst/>
                <a:latin typeface="arial" panose="020B0604020202020204" pitchFamily="34" charset="0"/>
              </a:rPr>
              <a:t> </a:t>
            </a:r>
            <a:r>
              <a:rPr lang="en-US" sz="2000" b="0" i="0" dirty="0" err="1">
                <a:effectLst/>
                <a:latin typeface="arial" panose="020B0604020202020204" pitchFamily="34" charset="0"/>
              </a:rPr>
              <a:t>dosyada</a:t>
            </a:r>
            <a:r>
              <a:rPr lang="en-US" sz="2000" b="0" i="0" dirty="0">
                <a:effectLst/>
                <a:latin typeface="arial" panose="020B0604020202020204" pitchFamily="34" charset="0"/>
              </a:rPr>
              <a:t> </a:t>
            </a:r>
            <a:r>
              <a:rPr lang="en-US" sz="2000" b="0" i="0" dirty="0" err="1">
                <a:effectLst/>
                <a:latin typeface="arial" panose="020B0604020202020204" pitchFamily="34" charset="0"/>
              </a:rPr>
              <a:t>bütün</a:t>
            </a:r>
            <a:r>
              <a:rPr lang="en-US" sz="2000" b="0" i="0" dirty="0">
                <a:effectLst/>
                <a:latin typeface="arial" panose="020B0604020202020204" pitchFamily="34" charset="0"/>
              </a:rPr>
              <a:t> </a:t>
            </a:r>
            <a:r>
              <a:rPr lang="en-US" sz="2000" b="0" i="0" dirty="0" err="1">
                <a:effectLst/>
                <a:latin typeface="arial" panose="020B0604020202020204" pitchFamily="34" charset="0"/>
              </a:rPr>
              <a:t>sınıfların</a:t>
            </a:r>
            <a:r>
              <a:rPr lang="en-US" sz="2000" b="0" i="0" dirty="0">
                <a:effectLst/>
                <a:latin typeface="arial" panose="020B0604020202020204" pitchFamily="34" charset="0"/>
              </a:rPr>
              <a:t> (Class) </a:t>
            </a:r>
            <a:r>
              <a:rPr lang="en-US" sz="2000" b="0" i="0" dirty="0" err="1">
                <a:effectLst/>
                <a:latin typeface="arial" panose="020B0604020202020204" pitchFamily="34" charset="0"/>
              </a:rPr>
              <a:t>toparlanmasıdır</a:t>
            </a:r>
            <a:r>
              <a:rPr lang="en-US" sz="2000" b="0" i="0" dirty="0">
                <a:effectLst/>
                <a:latin typeface="arial" panose="020B0604020202020204" pitchFamily="34" charset="0"/>
              </a:rPr>
              <a:t>. JAR </a:t>
            </a:r>
            <a:r>
              <a:rPr lang="en-US" sz="2000" b="0" i="0" dirty="0" err="1">
                <a:effectLst/>
                <a:latin typeface="arial" panose="020B0604020202020204" pitchFamily="34" charset="0"/>
              </a:rPr>
              <a:t>formatı</a:t>
            </a:r>
            <a:r>
              <a:rPr lang="en-US" sz="2000" b="0" i="0" dirty="0">
                <a:effectLst/>
                <a:latin typeface="arial" panose="020B0604020202020204" pitchFamily="34" charset="0"/>
              </a:rPr>
              <a:t> </a:t>
            </a:r>
            <a:r>
              <a:rPr lang="en-US" sz="2000" b="0" i="0" dirty="0" err="1">
                <a:effectLst/>
                <a:latin typeface="arial" panose="020B0604020202020204" pitchFamily="34" charset="0"/>
              </a:rPr>
              <a:t>ayrıca</a:t>
            </a:r>
            <a:r>
              <a:rPr lang="en-US" sz="2000" b="0" i="0" dirty="0">
                <a:effectLst/>
                <a:latin typeface="arial" panose="020B0604020202020204" pitchFamily="34" charset="0"/>
              </a:rPr>
              <a:t>, </a:t>
            </a:r>
            <a:r>
              <a:rPr lang="en-US" sz="2000" b="0" i="0" dirty="0" err="1">
                <a:effectLst/>
                <a:latin typeface="arial" panose="020B0604020202020204" pitchFamily="34" charset="0"/>
              </a:rPr>
              <a:t>dosyanın</a:t>
            </a:r>
            <a:r>
              <a:rPr lang="en-US" sz="2000" b="0" i="0" dirty="0">
                <a:effectLst/>
                <a:latin typeface="arial" panose="020B0604020202020204" pitchFamily="34" charset="0"/>
              </a:rPr>
              <a:t> </a:t>
            </a:r>
            <a:r>
              <a:rPr lang="en-US" sz="2000" b="0" i="0" dirty="0" err="1">
                <a:effectLst/>
                <a:latin typeface="arial" panose="020B0604020202020204" pitchFamily="34" charset="0"/>
              </a:rPr>
              <a:t>boyutunu</a:t>
            </a:r>
            <a:r>
              <a:rPr lang="en-US" sz="2000" b="0" i="0" dirty="0">
                <a:effectLst/>
                <a:latin typeface="arial" panose="020B0604020202020204" pitchFamily="34" charset="0"/>
              </a:rPr>
              <a:t> </a:t>
            </a:r>
            <a:r>
              <a:rPr lang="en-US" sz="2000" b="0" i="0" dirty="0" err="1">
                <a:effectLst/>
                <a:latin typeface="arial" panose="020B0604020202020204" pitchFamily="34" charset="0"/>
              </a:rPr>
              <a:t>azaltan</a:t>
            </a:r>
            <a:r>
              <a:rPr lang="en-US" sz="2000" b="0" i="0" dirty="0">
                <a:effectLst/>
                <a:latin typeface="arial" panose="020B0604020202020204" pitchFamily="34" charset="0"/>
              </a:rPr>
              <a:t> </a:t>
            </a:r>
            <a:r>
              <a:rPr lang="en-US" sz="2000" b="0" i="0" dirty="0" err="1">
                <a:effectLst/>
                <a:latin typeface="arial" panose="020B0604020202020204" pitchFamily="34" charset="0"/>
              </a:rPr>
              <a:t>ve</a:t>
            </a:r>
            <a:r>
              <a:rPr lang="en-US" sz="2000" b="0" i="0" dirty="0">
                <a:effectLst/>
                <a:latin typeface="arial" panose="020B0604020202020204" pitchFamily="34" charset="0"/>
              </a:rPr>
              <a:t> </a:t>
            </a:r>
            <a:r>
              <a:rPr lang="en-US" sz="2000" b="0" i="0" dirty="0" err="1">
                <a:effectLst/>
                <a:latin typeface="arial" panose="020B0604020202020204" pitchFamily="34" charset="0"/>
              </a:rPr>
              <a:t>indirme</a:t>
            </a:r>
            <a:r>
              <a:rPr lang="en-US" sz="2000" b="0" i="0" dirty="0">
                <a:effectLst/>
                <a:latin typeface="arial" panose="020B0604020202020204" pitchFamily="34" charset="0"/>
              </a:rPr>
              <a:t> </a:t>
            </a:r>
            <a:r>
              <a:rPr lang="en-US" sz="2000" b="0" i="0" dirty="0" err="1">
                <a:effectLst/>
                <a:latin typeface="arial" panose="020B0604020202020204" pitchFamily="34" charset="0"/>
              </a:rPr>
              <a:t>süresini</a:t>
            </a:r>
            <a:r>
              <a:rPr lang="en-US" sz="2000" b="0" i="0" dirty="0">
                <a:effectLst/>
                <a:latin typeface="arial" panose="020B0604020202020204" pitchFamily="34" charset="0"/>
              </a:rPr>
              <a:t> </a:t>
            </a:r>
            <a:r>
              <a:rPr lang="en-US" sz="2000" b="0" i="0" dirty="0" err="1">
                <a:effectLst/>
                <a:latin typeface="arial" panose="020B0604020202020204" pitchFamily="34" charset="0"/>
              </a:rPr>
              <a:t>daha</a:t>
            </a:r>
            <a:r>
              <a:rPr lang="en-US" sz="2000" b="0" i="0" dirty="0">
                <a:effectLst/>
                <a:latin typeface="arial" panose="020B0604020202020204" pitchFamily="34" charset="0"/>
              </a:rPr>
              <a:t> da </a:t>
            </a:r>
            <a:r>
              <a:rPr lang="en-US" sz="2000" b="0" i="0" dirty="0" err="1">
                <a:effectLst/>
                <a:latin typeface="arial" panose="020B0604020202020204" pitchFamily="34" charset="0"/>
              </a:rPr>
              <a:t>artıran</a:t>
            </a:r>
            <a:r>
              <a:rPr lang="en-US" sz="2000" b="0" i="0" dirty="0">
                <a:effectLst/>
                <a:latin typeface="arial" panose="020B0604020202020204" pitchFamily="34" charset="0"/>
              </a:rPr>
              <a:t> </a:t>
            </a:r>
            <a:r>
              <a:rPr lang="en-US" sz="2000" b="0" i="0" dirty="0" err="1">
                <a:effectLst/>
                <a:latin typeface="arial" panose="020B0604020202020204" pitchFamily="34" charset="0"/>
              </a:rPr>
              <a:t>sıkıştırma</a:t>
            </a:r>
            <a:r>
              <a:rPr lang="en-US" sz="2000" b="0" i="0" dirty="0">
                <a:effectLst/>
                <a:latin typeface="arial" panose="020B0604020202020204" pitchFamily="34" charset="0"/>
              </a:rPr>
              <a:t> </a:t>
            </a:r>
            <a:r>
              <a:rPr lang="en-US" sz="2000" b="0" i="0" dirty="0" err="1">
                <a:effectLst/>
                <a:latin typeface="arial" panose="020B0604020202020204" pitchFamily="34" charset="0"/>
              </a:rPr>
              <a:t>özelliğini</a:t>
            </a:r>
            <a:r>
              <a:rPr lang="en-US" sz="2000" b="0" i="0" dirty="0">
                <a:effectLst/>
                <a:latin typeface="arial" panose="020B0604020202020204" pitchFamily="34" charset="0"/>
              </a:rPr>
              <a:t> de </a:t>
            </a:r>
            <a:r>
              <a:rPr lang="en-US" sz="2000" b="0" i="0" dirty="0" err="1">
                <a:effectLst/>
                <a:latin typeface="arial" panose="020B0604020202020204" pitchFamily="34" charset="0"/>
              </a:rPr>
              <a:t>destekler</a:t>
            </a:r>
            <a:r>
              <a:rPr lang="en-US" sz="2000" b="0" i="0" dirty="0">
                <a:effectLst/>
                <a:latin typeface="arial" panose="020B0604020202020204" pitchFamily="34" charset="0"/>
              </a:rPr>
              <a:t>. </a:t>
            </a:r>
            <a:r>
              <a:rPr lang="en-US" sz="2000" b="0" i="0" dirty="0" err="1">
                <a:effectLst/>
                <a:latin typeface="arial" panose="020B0604020202020204" pitchFamily="34" charset="0"/>
              </a:rPr>
              <a:t>Ayrıca</a:t>
            </a:r>
            <a:r>
              <a:rPr lang="en-US" sz="2000" b="0" i="0" dirty="0">
                <a:effectLst/>
                <a:latin typeface="arial" panose="020B0604020202020204" pitchFamily="34" charset="0"/>
              </a:rPr>
              <a:t>, JAR </a:t>
            </a:r>
            <a:r>
              <a:rPr lang="en-US" sz="2000" b="0" i="0" dirty="0" err="1">
                <a:effectLst/>
                <a:latin typeface="arial" panose="020B0604020202020204" pitchFamily="34" charset="0"/>
              </a:rPr>
              <a:t>dosyasındaki</a:t>
            </a:r>
            <a:r>
              <a:rPr lang="en-US" sz="2000" b="0" i="0" dirty="0">
                <a:effectLst/>
                <a:latin typeface="arial" panose="020B0604020202020204" pitchFamily="34" charset="0"/>
              </a:rPr>
              <a:t> </a:t>
            </a:r>
            <a:r>
              <a:rPr lang="en-US" sz="2000" b="0" i="0" dirty="0" err="1">
                <a:effectLst/>
                <a:latin typeface="arial" panose="020B0604020202020204" pitchFamily="34" charset="0"/>
              </a:rPr>
              <a:t>bireysel</a:t>
            </a:r>
            <a:r>
              <a:rPr lang="en-US" sz="2000" b="0" i="0" dirty="0">
                <a:effectLst/>
                <a:latin typeface="arial" panose="020B0604020202020204" pitchFamily="34" charset="0"/>
              </a:rPr>
              <a:t> </a:t>
            </a:r>
            <a:r>
              <a:rPr lang="en-US" sz="2000" b="0" i="0" dirty="0" err="1">
                <a:effectLst/>
                <a:latin typeface="arial" panose="020B0604020202020204" pitchFamily="34" charset="0"/>
              </a:rPr>
              <a:t>girdiler</a:t>
            </a:r>
            <a:r>
              <a:rPr lang="en-US" sz="2000" b="0" i="0" dirty="0">
                <a:effectLst/>
                <a:latin typeface="arial" panose="020B0604020202020204" pitchFamily="34" charset="0"/>
              </a:rPr>
              <a:t>, </a:t>
            </a:r>
            <a:r>
              <a:rPr lang="en-US" sz="2000" b="0" i="0" dirty="0" err="1">
                <a:effectLst/>
                <a:latin typeface="arial" panose="020B0604020202020204" pitchFamily="34" charset="0"/>
              </a:rPr>
              <a:t>kökeni</a:t>
            </a:r>
            <a:r>
              <a:rPr lang="en-US" sz="2000" b="0" i="0" dirty="0">
                <a:effectLst/>
                <a:latin typeface="arial" panose="020B0604020202020204" pitchFamily="34" charset="0"/>
              </a:rPr>
              <a:t> </a:t>
            </a:r>
            <a:r>
              <a:rPr lang="en-US" sz="2000" b="0" i="0" dirty="0" err="1">
                <a:effectLst/>
                <a:latin typeface="arial" panose="020B0604020202020204" pitchFamily="34" charset="0"/>
              </a:rPr>
              <a:t>doğrulamak</a:t>
            </a:r>
            <a:r>
              <a:rPr lang="en-US" sz="2000" b="0" i="0" dirty="0">
                <a:effectLst/>
                <a:latin typeface="arial" panose="020B0604020202020204" pitchFamily="34" charset="0"/>
              </a:rPr>
              <a:t> </a:t>
            </a:r>
            <a:r>
              <a:rPr lang="en-US" sz="2000" b="0" i="0" dirty="0" err="1">
                <a:effectLst/>
                <a:latin typeface="arial" panose="020B0604020202020204" pitchFamily="34" charset="0"/>
              </a:rPr>
              <a:t>için</a:t>
            </a:r>
            <a:r>
              <a:rPr lang="en-US" sz="2000" b="0" i="0" dirty="0">
                <a:effectLst/>
                <a:latin typeface="arial" panose="020B0604020202020204" pitchFamily="34" charset="0"/>
              </a:rPr>
              <a:t> </a:t>
            </a:r>
            <a:r>
              <a:rPr lang="en-US" sz="2000" b="0" i="0" dirty="0" err="1">
                <a:effectLst/>
                <a:latin typeface="arial" panose="020B0604020202020204" pitchFamily="34" charset="0"/>
              </a:rPr>
              <a:t>uygulama</a:t>
            </a:r>
            <a:r>
              <a:rPr lang="en-US" sz="2000" b="0" i="0" dirty="0">
                <a:effectLst/>
                <a:latin typeface="arial" panose="020B0604020202020204" pitchFamily="34" charset="0"/>
              </a:rPr>
              <a:t> </a:t>
            </a:r>
            <a:r>
              <a:rPr lang="en-US" sz="2000" b="0" i="0" dirty="0" err="1">
                <a:effectLst/>
                <a:latin typeface="arial" panose="020B0604020202020204" pitchFamily="34" charset="0"/>
              </a:rPr>
              <a:t>yazarı</a:t>
            </a:r>
            <a:r>
              <a:rPr lang="en-US" sz="2000" b="0" i="0" dirty="0">
                <a:effectLst/>
                <a:latin typeface="arial" panose="020B0604020202020204" pitchFamily="34" charset="0"/>
              </a:rPr>
              <a:t> </a:t>
            </a:r>
            <a:r>
              <a:rPr lang="en-US" sz="2000" b="0" i="0" dirty="0" err="1">
                <a:effectLst/>
                <a:latin typeface="arial" panose="020B0604020202020204" pitchFamily="34" charset="0"/>
              </a:rPr>
              <a:t>tarafından</a:t>
            </a:r>
            <a:r>
              <a:rPr lang="en-US" sz="2000" b="0" i="0" dirty="0">
                <a:effectLst/>
                <a:latin typeface="arial" panose="020B0604020202020204" pitchFamily="34" charset="0"/>
              </a:rPr>
              <a:t> </a:t>
            </a:r>
            <a:r>
              <a:rPr lang="en-US" sz="2000" b="0" i="0" dirty="0" err="1">
                <a:effectLst/>
                <a:latin typeface="arial" panose="020B0604020202020204" pitchFamily="34" charset="0"/>
              </a:rPr>
              <a:t>dijital</a:t>
            </a:r>
            <a:r>
              <a:rPr lang="en-US" sz="2000" b="0" i="0" dirty="0">
                <a:effectLst/>
                <a:latin typeface="arial" panose="020B0604020202020204" pitchFamily="34" charset="0"/>
              </a:rPr>
              <a:t> </a:t>
            </a:r>
            <a:r>
              <a:rPr lang="en-US" sz="2000" b="0" i="0" dirty="0" err="1">
                <a:effectLst/>
                <a:latin typeface="arial" panose="020B0604020202020204" pitchFamily="34" charset="0"/>
              </a:rPr>
              <a:t>olarak</a:t>
            </a:r>
            <a:r>
              <a:rPr lang="en-US" sz="2000" b="0" i="0" dirty="0">
                <a:effectLst/>
                <a:latin typeface="arial" panose="020B0604020202020204" pitchFamily="34" charset="0"/>
              </a:rPr>
              <a:t> </a:t>
            </a:r>
            <a:r>
              <a:rPr lang="en-US" sz="2000" b="0" i="0" dirty="0" err="1">
                <a:effectLst/>
                <a:latin typeface="arial" panose="020B0604020202020204" pitchFamily="34" charset="0"/>
              </a:rPr>
              <a:t>imzalanabilir</a:t>
            </a:r>
            <a:r>
              <a:rPr lang="en-US" sz="2000" b="0" i="0" dirty="0">
                <a:effectLst/>
                <a:latin typeface="arial" panose="020B0604020202020204" pitchFamily="34" charset="0"/>
              </a:rPr>
              <a:t>.</a:t>
            </a: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3225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8D5909-D2B3-4475-8783-EC58874F08A4}"/>
              </a:ext>
            </a:extLst>
          </p:cNvPr>
          <p:cNvSpPr>
            <a:spLocks noGrp="1"/>
          </p:cNvSpPr>
          <p:nvPr>
            <p:ph type="title"/>
          </p:nvPr>
        </p:nvSpPr>
        <p:spPr>
          <a:xfrm>
            <a:off x="643467" y="321734"/>
            <a:ext cx="10905066" cy="1135737"/>
          </a:xfrm>
        </p:spPr>
        <p:txBody>
          <a:bodyPr>
            <a:normAutofit/>
          </a:bodyPr>
          <a:lstStyle/>
          <a:p>
            <a:r>
              <a:rPr lang="en-US" sz="2800" i="0" dirty="0">
                <a:effectLst/>
                <a:latin typeface="arial" panose="020B0604020202020204" pitchFamily="34" charset="0"/>
              </a:rPr>
              <a:t>WAR (Web Application Resource or Web application </a:t>
            </a:r>
            <a:r>
              <a:rPr lang="en-US" sz="2800" i="0" dirty="0" err="1">
                <a:effectLst/>
                <a:latin typeface="arial" panose="020B0604020202020204" pitchFamily="34" charset="0"/>
              </a:rPr>
              <a:t>ARchive</a:t>
            </a:r>
            <a:r>
              <a:rPr lang="en-US" sz="2800" i="0" dirty="0">
                <a:effectLst/>
                <a:latin typeface="arial" panose="020B0604020202020204" pitchFamily="34" charset="0"/>
              </a:rPr>
              <a:t>)</a:t>
            </a:r>
            <a:br>
              <a:rPr lang="en-US" sz="2800" i="0" dirty="0">
                <a:effectLst/>
                <a:latin typeface="Merriweather" panose="00000500000000000000" pitchFamily="2" charset="0"/>
              </a:rPr>
            </a:br>
            <a:endParaRPr lang="en-US" sz="2800" dirty="0"/>
          </a:p>
        </p:txBody>
      </p:sp>
      <p:sp>
        <p:nvSpPr>
          <p:cNvPr id="3" name="Content Placeholder 2">
            <a:extLst>
              <a:ext uri="{FF2B5EF4-FFF2-40B4-BE49-F238E27FC236}">
                <a16:creationId xmlns:a16="http://schemas.microsoft.com/office/drawing/2014/main" id="{452A04E0-7A3A-425E-B32F-D662C2293A25}"/>
              </a:ext>
            </a:extLst>
          </p:cNvPr>
          <p:cNvSpPr>
            <a:spLocks noGrp="1"/>
          </p:cNvSpPr>
          <p:nvPr>
            <p:ph idx="1"/>
          </p:nvPr>
        </p:nvSpPr>
        <p:spPr>
          <a:xfrm>
            <a:off x="643467" y="1782981"/>
            <a:ext cx="10905066" cy="4393982"/>
          </a:xfrm>
        </p:spPr>
        <p:txBody>
          <a:bodyPr>
            <a:normAutofit/>
          </a:bodyPr>
          <a:lstStyle/>
          <a:p>
            <a:r>
              <a:rPr lang="en-US" sz="2000" b="0" i="0">
                <a:effectLst/>
                <a:latin typeface="Lato" panose="020F0502020204030203" pitchFamily="34" charset="0"/>
              </a:rPr>
              <a:t>WAR dosyası, bir web projesiyle ilgili dosyaları içerir. Herhangi bir sunucu uygulaması / JSP kabına dağıtılabilen sunucu uygulaması, JSP, XML, HTML, CSS ve JavaScript dosyaları içerir. JDK'nın jar aracı bir WAR dosyası oluşturmanıza yardımcı olur. Bu dosyalar projenin WEB-INF klasörü içindedir. Bir WAR dosyası tüm dosyaları tek bir ünitede birleştirir. Bu nedenle, bir dosyayı istemciden sunucuya aktarmak en az zaman alır.</a:t>
            </a: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0475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F35BAE-C5B6-4B4E-83F5-688A357C0A8D}"/>
              </a:ext>
            </a:extLst>
          </p:cNvPr>
          <p:cNvSpPr>
            <a:spLocks noGrp="1"/>
          </p:cNvSpPr>
          <p:nvPr>
            <p:ph type="title"/>
          </p:nvPr>
        </p:nvSpPr>
        <p:spPr>
          <a:xfrm>
            <a:off x="643467" y="321734"/>
            <a:ext cx="10905066" cy="1135737"/>
          </a:xfrm>
        </p:spPr>
        <p:txBody>
          <a:bodyPr>
            <a:normAutofit/>
          </a:bodyPr>
          <a:lstStyle/>
          <a:p>
            <a:r>
              <a:rPr lang="en-US" sz="3600" b="0" i="0">
                <a:effectLst/>
                <a:latin typeface="charter"/>
              </a:rPr>
              <a:t>Absolute path</a:t>
            </a:r>
            <a:endParaRPr lang="en-US" sz="3600"/>
          </a:p>
        </p:txBody>
      </p:sp>
      <p:sp>
        <p:nvSpPr>
          <p:cNvPr id="3" name="Content Placeholder 2">
            <a:extLst>
              <a:ext uri="{FF2B5EF4-FFF2-40B4-BE49-F238E27FC236}">
                <a16:creationId xmlns:a16="http://schemas.microsoft.com/office/drawing/2014/main" id="{7CA5A50C-003F-4196-9D5F-CA27F7EBEFE5}"/>
              </a:ext>
            </a:extLst>
          </p:cNvPr>
          <p:cNvSpPr>
            <a:spLocks noGrp="1"/>
          </p:cNvSpPr>
          <p:nvPr>
            <p:ph idx="1"/>
          </p:nvPr>
        </p:nvSpPr>
        <p:spPr>
          <a:xfrm>
            <a:off x="643467" y="1782981"/>
            <a:ext cx="10905066" cy="4393982"/>
          </a:xfrm>
        </p:spPr>
        <p:txBody>
          <a:bodyPr>
            <a:normAutofit/>
          </a:bodyPr>
          <a:lstStyle/>
          <a:p>
            <a:r>
              <a:rPr lang="en-US" sz="2000" b="0" i="0">
                <a:effectLst/>
                <a:latin typeface="charter"/>
              </a:rPr>
              <a:t>Absolute path ise bir dosya yada klasörün root(kök) dizinden itibaren verilen path’e denir.</a:t>
            </a:r>
          </a:p>
          <a:p>
            <a:r>
              <a:rPr lang="en-US" sz="2000" b="0" i="0">
                <a:effectLst/>
                <a:latin typeface="charter"/>
              </a:rPr>
              <a:t>Root (/) dizininden itibaren alt klasörler üzerinde çalışmalarınızı gerçekleştirebilirsiniz.</a:t>
            </a:r>
          </a:p>
          <a:p>
            <a:r>
              <a:rPr lang="en-US" sz="2000" b="0" i="0">
                <a:effectLst/>
                <a:latin typeface="charter"/>
              </a:rPr>
              <a:t>Fakat Absolute Path işlemi, genellikle pek tavsiye edilmeyen bir path verme işlemidir. Sebebine gelirsek, Projemize locale olarak Path veriyoruz fakat projemizi farklı makinalar da çalıştırmak istediğimiz zaman verilen Absolute Path(Locale Path) projenin patlamasına sebebiyet vermektedir. Bu yüzden çoğunlukla Relative Path tercih edilmektedir.</a:t>
            </a:r>
          </a:p>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4204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76023D-78AE-4680-BE27-5F4026ABF4AD}"/>
              </a:ext>
            </a:extLst>
          </p:cNvPr>
          <p:cNvSpPr>
            <a:spLocks noGrp="1"/>
          </p:cNvSpPr>
          <p:nvPr>
            <p:ph type="title"/>
          </p:nvPr>
        </p:nvSpPr>
        <p:spPr>
          <a:xfrm>
            <a:off x="643467" y="321734"/>
            <a:ext cx="10905066" cy="1135737"/>
          </a:xfrm>
        </p:spPr>
        <p:txBody>
          <a:bodyPr>
            <a:normAutofit/>
          </a:bodyPr>
          <a:lstStyle/>
          <a:p>
            <a:r>
              <a:rPr lang="en-US" sz="3600" b="0" i="0">
                <a:effectLst/>
                <a:latin typeface="sohne"/>
              </a:rPr>
              <a:t>Relative Path Nedir ?</a:t>
            </a:r>
            <a:br>
              <a:rPr lang="en-US" sz="3600" b="0" i="0">
                <a:effectLst/>
                <a:latin typeface="sohne"/>
              </a:rPr>
            </a:br>
            <a:endParaRPr lang="en-US" sz="3600"/>
          </a:p>
        </p:txBody>
      </p:sp>
      <p:sp>
        <p:nvSpPr>
          <p:cNvPr id="3" name="Content Placeholder 2">
            <a:extLst>
              <a:ext uri="{FF2B5EF4-FFF2-40B4-BE49-F238E27FC236}">
                <a16:creationId xmlns:a16="http://schemas.microsoft.com/office/drawing/2014/main" id="{4B98E72A-ABE9-40B8-BCE6-E7E2B23ECBF1}"/>
              </a:ext>
            </a:extLst>
          </p:cNvPr>
          <p:cNvSpPr>
            <a:spLocks noGrp="1"/>
          </p:cNvSpPr>
          <p:nvPr>
            <p:ph idx="1"/>
          </p:nvPr>
        </p:nvSpPr>
        <p:spPr>
          <a:xfrm>
            <a:off x="643469" y="1782981"/>
            <a:ext cx="4008384" cy="4393982"/>
          </a:xfrm>
        </p:spPr>
        <p:txBody>
          <a:bodyPr>
            <a:normAutofit/>
          </a:bodyPr>
          <a:lstStyle/>
          <a:p>
            <a:r>
              <a:rPr lang="en-US" sz="2000" b="0" i="0">
                <a:effectLst/>
                <a:latin typeface="charter"/>
              </a:rPr>
              <a:t>Relative Path ise Absolute Path’den farklı olarak dinamik olarak yol vermektedir.</a:t>
            </a:r>
          </a:p>
          <a:p>
            <a:r>
              <a:rPr lang="en-US" sz="2000" b="0" i="0">
                <a:effectLst/>
                <a:latin typeface="charter"/>
              </a:rPr>
              <a:t>Relative Path işlemi çalışılmakta olan klasör içerisinde path alma işlemine denir.</a:t>
            </a:r>
          </a:p>
          <a:p>
            <a:endParaRPr lang="en-US" sz="2000"/>
          </a:p>
        </p:txBody>
      </p:sp>
      <p:grpSp>
        <p:nvGrpSpPr>
          <p:cNvPr id="14"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C8A36FBD-D787-4A94-84CA-938545A34F14}"/>
              </a:ext>
            </a:extLst>
          </p:cNvPr>
          <p:cNvPicPr>
            <a:picLocks noChangeAspect="1"/>
          </p:cNvPicPr>
          <p:nvPr/>
        </p:nvPicPr>
        <p:blipFill>
          <a:blip r:embed="rId2"/>
          <a:stretch>
            <a:fillRect/>
          </a:stretch>
        </p:blipFill>
        <p:spPr>
          <a:xfrm>
            <a:off x="4808966" y="1560697"/>
            <a:ext cx="6253211" cy="1639967"/>
          </a:xfrm>
          <a:prstGeom prst="rect">
            <a:avLst/>
          </a:prstGeom>
        </p:spPr>
      </p:pic>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1BD70D4C-9EC3-46F0-9615-036D4701A566}"/>
              </a:ext>
            </a:extLst>
          </p:cNvPr>
          <p:cNvPicPr>
            <a:picLocks noChangeAspect="1"/>
          </p:cNvPicPr>
          <p:nvPr/>
        </p:nvPicPr>
        <p:blipFill>
          <a:blip r:embed="rId3"/>
          <a:stretch>
            <a:fillRect/>
          </a:stretch>
        </p:blipFill>
        <p:spPr>
          <a:xfrm>
            <a:off x="4808966" y="3474447"/>
            <a:ext cx="6253212" cy="1250641"/>
          </a:xfrm>
          <a:prstGeom prst="rect">
            <a:avLst/>
          </a:prstGeom>
        </p:spPr>
      </p:pic>
    </p:spTree>
    <p:extLst>
      <p:ext uri="{BB962C8B-B14F-4D97-AF65-F5344CB8AC3E}">
        <p14:creationId xmlns:p14="http://schemas.microsoft.com/office/powerpoint/2010/main" val="2276174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593</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vt:lpstr>
      <vt:lpstr>Calibri</vt:lpstr>
      <vt:lpstr>Calibri Light</vt:lpstr>
      <vt:lpstr>charter</vt:lpstr>
      <vt:lpstr>Lato</vt:lpstr>
      <vt:lpstr>Merriweather</vt:lpstr>
      <vt:lpstr>Roboto</vt:lpstr>
      <vt:lpstr>sohne</vt:lpstr>
      <vt:lpstr>Office Theme</vt:lpstr>
      <vt:lpstr>PATİKA – INNOVA JAVA SPRİNG BOOTCAMP PROGRAMI  Evren Rahimoğlu  23 Ocak 2022 </vt:lpstr>
      <vt:lpstr>PowerPoint Presentation</vt:lpstr>
      <vt:lpstr>ASCII Kod</vt:lpstr>
      <vt:lpstr>Unicode</vt:lpstr>
      <vt:lpstr>Unicode ile ASCII Farkları</vt:lpstr>
      <vt:lpstr>JAR (Java Archive)</vt:lpstr>
      <vt:lpstr>WAR (Web Application Resource or Web application ARchive) </vt:lpstr>
      <vt:lpstr>Absolute path</vt:lpstr>
      <vt:lpstr>Relative Path Nedir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 INNOVA JAVA SPRİNG BOOTCAMP PROGRAMI  Evren Rahimoğlu  23 Ocak 2022 </dc:title>
  <dc:creator>Evren Rahimoğlu</dc:creator>
  <cp:lastModifiedBy>Evren Rahimoğlu</cp:lastModifiedBy>
  <cp:revision>2</cp:revision>
  <dcterms:created xsi:type="dcterms:W3CDTF">2022-01-27T12:56:42Z</dcterms:created>
  <dcterms:modified xsi:type="dcterms:W3CDTF">2022-01-27T13:16:49Z</dcterms:modified>
</cp:coreProperties>
</file>