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8CC6-087B-450A-9F0C-6B6A3F5CB04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4048CE6-C574-415C-9C2E-E7374211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8CC6-087B-450A-9F0C-6B6A3F5CB04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048CE6-C574-415C-9C2E-E7374211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1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8CC6-087B-450A-9F0C-6B6A3F5CB04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048CE6-C574-415C-9C2E-E7374211D8C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6471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8CC6-087B-450A-9F0C-6B6A3F5CB04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048CE6-C574-415C-9C2E-E7374211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7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8CC6-087B-450A-9F0C-6B6A3F5CB04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048CE6-C574-415C-9C2E-E7374211D8C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5283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8CC6-087B-450A-9F0C-6B6A3F5CB04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048CE6-C574-415C-9C2E-E7374211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26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8CC6-087B-450A-9F0C-6B6A3F5CB04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8CE6-C574-415C-9C2E-E7374211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01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8CC6-087B-450A-9F0C-6B6A3F5CB04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8CE6-C574-415C-9C2E-E7374211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8CC6-087B-450A-9F0C-6B6A3F5CB04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8CE6-C574-415C-9C2E-E7374211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1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8CC6-087B-450A-9F0C-6B6A3F5CB04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048CE6-C574-415C-9C2E-E7374211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8CC6-087B-450A-9F0C-6B6A3F5CB04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048CE6-C574-415C-9C2E-E7374211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7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8CC6-087B-450A-9F0C-6B6A3F5CB04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048CE6-C574-415C-9C2E-E7374211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2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8CC6-087B-450A-9F0C-6B6A3F5CB04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8CE6-C574-415C-9C2E-E7374211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9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8CC6-087B-450A-9F0C-6B6A3F5CB04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8CE6-C574-415C-9C2E-E7374211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8CC6-087B-450A-9F0C-6B6A3F5CB04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8CE6-C574-415C-9C2E-E7374211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4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8CC6-087B-450A-9F0C-6B6A3F5CB04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048CE6-C574-415C-9C2E-E7374211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6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C8CC6-087B-450A-9F0C-6B6A3F5CB040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048CE6-C574-415C-9C2E-E7374211D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6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Patika.dev</a:t>
            </a:r>
            <a:r>
              <a:rPr lang="en-US" dirty="0"/>
              <a:t> </a:t>
            </a:r>
            <a:r>
              <a:rPr lang="en-US" dirty="0" err="1"/>
              <a:t>Innova</a:t>
            </a:r>
            <a:r>
              <a:rPr lang="en-US" dirty="0"/>
              <a:t> Java Spring </a:t>
            </a:r>
            <a:r>
              <a:rPr lang="en-US" dirty="0" err="1"/>
              <a:t>Bootcamp</a:t>
            </a:r>
            <a:r>
              <a:rPr lang="en-US" dirty="0"/>
              <a:t> </a:t>
            </a:r>
            <a:r>
              <a:rPr lang="en-US" dirty="0" err="1" smtClean="0"/>
              <a:t>Ödev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Barışcan</a:t>
            </a:r>
            <a:r>
              <a:rPr lang="en-US" smtClean="0"/>
              <a:t> Bıyıklı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8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İçerik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ASCII Code </a:t>
            </a:r>
            <a:r>
              <a:rPr lang="en-US" dirty="0" err="1" smtClean="0"/>
              <a:t>Nedir</a:t>
            </a:r>
            <a:r>
              <a:rPr lang="en-US" dirty="0" smtClean="0"/>
              <a:t>?</a:t>
            </a:r>
          </a:p>
          <a:p>
            <a:r>
              <a:rPr lang="en-US" dirty="0" smtClean="0"/>
              <a:t>Unicode </a:t>
            </a:r>
            <a:r>
              <a:rPr lang="en-US" dirty="0" err="1" smtClean="0"/>
              <a:t>Nedir</a:t>
            </a:r>
            <a:r>
              <a:rPr lang="en-US" dirty="0" smtClean="0"/>
              <a:t>?</a:t>
            </a:r>
          </a:p>
          <a:p>
            <a:r>
              <a:rPr lang="en-US" dirty="0" smtClean="0"/>
              <a:t>ASCII vs Unicode</a:t>
            </a:r>
          </a:p>
          <a:p>
            <a:r>
              <a:rPr lang="en-US" dirty="0" smtClean="0"/>
              <a:t>Jar </a:t>
            </a:r>
            <a:r>
              <a:rPr lang="en-US" dirty="0" err="1" smtClean="0"/>
              <a:t>Nedir</a:t>
            </a:r>
            <a:r>
              <a:rPr lang="en-US" dirty="0" smtClean="0"/>
              <a:t>?</a:t>
            </a:r>
          </a:p>
          <a:p>
            <a:r>
              <a:rPr lang="en-US" dirty="0" smtClean="0"/>
              <a:t>War </a:t>
            </a:r>
            <a:r>
              <a:rPr lang="en-US" dirty="0" err="1" smtClean="0"/>
              <a:t>Nedir</a:t>
            </a:r>
            <a:r>
              <a:rPr lang="en-US" dirty="0" smtClean="0"/>
              <a:t>?</a:t>
            </a:r>
          </a:p>
          <a:p>
            <a:r>
              <a:rPr lang="en-US" dirty="0" smtClean="0"/>
              <a:t>Jar vs War</a:t>
            </a:r>
          </a:p>
          <a:p>
            <a:r>
              <a:rPr lang="en-US" dirty="0" smtClean="0"/>
              <a:t>Absolute Path </a:t>
            </a:r>
            <a:r>
              <a:rPr lang="en-US" dirty="0" err="1" smtClean="0"/>
              <a:t>Nedir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0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American Standard Code for Information Interchange </a:t>
            </a:r>
            <a:r>
              <a:rPr lang="en-US" dirty="0" err="1"/>
              <a:t>y</a:t>
            </a:r>
            <a:r>
              <a:rPr lang="en-US" dirty="0" err="1" smtClean="0"/>
              <a:t>a</a:t>
            </a:r>
            <a:r>
              <a:rPr lang="en-US" dirty="0" smtClean="0"/>
              <a:t> da ASCII,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 smtClean="0"/>
              <a:t>iletişim</a:t>
            </a:r>
            <a:r>
              <a:rPr lang="en-US" dirty="0" smtClean="0"/>
              <a:t> </a:t>
            </a:r>
            <a:r>
              <a:rPr lang="en-US" dirty="0" err="1" smtClean="0"/>
              <a:t>amacıyla</a:t>
            </a:r>
            <a:r>
              <a:rPr lang="en-US" dirty="0" smtClean="0"/>
              <a:t> </a:t>
            </a:r>
            <a:r>
              <a:rPr lang="en-US" dirty="0" err="1" smtClean="0"/>
              <a:t>ortaya</a:t>
            </a:r>
            <a:r>
              <a:rPr lang="en-US" dirty="0" smtClean="0"/>
              <a:t> </a:t>
            </a:r>
            <a:r>
              <a:rPr lang="en-US" dirty="0" err="1" smtClean="0"/>
              <a:t>çıkmış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kodlamasıdır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 </a:t>
            </a:r>
            <a:r>
              <a:rPr lang="en-US" dirty="0" err="1" smtClean="0"/>
              <a:t>bir</a:t>
            </a:r>
            <a:r>
              <a:rPr lang="en-US" dirty="0" smtClean="0"/>
              <a:t> ASCII </a:t>
            </a:r>
            <a:r>
              <a:rPr lang="en-US" dirty="0" err="1" smtClean="0"/>
              <a:t>kodunun</a:t>
            </a:r>
            <a:r>
              <a:rPr lang="en-US" dirty="0" smtClean="0"/>
              <a:t> </a:t>
            </a:r>
            <a:r>
              <a:rPr lang="en-US" dirty="0" err="1" smtClean="0"/>
              <a:t>bilgisayarda</a:t>
            </a:r>
            <a:r>
              <a:rPr lang="en-US" dirty="0" smtClean="0"/>
              <a:t> </a:t>
            </a:r>
            <a:r>
              <a:rPr lang="en-US" dirty="0" err="1" smtClean="0"/>
              <a:t>metin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karşılığı</a:t>
            </a:r>
            <a:r>
              <a:rPr lang="en-US" dirty="0" smtClean="0"/>
              <a:t> </a:t>
            </a:r>
            <a:r>
              <a:rPr lang="en-US" dirty="0" err="1" smtClean="0"/>
              <a:t>vardır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Karakterlerin</a:t>
            </a:r>
            <a:r>
              <a:rPr lang="en-US" dirty="0" smtClean="0"/>
              <a:t>, </a:t>
            </a:r>
            <a:r>
              <a:rPr lang="en-US" dirty="0" err="1" smtClean="0"/>
              <a:t>bilgisayar</a:t>
            </a:r>
            <a:r>
              <a:rPr lang="en-US" dirty="0" smtClean="0"/>
              <a:t> </a:t>
            </a:r>
            <a:r>
              <a:rPr lang="en-US" dirty="0" err="1" smtClean="0"/>
              <a:t>belleğinde</a:t>
            </a:r>
            <a:r>
              <a:rPr lang="en-US" dirty="0" smtClean="0"/>
              <a:t> </a:t>
            </a:r>
            <a:r>
              <a:rPr lang="en-US" dirty="0" err="1" smtClean="0"/>
              <a:t>saklama</a:t>
            </a:r>
            <a:r>
              <a:rPr lang="en-US" dirty="0" smtClean="0"/>
              <a:t> </a:t>
            </a:r>
            <a:r>
              <a:rPr lang="en-US" dirty="0" err="1" smtClean="0"/>
              <a:t>biçimi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düşünülebilir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İlk 32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operasyona</a:t>
            </a:r>
            <a:r>
              <a:rPr lang="en-US" dirty="0" smtClean="0"/>
              <a:t> </a:t>
            </a:r>
            <a:r>
              <a:rPr lang="en-US" dirty="0" err="1" smtClean="0"/>
              <a:t>ayrılmış</a:t>
            </a:r>
            <a:r>
              <a:rPr lang="en-US" dirty="0" smtClean="0"/>
              <a:t> </a:t>
            </a:r>
            <a:r>
              <a:rPr lang="en-US" dirty="0" err="1" smtClean="0"/>
              <a:t>olup</a:t>
            </a:r>
            <a:r>
              <a:rPr lang="en-US" dirty="0" smtClean="0"/>
              <a:t> </a:t>
            </a:r>
            <a:r>
              <a:rPr lang="en-US" dirty="0" err="1" smtClean="0"/>
              <a:t>yazdırılamayan</a:t>
            </a:r>
            <a:r>
              <a:rPr lang="en-US" dirty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kodlarıdır</a:t>
            </a:r>
            <a:r>
              <a:rPr lang="en-US" dirty="0" smtClean="0"/>
              <a:t>.</a:t>
            </a:r>
          </a:p>
          <a:p>
            <a:r>
              <a:rPr lang="en-US" dirty="0" smtClean="0"/>
              <a:t>32-127 </a:t>
            </a:r>
            <a:r>
              <a:rPr lang="en-US" dirty="0" err="1" smtClean="0"/>
              <a:t>arası</a:t>
            </a:r>
            <a:r>
              <a:rPr lang="en-US" dirty="0" smtClean="0"/>
              <a:t> </a:t>
            </a:r>
            <a:r>
              <a:rPr lang="en-US" dirty="0" err="1" smtClean="0"/>
              <a:t>kodlar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 </a:t>
            </a:r>
            <a:r>
              <a:rPr lang="en-US" dirty="0" err="1" smtClean="0"/>
              <a:t>karakterler</a:t>
            </a:r>
            <a:r>
              <a:rPr lang="en-US" dirty="0" smtClean="0"/>
              <a:t>, </a:t>
            </a:r>
            <a:r>
              <a:rPr lang="en-US" dirty="0" err="1" smtClean="0"/>
              <a:t>harfler</a:t>
            </a:r>
            <a:r>
              <a:rPr lang="en-US" dirty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rakamları</a:t>
            </a:r>
            <a:r>
              <a:rPr lang="en-US" dirty="0" smtClean="0"/>
              <a:t> </a:t>
            </a:r>
            <a:r>
              <a:rPr lang="en-US" dirty="0" err="1" smtClean="0"/>
              <a:t>kapsamaktadır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29" y="4253872"/>
            <a:ext cx="47625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2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Unicode, her </a:t>
            </a:r>
            <a:r>
              <a:rPr lang="en-US" dirty="0" err="1" smtClean="0"/>
              <a:t>karakterin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sayı</a:t>
            </a:r>
            <a:r>
              <a:rPr lang="en-US" dirty="0" smtClean="0"/>
              <a:t> </a:t>
            </a:r>
            <a:r>
              <a:rPr lang="en-US" dirty="0" err="1" smtClean="0"/>
              <a:t>karşılığının</a:t>
            </a:r>
            <a:r>
              <a:rPr lang="en-US" dirty="0" smtClean="0"/>
              <a:t> </a:t>
            </a:r>
            <a:r>
              <a:rPr lang="en-US" dirty="0" err="1" smtClean="0"/>
              <a:t>olduğu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kodlama</a:t>
            </a:r>
            <a:r>
              <a:rPr lang="en-US" dirty="0" smtClean="0"/>
              <a:t> </a:t>
            </a:r>
            <a:r>
              <a:rPr lang="en-US" dirty="0" err="1" smtClean="0"/>
              <a:t>sistemidir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Temel</a:t>
            </a:r>
            <a:r>
              <a:rPr lang="en-US" dirty="0" smtClean="0"/>
              <a:t> </a:t>
            </a:r>
            <a:r>
              <a:rPr lang="en-US" dirty="0" err="1" smtClean="0"/>
              <a:t>motivasyonu</a:t>
            </a:r>
            <a:r>
              <a:rPr lang="en-US" dirty="0" smtClean="0"/>
              <a:t>, </a:t>
            </a:r>
            <a:r>
              <a:rPr lang="en-US" dirty="0" err="1" smtClean="0"/>
              <a:t>dünya</a:t>
            </a:r>
            <a:r>
              <a:rPr lang="en-US" dirty="0" smtClean="0"/>
              <a:t> </a:t>
            </a:r>
            <a:r>
              <a:rPr lang="en-US" dirty="0" err="1" smtClean="0"/>
              <a:t>çapında</a:t>
            </a:r>
            <a:r>
              <a:rPr lang="en-US" dirty="0" smtClean="0"/>
              <a:t> </a:t>
            </a:r>
            <a:r>
              <a:rPr lang="en-US" dirty="0" err="1" smtClean="0"/>
              <a:t>bulunan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yazım</a:t>
            </a:r>
            <a:r>
              <a:rPr lang="en-US" dirty="0" smtClean="0"/>
              <a:t> </a:t>
            </a:r>
            <a:r>
              <a:rPr lang="en-US" dirty="0" err="1" smtClean="0"/>
              <a:t>sistemlerinini</a:t>
            </a:r>
            <a:r>
              <a:rPr lang="en-US" dirty="0" smtClean="0"/>
              <a:t> </a:t>
            </a:r>
            <a:r>
              <a:rPr lang="en-US" dirty="0" err="1" smtClean="0"/>
              <a:t>standarize</a:t>
            </a:r>
            <a:r>
              <a:rPr lang="en-US" dirty="0" smtClean="0"/>
              <a:t> </a:t>
            </a:r>
            <a:r>
              <a:rPr lang="en-US" dirty="0" err="1" smtClean="0"/>
              <a:t>etmektir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Büyük-küçük</a:t>
            </a:r>
            <a:r>
              <a:rPr lang="en-US" dirty="0" smtClean="0"/>
              <a:t> </a:t>
            </a:r>
            <a:r>
              <a:rPr lang="en-US" dirty="0" err="1" smtClean="0"/>
              <a:t>harf</a:t>
            </a:r>
            <a:r>
              <a:rPr lang="en-US" dirty="0" smtClean="0"/>
              <a:t> </a:t>
            </a:r>
            <a:r>
              <a:rPr lang="en-US" dirty="0" err="1" smtClean="0"/>
              <a:t>bilgisi</a:t>
            </a:r>
            <a:r>
              <a:rPr lang="en-US" dirty="0" smtClean="0"/>
              <a:t>, </a:t>
            </a:r>
            <a:r>
              <a:rPr lang="en-US" dirty="0" err="1" smtClean="0"/>
              <a:t>yazılış</a:t>
            </a:r>
            <a:r>
              <a:rPr lang="en-US" dirty="0" smtClean="0"/>
              <a:t> </a:t>
            </a:r>
            <a:r>
              <a:rPr lang="en-US" dirty="0" err="1" smtClean="0"/>
              <a:t>yönü</a:t>
            </a:r>
            <a:r>
              <a:rPr lang="en-US" dirty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“</a:t>
            </a:r>
            <a:r>
              <a:rPr lang="en-US" dirty="0" err="1" smtClean="0"/>
              <a:t>karakteristik</a:t>
            </a:r>
            <a:r>
              <a:rPr lang="en-US" dirty="0" smtClean="0"/>
              <a:t>” </a:t>
            </a:r>
            <a:r>
              <a:rPr lang="en-US" dirty="0" err="1" smtClean="0"/>
              <a:t>özelliklerin</a:t>
            </a:r>
            <a:r>
              <a:rPr lang="en-US" dirty="0" smtClean="0"/>
              <a:t> </a:t>
            </a:r>
            <a:r>
              <a:rPr lang="en-US" dirty="0" err="1" smtClean="0"/>
              <a:t>gösterimini</a:t>
            </a:r>
            <a:r>
              <a:rPr lang="en-US" dirty="0" smtClean="0"/>
              <a:t> </a:t>
            </a:r>
            <a:r>
              <a:rPr lang="en-US" dirty="0" err="1" smtClean="0"/>
              <a:t>destekler</a:t>
            </a:r>
            <a:r>
              <a:rPr lang="en-US" dirty="0" smtClean="0"/>
              <a:t>.</a:t>
            </a:r>
          </a:p>
          <a:p>
            <a:r>
              <a:rPr lang="en-US" dirty="0"/>
              <a:t>Unicode </a:t>
            </a:r>
            <a:r>
              <a:rPr lang="en-US" dirty="0" err="1"/>
              <a:t>kodlarından</a:t>
            </a:r>
            <a:r>
              <a:rPr lang="en-US" dirty="0"/>
              <a:t> </a:t>
            </a:r>
            <a:r>
              <a:rPr lang="en-US" dirty="0" err="1" smtClean="0"/>
              <a:t>oluşan</a:t>
            </a:r>
            <a:r>
              <a:rPr lang="en-US" dirty="0" smtClean="0"/>
              <a:t> </a:t>
            </a:r>
            <a:r>
              <a:rPr lang="en-US" dirty="0" err="1" smtClean="0"/>
              <a:t>metinleri</a:t>
            </a:r>
            <a:r>
              <a:rPr lang="en-US" dirty="0" smtClean="0"/>
              <a:t>, </a:t>
            </a:r>
            <a:r>
              <a:rPr lang="en-US" dirty="0" err="1"/>
              <a:t>bilgisayarda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biçimde</a:t>
            </a:r>
            <a:r>
              <a:rPr lang="en-US" dirty="0"/>
              <a:t> </a:t>
            </a:r>
            <a:r>
              <a:rPr lang="en-US" dirty="0" err="1"/>
              <a:t>saklayabilmek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kodlamaları</a:t>
            </a:r>
            <a:r>
              <a:rPr lang="en-US" dirty="0"/>
              <a:t> </a:t>
            </a:r>
            <a:r>
              <a:rPr lang="en-US" dirty="0" err="1" smtClean="0"/>
              <a:t>geliştirilmiştir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Bunlardan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bilinenleri</a:t>
            </a:r>
            <a:r>
              <a:rPr lang="en-US" dirty="0" smtClean="0"/>
              <a:t> UTF-8 </a:t>
            </a:r>
            <a:r>
              <a:rPr lang="en-US" dirty="0" err="1" smtClean="0"/>
              <a:t>ve</a:t>
            </a:r>
            <a:r>
              <a:rPr lang="en-US" dirty="0" smtClean="0"/>
              <a:t> UTF-16.</a:t>
            </a:r>
          </a:p>
        </p:txBody>
      </p:sp>
    </p:spTree>
    <p:extLst>
      <p:ext uri="{BB962C8B-B14F-4D97-AF65-F5344CB8AC3E}">
        <p14:creationId xmlns:p14="http://schemas.microsoft.com/office/powerpoint/2010/main" val="268544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vs </a:t>
            </a:r>
            <a:r>
              <a:rPr lang="en-US" dirty="0" smtClean="0"/>
              <a:t>Unicode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Unicode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işlemesi</a:t>
            </a:r>
            <a:r>
              <a:rPr lang="en-US" dirty="0" smtClean="0"/>
              <a:t>, </a:t>
            </a:r>
            <a:r>
              <a:rPr lang="en-US" dirty="0" err="1" smtClean="0"/>
              <a:t>depolaması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yönetimini</a:t>
            </a:r>
            <a:r>
              <a:rPr lang="en-US" dirty="0" smtClean="0"/>
              <a:t> </a:t>
            </a:r>
            <a:r>
              <a:rPr lang="en-US" dirty="0" err="1" smtClean="0"/>
              <a:t>farklı</a:t>
            </a:r>
            <a:r>
              <a:rPr lang="en-US" dirty="0" smtClean="0"/>
              <a:t> </a:t>
            </a:r>
            <a:r>
              <a:rPr lang="en-US" dirty="0" err="1" smtClean="0"/>
              <a:t>dilleri</a:t>
            </a:r>
            <a:r>
              <a:rPr lang="en-US" dirty="0" smtClean="0"/>
              <a:t> de </a:t>
            </a:r>
            <a:r>
              <a:rPr lang="en-US" dirty="0" err="1" smtClean="0"/>
              <a:t>odağında</a:t>
            </a:r>
            <a:r>
              <a:rPr lang="en-US" dirty="0" smtClean="0"/>
              <a:t> </a:t>
            </a:r>
            <a:r>
              <a:rPr lang="en-US" dirty="0" err="1" smtClean="0"/>
              <a:t>tutarak</a:t>
            </a:r>
            <a:r>
              <a:rPr lang="en-US" dirty="0" smtClean="0"/>
              <a:t> </a:t>
            </a:r>
            <a:r>
              <a:rPr lang="en-US" dirty="0" err="1" smtClean="0"/>
              <a:t>başarırken</a:t>
            </a:r>
            <a:r>
              <a:rPr lang="en-US" dirty="0" smtClean="0"/>
              <a:t>, ASCII </a:t>
            </a:r>
            <a:r>
              <a:rPr lang="en-US" dirty="0" err="1" smtClean="0"/>
              <a:t>sembol</a:t>
            </a:r>
            <a:r>
              <a:rPr lang="en-US" dirty="0" smtClean="0"/>
              <a:t>, </a:t>
            </a:r>
            <a:r>
              <a:rPr lang="en-US" dirty="0" err="1" smtClean="0"/>
              <a:t>harf</a:t>
            </a:r>
            <a:r>
              <a:rPr lang="en-US" dirty="0" smtClean="0"/>
              <a:t>, </a:t>
            </a:r>
            <a:r>
              <a:rPr lang="en-US" dirty="0" err="1" smtClean="0"/>
              <a:t>rakam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bileşenlerin</a:t>
            </a:r>
            <a:r>
              <a:rPr lang="en-US" dirty="0" smtClean="0"/>
              <a:t> </a:t>
            </a:r>
            <a:r>
              <a:rPr lang="en-US" dirty="0" err="1" smtClean="0"/>
              <a:t>gösterimiyle</a:t>
            </a:r>
            <a:r>
              <a:rPr lang="en-US" dirty="0" smtClean="0"/>
              <a:t> </a:t>
            </a:r>
            <a:r>
              <a:rPr lang="en-US" dirty="0" err="1" smtClean="0"/>
              <a:t>ilgilenir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ASCII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 smtClean="0"/>
              <a:t>iletişime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çözüm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ortaya</a:t>
            </a:r>
            <a:r>
              <a:rPr lang="en-US" dirty="0" smtClean="0"/>
              <a:t> </a:t>
            </a:r>
            <a:r>
              <a:rPr lang="en-US" dirty="0" err="1" smtClean="0"/>
              <a:t>çıkmıştır</a:t>
            </a:r>
            <a:r>
              <a:rPr lang="en-US" dirty="0" smtClean="0"/>
              <a:t>. Unicode </a:t>
            </a: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sonradan</a:t>
            </a:r>
            <a:r>
              <a:rPr lang="en-US" dirty="0" smtClean="0"/>
              <a:t> </a:t>
            </a:r>
            <a:r>
              <a:rPr lang="en-US" dirty="0" err="1" smtClean="0"/>
              <a:t>bilgisayar</a:t>
            </a:r>
            <a:r>
              <a:rPr lang="en-US" dirty="0" smtClean="0"/>
              <a:t> </a:t>
            </a:r>
            <a:r>
              <a:rPr lang="en-US" dirty="0" err="1" smtClean="0"/>
              <a:t>ortamına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güçlü</a:t>
            </a:r>
            <a:r>
              <a:rPr lang="en-US" dirty="0" smtClean="0"/>
              <a:t> </a:t>
            </a:r>
            <a:r>
              <a:rPr lang="en-US" dirty="0" err="1" smtClean="0"/>
              <a:t>adapte</a:t>
            </a:r>
            <a:r>
              <a:rPr lang="en-US" dirty="0" smtClean="0"/>
              <a:t> </a:t>
            </a:r>
            <a:r>
              <a:rPr lang="en-US" dirty="0" err="1" smtClean="0"/>
              <a:t>olmuş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kodlama</a:t>
            </a:r>
            <a:r>
              <a:rPr lang="en-US" dirty="0" smtClean="0"/>
              <a:t> </a:t>
            </a:r>
            <a:r>
              <a:rPr lang="en-US" dirty="0" err="1" smtClean="0"/>
              <a:t>sistemidir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yelpazesi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Unicode </a:t>
            </a: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geniştir</a:t>
            </a:r>
            <a:r>
              <a:rPr lang="en-US" dirty="0" smtClean="0"/>
              <a:t>. </a:t>
            </a:r>
            <a:r>
              <a:rPr lang="en-US" dirty="0" err="1" smtClean="0"/>
              <a:t>Böyle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şey</a:t>
            </a:r>
            <a:r>
              <a:rPr lang="en-US" dirty="0" smtClean="0"/>
              <a:t> bile </a:t>
            </a:r>
            <a:r>
              <a:rPr lang="en-US" dirty="0" err="1" smtClean="0"/>
              <a:t>mümkün</a:t>
            </a:r>
            <a:r>
              <a:rPr lang="en-US" dirty="0" smtClean="0"/>
              <a:t> </a:t>
            </a:r>
            <a:r>
              <a:rPr lang="en-US" dirty="0" err="1" smtClean="0"/>
              <a:t>mesela</a:t>
            </a:r>
            <a:r>
              <a:rPr lang="en-US" dirty="0" smtClean="0"/>
              <a:t> Unicode </a:t>
            </a:r>
            <a:r>
              <a:rPr lang="en-US" dirty="0" err="1" smtClean="0"/>
              <a:t>ile</a:t>
            </a:r>
            <a:r>
              <a:rPr lang="en-US" dirty="0" smtClean="0"/>
              <a:t>: U+263A</a:t>
            </a:r>
          </a:p>
          <a:p>
            <a:r>
              <a:rPr lang="en-US" dirty="0" smtClean="0"/>
              <a:t>ASCII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bakıma</a:t>
            </a:r>
            <a:r>
              <a:rPr lang="en-US" dirty="0"/>
              <a:t> </a:t>
            </a:r>
            <a:r>
              <a:rPr lang="en-US" dirty="0" err="1" smtClean="0"/>
              <a:t>Unicode’un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alt </a:t>
            </a:r>
            <a:r>
              <a:rPr lang="en-US" dirty="0" err="1" smtClean="0"/>
              <a:t>kümesidir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655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JAR, Java </a:t>
            </a:r>
            <a:r>
              <a:rPr lang="en-US" dirty="0" err="1" smtClean="0"/>
              <a:t>ARchieve’ın</a:t>
            </a:r>
            <a:r>
              <a:rPr lang="en-US" dirty="0" smtClean="0"/>
              <a:t> </a:t>
            </a:r>
            <a:r>
              <a:rPr lang="en-US" dirty="0" err="1" smtClean="0"/>
              <a:t>kısaltması</a:t>
            </a:r>
            <a:r>
              <a:rPr lang="en-US" dirty="0" smtClean="0"/>
              <a:t> </a:t>
            </a:r>
            <a:r>
              <a:rPr lang="en-US" dirty="0" err="1" smtClean="0"/>
              <a:t>olup</a:t>
            </a:r>
            <a:r>
              <a:rPr lang="en-US" dirty="0" smtClean="0"/>
              <a:t>, </a:t>
            </a:r>
            <a:r>
              <a:rPr lang="en-US" dirty="0" err="1" smtClean="0"/>
              <a:t>paketleme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kullanılan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dosya</a:t>
            </a:r>
            <a:r>
              <a:rPr lang="en-US" dirty="0" smtClean="0"/>
              <a:t> </a:t>
            </a:r>
            <a:r>
              <a:rPr lang="en-US" dirty="0" err="1" smtClean="0"/>
              <a:t>formatıdır</a:t>
            </a:r>
            <a:r>
              <a:rPr lang="en-US" dirty="0" smtClean="0"/>
              <a:t>. .class </a:t>
            </a:r>
            <a:r>
              <a:rPr lang="en-US" dirty="0" err="1" smtClean="0"/>
              <a:t>dosyalarını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“resources” </a:t>
            </a:r>
            <a:r>
              <a:rPr lang="en-US" dirty="0" err="1" smtClean="0"/>
              <a:t>dosyalarını</a:t>
            </a:r>
            <a:r>
              <a:rPr lang="en-US" dirty="0" smtClean="0"/>
              <a:t> </a:t>
            </a:r>
            <a:r>
              <a:rPr lang="en-US" dirty="0" err="1" smtClean="0"/>
              <a:t>barındırabilir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programlarını</a:t>
            </a:r>
            <a:r>
              <a:rPr lang="en-US" dirty="0" smtClean="0"/>
              <a:t> </a:t>
            </a:r>
            <a:r>
              <a:rPr lang="en-US" dirty="0" err="1" smtClean="0"/>
              <a:t>arşivleyerek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dosya</a:t>
            </a:r>
            <a:r>
              <a:rPr lang="en-US" dirty="0" smtClean="0"/>
              <a:t> </a:t>
            </a:r>
            <a:r>
              <a:rPr lang="en-US" dirty="0" err="1" smtClean="0"/>
              <a:t>halinde</a:t>
            </a:r>
            <a:r>
              <a:rPr lang="en-US" dirty="0" smtClean="0"/>
              <a:t> </a:t>
            </a:r>
            <a:r>
              <a:rPr lang="en-US" dirty="0" err="1" smtClean="0"/>
              <a:t>kolayca</a:t>
            </a:r>
            <a:r>
              <a:rPr lang="en-US" dirty="0" smtClean="0"/>
              <a:t> </a:t>
            </a:r>
            <a:r>
              <a:rPr lang="en-US" dirty="0" err="1" smtClean="0"/>
              <a:t>indirebilmek</a:t>
            </a:r>
            <a:r>
              <a:rPr lang="en-US" dirty="0" smtClean="0"/>
              <a:t> </a:t>
            </a:r>
            <a:r>
              <a:rPr lang="en-US" dirty="0" err="1" smtClean="0"/>
              <a:t>motivasyonuyla</a:t>
            </a:r>
            <a:r>
              <a:rPr lang="en-US" dirty="0" smtClean="0"/>
              <a:t> </a:t>
            </a:r>
            <a:r>
              <a:rPr lang="en-US" dirty="0" err="1" smtClean="0"/>
              <a:t>ortaya</a:t>
            </a:r>
            <a:r>
              <a:rPr lang="en-US" dirty="0" smtClean="0"/>
              <a:t> </a:t>
            </a:r>
            <a:r>
              <a:rPr lang="en-US" dirty="0" err="1" smtClean="0"/>
              <a:t>çıkmıştır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jar </a:t>
            </a:r>
            <a:r>
              <a:rPr lang="en-US" dirty="0" err="1" smtClean="0"/>
              <a:t>aracı</a:t>
            </a:r>
            <a:r>
              <a:rPr lang="en-US" dirty="0" smtClean="0"/>
              <a:t> </a:t>
            </a:r>
            <a:r>
              <a:rPr lang="en-US" dirty="0" err="1" smtClean="0"/>
              <a:t>kaynakları</a:t>
            </a:r>
            <a:r>
              <a:rPr lang="en-US" dirty="0" smtClean="0"/>
              <a:t> </a:t>
            </a:r>
            <a:r>
              <a:rPr lang="en-US" dirty="0" err="1" smtClean="0"/>
              <a:t>paketlemek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paketten</a:t>
            </a:r>
            <a:r>
              <a:rPr lang="en-US" dirty="0" smtClean="0"/>
              <a:t> </a:t>
            </a:r>
            <a:r>
              <a:rPr lang="en-US" dirty="0" err="1" smtClean="0"/>
              <a:t>çıkarmak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kullanılabilir</a:t>
            </a:r>
            <a:r>
              <a:rPr lang="en-US" dirty="0" smtClean="0"/>
              <a:t>. </a:t>
            </a:r>
            <a:r>
              <a:rPr lang="en-US" dirty="0" err="1" smtClean="0"/>
              <a:t>Fakat</a:t>
            </a:r>
            <a:r>
              <a:rPr lang="en-US" dirty="0" smtClean="0"/>
              <a:t>, </a:t>
            </a:r>
            <a:r>
              <a:rPr lang="en-US" dirty="0" err="1" smtClean="0"/>
              <a:t>günümüzdeki</a:t>
            </a:r>
            <a:r>
              <a:rPr lang="en-US" dirty="0" smtClean="0"/>
              <a:t> </a:t>
            </a:r>
            <a:r>
              <a:rPr lang="en-US" dirty="0" err="1" smtClean="0"/>
              <a:t>IDE’ler</a:t>
            </a:r>
            <a:r>
              <a:rPr lang="en-US" dirty="0" smtClean="0"/>
              <a:t> </a:t>
            </a:r>
            <a:r>
              <a:rPr lang="en-US" dirty="0" err="1" smtClean="0"/>
              <a:t>sayesinde</a:t>
            </a:r>
            <a:r>
              <a:rPr lang="en-US" dirty="0" smtClean="0"/>
              <a:t>, </a:t>
            </a:r>
            <a:r>
              <a:rPr lang="en-US" dirty="0" err="1" smtClean="0"/>
              <a:t>projeleri</a:t>
            </a:r>
            <a:r>
              <a:rPr lang="en-US" dirty="0" smtClean="0"/>
              <a:t> </a:t>
            </a:r>
            <a:r>
              <a:rPr lang="en-US" dirty="0" err="1" smtClean="0"/>
              <a:t>arayüz</a:t>
            </a:r>
            <a:r>
              <a:rPr lang="en-US" dirty="0" smtClean="0"/>
              <a:t> </a:t>
            </a:r>
            <a:r>
              <a:rPr lang="en-US" dirty="0" err="1" smtClean="0"/>
              <a:t>aracılığıyla</a:t>
            </a:r>
            <a:r>
              <a:rPr lang="en-US" dirty="0" smtClean="0"/>
              <a:t> </a:t>
            </a:r>
            <a:r>
              <a:rPr lang="en-US" dirty="0" err="1" smtClean="0"/>
              <a:t>kolay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paketleyebiliyoruz</a:t>
            </a:r>
            <a:r>
              <a:rPr lang="en-US" dirty="0" smtClean="0"/>
              <a:t>.</a:t>
            </a:r>
          </a:p>
          <a:p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215" y="5110529"/>
            <a:ext cx="2590800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6515" y="480646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1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 </a:t>
            </a:r>
            <a:r>
              <a:rPr lang="en-US" dirty="0" err="1" smtClean="0"/>
              <a:t>ya</a:t>
            </a:r>
            <a:r>
              <a:rPr lang="en-US" dirty="0" smtClean="0"/>
              <a:t> da Web Application </a:t>
            </a:r>
            <a:r>
              <a:rPr lang="en-US" dirty="0" err="1" smtClean="0"/>
              <a:t>Archieve</a:t>
            </a:r>
            <a:r>
              <a:rPr lang="en-US" dirty="0" smtClean="0"/>
              <a:t>, web </a:t>
            </a:r>
            <a:r>
              <a:rPr lang="en-US" dirty="0" err="1" smtClean="0"/>
              <a:t>tabanlı</a:t>
            </a:r>
            <a:r>
              <a:rPr lang="en-US" dirty="0" smtClean="0"/>
              <a:t> </a:t>
            </a:r>
            <a:r>
              <a:rPr lang="en-US" dirty="0" err="1" smtClean="0"/>
              <a:t>uygulamaları</a:t>
            </a:r>
            <a:r>
              <a:rPr lang="en-US" dirty="0" smtClean="0"/>
              <a:t> </a:t>
            </a:r>
            <a:r>
              <a:rPr lang="en-US" dirty="0" err="1" smtClean="0"/>
              <a:t>paketleyen</a:t>
            </a:r>
            <a:r>
              <a:rPr lang="en-US" dirty="0" smtClean="0"/>
              <a:t> </a:t>
            </a:r>
            <a:r>
              <a:rPr lang="en-US" dirty="0" err="1" smtClean="0"/>
              <a:t>arşiv</a:t>
            </a:r>
            <a:r>
              <a:rPr lang="en-US" dirty="0" smtClean="0"/>
              <a:t> </a:t>
            </a:r>
            <a:r>
              <a:rPr lang="en-US" dirty="0" err="1" smtClean="0"/>
              <a:t>dosyalarıdır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 </a:t>
            </a:r>
            <a:r>
              <a:rPr lang="en-US" dirty="0" err="1" smtClean="0"/>
              <a:t>paketler</a:t>
            </a:r>
            <a:r>
              <a:rPr lang="en-US" dirty="0" smtClean="0"/>
              <a:t> </a:t>
            </a:r>
            <a:r>
              <a:rPr lang="en-US" dirty="0" err="1" smtClean="0"/>
              <a:t>herhangi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Servlet/JSP </a:t>
            </a:r>
            <a:r>
              <a:rPr lang="en-US" dirty="0" err="1" smtClean="0"/>
              <a:t>containerlar</a:t>
            </a:r>
            <a:r>
              <a:rPr lang="en-US" dirty="0" smtClean="0"/>
              <a:t> </a:t>
            </a:r>
            <a:r>
              <a:rPr lang="en-US" dirty="0" err="1" smtClean="0"/>
              <a:t>sayesinde</a:t>
            </a:r>
            <a:r>
              <a:rPr lang="en-US" dirty="0" smtClean="0"/>
              <a:t> deploy </a:t>
            </a:r>
            <a:r>
              <a:rPr lang="en-US" dirty="0" err="1" smtClean="0"/>
              <a:t>edilmeye</a:t>
            </a:r>
            <a:r>
              <a:rPr lang="en-US" dirty="0" smtClean="0"/>
              <a:t> </a:t>
            </a:r>
            <a:r>
              <a:rPr lang="en-US" dirty="0" err="1" smtClean="0"/>
              <a:t>hazırdır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Tipik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WAR </a:t>
            </a:r>
            <a:r>
              <a:rPr lang="en-US" dirty="0" err="1" smtClean="0"/>
              <a:t>dosya</a:t>
            </a:r>
            <a:r>
              <a:rPr lang="en-US" dirty="0" smtClean="0"/>
              <a:t> </a:t>
            </a:r>
            <a:r>
              <a:rPr lang="en-US" dirty="0" err="1" smtClean="0"/>
              <a:t>yapısı</a:t>
            </a:r>
            <a:r>
              <a:rPr lang="en-US" dirty="0" smtClean="0"/>
              <a:t> </a:t>
            </a:r>
            <a:r>
              <a:rPr lang="en-US" dirty="0" err="1" smtClean="0"/>
              <a:t>aşağıdaki</a:t>
            </a:r>
            <a:r>
              <a:rPr lang="en-US" dirty="0" smtClean="0"/>
              <a:t> </a:t>
            </a:r>
            <a:r>
              <a:rPr lang="en-US" dirty="0" err="1" smtClean="0"/>
              <a:t>gibidir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867" y="4022411"/>
            <a:ext cx="31908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1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 vs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İlk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göze</a:t>
            </a:r>
            <a:r>
              <a:rPr lang="en-US" dirty="0" smtClean="0"/>
              <a:t> </a:t>
            </a:r>
            <a:r>
              <a:rPr lang="en-US" dirty="0" err="1" smtClean="0"/>
              <a:t>çarpan</a:t>
            </a:r>
            <a:r>
              <a:rPr lang="en-US" dirty="0" smtClean="0"/>
              <a:t> </a:t>
            </a:r>
            <a:r>
              <a:rPr lang="en-US" dirty="0" err="1" smtClean="0"/>
              <a:t>fark</a:t>
            </a:r>
            <a:r>
              <a:rPr lang="en-US" dirty="0" smtClean="0"/>
              <a:t> </a:t>
            </a:r>
            <a:r>
              <a:rPr lang="en-US" dirty="0" err="1" smtClean="0"/>
              <a:t>dosya</a:t>
            </a:r>
            <a:r>
              <a:rPr lang="en-US" dirty="0" smtClean="0"/>
              <a:t> </a:t>
            </a:r>
            <a:r>
              <a:rPr lang="en-US" dirty="0" err="1" smtClean="0"/>
              <a:t>uzantısıdır</a:t>
            </a:r>
            <a:r>
              <a:rPr lang="en-US" dirty="0" smtClean="0"/>
              <a:t>. JAR </a:t>
            </a:r>
            <a:r>
              <a:rPr lang="en-US" dirty="0" err="1" smtClean="0"/>
              <a:t>paketleri</a:t>
            </a:r>
            <a:r>
              <a:rPr lang="en-US" dirty="0" smtClean="0"/>
              <a:t> .jar </a:t>
            </a:r>
            <a:r>
              <a:rPr lang="en-US" dirty="0" err="1" smtClean="0"/>
              <a:t>uzantılıyken</a:t>
            </a:r>
            <a:r>
              <a:rPr lang="en-US" dirty="0" smtClean="0"/>
              <a:t>, WAR </a:t>
            </a:r>
            <a:r>
              <a:rPr lang="en-US" dirty="0" err="1" smtClean="0"/>
              <a:t>paketleri</a:t>
            </a:r>
            <a:r>
              <a:rPr lang="en-US" dirty="0" smtClean="0"/>
              <a:t> .war </a:t>
            </a:r>
            <a:r>
              <a:rPr lang="en-US" dirty="0" err="1" smtClean="0"/>
              <a:t>uzantılıdır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diğer</a:t>
            </a:r>
            <a:r>
              <a:rPr lang="en-US" dirty="0" smtClean="0"/>
              <a:t> </a:t>
            </a:r>
            <a:r>
              <a:rPr lang="en-US" dirty="0" err="1" smtClean="0"/>
              <a:t>fark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,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paketin</a:t>
            </a:r>
            <a:r>
              <a:rPr lang="en-US" dirty="0" smtClean="0"/>
              <a:t> </a:t>
            </a:r>
            <a:r>
              <a:rPr lang="en-US" dirty="0" err="1" smtClean="0"/>
              <a:t>çalışma</a:t>
            </a:r>
            <a:r>
              <a:rPr lang="en-US" dirty="0" smtClean="0"/>
              <a:t> </a:t>
            </a:r>
            <a:r>
              <a:rPr lang="en-US" dirty="0" err="1" smtClean="0"/>
              <a:t>yöntemleridir</a:t>
            </a:r>
            <a:r>
              <a:rPr lang="en-US" dirty="0" smtClean="0"/>
              <a:t>. JAR </a:t>
            </a:r>
            <a:r>
              <a:rPr lang="en-US" dirty="0" err="1" smtClean="0"/>
              <a:t>dosyaları</a:t>
            </a:r>
            <a:r>
              <a:rPr lang="en-US" dirty="0" smtClean="0"/>
              <a:t> </a:t>
            </a:r>
            <a:r>
              <a:rPr lang="en-US" dirty="0" err="1" smtClean="0"/>
              <a:t>birden</a:t>
            </a:r>
            <a:r>
              <a:rPr lang="en-US" dirty="0" smtClean="0"/>
              <a:t> </a:t>
            </a:r>
            <a:r>
              <a:rPr lang="en-US" dirty="0" err="1" smtClean="0"/>
              <a:t>fazla</a:t>
            </a:r>
            <a:r>
              <a:rPr lang="en-US" dirty="0" smtClean="0"/>
              <a:t> </a:t>
            </a:r>
            <a:r>
              <a:rPr lang="en-US" dirty="0" err="1" smtClean="0"/>
              <a:t>dosyayı</a:t>
            </a:r>
            <a:r>
              <a:rPr lang="en-US" dirty="0" smtClean="0"/>
              <a:t> </a:t>
            </a:r>
            <a:r>
              <a:rPr lang="en-US" dirty="0" err="1" smtClean="0"/>
              <a:t>kütüphane</a:t>
            </a:r>
            <a:r>
              <a:rPr lang="en-US" dirty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plugin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paketlemeyi</a:t>
            </a:r>
            <a:r>
              <a:rPr lang="en-US" dirty="0" smtClean="0"/>
              <a:t> </a:t>
            </a:r>
            <a:r>
              <a:rPr lang="en-US" dirty="0" err="1" smtClean="0"/>
              <a:t>mümkün</a:t>
            </a:r>
            <a:r>
              <a:rPr lang="en-US" dirty="0" smtClean="0"/>
              <a:t> </a:t>
            </a:r>
            <a:r>
              <a:rPr lang="en-US" dirty="0" err="1" smtClean="0"/>
              <a:t>kılarken</a:t>
            </a:r>
            <a:r>
              <a:rPr lang="en-US" dirty="0" smtClean="0"/>
              <a:t>, WAR </a:t>
            </a:r>
            <a:r>
              <a:rPr lang="en-US" dirty="0" err="1" smtClean="0"/>
              <a:t>dosyaları</a:t>
            </a:r>
            <a:r>
              <a:rPr lang="en-US" dirty="0" smtClean="0"/>
              <a:t> </a:t>
            </a:r>
            <a:r>
              <a:rPr lang="en-US" dirty="0" err="1" smtClean="0"/>
              <a:t>sadece</a:t>
            </a:r>
            <a:r>
              <a:rPr lang="en-US" dirty="0" smtClean="0"/>
              <a:t> web </a:t>
            </a:r>
            <a:r>
              <a:rPr lang="en-US" dirty="0" err="1" smtClean="0"/>
              <a:t>uygulamalarını</a:t>
            </a:r>
            <a:r>
              <a:rPr lang="en-US" dirty="0" smtClean="0"/>
              <a:t> </a:t>
            </a:r>
            <a:r>
              <a:rPr lang="en-US" dirty="0" err="1" smtClean="0"/>
              <a:t>paketleyebilir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İki</a:t>
            </a:r>
            <a:r>
              <a:rPr lang="en-US" dirty="0" smtClean="0"/>
              <a:t> </a:t>
            </a:r>
            <a:r>
              <a:rPr lang="en-US" dirty="0" err="1" smtClean="0"/>
              <a:t>paketleme</a:t>
            </a:r>
            <a:r>
              <a:rPr lang="en-US" dirty="0" smtClean="0"/>
              <a:t> </a:t>
            </a:r>
            <a:r>
              <a:rPr lang="en-US" dirty="0" err="1" smtClean="0"/>
              <a:t>yöntemi</a:t>
            </a:r>
            <a:r>
              <a:rPr lang="en-US" dirty="0" smtClean="0"/>
              <a:t> </a:t>
            </a:r>
            <a:r>
              <a:rPr lang="en-US" dirty="0" err="1" smtClean="0"/>
              <a:t>arasında</a:t>
            </a:r>
            <a:r>
              <a:rPr lang="en-US" dirty="0" smtClean="0"/>
              <a:t> </a:t>
            </a:r>
            <a:r>
              <a:rPr lang="en-US" dirty="0" err="1" smtClean="0"/>
              <a:t>yapısal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da </a:t>
            </a:r>
            <a:r>
              <a:rPr lang="en-US" dirty="0" err="1" smtClean="0"/>
              <a:t>farklar</a:t>
            </a:r>
            <a:r>
              <a:rPr lang="en-US" dirty="0" smtClean="0"/>
              <a:t> </a:t>
            </a:r>
            <a:r>
              <a:rPr lang="en-US" dirty="0" err="1" smtClean="0"/>
              <a:t>bulunmaktadır</a:t>
            </a:r>
            <a:r>
              <a:rPr lang="en-US" dirty="0" smtClean="0"/>
              <a:t>. JAR </a:t>
            </a:r>
            <a:r>
              <a:rPr lang="en-US" dirty="0" err="1" smtClean="0"/>
              <a:t>dosyaları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yapı</a:t>
            </a:r>
            <a:r>
              <a:rPr lang="en-US" dirty="0" smtClean="0"/>
              <a:t> </a:t>
            </a:r>
            <a:r>
              <a:rPr lang="en-US" dirty="0" err="1" smtClean="0"/>
              <a:t>isteğe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şekillendirilebilirken</a:t>
            </a:r>
            <a:r>
              <a:rPr lang="en-US" dirty="0" smtClean="0"/>
              <a:t>, WAR </a:t>
            </a:r>
            <a:r>
              <a:rPr lang="en-US" dirty="0" err="1" smtClean="0"/>
              <a:t>dosyalarının</a:t>
            </a:r>
            <a:r>
              <a:rPr lang="en-US" dirty="0" smtClean="0"/>
              <a:t> </a:t>
            </a:r>
            <a:r>
              <a:rPr lang="en-US" dirty="0" err="1" smtClean="0"/>
              <a:t>yapısı</a:t>
            </a:r>
            <a:r>
              <a:rPr lang="en-US" dirty="0" smtClean="0"/>
              <a:t> WEB-INF </a:t>
            </a:r>
            <a:r>
              <a:rPr lang="en-US" dirty="0" err="1" smtClean="0"/>
              <a:t>ve</a:t>
            </a:r>
            <a:r>
              <a:rPr lang="en-US" dirty="0" smtClean="0"/>
              <a:t> META-INF </a:t>
            </a:r>
            <a:r>
              <a:rPr lang="en-US" dirty="0" err="1" smtClean="0"/>
              <a:t>şeklinde</a:t>
            </a:r>
            <a:r>
              <a:rPr lang="en-US" dirty="0" smtClean="0"/>
              <a:t> </a:t>
            </a:r>
            <a:r>
              <a:rPr lang="en-US" dirty="0" err="1" smtClean="0"/>
              <a:t>önceden</a:t>
            </a:r>
            <a:r>
              <a:rPr lang="en-US" dirty="0" smtClean="0"/>
              <a:t> </a:t>
            </a:r>
            <a:r>
              <a:rPr lang="en-US" dirty="0" err="1" smtClean="0"/>
              <a:t>tanımlıdır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Son </a:t>
            </a:r>
            <a:r>
              <a:rPr lang="en-US" dirty="0" err="1" smtClean="0"/>
              <a:t>olarak</a:t>
            </a:r>
            <a:r>
              <a:rPr lang="en-US" dirty="0" smtClean="0"/>
              <a:t> JAR </a:t>
            </a:r>
            <a:r>
              <a:rPr lang="en-US" dirty="0" err="1" smtClean="0"/>
              <a:t>dosyaları</a:t>
            </a:r>
            <a:r>
              <a:rPr lang="en-US" dirty="0" smtClean="0"/>
              <a:t> executable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paketlendiyse</a:t>
            </a:r>
            <a:r>
              <a:rPr lang="en-US" dirty="0" smtClean="0"/>
              <a:t> CLI </a:t>
            </a:r>
            <a:r>
              <a:rPr lang="en-US" dirty="0" err="1" smtClean="0"/>
              <a:t>aracılığyıla</a:t>
            </a:r>
            <a:r>
              <a:rPr lang="en-US" dirty="0" smtClean="0"/>
              <a:t> </a:t>
            </a:r>
            <a:r>
              <a:rPr lang="en-US" dirty="0" err="1" smtClean="0"/>
              <a:t>çalıştırılabilirken</a:t>
            </a:r>
            <a:r>
              <a:rPr lang="en-US" dirty="0" smtClean="0"/>
              <a:t>, WAR </a:t>
            </a:r>
            <a:r>
              <a:rPr lang="en-US" dirty="0" err="1" smtClean="0"/>
              <a:t>dosyaları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sunucuya</a:t>
            </a:r>
            <a:r>
              <a:rPr lang="en-US" dirty="0" smtClean="0"/>
              <a:t> </a:t>
            </a:r>
            <a:r>
              <a:rPr lang="en-US" dirty="0" err="1" smtClean="0"/>
              <a:t>ihtiyaç</a:t>
            </a:r>
            <a:r>
              <a:rPr lang="en-US" dirty="0" smtClean="0"/>
              <a:t> </a:t>
            </a:r>
            <a:r>
              <a:rPr lang="en-US" dirty="0" err="1" smtClean="0"/>
              <a:t>duyar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6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 path,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dosya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da </a:t>
            </a:r>
            <a:r>
              <a:rPr lang="en-US" dirty="0" err="1" smtClean="0"/>
              <a:t>dizinin</a:t>
            </a:r>
            <a:r>
              <a:rPr lang="en-US" dirty="0" smtClean="0"/>
              <a:t> </a:t>
            </a:r>
            <a:r>
              <a:rPr lang="en-US" dirty="0" err="1" smtClean="0"/>
              <a:t>lokasyonunu</a:t>
            </a:r>
            <a:r>
              <a:rPr lang="en-US" dirty="0" smtClean="0"/>
              <a:t> </a:t>
            </a:r>
            <a:r>
              <a:rPr lang="en-US" dirty="0" err="1" smtClean="0"/>
              <a:t>kök</a:t>
            </a:r>
            <a:r>
              <a:rPr lang="en-US" dirty="0" smtClean="0"/>
              <a:t>(root) </a:t>
            </a:r>
            <a:r>
              <a:rPr lang="en-US" dirty="0" err="1" smtClean="0"/>
              <a:t>dizinden</a:t>
            </a:r>
            <a:r>
              <a:rPr lang="en-US" dirty="0" smtClean="0"/>
              <a:t> </a:t>
            </a:r>
            <a:r>
              <a:rPr lang="en-US" dirty="0" err="1" smtClean="0"/>
              <a:t>itibaren</a:t>
            </a:r>
            <a:r>
              <a:rPr lang="en-US" dirty="0" smtClean="0"/>
              <a:t> </a:t>
            </a:r>
            <a:r>
              <a:rPr lang="en-US" dirty="0" err="1" smtClean="0"/>
              <a:t>belirten</a:t>
            </a:r>
            <a:r>
              <a:rPr lang="en-US" dirty="0" smtClean="0"/>
              <a:t> </a:t>
            </a:r>
            <a:r>
              <a:rPr lang="en-US" dirty="0" err="1" smtClean="0"/>
              <a:t>dizin</a:t>
            </a:r>
            <a:r>
              <a:rPr lang="en-US" dirty="0" smtClean="0"/>
              <a:t> </a:t>
            </a:r>
            <a:r>
              <a:rPr lang="en-US" dirty="0" err="1" smtClean="0"/>
              <a:t>yoludur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dosyaya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dizine</a:t>
            </a:r>
            <a:r>
              <a:rPr lang="en-US" dirty="0" smtClean="0"/>
              <a:t> </a:t>
            </a:r>
            <a:r>
              <a:rPr lang="en-US" dirty="0" err="1" smtClean="0"/>
              <a:t>erişirken</a:t>
            </a:r>
            <a:r>
              <a:rPr lang="en-US" dirty="0"/>
              <a:t> </a:t>
            </a:r>
            <a:r>
              <a:rPr lang="en-US" dirty="0" err="1" smtClean="0"/>
              <a:t>üstünden</a:t>
            </a:r>
            <a:r>
              <a:rPr lang="en-US" dirty="0" smtClean="0"/>
              <a:t> </a:t>
            </a:r>
            <a:r>
              <a:rPr lang="en-US" dirty="0" err="1" smtClean="0"/>
              <a:t>geçmemiz</a:t>
            </a:r>
            <a:r>
              <a:rPr lang="en-US" dirty="0" smtClean="0"/>
              <a:t> </a:t>
            </a:r>
            <a:r>
              <a:rPr lang="en-US" dirty="0" err="1" smtClean="0"/>
              <a:t>gereken</a:t>
            </a:r>
            <a:r>
              <a:rPr lang="en-US" dirty="0" smtClean="0"/>
              <a:t> </a:t>
            </a:r>
            <a:r>
              <a:rPr lang="en-US" dirty="0" err="1" smtClean="0"/>
              <a:t>bütün</a:t>
            </a:r>
            <a:r>
              <a:rPr lang="en-US" dirty="0" smtClean="0"/>
              <a:t> </a:t>
            </a:r>
            <a:r>
              <a:rPr lang="en-US" dirty="0" err="1" smtClean="0"/>
              <a:t>dizinleri</a:t>
            </a:r>
            <a:r>
              <a:rPr lang="en-US" dirty="0" smtClean="0"/>
              <a:t> </a:t>
            </a:r>
            <a:r>
              <a:rPr lang="en-US" dirty="0" err="1" smtClean="0"/>
              <a:t>gösterir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Websitelerinde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OS’lerde</a:t>
            </a:r>
            <a:r>
              <a:rPr lang="en-US" dirty="0" smtClean="0"/>
              <a:t> </a:t>
            </a:r>
            <a:r>
              <a:rPr lang="en-US" dirty="0" err="1" smtClean="0"/>
              <a:t>dosyayı</a:t>
            </a:r>
            <a:r>
              <a:rPr lang="en-US" dirty="0" smtClean="0"/>
              <a:t> locate </a:t>
            </a:r>
            <a:r>
              <a:rPr lang="en-US" dirty="0" err="1" smtClean="0"/>
              <a:t>etmemizi</a:t>
            </a:r>
            <a:r>
              <a:rPr lang="en-US" dirty="0" smtClean="0"/>
              <a:t> </a:t>
            </a:r>
            <a:r>
              <a:rPr lang="en-US" dirty="0" err="1" smtClean="0"/>
              <a:t>sağlarlar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325" y="3887721"/>
            <a:ext cx="4824189" cy="271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20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</TotalTime>
  <Words>468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Patika.dev Innova Java Spring Bootcamp Ödev 3</vt:lpstr>
      <vt:lpstr>İçerik</vt:lpstr>
      <vt:lpstr>ASCII Code</vt:lpstr>
      <vt:lpstr>Unicode</vt:lpstr>
      <vt:lpstr>ASCII vs Unicode</vt:lpstr>
      <vt:lpstr>JAR</vt:lpstr>
      <vt:lpstr>WAR</vt:lpstr>
      <vt:lpstr>JAR vs WAR</vt:lpstr>
      <vt:lpstr>Absolute 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Bariscan Biyikli</dc:creator>
  <cp:lastModifiedBy>Bariscan Biyikli</cp:lastModifiedBy>
  <cp:revision>10</cp:revision>
  <dcterms:created xsi:type="dcterms:W3CDTF">2022-01-28T17:37:49Z</dcterms:created>
  <dcterms:modified xsi:type="dcterms:W3CDTF">2022-01-28T20:10:49Z</dcterms:modified>
</cp:coreProperties>
</file>