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0DC89F-3F4E-469D-97FC-4AFC5C59CE8D}">
          <p14:sldIdLst>
            <p14:sldId id="257"/>
          </p14:sldIdLst>
        </p14:section>
        <p14:section name="ASCII - UNICODE" id="{5612A085-3874-4C84-A99C-7FA582E0B97A}">
          <p14:sldIdLst>
            <p14:sldId id="258"/>
            <p14:sldId id="259"/>
            <p14:sldId id="260"/>
          </p14:sldIdLst>
        </p14:section>
        <p14:section name="JAR - WAR" id="{92CDD69A-2CF9-41DE-BA5D-29DA397A821A}">
          <p14:sldIdLst>
            <p14:sldId id="261"/>
            <p14:sldId id="262"/>
          </p14:sldIdLst>
        </p14:section>
        <p14:section name="ABSOLUTE PATH" id="{4FDC6E0B-19B6-4FE9-9507-05645450070B}">
          <p14:sldIdLst>
            <p14:sldId id="263"/>
            <p14:sldId id="264"/>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showGuides="1">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Innova - patika java spring bootcamp – HAFTA </a:t>
            </a:r>
            <a:r>
              <a:rPr lang="tr-TR" dirty="0" smtClean="0"/>
              <a:t>3</a:t>
            </a:r>
            <a:endParaRPr lang="tr-TR" dirty="0"/>
          </a:p>
        </p:txBody>
      </p:sp>
      <p:sp>
        <p:nvSpPr>
          <p:cNvPr id="3" name="Subtitle 2"/>
          <p:cNvSpPr>
            <a:spLocks noGrp="1"/>
          </p:cNvSpPr>
          <p:nvPr>
            <p:ph type="subTitle" idx="1"/>
          </p:nvPr>
        </p:nvSpPr>
        <p:spPr/>
        <p:txBody>
          <a:bodyPr/>
          <a:lstStyle/>
          <a:p>
            <a:r>
              <a:rPr lang="tr-TR" dirty="0" smtClean="0"/>
              <a:t>Hüseyin ceylan</a:t>
            </a:r>
            <a:endParaRPr lang="tr-TR" dirty="0"/>
          </a:p>
        </p:txBody>
      </p:sp>
    </p:spTree>
    <p:extLst>
      <p:ext uri="{BB962C8B-B14F-4D97-AF65-F5344CB8AC3E}">
        <p14:creationId xmlns:p14="http://schemas.microsoft.com/office/powerpoint/2010/main" val="2976467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ASCII NEDİR?</a:t>
            </a:r>
            <a:endParaRPr lang="tr-TR" dirty="0"/>
          </a:p>
        </p:txBody>
      </p:sp>
      <p:sp>
        <p:nvSpPr>
          <p:cNvPr id="3" name="Content Placeholder 2"/>
          <p:cNvSpPr>
            <a:spLocks noGrp="1"/>
          </p:cNvSpPr>
          <p:nvPr>
            <p:ph idx="1"/>
          </p:nvPr>
        </p:nvSpPr>
        <p:spPr/>
        <p:txBody>
          <a:bodyPr>
            <a:normAutofit lnSpcReduction="10000"/>
          </a:bodyPr>
          <a:lstStyle/>
          <a:p>
            <a:r>
              <a:rPr lang="tr-TR" dirty="0"/>
              <a:t>ASCII (</a:t>
            </a:r>
            <a:r>
              <a:rPr lang="tr-TR" i="1" dirty="0"/>
              <a:t>American Standard Code for Information Interchange</a:t>
            </a:r>
            <a:r>
              <a:rPr lang="tr-TR" dirty="0"/>
              <a:t>), Türkçe’de Bilgi Değişimi İçin Amerikan Standart Kodlama Sistemi anlamına gelmektedir. Latin alfabesi üzerine kurulu 7 bitlik bir karakter kümesi olan ASCII, ilk defa 1963 tarihinde ANSI tarafından standart olarak kullanıma sunulmuştur. ASCII’de 33 adet basılmamış kontrol karakteri ile birlikte 95 adet basılmış karakter yer almaktadır. Kontrol karakterleri metnin akış hızın kontrol etmektedir ve ekranda çıkmayan karakterler olarak bilinmektedir. Basılmış karakterler ise ekranda görülebilen ve okunan metni oluşturan karakterlerdir.</a:t>
            </a:r>
            <a:endParaRPr lang="tr-TR" dirty="0"/>
          </a:p>
        </p:txBody>
      </p:sp>
    </p:spTree>
    <p:extLst>
      <p:ext uri="{BB962C8B-B14F-4D97-AF65-F5344CB8AC3E}">
        <p14:creationId xmlns:p14="http://schemas.microsoft.com/office/powerpoint/2010/main" val="22840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UNICODE</a:t>
            </a:r>
            <a:endParaRPr lang="tr-TR" dirty="0"/>
          </a:p>
        </p:txBody>
      </p:sp>
      <p:sp>
        <p:nvSpPr>
          <p:cNvPr id="3" name="Content Placeholder 2"/>
          <p:cNvSpPr>
            <a:spLocks noGrp="1"/>
          </p:cNvSpPr>
          <p:nvPr>
            <p:ph idx="1"/>
          </p:nvPr>
        </p:nvSpPr>
        <p:spPr/>
        <p:txBody>
          <a:bodyPr/>
          <a:lstStyle/>
          <a:p>
            <a:r>
              <a:rPr lang="tr-TR" dirty="0"/>
              <a:t>Unicode, dijital, ve geleneksel medyada her bir karakter ve sembolleri benzersiz bir rakam yardımıyla oluşturmak için geliştirilen bir metin standartıdır. Adı “Universal” ve “Code” kelimelerinin bir araya getirilmesiyle oluşan Unicode, standartı 1980’li yıllarda geliştirilmiştir. Unicode’un geliştirilmesinin </a:t>
            </a:r>
            <a:r>
              <a:rPr lang="tr-TR" dirty="0" smtClean="0"/>
              <a:t>ardında </a:t>
            </a:r>
            <a:r>
              <a:rPr lang="tr-TR" dirty="0"/>
              <a:t>yatan temel neden ASCII, (American Standart Code, for Information Interchange) karakter kodlamasının daha gelişmiş ve stratejik bir sürümünün oluşturulabilmesidir.</a:t>
            </a:r>
          </a:p>
        </p:txBody>
      </p:sp>
    </p:spTree>
    <p:extLst>
      <p:ext uri="{BB962C8B-B14F-4D97-AF65-F5344CB8AC3E}">
        <p14:creationId xmlns:p14="http://schemas.microsoft.com/office/powerpoint/2010/main" val="412946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Ascıı vs unıcode</a:t>
            </a:r>
            <a:endParaRPr lang="tr-TR" dirty="0"/>
          </a:p>
        </p:txBody>
      </p:sp>
      <p:sp>
        <p:nvSpPr>
          <p:cNvPr id="3" name="Content Placeholder 2"/>
          <p:cNvSpPr>
            <a:spLocks noGrp="1"/>
          </p:cNvSpPr>
          <p:nvPr>
            <p:ph idx="1"/>
          </p:nvPr>
        </p:nvSpPr>
        <p:spPr/>
        <p:txBody>
          <a:bodyPr>
            <a:normAutofit fontScale="77500" lnSpcReduction="20000"/>
          </a:bodyPr>
          <a:lstStyle/>
          <a:p>
            <a:pPr fontAlgn="t"/>
            <a:r>
              <a:rPr lang="tr-TR" dirty="0"/>
              <a:t>ASCII yalnızca Latin alfabesi için kullanılabilir ve Latin alfabelerinde bile çoğu zaman yeteri kadar verimli değildir. Unicode ise evrensel olarak tüm dillerin kullanımına uygun şekilde tasarlanmıştır.</a:t>
            </a:r>
          </a:p>
          <a:p>
            <a:pPr fontAlgn="t"/>
            <a:r>
              <a:rPr lang="tr-TR" dirty="0"/>
              <a:t>ASCII’nin kullanımına 1963 yılında başlanırken ASCII’nin yerini alan Unicode’un geliştirilmesine 1980 yılında başlanmıştır.</a:t>
            </a:r>
          </a:p>
          <a:p>
            <a:pPr fontAlgn="t"/>
            <a:r>
              <a:rPr lang="tr-TR" dirty="0"/>
              <a:t>Unicode hala Unicode Konsoriyum’u tarafından kar amacı gütmeden geliştirilmeye devam edilmektedir. ASCII’nin geliştirilmesi yıllar önce durdurulmuştur.</a:t>
            </a:r>
          </a:p>
          <a:p>
            <a:pPr fontAlgn="t"/>
            <a:r>
              <a:rPr lang="tr-TR" dirty="0"/>
              <a:t>Unicode’un geliştirilmesinin amacı evrensel olması ve platformlar arası yaşanan karmaşaların ortadan kaldırılmasıdır.</a:t>
            </a:r>
          </a:p>
          <a:p>
            <a:pPr fontAlgn="t"/>
            <a:r>
              <a:rPr lang="tr-TR" dirty="0"/>
              <a:t>ASCII tam olarak bir standart değilken Unicode tüm dünyada kabül görmeyi başaran bir standarttır.</a:t>
            </a:r>
          </a:p>
          <a:p>
            <a:endParaRPr lang="tr-TR" dirty="0"/>
          </a:p>
        </p:txBody>
      </p:sp>
    </p:spTree>
    <p:extLst>
      <p:ext uri="{BB962C8B-B14F-4D97-AF65-F5344CB8AC3E}">
        <p14:creationId xmlns:p14="http://schemas.microsoft.com/office/powerpoint/2010/main" val="2463524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JAR</a:t>
            </a:r>
            <a:endParaRPr lang="tr-TR" dirty="0"/>
          </a:p>
        </p:txBody>
      </p:sp>
      <p:sp>
        <p:nvSpPr>
          <p:cNvPr id="3" name="Content Placeholder 2"/>
          <p:cNvSpPr>
            <a:spLocks noGrp="1"/>
          </p:cNvSpPr>
          <p:nvPr>
            <p:ph idx="1"/>
          </p:nvPr>
        </p:nvSpPr>
        <p:spPr/>
        <p:txBody>
          <a:bodyPr/>
          <a:lstStyle/>
          <a:p>
            <a:r>
              <a:rPr lang="tr-TR" dirty="0"/>
              <a:t>JAR, Java Archive’nin kısaltmasıdır. Popüler ZIP dosya formatına dayanan bir dosya formatıdır ve amacı tek bir dosyada bütün sınıfların (Class) toparlanmasıdır. JAR formatı ayrıca, dosyanın boyutunu azaltan ve indirme süresini daha da artıran sıkıştırma özelliğini de destekler. Ayrıca, JAR dosyasındaki bireysel girdiler, kökeni doğrulamak için uygulama yazarı tarafından dijital olarak imzalanabilir.</a:t>
            </a:r>
          </a:p>
          <a:p>
            <a:endParaRPr lang="tr-TR" dirty="0"/>
          </a:p>
          <a:p>
            <a:endParaRPr lang="tr-TR" dirty="0"/>
          </a:p>
        </p:txBody>
      </p:sp>
    </p:spTree>
    <p:extLst>
      <p:ext uri="{BB962C8B-B14F-4D97-AF65-F5344CB8AC3E}">
        <p14:creationId xmlns:p14="http://schemas.microsoft.com/office/powerpoint/2010/main" val="187178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WAR</a:t>
            </a:r>
            <a:endParaRPr lang="tr-TR" dirty="0"/>
          </a:p>
        </p:txBody>
      </p:sp>
      <p:sp>
        <p:nvSpPr>
          <p:cNvPr id="3" name="Content Placeholder 2"/>
          <p:cNvSpPr>
            <a:spLocks noGrp="1"/>
          </p:cNvSpPr>
          <p:nvPr>
            <p:ph idx="1"/>
          </p:nvPr>
        </p:nvSpPr>
        <p:spPr/>
        <p:txBody>
          <a:bodyPr/>
          <a:lstStyle/>
          <a:p>
            <a:pPr marL="0" indent="0" fontAlgn="base">
              <a:buNone/>
            </a:pPr>
            <a:r>
              <a:rPr lang="tr-TR" b="1" dirty="0"/>
              <a:t>WAR (Web Application Resource or Web application ARchive)</a:t>
            </a:r>
            <a:endParaRPr lang="tr-TR" dirty="0"/>
          </a:p>
          <a:p>
            <a:pPr fontAlgn="base"/>
            <a:r>
              <a:rPr lang="tr-TR" dirty="0"/>
              <a:t>WAR dosyası, JAR dosyaları, JavaServer Pages, Java Servletleri, Java sınıfları, XML dosyaları, statik web sayfaları (HTML vs ) gibi web uygulaması oluşturan diğer dosyaları dağıtmak için kullanılan bir dosyadır.</a:t>
            </a:r>
          </a:p>
          <a:p>
            <a:endParaRPr lang="tr-TR" dirty="0" smtClean="0"/>
          </a:p>
        </p:txBody>
      </p:sp>
    </p:spTree>
    <p:extLst>
      <p:ext uri="{BB962C8B-B14F-4D97-AF65-F5344CB8AC3E}">
        <p14:creationId xmlns:p14="http://schemas.microsoft.com/office/powerpoint/2010/main" val="229150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PATH</a:t>
            </a:r>
            <a:endParaRPr lang="tr-TR" dirty="0"/>
          </a:p>
        </p:txBody>
      </p:sp>
      <p:sp>
        <p:nvSpPr>
          <p:cNvPr id="3" name="Content Placeholder 2"/>
          <p:cNvSpPr>
            <a:spLocks noGrp="1"/>
          </p:cNvSpPr>
          <p:nvPr>
            <p:ph idx="1"/>
          </p:nvPr>
        </p:nvSpPr>
        <p:spPr/>
        <p:txBody>
          <a:bodyPr/>
          <a:lstStyle/>
          <a:p>
            <a:r>
              <a:rPr lang="tr-TR" dirty="0"/>
              <a:t>Path(Yol) unique(eşsiz, özel) olarak bir işletim sisteminde bir dosya yada klasöre verilen özel bir lokasyondur. Path bir dosya yolunun alfa sayısal karakterlerin birleşiminden oluşur.</a:t>
            </a:r>
          </a:p>
          <a:p>
            <a:r>
              <a:rPr lang="tr-TR" dirty="0"/>
              <a:t>Kısaca diyebiliriz ki, bir dosya yada klasörün lokal yolu olarak diyebiliriz.</a:t>
            </a:r>
          </a:p>
          <a:p>
            <a:endParaRPr lang="tr-TR" dirty="0"/>
          </a:p>
        </p:txBody>
      </p:sp>
    </p:spTree>
    <p:extLst>
      <p:ext uri="{BB962C8B-B14F-4D97-AF65-F5344CB8AC3E}">
        <p14:creationId xmlns:p14="http://schemas.microsoft.com/office/powerpoint/2010/main" val="211988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ABSOLUTE PATH</a:t>
            </a:r>
            <a:endParaRPr lang="tr-TR" dirty="0"/>
          </a:p>
        </p:txBody>
      </p:sp>
      <p:sp>
        <p:nvSpPr>
          <p:cNvPr id="3" name="Content Placeholder 2"/>
          <p:cNvSpPr>
            <a:spLocks noGrp="1"/>
          </p:cNvSpPr>
          <p:nvPr>
            <p:ph idx="1"/>
          </p:nvPr>
        </p:nvSpPr>
        <p:spPr/>
        <p:txBody>
          <a:bodyPr/>
          <a:lstStyle/>
          <a:p>
            <a:r>
              <a:rPr lang="tr-TR" dirty="0" smtClean="0"/>
              <a:t>Bir dosya </a:t>
            </a:r>
            <a:r>
              <a:rPr lang="tr-TR" dirty="0"/>
              <a:t>yada klasörün root(kök) dizinden itibaren verilen path’e denir.</a:t>
            </a:r>
          </a:p>
          <a:p>
            <a:r>
              <a:rPr lang="tr-TR" dirty="0"/>
              <a:t>Root (/) dizininden itibaren alt klasörler üzerinde çalışmalarınızı gerçekleştirebilirsiniz.</a:t>
            </a:r>
          </a:p>
          <a:p>
            <a:r>
              <a:rPr lang="tr-TR" dirty="0"/>
              <a:t>Absolute </a:t>
            </a:r>
            <a:r>
              <a:rPr lang="tr-TR" dirty="0" smtClean="0"/>
              <a:t>Path işlemi</a:t>
            </a:r>
            <a:r>
              <a:rPr lang="tr-TR" dirty="0"/>
              <a:t>, genellikle pek tavsiye edilmeyen bir path verme işlemidir</a:t>
            </a:r>
            <a:r>
              <a:rPr lang="tr-TR" dirty="0" smtClean="0"/>
              <a:t>.</a:t>
            </a:r>
          </a:p>
          <a:p>
            <a:pPr lvl="1"/>
            <a:r>
              <a:rPr lang="tr-TR" dirty="0" smtClean="0"/>
              <a:t>http://localhost:3333/home/index.html</a:t>
            </a:r>
          </a:p>
          <a:p>
            <a:pPr marL="0" indent="0">
              <a:buNone/>
            </a:pPr>
            <a:endParaRPr lang="tr-TR" dirty="0" smtClean="0"/>
          </a:p>
          <a:p>
            <a:endParaRPr lang="tr-TR" dirty="0"/>
          </a:p>
          <a:p>
            <a:endParaRPr lang="tr-TR" dirty="0"/>
          </a:p>
        </p:txBody>
      </p:sp>
    </p:spTree>
    <p:extLst>
      <p:ext uri="{BB962C8B-B14F-4D97-AF65-F5344CB8AC3E}">
        <p14:creationId xmlns:p14="http://schemas.microsoft.com/office/powerpoint/2010/main" val="329886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RELATIVE PATH</a:t>
            </a:r>
            <a:endParaRPr lang="tr-TR" dirty="0"/>
          </a:p>
        </p:txBody>
      </p:sp>
      <p:sp>
        <p:nvSpPr>
          <p:cNvPr id="3" name="Content Placeholder 2"/>
          <p:cNvSpPr>
            <a:spLocks noGrp="1"/>
          </p:cNvSpPr>
          <p:nvPr>
            <p:ph idx="1"/>
          </p:nvPr>
        </p:nvSpPr>
        <p:spPr/>
        <p:txBody>
          <a:bodyPr/>
          <a:lstStyle/>
          <a:p>
            <a:r>
              <a:rPr lang="tr-TR" dirty="0"/>
              <a:t>Relative Path ise Absolute Path’den farklı olarak dinamik olarak yol vermektedir.</a:t>
            </a:r>
          </a:p>
          <a:p>
            <a:r>
              <a:rPr lang="tr-TR" dirty="0"/>
              <a:t>Relative Path işlemi çalışılmakta olan klasör içerisinde path alma işlemine denir</a:t>
            </a:r>
            <a:r>
              <a:rPr lang="tr-TR" dirty="0" smtClean="0"/>
              <a:t>.</a:t>
            </a:r>
          </a:p>
          <a:p>
            <a:pPr lvl="1"/>
            <a:r>
              <a:rPr lang="tr-TR" dirty="0" smtClean="0"/>
              <a:t>home/index.html</a:t>
            </a:r>
            <a:endParaRPr lang="tr-TR" dirty="0"/>
          </a:p>
          <a:p>
            <a:endParaRPr lang="tr-TR" b="1" dirty="0"/>
          </a:p>
        </p:txBody>
      </p:sp>
    </p:spTree>
    <p:extLst>
      <p:ext uri="{BB962C8B-B14F-4D97-AF65-F5344CB8AC3E}">
        <p14:creationId xmlns:p14="http://schemas.microsoft.com/office/powerpoint/2010/main" val="631073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24</TotalTime>
  <Words>485</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Innova - patika java spring bootcamp – HAFTA 3</vt:lpstr>
      <vt:lpstr>ASCII NEDİR?</vt:lpstr>
      <vt:lpstr>UNICODE</vt:lpstr>
      <vt:lpstr>Ascıı vs unıcode</vt:lpstr>
      <vt:lpstr>JAR</vt:lpstr>
      <vt:lpstr>WAR</vt:lpstr>
      <vt:lpstr>PATH</vt:lpstr>
      <vt:lpstr>ABSOLUTE PATH</vt:lpstr>
      <vt:lpstr>RELATIVE 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 - patika java spring bootcamp – HAFTA 3</dc:title>
  <dc:creator>Huseyin CEYLAN (BilgeAdam)</dc:creator>
  <cp:lastModifiedBy>Huseyin CEYLAN (BilgeAdam)</cp:lastModifiedBy>
  <cp:revision>3</cp:revision>
  <dcterms:created xsi:type="dcterms:W3CDTF">2022-01-27T16:34:00Z</dcterms:created>
  <dcterms:modified xsi:type="dcterms:W3CDTF">2022-01-27T16:58:45Z</dcterms:modified>
</cp:coreProperties>
</file>