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299" r:id="rId4"/>
    <p:sldId id="305" r:id="rId5"/>
    <p:sldId id="301" r:id="rId6"/>
    <p:sldId id="308" r:id="rId7"/>
    <p:sldId id="300" r:id="rId8"/>
    <p:sldId id="307" r:id="rId9"/>
    <p:sldId id="302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2937D0FB-D8E8-4361-9F81-8A5D193CCA52}">
          <p14:sldIdLst>
            <p14:sldId id="256"/>
          </p14:sldIdLst>
        </p14:section>
        <p14:section name="Github" id="{99E3D64D-DB1A-4DAE-BB02-A831CDBAF7F5}">
          <p14:sldIdLst>
            <p14:sldId id="306"/>
          </p14:sldIdLst>
        </p14:section>
        <p14:section name="2.Hafta 15-16 Ocak 2022" id="{938D2059-32FF-4B36-BA50-1609CFA0B4A7}">
          <p14:sldIdLst>
            <p14:sldId id="299"/>
            <p14:sldId id="305"/>
            <p14:sldId id="301"/>
            <p14:sldId id="308"/>
            <p14:sldId id="300"/>
            <p14:sldId id="307"/>
            <p14:sldId id="302"/>
            <p14:sldId id="304"/>
          </p14:sldIdLst>
        </p14:section>
        <p14:section name="Varsayılan Bölüm" id="{3869A9BA-7E1E-4064-BFD9-C0A0C57F9D7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50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10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33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79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540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62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647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92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84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02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9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4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93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0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1B489-EEEF-43EF-A67F-496F80413BCF}" type="datetimeFigureOut">
              <a:rPr lang="tr-TR" smtClean="0"/>
              <a:t>30.01.2022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341E23-2FE7-4E65-93DE-08CAAADE4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13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F2559-DF95-4E70-8ABD-55D4AC677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561" y="1509852"/>
            <a:ext cx="7959278" cy="193872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>
                <a:latin typeface="Arial Rounded MT Bold" panose="020F0704030504030204" pitchFamily="34" charset="0"/>
              </a:rPr>
              <a:t>INNOVA – </a:t>
            </a:r>
            <a:r>
              <a:rPr lang="tr-TR" b="1" dirty="0" err="1">
                <a:latin typeface="Arial Rounded MT Bold" panose="020F0704030504030204" pitchFamily="34" charset="0"/>
              </a:rPr>
              <a:t>PATıKA.DEV</a:t>
            </a:r>
            <a:br>
              <a:rPr lang="tr-TR" b="1" dirty="0">
                <a:latin typeface="Arial Rounded MT Bold" panose="020F0704030504030204" pitchFamily="34" charset="0"/>
              </a:rPr>
            </a:br>
            <a:r>
              <a:rPr lang="tr-TR" b="1" dirty="0">
                <a:latin typeface="Arial Rounded MT Bold" panose="020F0704030504030204" pitchFamily="34" charset="0"/>
              </a:rPr>
              <a:t>JAVA SPRING BOOTCAMP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6DB8823-859F-40ED-B834-3789BC38E1FD}"/>
              </a:ext>
            </a:extLst>
          </p:cNvPr>
          <p:cNvSpPr/>
          <p:nvPr/>
        </p:nvSpPr>
        <p:spPr>
          <a:xfrm>
            <a:off x="0" y="3937518"/>
            <a:ext cx="12192000" cy="1250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B3D5E4ED-654F-40CF-8FBC-9985BDE4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7" t="41986" r="10861" b="41552"/>
          <a:stretch/>
        </p:blipFill>
        <p:spPr>
          <a:xfrm>
            <a:off x="1330366" y="4102814"/>
            <a:ext cx="4332516" cy="91970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AEF906FB-462C-4166-B0AD-AB0F98033F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7" b="32811"/>
          <a:stretch/>
        </p:blipFill>
        <p:spPr>
          <a:xfrm>
            <a:off x="6993247" y="3928715"/>
            <a:ext cx="3419760" cy="126790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817D2E9-F619-427D-9391-C5198737843A}"/>
              </a:ext>
            </a:extLst>
          </p:cNvPr>
          <p:cNvSpPr txBox="1"/>
          <p:nvPr/>
        </p:nvSpPr>
        <p:spPr>
          <a:xfrm>
            <a:off x="139960" y="5676758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Eğitmen : Bil. Müh. Hamit Mızrak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C9D9185-D28A-4769-9FAF-B01DF083290C}"/>
              </a:ext>
            </a:extLst>
          </p:cNvPr>
          <p:cNvSpPr txBox="1"/>
          <p:nvPr/>
        </p:nvSpPr>
        <p:spPr>
          <a:xfrm>
            <a:off x="139960" y="6032524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Hazırlayan: Emre Karaman</a:t>
            </a:r>
          </a:p>
        </p:txBody>
      </p:sp>
    </p:spTree>
    <p:extLst>
      <p:ext uri="{BB962C8B-B14F-4D97-AF65-F5344CB8AC3E}">
        <p14:creationId xmlns:p14="http://schemas.microsoft.com/office/powerpoint/2010/main" val="1049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912" y="46828"/>
            <a:ext cx="2435088" cy="378946"/>
          </a:xfrm>
        </p:spPr>
        <p:txBody>
          <a:bodyPr>
            <a:normAutofit/>
          </a:bodyPr>
          <a:lstStyle/>
          <a:p>
            <a:r>
              <a:rPr lang="tr-TR" sz="14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Alternative</a:t>
            </a:r>
            <a:r>
              <a:rPr lang="tr-TR" sz="1400" b="1" i="0" dirty="0">
                <a:effectLst/>
                <a:latin typeface="Poppins" panose="00000500000000000000" pitchFamily="2" charset="-94"/>
              </a:rPr>
              <a:t> Kullanımı</a:t>
            </a:r>
            <a:endParaRPr lang="tr-TR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A021A3-71BE-4F74-B35E-C2031A4E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1871966"/>
            <a:ext cx="4848902" cy="261021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DC95A8D-F4BF-473E-B2E4-F1A8CC97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68" y="3177073"/>
            <a:ext cx="4458322" cy="196242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6FC8338-54C7-44DF-A30D-06A66EC78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7206"/>
            <a:ext cx="4363059" cy="206721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996D0DC-432C-4EE0-B0FC-D62B5058D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574" y="5266099"/>
            <a:ext cx="764011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3C5ED2BB-147F-4160-AF1B-2290F8415B2E}"/>
              </a:ext>
            </a:extLst>
          </p:cNvPr>
          <p:cNvSpPr txBox="1"/>
          <p:nvPr/>
        </p:nvSpPr>
        <p:spPr>
          <a:xfrm>
            <a:off x="329683" y="235792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https://github.com/karamanemre</a:t>
            </a: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A61E8B8-941A-4330-AD4A-CFF98C11930F}"/>
              </a:ext>
            </a:extLst>
          </p:cNvPr>
          <p:cNvSpPr txBox="1">
            <a:spLocks/>
          </p:cNvSpPr>
          <p:nvPr/>
        </p:nvSpPr>
        <p:spPr>
          <a:xfrm>
            <a:off x="329683" y="970383"/>
            <a:ext cx="2105607" cy="8490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3900" b="1" dirty="0" err="1">
                <a:solidFill>
                  <a:srgbClr val="FFFF00"/>
                </a:solidFill>
                <a:latin typeface="Poppins" panose="00000500000000000000" pitchFamily="2" charset="-94"/>
              </a:rPr>
              <a:t>Github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0776"/>
            <a:ext cx="6181530" cy="995265"/>
          </a:xfrm>
        </p:spPr>
        <p:txBody>
          <a:bodyPr>
            <a:normAutofit fontScale="90000"/>
          </a:bodyPr>
          <a:lstStyle/>
          <a:p>
            <a:r>
              <a:rPr lang="tr-TR" sz="2800" b="1" i="0" dirty="0" err="1">
                <a:effectLst/>
                <a:latin typeface="Poppins" panose="00000500000000000000" pitchFamily="2" charset="-94"/>
              </a:rPr>
              <a:t>Qualifier</a:t>
            </a:r>
            <a:r>
              <a:rPr lang="tr-TR" sz="2800" b="1" i="0" dirty="0">
                <a:effectLst/>
                <a:latin typeface="Poppins" panose="00000500000000000000" pitchFamily="2" charset="-94"/>
              </a:rPr>
              <a:t> </a:t>
            </a:r>
            <a:r>
              <a:rPr lang="tr-TR" sz="28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Anotasyonu</a:t>
            </a:r>
            <a:r>
              <a:rPr lang="tr-TR" sz="2800" b="1" i="0" dirty="0">
                <a:effectLst/>
                <a:latin typeface="Poppins" panose="00000500000000000000" pitchFamily="2" charset="-94"/>
              </a:rPr>
              <a:t> Nedir?</a:t>
            </a:r>
            <a:br>
              <a:rPr lang="tr-TR" b="1" i="0" dirty="0">
                <a:solidFill>
                  <a:srgbClr val="222222"/>
                </a:solidFill>
                <a:effectLst/>
                <a:latin typeface="Poppins" panose="00000500000000000000" pitchFamily="2" charset="-94"/>
              </a:rPr>
            </a:b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B0F29F6-9CA8-4603-87EF-97C6534CFDE4}"/>
              </a:ext>
            </a:extLst>
          </p:cNvPr>
          <p:cNvSpPr txBox="1"/>
          <p:nvPr/>
        </p:nvSpPr>
        <p:spPr>
          <a:xfrm>
            <a:off x="685801" y="2606361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Eğer biz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beanimize</a:t>
            </a:r>
            <a:r>
              <a:rPr lang="tr-TR" b="0" i="0" dirty="0">
                <a:effectLst/>
                <a:latin typeface="Roboto" panose="02000000000000000000" pitchFamily="2" charset="0"/>
              </a:rPr>
              <a:t> birden fazla değer atama yaparsak yani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spring</a:t>
            </a:r>
            <a:r>
              <a:rPr lang="tr-TR" b="0" i="0" dirty="0">
                <a:effectLst/>
                <a:latin typeface="Roboto" panose="02000000000000000000" pitchFamily="2" charset="0"/>
              </a:rPr>
              <a:t> konfigürasyon dosyasında birden fazla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bean</a:t>
            </a:r>
            <a:r>
              <a:rPr lang="tr-TR" b="0" i="0" dirty="0">
                <a:effectLst/>
                <a:latin typeface="Roboto" panose="02000000000000000000" pitchFamily="2" charset="0"/>
              </a:rPr>
              <a:t> alanlarına tanımlama yaparsak Spring bu tanımlamalarının hangisinin kullanılacağına ” @Qualifier ” </a:t>
            </a:r>
            <a:r>
              <a:rPr lang="tr-TR" b="0" i="0" dirty="0" err="1">
                <a:effectLst/>
                <a:latin typeface="Roboto" panose="02000000000000000000" pitchFamily="2" charset="0"/>
              </a:rPr>
              <a:t>anotasyonu</a:t>
            </a:r>
            <a:r>
              <a:rPr lang="tr-TR" b="0" i="0" dirty="0">
                <a:effectLst/>
                <a:latin typeface="Roboto" panose="02000000000000000000" pitchFamily="2" charset="0"/>
              </a:rPr>
              <a:t> kullanılarak çözülmektedir.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87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841" y="0"/>
            <a:ext cx="3912159" cy="446912"/>
          </a:xfrm>
        </p:spPr>
        <p:txBody>
          <a:bodyPr>
            <a:noAutofit/>
          </a:bodyPr>
          <a:lstStyle/>
          <a:p>
            <a:r>
              <a:rPr lang="tr-TR" sz="1600" b="1" i="0" dirty="0" err="1">
                <a:effectLst/>
                <a:latin typeface="Poppins" panose="00000500000000000000" pitchFamily="2" charset="-94"/>
              </a:rPr>
              <a:t>Qualifier</a:t>
            </a:r>
            <a:r>
              <a:rPr lang="tr-TR" sz="1600" b="1" i="0" dirty="0">
                <a:effectLst/>
                <a:latin typeface="Poppins" panose="00000500000000000000" pitchFamily="2" charset="-94"/>
              </a:rPr>
              <a:t> </a:t>
            </a:r>
            <a:r>
              <a:rPr lang="tr-TR" sz="16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Anotasyonu</a:t>
            </a:r>
            <a:r>
              <a:rPr lang="tr-TR" sz="1600" b="1" i="0" dirty="0">
                <a:effectLst/>
                <a:latin typeface="Poppins" panose="00000500000000000000" pitchFamily="2" charset="-94"/>
              </a:rPr>
              <a:t> </a:t>
            </a:r>
            <a:r>
              <a:rPr lang="tr-TR" sz="1600" b="1" dirty="0">
                <a:latin typeface="Poppins" panose="00000500000000000000" pitchFamily="2" charset="-94"/>
              </a:rPr>
              <a:t>kullanımı</a:t>
            </a:r>
            <a:endParaRPr lang="tr-TR" sz="1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08A1DA1-4F4F-425F-A08B-AAD0CB7A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44" y="1411149"/>
            <a:ext cx="5380906" cy="25530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9DB68E1-B5BC-47E5-876D-AD5BC50A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965" y="875484"/>
            <a:ext cx="3972479" cy="177189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38A5445-6B9F-47E0-A80F-766D3C8F8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966" y="2745239"/>
            <a:ext cx="3972479" cy="17909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9A143B2-AF0F-4809-B1F5-D98B90764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967" y="4634047"/>
            <a:ext cx="3972479" cy="193384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01F2612-52F4-48CF-9B98-EB0BF6805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43" y="4065731"/>
            <a:ext cx="5380907" cy="173379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DF9482F-B7DA-48C9-8896-DA390446B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43" y="5901049"/>
            <a:ext cx="7316221" cy="66684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E664A4F-15FF-4A3A-AFA3-38CEBC6A12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43" y="156937"/>
            <a:ext cx="388674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0776"/>
            <a:ext cx="6181530" cy="995265"/>
          </a:xfrm>
        </p:spPr>
        <p:txBody>
          <a:bodyPr>
            <a:normAutofit fontScale="90000"/>
          </a:bodyPr>
          <a:lstStyle/>
          <a:p>
            <a:r>
              <a:rPr lang="tr-TR" sz="28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Enumqualifer</a:t>
            </a:r>
            <a:r>
              <a:rPr lang="tr-TR" sz="2800" b="1" i="0" dirty="0">
                <a:effectLst/>
                <a:latin typeface="Poppins" panose="00000500000000000000" pitchFamily="2" charset="-94"/>
              </a:rPr>
              <a:t> Nedir?</a:t>
            </a:r>
            <a:br>
              <a:rPr lang="tr-TR" b="1" i="0" dirty="0">
                <a:solidFill>
                  <a:srgbClr val="222222"/>
                </a:solidFill>
                <a:effectLst/>
                <a:latin typeface="Poppins" panose="00000500000000000000" pitchFamily="2" charset="-94"/>
              </a:rPr>
            </a:b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72A0E1E-84B3-4CC1-8D8F-1B03D57A86A5}"/>
              </a:ext>
            </a:extLst>
          </p:cNvPr>
          <p:cNvSpPr txBox="1"/>
          <p:nvPr/>
        </p:nvSpPr>
        <p:spPr>
          <a:xfrm>
            <a:off x="685800" y="2734427"/>
            <a:ext cx="78797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tr-TR" sz="2000" b="0" i="0" u="none" strike="noStrike" dirty="0" err="1">
                <a:effectLst/>
                <a:latin typeface="Roboto" panose="02000000000000000000" pitchFamily="2" charset="0"/>
              </a:rPr>
              <a:t>Enum</a:t>
            </a:r>
            <a:r>
              <a:rPr lang="tr-TR" sz="2000" b="0" i="0" u="none" strike="noStrike" dirty="0">
                <a:effectLst/>
                <a:latin typeface="Roboto" panose="02000000000000000000" pitchFamily="2" charset="0"/>
              </a:rPr>
              <a:t> kullanılarak tip güvenliği sağlanabilir</a:t>
            </a:r>
            <a:endParaRPr lang="tr-TR" sz="16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20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000" b="0" i="0" u="none" strike="noStrike" dirty="0" err="1">
                <a:effectLst/>
                <a:latin typeface="Roboto" panose="02000000000000000000" pitchFamily="2" charset="0"/>
              </a:rPr>
              <a:t>Qualifiers</a:t>
            </a:r>
            <a:r>
              <a:rPr lang="tr-TR" sz="2000" b="0" i="0" u="none" strike="noStrike" dirty="0">
                <a:effectLst/>
                <a:latin typeface="Roboto" panose="02000000000000000000" pitchFamily="2" charset="0"/>
              </a:rPr>
              <a:t> CDI kütüphaneleri için ortak olarak sunulan mekanizmalardır. </a:t>
            </a:r>
            <a:endParaRPr lang="tr-TR" sz="1600" b="0" i="0" u="none" strike="noStrike" dirty="0"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16933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834" y="0"/>
            <a:ext cx="3236166" cy="379444"/>
          </a:xfrm>
        </p:spPr>
        <p:txBody>
          <a:bodyPr>
            <a:noAutofit/>
          </a:bodyPr>
          <a:lstStyle/>
          <a:p>
            <a:r>
              <a:rPr lang="tr-TR" sz="14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Enumqualifer</a:t>
            </a:r>
            <a:r>
              <a:rPr lang="tr-TR" sz="1400" b="1" i="0" dirty="0">
                <a:effectLst/>
                <a:latin typeface="Poppins" panose="00000500000000000000" pitchFamily="2" charset="-94"/>
              </a:rPr>
              <a:t> Nasıl Kullanılır?</a:t>
            </a:r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AA68AC5-141F-4B4D-90E4-262FC007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180" y="487167"/>
            <a:ext cx="3754583" cy="224791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147A93-E43B-47EB-9028-90315AA8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66" y="488757"/>
            <a:ext cx="3937002" cy="149727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D42EF35-300C-4F4F-B442-CDDCCC181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18" y="2863643"/>
            <a:ext cx="3018566" cy="105742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02E6CA5-6346-4303-A952-BBB83692F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18" y="488757"/>
            <a:ext cx="3550411" cy="167530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326552E-8E4E-4B66-BF71-43608112E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162" y="2843149"/>
            <a:ext cx="4031262" cy="105742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38C8849-5558-4D19-933A-5482770C5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368" y="2858022"/>
            <a:ext cx="4234086" cy="108424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A10BC18-4FCF-4145-99BD-1D2D36860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818" y="4401070"/>
            <a:ext cx="3782565" cy="106233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3AD1E61-86ED-4A12-81E1-1CC717D92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6725" y="4401070"/>
            <a:ext cx="3390060" cy="1497277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4C7EAF44-15B1-463C-9CA1-E4B836F19A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180" y="4401070"/>
            <a:ext cx="3188475" cy="19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50776"/>
            <a:ext cx="6181530" cy="995265"/>
          </a:xfrm>
        </p:spPr>
        <p:txBody>
          <a:bodyPr>
            <a:normAutofit fontScale="90000"/>
          </a:bodyPr>
          <a:lstStyle/>
          <a:p>
            <a:r>
              <a:rPr lang="tr-TR" sz="28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İnterceptor</a:t>
            </a:r>
            <a:r>
              <a:rPr lang="tr-TR" sz="2800" b="1" i="0" dirty="0">
                <a:effectLst/>
                <a:latin typeface="Poppins" panose="00000500000000000000" pitchFamily="2" charset="-94"/>
              </a:rPr>
              <a:t>  Nedir?</a:t>
            </a:r>
            <a:br>
              <a:rPr lang="tr-TR" b="1" i="0" dirty="0">
                <a:solidFill>
                  <a:srgbClr val="222222"/>
                </a:solidFill>
                <a:effectLst/>
                <a:latin typeface="Poppins" panose="00000500000000000000" pitchFamily="2" charset="-94"/>
              </a:rPr>
            </a:b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6A3F9A0-8D32-4407-A251-8163401F4B38}"/>
              </a:ext>
            </a:extLst>
          </p:cNvPr>
          <p:cNvSpPr txBox="1"/>
          <p:nvPr/>
        </p:nvSpPr>
        <p:spPr>
          <a:xfrm>
            <a:off x="685801" y="2662812"/>
            <a:ext cx="82995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i="0" dirty="0" err="1">
                <a:effectLst/>
                <a:latin typeface="arial" panose="020B0604020202020204" pitchFamily="34" charset="0"/>
              </a:rPr>
              <a:t>Interceptor</a:t>
            </a:r>
            <a:r>
              <a:rPr lang="tr-TR" sz="2800" b="0" i="0" dirty="0">
                <a:effectLst/>
                <a:latin typeface="arial" panose="020B0604020202020204" pitchFamily="34" charset="0"/>
              </a:rPr>
              <a:t> bir metodun tetiklenmesi ile aynı anda başka metodu otomatik olarak çağırmak ve çalıştırmak istediğimizde bu işi yerine getiren mekanizmadır.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8738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466" y="0"/>
            <a:ext cx="2738534" cy="472751"/>
          </a:xfrm>
        </p:spPr>
        <p:txBody>
          <a:bodyPr>
            <a:normAutofit/>
          </a:bodyPr>
          <a:lstStyle/>
          <a:p>
            <a:r>
              <a:rPr lang="tr-TR" sz="16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İnterceptor</a:t>
            </a:r>
            <a:r>
              <a:rPr lang="tr-TR" sz="1600" b="1" i="0" dirty="0">
                <a:effectLst/>
                <a:latin typeface="Poppins" panose="00000500000000000000" pitchFamily="2" charset="-94"/>
              </a:rPr>
              <a:t>  Kullanımı</a:t>
            </a:r>
            <a:endParaRPr lang="tr-TR" sz="1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35FCE8-4CD9-4F90-A63C-AD818D61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" y="1057470"/>
            <a:ext cx="4896533" cy="181000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22FBA8A-E7A7-430B-84E3-C4E16C78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1069776"/>
            <a:ext cx="5492620" cy="31162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2A1FF95-E008-4860-A2E2-3DF1D5A11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6" y="3429000"/>
            <a:ext cx="4925112" cy="248637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CACEC67-8E49-4B2A-AB1A-6B8F6B0E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422" y="5296057"/>
            <a:ext cx="6738516" cy="61931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1564B5B-8DC3-42AD-841D-51985EF01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422" y="4409524"/>
            <a:ext cx="6676312" cy="6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F06BA-EC9F-4A72-9A19-0302DF7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42" y="973494"/>
            <a:ext cx="6181530" cy="995265"/>
          </a:xfrm>
        </p:spPr>
        <p:txBody>
          <a:bodyPr>
            <a:normAutofit fontScale="90000"/>
          </a:bodyPr>
          <a:lstStyle/>
          <a:p>
            <a:r>
              <a:rPr lang="tr-TR" sz="2800" b="1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Alternative</a:t>
            </a:r>
            <a:r>
              <a:rPr lang="tr-TR" sz="2800" b="1" i="0" dirty="0">
                <a:effectLst/>
                <a:latin typeface="Poppins" panose="00000500000000000000" pitchFamily="2" charset="-94"/>
              </a:rPr>
              <a:t> Nedir?</a:t>
            </a:r>
            <a:br>
              <a:rPr lang="tr-TR" b="1" i="0" dirty="0">
                <a:solidFill>
                  <a:srgbClr val="222222"/>
                </a:solidFill>
                <a:effectLst/>
                <a:latin typeface="Poppins" panose="00000500000000000000" pitchFamily="2" charset="-94"/>
              </a:rPr>
            </a:b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191E975-567F-4ECA-B244-D9E92374D49D}"/>
              </a:ext>
            </a:extLst>
          </p:cNvPr>
          <p:cNvSpPr txBox="1"/>
          <p:nvPr/>
        </p:nvSpPr>
        <p:spPr>
          <a:xfrm>
            <a:off x="469842" y="2345111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CDI, bir enjeksiyon noktasıyla eşleşen birden fazla </a:t>
            </a:r>
            <a:r>
              <a:rPr lang="tr-TR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classı</a:t>
            </a:r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belirsizlik hataları olmadan paketlemenize olanak tanır. Başka bir deyişle, @Alternative ek açıklamasını iki veya daha fazla </a:t>
            </a:r>
            <a:r>
              <a:rPr lang="tr-TR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classı</a:t>
            </a:r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uygulayabilir, ardından dağıtımınıza bağlı olarak CDI kullanmak istediğiniz </a:t>
            </a:r>
            <a:r>
              <a:rPr lang="tr-TR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classı</a:t>
            </a:r>
            <a:r>
              <a:rPr lang="tr-T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belirtebilirsiniz.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7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0</TotalTime>
  <Words>164</Words>
  <Application>Microsoft Office PowerPoint</Application>
  <PresentationFormat>Geniş ekran</PresentationFormat>
  <Paragraphs>19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9" baseType="lpstr">
      <vt:lpstr>Arial</vt:lpstr>
      <vt:lpstr>Arial</vt:lpstr>
      <vt:lpstr>Arial Rounded MT Bold</vt:lpstr>
      <vt:lpstr>Calibri</vt:lpstr>
      <vt:lpstr>Calibri Light</vt:lpstr>
      <vt:lpstr>Noto Sans Symbols</vt:lpstr>
      <vt:lpstr>Poppins</vt:lpstr>
      <vt:lpstr>Roboto</vt:lpstr>
      <vt:lpstr>Gökyüzü</vt:lpstr>
      <vt:lpstr>INNOVA – PATıKA.DEV JAVA SPRING BOOTCAMP</vt:lpstr>
      <vt:lpstr>PowerPoint Sunusu</vt:lpstr>
      <vt:lpstr>Qualifier Anotasyonu Nedir? </vt:lpstr>
      <vt:lpstr>Qualifier Anotasyonu kullanımı</vt:lpstr>
      <vt:lpstr>Enumqualifer Nedir? </vt:lpstr>
      <vt:lpstr>Enumqualifer Nasıl Kullanılır?</vt:lpstr>
      <vt:lpstr>İnterceptor  Nedir? </vt:lpstr>
      <vt:lpstr>İnterceptor  Kullanımı</vt:lpstr>
      <vt:lpstr>Alternative Nedir? </vt:lpstr>
      <vt:lpstr>Alternative Kullanımı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– PATıKA.DEV JAVA SPRING BOOTCAMP</dc:title>
  <dc:creator>Emre Karaman</dc:creator>
  <cp:lastModifiedBy>Emre Karaman</cp:lastModifiedBy>
  <cp:revision>1</cp:revision>
  <dcterms:created xsi:type="dcterms:W3CDTF">2022-01-30T11:26:45Z</dcterms:created>
  <dcterms:modified xsi:type="dcterms:W3CDTF">2022-01-30T11:27:16Z</dcterms:modified>
</cp:coreProperties>
</file>