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5" r:id="rId2"/>
    <p:sldId id="326" r:id="rId3"/>
    <p:sldId id="32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5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45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671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912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56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824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47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76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419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28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50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93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699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398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804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938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786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3D9172-4827-4A32-939E-D30404A35347}" type="datetimeFigureOut">
              <a:rPr lang="tr-TR" smtClean="0"/>
              <a:t>24.01.2022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5EEB644-804F-4903-A6E6-2EA3D1174C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46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93C76F-7C43-4252-8EC0-9DB244C9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ASCII Ve Unicode Arasındaki Farklar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01B2E422-7F8E-4201-BA07-0418385E6A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4088" y="2329180"/>
          <a:ext cx="11164824" cy="4338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412">
                  <a:extLst>
                    <a:ext uri="{9D8B030D-6E8A-4147-A177-3AD203B41FA5}">
                      <a16:colId xmlns:a16="http://schemas.microsoft.com/office/drawing/2014/main" val="761412432"/>
                    </a:ext>
                  </a:extLst>
                </a:gridCol>
                <a:gridCol w="5582412">
                  <a:extLst>
                    <a:ext uri="{9D8B030D-6E8A-4147-A177-3AD203B41FA5}">
                      <a16:colId xmlns:a16="http://schemas.microsoft.com/office/drawing/2014/main" val="2267380937"/>
                    </a:ext>
                  </a:extLst>
                </a:gridCol>
              </a:tblGrid>
              <a:tr h="360617">
                <a:tc>
                  <a:txBody>
                    <a:bodyPr/>
                    <a:lstStyle/>
                    <a:p>
                      <a:r>
                        <a:rPr lang="tr-TR" dirty="0"/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UNICODE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51942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 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Latin alfabesi üzerine kurulu 7 bitlik bir karakter kümesidir,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Unicode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Consortium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organizasyonu tarafından geliştirilen ve her karaktere bir sayı değeri karşılığı atayan bir standarttır.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53706"/>
                  </a:ext>
                </a:extLst>
              </a:tr>
              <a:tr h="10153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ASCII, 1963 yılında ANSI tarafından standart olarak kullanıma sunulmuştur.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Unicode’un Haziran 2014 tarihi itibarıyla standardın en son sürümü Unicode 7.0’dır.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5718"/>
                  </a:ext>
                </a:extLst>
              </a:tr>
              <a:tr h="117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ASCII’de 33 tane basılmayan kontrol karakteri ve 95 tane basılan karakter bulunur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UTF-8 ve UTF-16 Unicode karakter kodlamalarındandır,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20568"/>
                  </a:ext>
                </a:extLst>
              </a:tr>
              <a:tr h="360617">
                <a:tc>
                  <a:txBody>
                    <a:bodyPr/>
                    <a:lstStyle/>
                    <a:p>
                      <a:r>
                        <a:rPr lang="tr-TR" dirty="0"/>
                        <a:t>ASCII Standartlaştırılmamıştır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Unicode Standartlaştırılmıştır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35383"/>
                  </a:ext>
                </a:extLst>
              </a:tr>
              <a:tr h="36061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07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99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B151C-D002-4AD7-AC50-0B901D6D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JAR ve WAR Arasındaki Farklar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182D3F46-7269-4C0D-A09E-D41785A019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1856" y="2411476"/>
          <a:ext cx="11448288" cy="41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418">
                  <a:extLst>
                    <a:ext uri="{9D8B030D-6E8A-4147-A177-3AD203B41FA5}">
                      <a16:colId xmlns:a16="http://schemas.microsoft.com/office/drawing/2014/main" val="4109817988"/>
                    </a:ext>
                  </a:extLst>
                </a:gridCol>
                <a:gridCol w="5263870">
                  <a:extLst>
                    <a:ext uri="{9D8B030D-6E8A-4147-A177-3AD203B41FA5}">
                      <a16:colId xmlns:a16="http://schemas.microsoft.com/office/drawing/2014/main" val="1425616086"/>
                    </a:ext>
                  </a:extLst>
                </a:gridCol>
              </a:tblGrid>
              <a:tr h="305162">
                <a:tc>
                  <a:txBody>
                    <a:bodyPr/>
                    <a:lstStyle/>
                    <a:p>
                      <a:r>
                        <a:rPr lang="tr-TR" sz="1500" dirty="0"/>
                        <a:t>JAR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500" dirty="0"/>
                        <a:t>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87492"/>
                  </a:ext>
                </a:extLst>
              </a:tr>
              <a:tr h="1203929">
                <a:tc>
                  <a:txBody>
                    <a:bodyPr/>
                    <a:lstStyle/>
                    <a:p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 dosyası, Java sınıfları, ilişkili meta veriler ve metin, bir dosyada toplanmış görüntüler gibi kaynaklar içeren bir dosyadır.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 dosyası, JAR dosyaları, JSP, </a:t>
                      </a:r>
                      <a:r>
                        <a:rPr lang="tr-TR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XML dosyaları, HTML gibi statik web sayfaları ve bir web uygulamasını oluşturan diğer kaynaklar koleksiyonunu dağıtmak için kullanılan bir dosyadır.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26572"/>
                  </a:ext>
                </a:extLst>
              </a:tr>
              <a:tr h="526719">
                <a:tc>
                  <a:txBody>
                    <a:bodyPr/>
                    <a:lstStyle/>
                    <a:p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Arşivi anlamına gelir. 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Uygulama Kaynağı veya Web Uygulama Arşivi anlamına gelir.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15794"/>
                  </a:ext>
                </a:extLst>
              </a:tr>
              <a:tr h="305162">
                <a:tc>
                  <a:txBody>
                    <a:bodyPr/>
                    <a:lstStyle/>
                    <a:p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.</a:t>
                      </a:r>
                      <a:r>
                        <a:rPr lang="tr-TR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dosya uzantısına sahiptir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tr-TR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</a:t>
                      </a:r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dosya uzantısına sahiptir.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16306"/>
                  </a:ext>
                </a:extLst>
              </a:tr>
              <a:tr h="752455">
                <a:tc>
                  <a:txBody>
                    <a:bodyPr/>
                    <a:lstStyle/>
                    <a:p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 dosyaları, derlenmiş Java kaynak kodunu, bildirim dosyasını, XML tabanlı yapılandırma verilerini, JSON tabanlı veri dosyalarını, görüntüleri ve sesleri içerir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 dosyaları sunucu uygulaması, JSP, XML, HTML, CSS ve, </a:t>
                      </a:r>
                      <a:r>
                        <a:rPr lang="tr-TR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dosyaları içerir.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14628"/>
                  </a:ext>
                </a:extLst>
              </a:tr>
              <a:tr h="978192">
                <a:tc>
                  <a:txBody>
                    <a:bodyPr/>
                    <a:lstStyle/>
                    <a:p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 JAR dosyası, Java Runtime Environment (JRE) uygulamasının, sınıfları ve ilgili kaynakları içeren tek bir istekte bulunan tüm bir uygulamayı dağıtmasını sağlar.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 dosyası web uygulamasının kolayca test edilmesini ve uygulanmasını sağlar.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66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11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5EE3E0-F3B6-48E3-A208-70D08425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4B3FEF-57F5-4124-BCC5-52E7EBCB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962" y="2594356"/>
            <a:ext cx="10119598" cy="3416300"/>
          </a:xfrm>
        </p:spPr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292929"/>
                </a:solidFill>
                <a:effectLst/>
              </a:rPr>
              <a:t>Absolute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path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ise bir dosya yada klasörün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root</a:t>
            </a:r>
            <a:r>
              <a:rPr lang="tr-TR" b="0" i="0" dirty="0">
                <a:solidFill>
                  <a:srgbClr val="292929"/>
                </a:solidFill>
                <a:effectLst/>
              </a:rPr>
              <a:t>(kök) dizinden itibaren verilen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path’e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denir.</a:t>
            </a:r>
          </a:p>
          <a:p>
            <a:r>
              <a:rPr lang="tr-TR" b="0" i="0" dirty="0" err="1">
                <a:solidFill>
                  <a:srgbClr val="292929"/>
                </a:solidFill>
                <a:effectLst/>
              </a:rPr>
              <a:t>Root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(/) dizininden itibaren alt klasörler üzerinde çalışmalarınızı gerçekleştirebilirsiniz.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</a:rPr>
              <a:t>Fakat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Absolute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Path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işlemi, genellikle pek tavsiye edilmeyen bir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path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verme işlemidir. </a:t>
            </a:r>
            <a:endParaRPr lang="tr-TR" dirty="0">
              <a:solidFill>
                <a:srgbClr val="292929"/>
              </a:solidFill>
            </a:endParaRPr>
          </a:p>
          <a:p>
            <a:r>
              <a:rPr lang="tr-TR" b="0" i="0" dirty="0">
                <a:solidFill>
                  <a:srgbClr val="292929"/>
                </a:solidFill>
                <a:effectLst/>
              </a:rPr>
              <a:t>Projeye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locale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olarak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Path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verip projemizi farklı makinalar da çalıştırmak istediğiniz zaman verilen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Absolute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Path</a:t>
            </a:r>
            <a:r>
              <a:rPr lang="tr-TR" b="0" i="0" dirty="0">
                <a:solidFill>
                  <a:srgbClr val="292929"/>
                </a:solidFill>
                <a:effectLst/>
              </a:rPr>
              <a:t>(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Locale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Path</a:t>
            </a:r>
            <a:r>
              <a:rPr lang="tr-TR" b="0" i="0" dirty="0">
                <a:solidFill>
                  <a:srgbClr val="292929"/>
                </a:solidFill>
                <a:effectLst/>
              </a:rPr>
              <a:t>) projenin çalışmamasına sebebiyet vermektedir. 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</a:rPr>
              <a:t>Bu yüzden çoğunlukla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Relative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Path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tercih edilmektedir.</a:t>
            </a:r>
          </a:p>
          <a:p>
            <a:r>
              <a:rPr lang="tr-TR" b="0" i="0" dirty="0" err="1">
                <a:solidFill>
                  <a:srgbClr val="292929"/>
                </a:solidFill>
                <a:effectLst/>
              </a:rPr>
              <a:t>Relative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Path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işlemi çalışılmakta olan klasör içerisinde </a:t>
            </a:r>
            <a:r>
              <a:rPr lang="tr-TR" b="0" i="0" dirty="0" err="1">
                <a:solidFill>
                  <a:srgbClr val="292929"/>
                </a:solidFill>
                <a:effectLst/>
              </a:rPr>
              <a:t>path</a:t>
            </a:r>
            <a:r>
              <a:rPr lang="tr-TR" b="0" i="0" dirty="0">
                <a:solidFill>
                  <a:srgbClr val="292929"/>
                </a:solidFill>
                <a:effectLst/>
              </a:rPr>
              <a:t> alma işlemine denir.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1701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TM02900722[[fn=İyon Toplantı Odası]]</Template>
  <TotalTime>0</TotalTime>
  <Words>338</Words>
  <Application>Microsoft Office PowerPoint</Application>
  <PresentationFormat>Geniş ekran</PresentationFormat>
  <Paragraphs>31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İyon Toplantı Odası</vt:lpstr>
      <vt:lpstr>ASCII Ve Unicode Arasındaki Farklar</vt:lpstr>
      <vt:lpstr>JAR ve WAR Arasındaki Farklar</vt:lpstr>
      <vt:lpstr>Absolute Path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 Ve Unicode Arasındaki Farklar</dc:title>
  <dc:creator>mert yalçın</dc:creator>
  <cp:lastModifiedBy>mert yalçın</cp:lastModifiedBy>
  <cp:revision>1</cp:revision>
  <dcterms:created xsi:type="dcterms:W3CDTF">2022-01-24T17:25:20Z</dcterms:created>
  <dcterms:modified xsi:type="dcterms:W3CDTF">2022-01-24T17:25:37Z</dcterms:modified>
</cp:coreProperties>
</file>