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</p:sldIdLst>
  <p:sldSz cx="9144000" cy="5143500" type="screen16x9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Dikdörtgen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Dikdörtgen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Dikdörtgen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Dikdörtgen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ikdörtgen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22.01.2022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Veri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22.01.2022</a:t>
            </a:fld>
            <a:endParaRPr lang="tr-TR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Alt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22.01.2022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Dikdörtgen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Dikdörtgen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Dikdörtgen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Dikdörtgen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Dikdörtgen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Dikdörtgen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Dikdörtgen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Dikdörtgen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Dikdörtgen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22.01.2022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Patika Innova Ödev-3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Orhan İNAÇ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487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tr-TR" smtClean="0"/>
              <a:t>GitHub link</a:t>
            </a:r>
          </a:p>
          <a:p>
            <a:pPr marL="109728" indent="0">
              <a:buNone/>
            </a:pPr>
            <a:r>
              <a:rPr lang="tr-TR" dirty="0" smtClean="0"/>
              <a:t>https</a:t>
            </a:r>
            <a:r>
              <a:rPr lang="tr-TR" dirty="0"/>
              <a:t>://github.com/orhaninac/InnovaSpringFramework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58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Alternative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39" y="1995686"/>
            <a:ext cx="5539922" cy="276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Qualifier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tr-TR" dirty="0" smtClean="0"/>
              <a:t>	</a:t>
            </a:r>
            <a:r>
              <a:rPr lang="tr-TR" sz="1400" dirty="0" smtClean="0"/>
              <a:t>Aynı </a:t>
            </a:r>
            <a:r>
              <a:rPr lang="tr-TR" sz="1400" dirty="0"/>
              <a:t>tipten birden fazla bean oluşturduğunuz ve bunlardan sadece birini bir özellik ile </a:t>
            </a:r>
            <a:r>
              <a:rPr lang="tr-TR" sz="1400" dirty="0" smtClean="0"/>
              <a:t>kullanmak </a:t>
            </a:r>
            <a:r>
              <a:rPr lang="tr-TR" sz="1400" dirty="0"/>
              <a:t>istediğiniz bir durum olabilir. Bu gibi durumlarda, tam olarak hangi </a:t>
            </a:r>
            <a:r>
              <a:rPr lang="tr-TR" sz="1400" dirty="0" smtClean="0"/>
              <a:t>bean’in </a:t>
            </a:r>
            <a:r>
              <a:rPr lang="tr-TR" sz="1400" dirty="0"/>
              <a:t>kablolanacağını belirterek karışıklığı gidermek için @Autowired ile birlikte @Qualifier notunu kullanabilirsiniz.</a:t>
            </a:r>
          </a:p>
        </p:txBody>
      </p:sp>
    </p:spTree>
    <p:extLst>
      <p:ext uri="{BB962C8B-B14F-4D97-AF65-F5344CB8AC3E}">
        <p14:creationId xmlns:p14="http://schemas.microsoft.com/office/powerpoint/2010/main" val="52599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47750"/>
            <a:ext cx="5103267" cy="328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06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EnumQualifier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tr-TR" dirty="0" smtClean="0"/>
              <a:t>	</a:t>
            </a:r>
            <a:r>
              <a:rPr lang="tr-TR" sz="1600" dirty="0" smtClean="0"/>
              <a:t>2’den fazla implement edilen class’larda enumQualifier kullanılır.</a:t>
            </a:r>
            <a:endParaRPr lang="tr-T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55726"/>
            <a:ext cx="4364360" cy="234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27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Interceptor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tr-TR" sz="1600" dirty="0" smtClean="0"/>
              <a:t>Interceptorler yol kesicilerdir.</a:t>
            </a:r>
          </a:p>
          <a:p>
            <a:pPr marL="109728" indent="0">
              <a:buNone/>
            </a:pPr>
            <a:r>
              <a:rPr lang="tr-TR" sz="1600" dirty="0"/>
              <a:t>Aşağıdaki durumlarda işlemleri gerçekleştirmek için </a:t>
            </a:r>
            <a:r>
              <a:rPr lang="tr-TR" sz="1600" dirty="0" smtClean="0"/>
              <a:t>Interceptor kullanılablir. </a:t>
            </a:r>
            <a:endParaRPr lang="tr-TR" sz="1600" dirty="0"/>
          </a:p>
          <a:p>
            <a:pPr lvl="1"/>
            <a:r>
              <a:rPr lang="tr-TR" sz="1800" dirty="0"/>
              <a:t>İsteği denetleyiciye göndermeden önce</a:t>
            </a:r>
          </a:p>
          <a:p>
            <a:pPr lvl="1"/>
            <a:r>
              <a:rPr lang="tr-TR" sz="1800" dirty="0"/>
              <a:t>Yanıtı müşteriye göndermeden </a:t>
            </a:r>
            <a:r>
              <a:rPr lang="tr-TR" sz="1800" dirty="0" smtClean="0"/>
              <a:t>önce</a:t>
            </a:r>
          </a:p>
          <a:p>
            <a:pPr marL="411480" lvl="1" indent="0">
              <a:buNone/>
            </a:pPr>
            <a:endParaRPr lang="tr-TR" sz="1800" dirty="0" smtClean="0"/>
          </a:p>
          <a:p>
            <a:pPr marL="411480" lvl="1" indent="0">
              <a:buNone/>
            </a:pPr>
            <a:r>
              <a:rPr lang="tr-TR" sz="1600" dirty="0">
                <a:solidFill>
                  <a:schemeClr val="tx1"/>
                </a:solidFill>
              </a:rPr>
              <a:t>Örneğin, isteği denetleyiciye göndermeden önce istek başlığını eklemek için bir engelleyici kullanabilir ve yanıtı istemciye göndermeden önce yanıt başlığını </a:t>
            </a:r>
            <a:r>
              <a:rPr lang="tr-TR" sz="1600" dirty="0" smtClean="0">
                <a:solidFill>
                  <a:schemeClr val="tx1"/>
                </a:solidFill>
              </a:rPr>
              <a:t>eklenebilir.</a:t>
            </a:r>
            <a:endParaRPr lang="tr-TR" sz="1600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772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15566"/>
            <a:ext cx="5666780" cy="316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834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tsel">
  <a:themeElements>
    <a:clrScheme name="Kentsel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Kentsel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entsel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</TotalTime>
  <Words>56</Words>
  <Application>Microsoft Office PowerPoint</Application>
  <PresentationFormat>Ekran Gösterisi (16:9)</PresentationFormat>
  <Paragraphs>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Kentsel</vt:lpstr>
      <vt:lpstr>Patika Innova Ödev-3</vt:lpstr>
      <vt:lpstr>PowerPoint Sunusu</vt:lpstr>
      <vt:lpstr>Alternative</vt:lpstr>
      <vt:lpstr>Qualifier</vt:lpstr>
      <vt:lpstr>PowerPoint Sunusu</vt:lpstr>
      <vt:lpstr>EnumQualifier</vt:lpstr>
      <vt:lpstr>Interceptor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Orhan İnaç</dc:creator>
  <cp:lastModifiedBy>Orhan İnaç</cp:lastModifiedBy>
  <cp:revision>6</cp:revision>
  <dcterms:created xsi:type="dcterms:W3CDTF">2022-01-21T21:38:39Z</dcterms:created>
  <dcterms:modified xsi:type="dcterms:W3CDTF">2022-01-21T22:06:56Z</dcterms:modified>
</cp:coreProperties>
</file>