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8659054-1A14-4D9F-8454-194DBF1F3548}" type="datetimeFigureOut">
              <a:rPr lang="tr-TR" smtClean="0"/>
              <a:t>25.01.2022</a:t>
            </a:fld>
            <a:endParaRPr lang="tr-T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15DB49-6146-468D-8600-CE366D7D894C}" type="slidenum">
              <a:rPr lang="tr-TR" smtClean="0"/>
              <a:t>‹#›</a:t>
            </a:fld>
            <a:endParaRPr lang="tr-T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2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87359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24079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50897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5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8659054-1A14-4D9F-8454-194DBF1F3548}" type="datetimeFigureOut">
              <a:rPr lang="tr-TR" smtClean="0"/>
              <a:t>25.01.2022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415838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8659054-1A14-4D9F-8454-194DBF1F3548}" type="datetimeFigureOut">
              <a:rPr lang="tr-TR" smtClean="0"/>
              <a:t>25.01.2022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50661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8659054-1A14-4D9F-8454-194DBF1F3548}" type="datetimeFigureOut">
              <a:rPr lang="tr-TR" smtClean="0"/>
              <a:t>25.01.2022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7212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59054-1A14-4D9F-8454-194DBF1F3548}" type="datetimeFigureOut">
              <a:rPr lang="tr-TR" smtClean="0"/>
              <a:t>25.01.2022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36668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659054-1A14-4D9F-8454-194DBF1F3548}" type="datetimeFigureOut">
              <a:rPr lang="tr-TR" smtClean="0"/>
              <a:t>25.01.2022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41075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659054-1A14-4D9F-8454-194DBF1F3548}" type="datetimeFigureOut">
              <a:rPr lang="tr-TR" smtClean="0"/>
              <a:t>25.01.2022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41476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8659054-1A14-4D9F-8454-194DBF1F3548}" type="datetimeFigureOut">
              <a:rPr lang="tr-TR" smtClean="0"/>
              <a:t>25.01.2022</a:t>
            </a:fld>
            <a:endParaRPr lang="tr-T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215DB49-6146-468D-8600-CE366D7D894C}" type="slidenum">
              <a:rPr lang="tr-TR" smtClean="0"/>
              <a:t>‹#›</a:t>
            </a:fld>
            <a:endParaRPr lang="tr-TR"/>
          </a:p>
        </p:txBody>
      </p:sp>
    </p:spTree>
    <p:extLst>
      <p:ext uri="{BB962C8B-B14F-4D97-AF65-F5344CB8AC3E}">
        <p14:creationId xmlns:p14="http://schemas.microsoft.com/office/powerpoint/2010/main" val="29637306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02BD92-D7AA-40FC-9719-1667A68288C8}"/>
              </a:ext>
            </a:extLst>
          </p:cNvPr>
          <p:cNvSpPr>
            <a:spLocks noGrp="1"/>
          </p:cNvSpPr>
          <p:nvPr>
            <p:ph type="ctrTitle"/>
          </p:nvPr>
        </p:nvSpPr>
        <p:spPr>
          <a:xfrm>
            <a:off x="1046922" y="954158"/>
            <a:ext cx="9846365" cy="2981738"/>
          </a:xfrm>
        </p:spPr>
        <p:txBody>
          <a:bodyPr/>
          <a:lstStyle/>
          <a:p>
            <a:r>
              <a:rPr lang="tr-TR"/>
              <a:t>İNNOVA PATİKA JAVA SPRİNG </a:t>
            </a:r>
            <a:br>
              <a:rPr lang="tr-TR"/>
            </a:br>
            <a:r>
              <a:rPr lang="tr-TR"/>
              <a:t>BOOTCAMP</a:t>
            </a:r>
          </a:p>
        </p:txBody>
      </p:sp>
      <p:sp>
        <p:nvSpPr>
          <p:cNvPr id="3" name="Alt Başlık 2">
            <a:extLst>
              <a:ext uri="{FF2B5EF4-FFF2-40B4-BE49-F238E27FC236}">
                <a16:creationId xmlns:a16="http://schemas.microsoft.com/office/drawing/2014/main" id="{782BFA29-1927-4DAF-82D7-FE7FFBF73D78}"/>
              </a:ext>
            </a:extLst>
          </p:cNvPr>
          <p:cNvSpPr>
            <a:spLocks noGrp="1"/>
          </p:cNvSpPr>
          <p:nvPr>
            <p:ph type="subTitle" idx="1"/>
          </p:nvPr>
        </p:nvSpPr>
        <p:spPr>
          <a:xfrm>
            <a:off x="1550504" y="4280452"/>
            <a:ext cx="9117496" cy="2577548"/>
          </a:xfrm>
        </p:spPr>
        <p:txBody>
          <a:bodyPr/>
          <a:lstStyle/>
          <a:p>
            <a:r>
              <a:rPr lang="tr-TR"/>
              <a:t>ÜLKÜ KÜLEKÇİ 3. HAFTA ÖDEVİ</a:t>
            </a:r>
          </a:p>
          <a:p>
            <a:r>
              <a:rPr lang="tr-TR"/>
              <a:t>EĞİTMEN:HAMİT MIZRAK</a:t>
            </a:r>
          </a:p>
        </p:txBody>
      </p:sp>
    </p:spTree>
    <p:extLst>
      <p:ext uri="{BB962C8B-B14F-4D97-AF65-F5344CB8AC3E}">
        <p14:creationId xmlns:p14="http://schemas.microsoft.com/office/powerpoint/2010/main" val="340857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4EF1F1F-295C-4C9B-9E60-950B8989015C}"/>
              </a:ext>
            </a:extLst>
          </p:cNvPr>
          <p:cNvSpPr txBox="1"/>
          <p:nvPr/>
        </p:nvSpPr>
        <p:spPr>
          <a:xfrm>
            <a:off x="1457739" y="1351722"/>
            <a:ext cx="8931965" cy="4124206"/>
          </a:xfrm>
          <a:prstGeom prst="rect">
            <a:avLst/>
          </a:prstGeom>
          <a:noFill/>
        </p:spPr>
        <p:txBody>
          <a:bodyPr wrap="square">
            <a:spAutoFit/>
          </a:bodyPr>
          <a:lstStyle/>
          <a:p>
            <a:r>
              <a:rPr lang="tr-TR"/>
              <a:t>                                                    </a:t>
            </a:r>
            <a:r>
              <a:rPr lang="tr-TR" sz="2800">
                <a:solidFill>
                  <a:schemeClr val="accent1"/>
                </a:solidFill>
              </a:rPr>
              <a:t>WAR dosyası</a:t>
            </a:r>
          </a:p>
          <a:p>
            <a:r>
              <a:rPr lang="tr-TR"/>
              <a:t>Web Arşiv dosyası sunucu üzerinde çalışan Java tabanlı web bileşenleri ve uygulamaları içeren bir sıkıştırılmış bir pakettir. Bu JAR dosyasıyla aynı şekilde biçimlendirilmiş, ama çalıştırmak için Java servlet sınıfı uygulama sunucusu söyler ek bilgiler içermektedir. WAR dosyaları sunucu tarafı yarar sınıfları, statik web kaynakları ve istemci tarafı sınıfları içerebilir. Bunlar Apache Tomcat içinde Web Uygulama Müdürü olarak destekleyici bir programı kullanarak bir sunucu üzerinde çalıştırılabilir. WAR dosyasının içeriği, Stuffit gibi bir dosya açma programı kullanılarak elde edilebilir. </a:t>
            </a:r>
          </a:p>
          <a:p>
            <a:endParaRPr lang="tr-TR"/>
          </a:p>
          <a:p>
            <a:r>
              <a:rPr lang="tr-TR"/>
              <a:t> kaynakları proje ek olarak, WAR dosyası bir Web dağıtım tanımlayıcı dosyası içerir. Web dağıtım tanımlayıcı bir Web uygulaması için dağıtım bilgileri, MIME türlerini, oturum yapılandırma ayrıntıları ve diğer ayarları içeren bir XML dosyasıdır. Web dağıtım tanımlayıcı dosyası (web.xml) WAR dosyası Java EE ortamında geliştiriciler, montajcılar ve yayılımcılarına ile paylaşılır hakkında bilgi sağlar. </a:t>
            </a:r>
          </a:p>
        </p:txBody>
      </p:sp>
    </p:spTree>
    <p:extLst>
      <p:ext uri="{BB962C8B-B14F-4D97-AF65-F5344CB8AC3E}">
        <p14:creationId xmlns:p14="http://schemas.microsoft.com/office/powerpoint/2010/main" val="374651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718DC24-3E70-40A6-8669-50B4A525B85B}"/>
              </a:ext>
            </a:extLst>
          </p:cNvPr>
          <p:cNvSpPr txBox="1"/>
          <p:nvPr/>
        </p:nvSpPr>
        <p:spPr>
          <a:xfrm>
            <a:off x="2438400" y="1862653"/>
            <a:ext cx="6705600" cy="3016210"/>
          </a:xfrm>
          <a:prstGeom prst="rect">
            <a:avLst/>
          </a:prstGeom>
          <a:noFill/>
        </p:spPr>
        <p:txBody>
          <a:bodyPr wrap="square">
            <a:spAutoFit/>
          </a:bodyPr>
          <a:lstStyle/>
          <a:p>
            <a:r>
              <a:rPr lang="tr-TR" sz="2800">
                <a:solidFill>
                  <a:schemeClr val="accent1"/>
                </a:solidFill>
              </a:rPr>
              <a:t>.WAR dosyayı açmak için. </a:t>
            </a:r>
          </a:p>
          <a:p>
            <a:endParaRPr lang="tr-TR"/>
          </a:p>
          <a:p>
            <a:r>
              <a:rPr lang="tr-TR"/>
              <a:t> Web Arşivi Dosyalar (WAR) onlar otomatik sıkıştırılmış bir dizinde ve "Açılmış" ya da un-paketlenmiş kullanılmak üzere olması gerektiğini öncelikle anlamda diğer herhangi bir .zip dosyaları gibidir.WAR dosyaları ancak bunlar doğrudan çalıştırılabilir dosyaları değil biraz daha karmaşık sıradan bir .zip dosyasında daha ki (yani onları onları halletmek olmayacak çift tıklayarak). Ancak, kolayca bir pencere'nın ortamda WAR dosyaları unzip yapabilirsiniz. WinZip gibi bir unzip programı indiriliyor</a:t>
            </a:r>
          </a:p>
        </p:txBody>
      </p:sp>
    </p:spTree>
    <p:extLst>
      <p:ext uri="{BB962C8B-B14F-4D97-AF65-F5344CB8AC3E}">
        <p14:creationId xmlns:p14="http://schemas.microsoft.com/office/powerpoint/2010/main" val="318007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953F7F3-3D5A-41CD-BCA2-9F65186015FC}"/>
              </a:ext>
            </a:extLst>
          </p:cNvPr>
          <p:cNvSpPr txBox="1"/>
          <p:nvPr/>
        </p:nvSpPr>
        <p:spPr>
          <a:xfrm rot="10800000" flipV="1">
            <a:off x="1630017" y="1861639"/>
            <a:ext cx="9422296" cy="1477328"/>
          </a:xfrm>
          <a:prstGeom prst="rect">
            <a:avLst/>
          </a:prstGeom>
          <a:noFill/>
        </p:spPr>
        <p:txBody>
          <a:bodyPr wrap="square">
            <a:spAutoFit/>
          </a:bodyPr>
          <a:lstStyle/>
          <a:p>
            <a:pPr marL="285750" indent="-285750">
              <a:buFont typeface="Wingdings" panose="05000000000000000000" pitchFamily="2" charset="2"/>
              <a:buChar char="Ø"/>
            </a:pPr>
            <a:r>
              <a:rPr lang="tr-TR"/>
              <a:t> Jar - Java Archive : herhangi bir müdahaleye gerek kalmadan java direk kullanabilir.</a:t>
            </a:r>
          </a:p>
          <a:p>
            <a:pPr marL="285750" indent="-285750">
              <a:buFont typeface="Wingdings" panose="05000000000000000000" pitchFamily="2" charset="2"/>
              <a:buChar char="Ø"/>
            </a:pPr>
            <a:r>
              <a:rPr lang="tr-TR"/>
              <a:t>War - Web Application Archive: Bir web sunucusu tarafından okunabilen dosyalar. (tomcat, WAS, wildfly vb.) içinde jar'lar bulundurabilir.</a:t>
            </a:r>
          </a:p>
          <a:p>
            <a:pPr marL="285750" indent="-285750">
              <a:buFont typeface="Wingdings" panose="05000000000000000000" pitchFamily="2" charset="2"/>
              <a:buChar char="Ø"/>
            </a:pPr>
            <a:r>
              <a:rPr lang="tr-TR"/>
              <a:t>Ear - Enterprise Archive : Bir application server tarafından okunabilen dosyalar. (WAS, Wildfly vb) İçinde war ve jar dosyaları bulunabilir.</a:t>
            </a:r>
          </a:p>
        </p:txBody>
      </p:sp>
      <p:sp>
        <p:nvSpPr>
          <p:cNvPr id="7" name="Metin kutusu 6">
            <a:extLst>
              <a:ext uri="{FF2B5EF4-FFF2-40B4-BE49-F238E27FC236}">
                <a16:creationId xmlns:a16="http://schemas.microsoft.com/office/drawing/2014/main" id="{6A27D1DE-C010-4495-9169-668AFAEC9CE8}"/>
              </a:ext>
            </a:extLst>
          </p:cNvPr>
          <p:cNvSpPr txBox="1"/>
          <p:nvPr/>
        </p:nvSpPr>
        <p:spPr>
          <a:xfrm>
            <a:off x="1630017" y="3428999"/>
            <a:ext cx="7699513" cy="1754326"/>
          </a:xfrm>
          <a:prstGeom prst="rect">
            <a:avLst/>
          </a:prstGeom>
          <a:noFill/>
        </p:spPr>
        <p:txBody>
          <a:bodyPr wrap="square">
            <a:spAutoFit/>
          </a:bodyPr>
          <a:lstStyle/>
          <a:p>
            <a:pPr marL="285750" indent="-285750">
              <a:buFont typeface="Wingdings" panose="05000000000000000000" pitchFamily="2" charset="2"/>
              <a:buChar char="Ø"/>
            </a:pPr>
            <a:r>
              <a:rPr lang="tr-TR"/>
              <a:t>.jar dosyaları: .jar dosyaları , özellik dosyaları gibi kitaplıklar, kaynaklar ve aksesuar dosyaları içerir.</a:t>
            </a:r>
          </a:p>
          <a:p>
            <a:pPr marL="285750" indent="-285750">
              <a:buFont typeface="Wingdings" panose="05000000000000000000" pitchFamily="2" charset="2"/>
              <a:buChar char="Ø"/>
            </a:pPr>
            <a:r>
              <a:rPr lang="tr-TR"/>
              <a:t>.war dosyaları:WAR dosyası , herhangi bir sunucu uygulaması / jsp kapsayıcısında dağıtılabilen web uygulamasını içerir . .War dosyası jsp, html, javascript ve web uygulamalarının geliştirilmesi için gerekli diğer dosyaları içerir.</a:t>
            </a:r>
          </a:p>
        </p:txBody>
      </p:sp>
      <p:sp>
        <p:nvSpPr>
          <p:cNvPr id="6" name="Metin kutusu 5">
            <a:extLst>
              <a:ext uri="{FF2B5EF4-FFF2-40B4-BE49-F238E27FC236}">
                <a16:creationId xmlns:a16="http://schemas.microsoft.com/office/drawing/2014/main" id="{389E5CE0-1F45-431E-9403-CEA086CD8645}"/>
              </a:ext>
            </a:extLst>
          </p:cNvPr>
          <p:cNvSpPr txBox="1"/>
          <p:nvPr/>
        </p:nvSpPr>
        <p:spPr>
          <a:xfrm>
            <a:off x="2392016" y="1031793"/>
            <a:ext cx="6175513" cy="523220"/>
          </a:xfrm>
          <a:prstGeom prst="rect">
            <a:avLst/>
          </a:prstGeom>
          <a:noFill/>
        </p:spPr>
        <p:txBody>
          <a:bodyPr wrap="square">
            <a:spAutoFit/>
          </a:bodyPr>
          <a:lstStyle/>
          <a:p>
            <a:r>
              <a:rPr lang="tr-TR" sz="2800">
                <a:solidFill>
                  <a:schemeClr val="accent1"/>
                </a:solidFill>
              </a:rPr>
              <a:t>Jar ile War arasındaki farklar nelerdir ? </a:t>
            </a:r>
          </a:p>
        </p:txBody>
      </p:sp>
    </p:spTree>
    <p:extLst>
      <p:ext uri="{BB962C8B-B14F-4D97-AF65-F5344CB8AC3E}">
        <p14:creationId xmlns:p14="http://schemas.microsoft.com/office/powerpoint/2010/main" val="264231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C6BB42D2-E5CE-464D-826E-1EF9F6B2F9B0}"/>
              </a:ext>
            </a:extLst>
          </p:cNvPr>
          <p:cNvSpPr txBox="1"/>
          <p:nvPr/>
        </p:nvSpPr>
        <p:spPr>
          <a:xfrm>
            <a:off x="1192696" y="1325216"/>
            <a:ext cx="7951304" cy="4401205"/>
          </a:xfrm>
          <a:prstGeom prst="rect">
            <a:avLst/>
          </a:prstGeom>
          <a:noFill/>
        </p:spPr>
        <p:txBody>
          <a:bodyPr wrap="square">
            <a:spAutoFit/>
          </a:bodyPr>
          <a:lstStyle/>
          <a:p>
            <a:r>
              <a:rPr lang="tr-TR" sz="2800">
                <a:solidFill>
                  <a:schemeClr val="accent1"/>
                </a:solidFill>
              </a:rPr>
              <a:t>Path Nedir ?</a:t>
            </a:r>
          </a:p>
          <a:p>
            <a:r>
              <a:rPr lang="tr-TR"/>
              <a:t>Path(Yol) unique(eşsiz, özel) olarak bir işletim sisteminde bir dosya yada klasöre verilen özel bir lokasyondur. Path bir dosya yolunun alfa sayısal karakterlerin birleşiminden oluşur.</a:t>
            </a:r>
          </a:p>
          <a:p>
            <a:r>
              <a:rPr lang="tr-TR"/>
              <a:t>Kısaca diyebiliriz ki, bir dosya yada klasörün lokal yolu olarak diyebiliriz.</a:t>
            </a:r>
          </a:p>
          <a:p>
            <a:r>
              <a:rPr lang="tr-TR"/>
              <a:t>Absolute Path Nedir ?</a:t>
            </a:r>
          </a:p>
          <a:p>
            <a:r>
              <a:rPr lang="tr-TR"/>
              <a:t>Absolute path ise bir dosya yada klasörün root(kök) dizinden itibaren verilen path’e denir.</a:t>
            </a:r>
          </a:p>
          <a:p>
            <a:r>
              <a:rPr lang="tr-TR"/>
              <a:t>Root (/) dizininden itibaren alt klasörler üzerinde çalışmalarınızı gerçekleştirebilirsiniz.</a:t>
            </a:r>
          </a:p>
          <a:p>
            <a:r>
              <a:rPr lang="tr-T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p:txBody>
      </p:sp>
    </p:spTree>
    <p:extLst>
      <p:ext uri="{BB962C8B-B14F-4D97-AF65-F5344CB8AC3E}">
        <p14:creationId xmlns:p14="http://schemas.microsoft.com/office/powerpoint/2010/main" val="33226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F45CCE8-5E79-4FBC-9091-EF96D297ED7D}"/>
              </a:ext>
            </a:extLst>
          </p:cNvPr>
          <p:cNvSpPr txBox="1"/>
          <p:nvPr/>
        </p:nvSpPr>
        <p:spPr>
          <a:xfrm>
            <a:off x="2120348" y="318053"/>
            <a:ext cx="9077739" cy="1200329"/>
          </a:xfrm>
          <a:prstGeom prst="rect">
            <a:avLst/>
          </a:prstGeom>
          <a:noFill/>
        </p:spPr>
        <p:txBody>
          <a:bodyPr wrap="square">
            <a:spAutoFit/>
          </a:bodyPr>
          <a:lstStyle/>
          <a:p>
            <a:r>
              <a:rPr lang="tr-TR">
                <a:solidFill>
                  <a:schemeClr val="accent1"/>
                </a:solidFill>
              </a:rPr>
              <a:t>                       3. Hafta Ödevleri</a:t>
            </a:r>
          </a:p>
          <a:p>
            <a:r>
              <a:rPr lang="tr-TR">
                <a:solidFill>
                  <a:schemeClr val="accent1"/>
                </a:solidFill>
              </a:rPr>
              <a:t>Ödev 1 : ASCII code ile UNICODE nedir ? Farkları nelerdir ?</a:t>
            </a:r>
          </a:p>
          <a:p>
            <a:r>
              <a:rPr lang="tr-TR">
                <a:solidFill>
                  <a:schemeClr val="accent1"/>
                </a:solidFill>
              </a:rPr>
              <a:t>Ödev 2 : Jar ile War arasındaki farklar nelerdir ? </a:t>
            </a:r>
          </a:p>
          <a:p>
            <a:r>
              <a:rPr lang="tr-TR">
                <a:solidFill>
                  <a:schemeClr val="accent1"/>
                </a:solidFill>
              </a:rPr>
              <a:t>Ödev 3 : Absolute path nedir ?</a:t>
            </a:r>
          </a:p>
        </p:txBody>
      </p:sp>
      <p:pic>
        <p:nvPicPr>
          <p:cNvPr id="6" name="Resim 5">
            <a:extLst>
              <a:ext uri="{FF2B5EF4-FFF2-40B4-BE49-F238E27FC236}">
                <a16:creationId xmlns:a16="http://schemas.microsoft.com/office/drawing/2014/main" id="{77F39E06-5FE7-4DFE-9BEE-F26FB6BC3FB1}"/>
              </a:ext>
            </a:extLst>
          </p:cNvPr>
          <p:cNvPicPr>
            <a:picLocks noChangeAspect="1"/>
          </p:cNvPicPr>
          <p:nvPr/>
        </p:nvPicPr>
        <p:blipFill>
          <a:blip r:embed="rId2"/>
          <a:stretch>
            <a:fillRect/>
          </a:stretch>
        </p:blipFill>
        <p:spPr>
          <a:xfrm>
            <a:off x="1524000" y="1934816"/>
            <a:ext cx="8415130" cy="4280454"/>
          </a:xfrm>
          <a:prstGeom prst="rect">
            <a:avLst/>
          </a:prstGeom>
        </p:spPr>
      </p:pic>
    </p:spTree>
    <p:extLst>
      <p:ext uri="{BB962C8B-B14F-4D97-AF65-F5344CB8AC3E}">
        <p14:creationId xmlns:p14="http://schemas.microsoft.com/office/powerpoint/2010/main" val="42040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7CAAA57-1579-41DA-8114-E5973CF3B3C4}"/>
              </a:ext>
            </a:extLst>
          </p:cNvPr>
          <p:cNvSpPr txBox="1"/>
          <p:nvPr/>
        </p:nvSpPr>
        <p:spPr>
          <a:xfrm rot="10800000" flipV="1">
            <a:off x="-377687" y="793196"/>
            <a:ext cx="11410121" cy="523220"/>
          </a:xfrm>
          <a:prstGeom prst="rect">
            <a:avLst/>
          </a:prstGeom>
          <a:noFill/>
        </p:spPr>
        <p:txBody>
          <a:bodyPr wrap="square">
            <a:spAutoFit/>
          </a:bodyPr>
          <a:lstStyle/>
          <a:p>
            <a:r>
              <a:rPr lang="tr-TR" sz="2800"/>
              <a:t>                         </a:t>
            </a:r>
            <a:r>
              <a:rPr lang="tr-TR" sz="2800">
                <a:solidFill>
                  <a:schemeClr val="accent1"/>
                </a:solidFill>
              </a:rPr>
              <a:t>Ödev 1 : ASCII code ile UNICODE nedir ? Farkları nelerdir ?</a:t>
            </a:r>
          </a:p>
        </p:txBody>
      </p:sp>
      <p:sp>
        <p:nvSpPr>
          <p:cNvPr id="7" name="Metin kutusu 6">
            <a:extLst>
              <a:ext uri="{FF2B5EF4-FFF2-40B4-BE49-F238E27FC236}">
                <a16:creationId xmlns:a16="http://schemas.microsoft.com/office/drawing/2014/main" id="{3253BC37-D718-4482-8D50-AA92ADC66DED}"/>
              </a:ext>
            </a:extLst>
          </p:cNvPr>
          <p:cNvSpPr txBox="1"/>
          <p:nvPr/>
        </p:nvSpPr>
        <p:spPr>
          <a:xfrm>
            <a:off x="1510748" y="1444488"/>
            <a:ext cx="7633252" cy="3170099"/>
          </a:xfrm>
          <a:prstGeom prst="rect">
            <a:avLst/>
          </a:prstGeom>
          <a:noFill/>
        </p:spPr>
        <p:txBody>
          <a:bodyPr wrap="square">
            <a:spAutoFit/>
          </a:bodyPr>
          <a:lstStyle/>
          <a:p>
            <a:r>
              <a:rPr lang="tr-TR" sz="2000">
                <a:solidFill>
                  <a:schemeClr val="accent1">
                    <a:lumMod val="50000"/>
                  </a:schemeClr>
                </a:solidFill>
              </a:rPr>
              <a:t>ASCII</a:t>
            </a:r>
          </a:p>
          <a:p>
            <a:endParaRPr lang="tr-TR"/>
          </a:p>
          <a:p>
            <a:r>
              <a:rPr lang="tr-TR"/>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endParaRPr lang="tr-TR"/>
          </a:p>
          <a:p>
            <a:r>
              <a:rPr lang="tr-TR"/>
              <a:t>Örneğin, Kuzey Amerika, Batı Avrupa, Avustralya ve Afrika dillerine ait yazılım programlarında ISO 8859-1 olarak da bilinen ASCII tablosu kullanılır.</a:t>
            </a:r>
          </a:p>
        </p:txBody>
      </p:sp>
    </p:spTree>
    <p:extLst>
      <p:ext uri="{BB962C8B-B14F-4D97-AF65-F5344CB8AC3E}">
        <p14:creationId xmlns:p14="http://schemas.microsoft.com/office/powerpoint/2010/main" val="321057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A4543-1D4D-4018-BCB6-FEADFEBAEDD2}"/>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02378617-C866-45CC-B17A-116734EDF8AE}"/>
              </a:ext>
            </a:extLst>
          </p:cNvPr>
          <p:cNvPicPr>
            <a:picLocks noGrp="1" noChangeAspect="1"/>
          </p:cNvPicPr>
          <p:nvPr>
            <p:ph idx="1"/>
          </p:nvPr>
        </p:nvPicPr>
        <p:blipFill>
          <a:blip r:embed="rId2"/>
          <a:stretch>
            <a:fillRect/>
          </a:stretch>
        </p:blipFill>
        <p:spPr>
          <a:xfrm>
            <a:off x="477078" y="374078"/>
            <a:ext cx="10774018" cy="6118798"/>
          </a:xfrm>
          <a:prstGeom prst="rect">
            <a:avLst/>
          </a:prstGeom>
        </p:spPr>
      </p:pic>
    </p:spTree>
    <p:extLst>
      <p:ext uri="{BB962C8B-B14F-4D97-AF65-F5344CB8AC3E}">
        <p14:creationId xmlns:p14="http://schemas.microsoft.com/office/powerpoint/2010/main" val="329176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9B313AF-88C7-4946-A021-C3D9BF76A723}"/>
              </a:ext>
            </a:extLst>
          </p:cNvPr>
          <p:cNvSpPr txBox="1"/>
          <p:nvPr/>
        </p:nvSpPr>
        <p:spPr>
          <a:xfrm>
            <a:off x="2186609" y="1762540"/>
            <a:ext cx="7447721" cy="2462213"/>
          </a:xfrm>
          <a:prstGeom prst="rect">
            <a:avLst/>
          </a:prstGeom>
          <a:noFill/>
        </p:spPr>
        <p:txBody>
          <a:bodyPr wrap="square">
            <a:spAutoFit/>
          </a:bodyPr>
          <a:lstStyle/>
          <a:p>
            <a:r>
              <a:rPr lang="tr-TR" sz="2800">
                <a:solidFill>
                  <a:schemeClr val="accent1"/>
                </a:solidFill>
              </a:rPr>
              <a:t>Unicode</a:t>
            </a:r>
            <a:r>
              <a:rPr lang="tr-TR"/>
              <a:t>, </a:t>
            </a:r>
          </a:p>
          <a:p>
            <a:r>
              <a:rPr lang="tr-TR"/>
              <a:t>dijital, ve geleneksel medyada her bir karakter ve sembolleri benzersiz bir rakam yardımıyla oluşturmak için geliştirilen bir metin standartıdır. Adı “Universal” ve “Code” kelimelerinin bir araya getirilmesiyle oluşan Unicode, standartı 1980’li yıllarda geliştirilmiştir. Unicode’un geliştirilmesinin arında yatan temel neden ASCII, (American Standart Code, for Information Interchange) karakter kodlamasının daha gelişmiş ve stratejik bir sürümünün oluşturulabilmesidir.</a:t>
            </a:r>
          </a:p>
        </p:txBody>
      </p:sp>
    </p:spTree>
    <p:extLst>
      <p:ext uri="{BB962C8B-B14F-4D97-AF65-F5344CB8AC3E}">
        <p14:creationId xmlns:p14="http://schemas.microsoft.com/office/powerpoint/2010/main" val="1075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B9C8BF8-0C30-4AE3-A3FC-0FFB871534BD}"/>
              </a:ext>
            </a:extLst>
          </p:cNvPr>
          <p:cNvPicPr>
            <a:picLocks noChangeAspect="1"/>
          </p:cNvPicPr>
          <p:nvPr/>
        </p:nvPicPr>
        <p:blipFill>
          <a:blip r:embed="rId2"/>
          <a:stretch>
            <a:fillRect/>
          </a:stretch>
        </p:blipFill>
        <p:spPr>
          <a:xfrm>
            <a:off x="238540" y="208721"/>
            <a:ext cx="11701670" cy="6440557"/>
          </a:xfrm>
          <a:prstGeom prst="rect">
            <a:avLst/>
          </a:prstGeom>
        </p:spPr>
      </p:pic>
    </p:spTree>
    <p:extLst>
      <p:ext uri="{BB962C8B-B14F-4D97-AF65-F5344CB8AC3E}">
        <p14:creationId xmlns:p14="http://schemas.microsoft.com/office/powerpoint/2010/main" val="36257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57CCC415-B5B3-47E0-8286-819A4C1E3DA1}"/>
              </a:ext>
            </a:extLst>
          </p:cNvPr>
          <p:cNvSpPr txBox="1"/>
          <p:nvPr/>
        </p:nvSpPr>
        <p:spPr>
          <a:xfrm>
            <a:off x="1086678" y="197346"/>
            <a:ext cx="9819860" cy="6186309"/>
          </a:xfrm>
          <a:prstGeom prst="rect">
            <a:avLst/>
          </a:prstGeom>
          <a:noFill/>
        </p:spPr>
        <p:txBody>
          <a:bodyPr wrap="square">
            <a:spAutoFit/>
          </a:bodyPr>
          <a:lstStyle/>
          <a:p>
            <a:r>
              <a:rPr lang="tr-TR"/>
              <a:t> </a:t>
            </a:r>
          </a:p>
          <a:p>
            <a:r>
              <a:rPr lang="tr-TR">
                <a:solidFill>
                  <a:schemeClr val="accent1"/>
                </a:solidFill>
              </a:rPr>
              <a:t>                                                   Unicode ve ASCII Başlıca Farklar;</a:t>
            </a:r>
          </a:p>
          <a:p>
            <a:endParaRPr lang="tr-TR"/>
          </a:p>
          <a:p>
            <a:pPr marL="285750" indent="-285750">
              <a:buFont typeface="Wingdings" panose="05000000000000000000" pitchFamily="2" charset="2"/>
              <a:buChar char="Ø"/>
            </a:pPr>
            <a:r>
              <a:rPr lang="tr-TR"/>
              <a:t>ASCII Latin alfabesi üzerine kurulu 7 bitlik bir karakter kümesidir,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 1963 yılında ANSI tarafından standart olarak kullanıma sunulmuştur.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 Unicode Consortium organizasyonu tarafından geliştirilen ve her karaktere bir sayı değeri karşılığı atayan bir standarttır.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Unicodeun  amacı farklı karakter kodlama sistemlerinin birbiriyle tutarlı çalışmasını ve dünyadaki tüm yazım sistemlerinden metinlerin bilgisayar ortamında tek bir standart altında temsil edilebilmesini sağlamaktır.</a:t>
            </a:r>
          </a:p>
          <a:p>
            <a:pPr marL="285750" indent="-285750">
              <a:buFont typeface="Wingdings" panose="05000000000000000000" pitchFamily="2" charset="2"/>
              <a:buChar char="Ø"/>
            </a:pPr>
            <a:r>
              <a:rPr lang="tr-TR"/>
              <a:t>Unicode’un Haziran 2014 tarihi itibarıyla standardın en son sürümü Unicode 7.0’dır.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UTF-8 ve UTF-16 Unicode karakter kodlamalarından dır,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ASCII’de 33 tane basılmayan kontrol karakteri ve 95 tane basılan karakter bulunur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Unicodeun standartlaştırılmış iken ASCII standartlaştırılmamıştır,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 dünyanın en çok kullanılan dilleri temsil ederken, ASCII daha az temsil eder,</a:t>
            </a:r>
          </a:p>
        </p:txBody>
      </p:sp>
    </p:spTree>
    <p:extLst>
      <p:ext uri="{BB962C8B-B14F-4D97-AF65-F5344CB8AC3E}">
        <p14:creationId xmlns:p14="http://schemas.microsoft.com/office/powerpoint/2010/main" val="98840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77B134B-5909-435F-9749-513978864253}"/>
              </a:ext>
            </a:extLst>
          </p:cNvPr>
          <p:cNvSpPr txBox="1"/>
          <p:nvPr/>
        </p:nvSpPr>
        <p:spPr>
          <a:xfrm>
            <a:off x="1855303" y="834886"/>
            <a:ext cx="6440557" cy="523220"/>
          </a:xfrm>
          <a:prstGeom prst="rect">
            <a:avLst/>
          </a:prstGeom>
          <a:noFill/>
        </p:spPr>
        <p:txBody>
          <a:bodyPr wrap="square">
            <a:spAutoFit/>
          </a:bodyPr>
          <a:lstStyle/>
          <a:p>
            <a:r>
              <a:rPr lang="tr-TR" sz="2800">
                <a:solidFill>
                  <a:schemeClr val="accent1"/>
                </a:solidFill>
              </a:rPr>
              <a:t>Jar ile War arasındaki farklar nelerdir ? </a:t>
            </a:r>
          </a:p>
        </p:txBody>
      </p:sp>
      <p:sp>
        <p:nvSpPr>
          <p:cNvPr id="9" name="Metin kutusu 8">
            <a:extLst>
              <a:ext uri="{FF2B5EF4-FFF2-40B4-BE49-F238E27FC236}">
                <a16:creationId xmlns:a16="http://schemas.microsoft.com/office/drawing/2014/main" id="{D001E71C-ABB8-467F-A5F1-A628379454F2}"/>
              </a:ext>
            </a:extLst>
          </p:cNvPr>
          <p:cNvSpPr txBox="1"/>
          <p:nvPr/>
        </p:nvSpPr>
        <p:spPr>
          <a:xfrm>
            <a:off x="1325216" y="1507437"/>
            <a:ext cx="9157254" cy="3477875"/>
          </a:xfrm>
          <a:prstGeom prst="rect">
            <a:avLst/>
          </a:prstGeom>
          <a:noFill/>
        </p:spPr>
        <p:txBody>
          <a:bodyPr wrap="square">
            <a:spAutoFit/>
          </a:bodyPr>
          <a:lstStyle/>
          <a:p>
            <a:r>
              <a:rPr lang="tr-TR" sz="2000">
                <a:solidFill>
                  <a:schemeClr val="accent1"/>
                </a:solidFill>
              </a:rPr>
              <a:t>JAR dosyası nedir?</a:t>
            </a:r>
          </a:p>
          <a:p>
            <a:r>
              <a:rPr lang="tr-TR"/>
              <a:t>.jar uzantılı Java ARchive ya da kısaca JAR dosyası, Java Runtime Environment tarafından Java dosyalarını ve bunlara bağlı meta verileri saklayan bir paket dosya formatı yani arşiv dosyasıdır. İçinde birden çok dosya barındırdığı için ZIP formatında olan JAR dosyası, içinde Java’ya özgü bildirim dosyaları taşır.</a:t>
            </a:r>
          </a:p>
          <a:p>
            <a:endParaRPr lang="tr-TR"/>
          </a:p>
          <a:p>
            <a:r>
              <a:rPr lang="tr-TR" sz="2000">
                <a:solidFill>
                  <a:schemeClr val="accent1"/>
                </a:solidFill>
              </a:rPr>
              <a:t>JAR dosyası ne işe yarar?</a:t>
            </a:r>
          </a:p>
          <a:p>
            <a:r>
              <a:rPr lang="tr-TR"/>
              <a:t>En basit tanımıyla JAR dosyası, her şeyin derli toplu bir şekilde saklanmasını sağlar. İçinde Java ile hazırlanmış bir uygulamanın onlarca farklı bileşenini saklayan bir JAR dosyası sayesinde tüm uygulama, tek bir istek ile verimli bir şekilde dağıtılabilir. Sıkıştırıldıkları için indirme süresini kısaltırlar. JAR dosyası içinde bulunan bildirim dosyaları, bu dosyanın hangi amaçla kullanılacağını açıklar.</a:t>
            </a:r>
          </a:p>
        </p:txBody>
      </p:sp>
    </p:spTree>
    <p:extLst>
      <p:ext uri="{BB962C8B-B14F-4D97-AF65-F5344CB8AC3E}">
        <p14:creationId xmlns:p14="http://schemas.microsoft.com/office/powerpoint/2010/main" val="13064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1B6512C-E301-43EA-88B7-863853482D8D}"/>
              </a:ext>
            </a:extLst>
          </p:cNvPr>
          <p:cNvSpPr txBox="1"/>
          <p:nvPr/>
        </p:nvSpPr>
        <p:spPr>
          <a:xfrm>
            <a:off x="1736035" y="1298713"/>
            <a:ext cx="8931965" cy="3293209"/>
          </a:xfrm>
          <a:prstGeom prst="rect">
            <a:avLst/>
          </a:prstGeom>
          <a:noFill/>
        </p:spPr>
        <p:txBody>
          <a:bodyPr wrap="square">
            <a:spAutoFit/>
          </a:bodyPr>
          <a:lstStyle/>
          <a:p>
            <a:r>
              <a:rPr lang="tr-TR" sz="2800">
                <a:solidFill>
                  <a:schemeClr val="accent1"/>
                </a:solidFill>
              </a:rPr>
              <a:t>JAR dosyası nasıl açılır?</a:t>
            </a:r>
          </a:p>
          <a:p>
            <a:endParaRPr lang="tr-TR"/>
          </a:p>
          <a:p>
            <a:r>
              <a:rPr lang="tr-TR">
                <a:solidFill>
                  <a:schemeClr val="accent1"/>
                </a:solidFill>
              </a:rPr>
              <a:t>Adım 1: </a:t>
            </a:r>
            <a:r>
              <a:rPr lang="tr-TR"/>
              <a:t>Buradan WinRAR programını indirin .</a:t>
            </a:r>
          </a:p>
          <a:p>
            <a:endParaRPr lang="tr-TR"/>
          </a:p>
          <a:p>
            <a:r>
              <a:rPr lang="tr-TR">
                <a:solidFill>
                  <a:schemeClr val="accent1"/>
                </a:solidFill>
              </a:rPr>
              <a:t>Adım 2: </a:t>
            </a:r>
            <a:r>
              <a:rPr lang="tr-TR"/>
              <a:t>Program kurulumunu tamamlayın.</a:t>
            </a:r>
          </a:p>
          <a:p>
            <a:endParaRPr lang="tr-TR"/>
          </a:p>
          <a:p>
            <a:r>
              <a:rPr lang="tr-TR">
                <a:solidFill>
                  <a:schemeClr val="accent1"/>
                </a:solidFill>
              </a:rPr>
              <a:t>Adım 3: </a:t>
            </a:r>
            <a:r>
              <a:rPr lang="tr-TR"/>
              <a:t>Görüntülemek istediğiniz JAR dosyasını yüklemiş olduğunuz program üzerinden açın.</a:t>
            </a:r>
          </a:p>
          <a:p>
            <a:endParaRPr lang="tr-TR"/>
          </a:p>
          <a:p>
            <a:r>
              <a:rPr lang="tr-TR">
                <a:solidFill>
                  <a:schemeClr val="accent1"/>
                </a:solidFill>
              </a:rPr>
              <a:t>Adım 4: </a:t>
            </a:r>
            <a:r>
              <a:rPr lang="tr-TR"/>
              <a:t>JAR dosyası içindeki verileri sürükle - bırak yöntemi ile farklı bir klasöre kaydedin.</a:t>
            </a:r>
          </a:p>
          <a:p>
            <a:endParaRPr lang="tr-TR"/>
          </a:p>
          <a:p>
            <a:r>
              <a:rPr lang="tr-TR">
                <a:solidFill>
                  <a:schemeClr val="accent1"/>
                </a:solidFill>
              </a:rPr>
              <a:t>Adım 5: </a:t>
            </a:r>
            <a:r>
              <a:rPr lang="tr-TR"/>
              <a:t>İşlem tamam.</a:t>
            </a:r>
          </a:p>
        </p:txBody>
      </p:sp>
    </p:spTree>
    <p:extLst>
      <p:ext uri="{BB962C8B-B14F-4D97-AF65-F5344CB8AC3E}">
        <p14:creationId xmlns:p14="http://schemas.microsoft.com/office/powerpoint/2010/main" val="1717983498"/>
      </p:ext>
    </p:extLst>
  </p:cSld>
  <p:clrMapOvr>
    <a:masterClrMapping/>
  </p:clrMapOvr>
</p:sld>
</file>

<file path=ppt/theme/theme1.xml><?xml version="1.0" encoding="utf-8"?>
<a:theme xmlns:a="http://schemas.openxmlformats.org/drawingml/2006/main" name="Temel">
  <a:themeElements>
    <a:clrScheme name="Temel">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TM03457444[[fn=Temel]]</Template>
  <TotalTime>55</TotalTime>
  <Words>1026</Words>
  <Application>Microsoft Office PowerPoint</Application>
  <PresentationFormat>Geniş ekran</PresentationFormat>
  <Paragraphs>71</Paragraphs>
  <Slides>13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Corbel</vt:lpstr>
      <vt:lpstr>Wingdings</vt:lpstr>
      <vt:lpstr>Temel</vt:lpstr>
      <vt:lpstr>İNNOVA PATİKA JAVA SPRİNG  BOOTCAMP</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PATİKA JAVA SPRİNG  BOOTCAMP</dc:title>
  <dc:creator>ülkü külekçi</dc:creator>
  <cp:lastModifiedBy>ülkü külekçi</cp:lastModifiedBy>
  <cp:revision>9</cp:revision>
  <dcterms:created xsi:type="dcterms:W3CDTF">2022-01-24T11:15:23Z</dcterms:created>
  <dcterms:modified xsi:type="dcterms:W3CDTF">2022-01-24T21:31:27Z</dcterms:modified>
</cp:coreProperties>
</file>