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77" r:id="rId5"/>
    <p:sldId id="278" r:id="rId6"/>
    <p:sldId id="279" r:id="rId7"/>
    <p:sldId id="280" r:id="rId8"/>
    <p:sldId id="281" r:id="rId9"/>
    <p:sldId id="282" r:id="rId10"/>
    <p:sldId id="283" r:id="rId11"/>
    <p:sldId id="284" r:id="rId12"/>
    <p:sldId id="285" r:id="rId13"/>
    <p:sldId id="286" r:id="rId14"/>
    <p:sldId id="274"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50" autoAdjust="0"/>
    <p:restoredTop sz="94660"/>
  </p:normalViewPr>
  <p:slideViewPr>
    <p:cSldViewPr snapToGrid="0">
      <p:cViewPr varScale="1">
        <p:scale>
          <a:sx n="72" d="100"/>
          <a:sy n="72" d="100"/>
        </p:scale>
        <p:origin x="81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FD484F-71D9-4267-AB58-C4A11CCD3712}"/>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19701845-AC4C-4E86-B737-909DF25BDE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37B96690-FAA2-4E02-AA52-4067A1FBD337}"/>
              </a:ext>
            </a:extLst>
          </p:cNvPr>
          <p:cNvSpPr>
            <a:spLocks noGrp="1"/>
          </p:cNvSpPr>
          <p:nvPr>
            <p:ph type="dt" sz="half" idx="10"/>
          </p:nvPr>
        </p:nvSpPr>
        <p:spPr/>
        <p:txBody>
          <a:bodyPr/>
          <a:lstStyle/>
          <a:p>
            <a:fld id="{EA2BFEDB-E12A-4B82-9200-DA4DF498C0A0}" type="datetimeFigureOut">
              <a:rPr lang="tr-TR" smtClean="0"/>
              <a:t>28.01.2022</a:t>
            </a:fld>
            <a:endParaRPr lang="tr-TR"/>
          </a:p>
        </p:txBody>
      </p:sp>
      <p:sp>
        <p:nvSpPr>
          <p:cNvPr id="5" name="Alt Bilgi Yer Tutucusu 4">
            <a:extLst>
              <a:ext uri="{FF2B5EF4-FFF2-40B4-BE49-F238E27FC236}">
                <a16:creationId xmlns:a16="http://schemas.microsoft.com/office/drawing/2014/main" id="{CCA93326-2345-4424-8867-12896A5922D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0C61351-F02E-457C-BEEB-8A26E83A5C1D}"/>
              </a:ext>
            </a:extLst>
          </p:cNvPr>
          <p:cNvSpPr>
            <a:spLocks noGrp="1"/>
          </p:cNvSpPr>
          <p:nvPr>
            <p:ph type="sldNum" sz="quarter" idx="12"/>
          </p:nvPr>
        </p:nvSpPr>
        <p:spPr/>
        <p:txBody>
          <a:bodyPr/>
          <a:lstStyle/>
          <a:p>
            <a:fld id="{003D500C-76EE-4742-A940-AE7FCC06D622}" type="slidenum">
              <a:rPr lang="tr-TR" smtClean="0"/>
              <a:t>‹#›</a:t>
            </a:fld>
            <a:endParaRPr lang="tr-TR"/>
          </a:p>
        </p:txBody>
      </p:sp>
    </p:spTree>
    <p:extLst>
      <p:ext uri="{BB962C8B-B14F-4D97-AF65-F5344CB8AC3E}">
        <p14:creationId xmlns:p14="http://schemas.microsoft.com/office/powerpoint/2010/main" val="2425875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0AC5C1-472D-48CD-9984-C448BB3A64D8}"/>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D103FA64-35E2-4EF4-A00B-9E78CA9B5B69}"/>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05894A7-7A04-4D55-B09B-A9C2273DFFFE}"/>
              </a:ext>
            </a:extLst>
          </p:cNvPr>
          <p:cNvSpPr>
            <a:spLocks noGrp="1"/>
          </p:cNvSpPr>
          <p:nvPr>
            <p:ph type="dt" sz="half" idx="10"/>
          </p:nvPr>
        </p:nvSpPr>
        <p:spPr/>
        <p:txBody>
          <a:bodyPr/>
          <a:lstStyle/>
          <a:p>
            <a:fld id="{EA2BFEDB-E12A-4B82-9200-DA4DF498C0A0}" type="datetimeFigureOut">
              <a:rPr lang="tr-TR" smtClean="0"/>
              <a:t>28.01.2022</a:t>
            </a:fld>
            <a:endParaRPr lang="tr-TR"/>
          </a:p>
        </p:txBody>
      </p:sp>
      <p:sp>
        <p:nvSpPr>
          <p:cNvPr id="5" name="Alt Bilgi Yer Tutucusu 4">
            <a:extLst>
              <a:ext uri="{FF2B5EF4-FFF2-40B4-BE49-F238E27FC236}">
                <a16:creationId xmlns:a16="http://schemas.microsoft.com/office/drawing/2014/main" id="{E9F79EAB-7DB7-4BEE-97DE-EB418546FA5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E10F8D0-6328-4FFA-AAB5-25365C9A2A07}"/>
              </a:ext>
            </a:extLst>
          </p:cNvPr>
          <p:cNvSpPr>
            <a:spLocks noGrp="1"/>
          </p:cNvSpPr>
          <p:nvPr>
            <p:ph type="sldNum" sz="quarter" idx="12"/>
          </p:nvPr>
        </p:nvSpPr>
        <p:spPr/>
        <p:txBody>
          <a:bodyPr/>
          <a:lstStyle/>
          <a:p>
            <a:fld id="{003D500C-76EE-4742-A940-AE7FCC06D622}" type="slidenum">
              <a:rPr lang="tr-TR" smtClean="0"/>
              <a:t>‹#›</a:t>
            </a:fld>
            <a:endParaRPr lang="tr-TR"/>
          </a:p>
        </p:txBody>
      </p:sp>
    </p:spTree>
    <p:extLst>
      <p:ext uri="{BB962C8B-B14F-4D97-AF65-F5344CB8AC3E}">
        <p14:creationId xmlns:p14="http://schemas.microsoft.com/office/powerpoint/2010/main" val="3027359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78C16AC-E16B-441F-89EA-9EC6EAA576B2}"/>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94AC5CF6-C7AA-4FBC-9D4A-5B0A3FF2D00A}"/>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59E8803-B99D-4A0E-B3E2-29D4499E1400}"/>
              </a:ext>
            </a:extLst>
          </p:cNvPr>
          <p:cNvSpPr>
            <a:spLocks noGrp="1"/>
          </p:cNvSpPr>
          <p:nvPr>
            <p:ph type="dt" sz="half" idx="10"/>
          </p:nvPr>
        </p:nvSpPr>
        <p:spPr/>
        <p:txBody>
          <a:bodyPr/>
          <a:lstStyle/>
          <a:p>
            <a:fld id="{EA2BFEDB-E12A-4B82-9200-DA4DF498C0A0}" type="datetimeFigureOut">
              <a:rPr lang="tr-TR" smtClean="0"/>
              <a:t>28.01.2022</a:t>
            </a:fld>
            <a:endParaRPr lang="tr-TR"/>
          </a:p>
        </p:txBody>
      </p:sp>
      <p:sp>
        <p:nvSpPr>
          <p:cNvPr id="5" name="Alt Bilgi Yer Tutucusu 4">
            <a:extLst>
              <a:ext uri="{FF2B5EF4-FFF2-40B4-BE49-F238E27FC236}">
                <a16:creationId xmlns:a16="http://schemas.microsoft.com/office/drawing/2014/main" id="{B8DE6738-2501-4FB4-B9CD-1A37F5C25C3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C2F20BD-BB1C-41E7-8B41-E9B6FA9AAD67}"/>
              </a:ext>
            </a:extLst>
          </p:cNvPr>
          <p:cNvSpPr>
            <a:spLocks noGrp="1"/>
          </p:cNvSpPr>
          <p:nvPr>
            <p:ph type="sldNum" sz="quarter" idx="12"/>
          </p:nvPr>
        </p:nvSpPr>
        <p:spPr/>
        <p:txBody>
          <a:bodyPr/>
          <a:lstStyle/>
          <a:p>
            <a:fld id="{003D500C-76EE-4742-A940-AE7FCC06D622}" type="slidenum">
              <a:rPr lang="tr-TR" smtClean="0"/>
              <a:t>‹#›</a:t>
            </a:fld>
            <a:endParaRPr lang="tr-TR"/>
          </a:p>
        </p:txBody>
      </p:sp>
    </p:spTree>
    <p:extLst>
      <p:ext uri="{BB962C8B-B14F-4D97-AF65-F5344CB8AC3E}">
        <p14:creationId xmlns:p14="http://schemas.microsoft.com/office/powerpoint/2010/main" val="250968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AADB48-84BF-4FDE-AD33-E3A13F91C11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923E067-36AA-4591-8E2B-1833652D4E44}"/>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5F7D65D-47CA-456A-B729-E024FF5F2EFC}"/>
              </a:ext>
            </a:extLst>
          </p:cNvPr>
          <p:cNvSpPr>
            <a:spLocks noGrp="1"/>
          </p:cNvSpPr>
          <p:nvPr>
            <p:ph type="dt" sz="half" idx="10"/>
          </p:nvPr>
        </p:nvSpPr>
        <p:spPr/>
        <p:txBody>
          <a:bodyPr/>
          <a:lstStyle/>
          <a:p>
            <a:fld id="{EA2BFEDB-E12A-4B82-9200-DA4DF498C0A0}" type="datetimeFigureOut">
              <a:rPr lang="tr-TR" smtClean="0"/>
              <a:t>28.01.2022</a:t>
            </a:fld>
            <a:endParaRPr lang="tr-TR"/>
          </a:p>
        </p:txBody>
      </p:sp>
      <p:sp>
        <p:nvSpPr>
          <p:cNvPr id="5" name="Alt Bilgi Yer Tutucusu 4">
            <a:extLst>
              <a:ext uri="{FF2B5EF4-FFF2-40B4-BE49-F238E27FC236}">
                <a16:creationId xmlns:a16="http://schemas.microsoft.com/office/drawing/2014/main" id="{0F636E33-E47D-47F4-8132-DA5F42B6798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912FACC-181F-43B5-902A-E41A9401F024}"/>
              </a:ext>
            </a:extLst>
          </p:cNvPr>
          <p:cNvSpPr>
            <a:spLocks noGrp="1"/>
          </p:cNvSpPr>
          <p:nvPr>
            <p:ph type="sldNum" sz="quarter" idx="12"/>
          </p:nvPr>
        </p:nvSpPr>
        <p:spPr/>
        <p:txBody>
          <a:bodyPr/>
          <a:lstStyle/>
          <a:p>
            <a:fld id="{003D500C-76EE-4742-A940-AE7FCC06D622}" type="slidenum">
              <a:rPr lang="tr-TR" smtClean="0"/>
              <a:t>‹#›</a:t>
            </a:fld>
            <a:endParaRPr lang="tr-TR"/>
          </a:p>
        </p:txBody>
      </p:sp>
    </p:spTree>
    <p:extLst>
      <p:ext uri="{BB962C8B-B14F-4D97-AF65-F5344CB8AC3E}">
        <p14:creationId xmlns:p14="http://schemas.microsoft.com/office/powerpoint/2010/main" val="951591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47DDA2-9E64-4FD2-85B6-A799CB96B778}"/>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610516E6-5C8C-4B21-9FBC-08BB13009D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277E6CEE-2989-45A9-997E-193684A0EDE3}"/>
              </a:ext>
            </a:extLst>
          </p:cNvPr>
          <p:cNvSpPr>
            <a:spLocks noGrp="1"/>
          </p:cNvSpPr>
          <p:nvPr>
            <p:ph type="dt" sz="half" idx="10"/>
          </p:nvPr>
        </p:nvSpPr>
        <p:spPr/>
        <p:txBody>
          <a:bodyPr/>
          <a:lstStyle/>
          <a:p>
            <a:fld id="{EA2BFEDB-E12A-4B82-9200-DA4DF498C0A0}" type="datetimeFigureOut">
              <a:rPr lang="tr-TR" smtClean="0"/>
              <a:t>28.01.2022</a:t>
            </a:fld>
            <a:endParaRPr lang="tr-TR"/>
          </a:p>
        </p:txBody>
      </p:sp>
      <p:sp>
        <p:nvSpPr>
          <p:cNvPr id="5" name="Alt Bilgi Yer Tutucusu 4">
            <a:extLst>
              <a:ext uri="{FF2B5EF4-FFF2-40B4-BE49-F238E27FC236}">
                <a16:creationId xmlns:a16="http://schemas.microsoft.com/office/drawing/2014/main" id="{C7F45094-4B84-4EE1-BA68-13E1E941AE5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76DA652-7858-4ED1-878F-29F16E0958B0}"/>
              </a:ext>
            </a:extLst>
          </p:cNvPr>
          <p:cNvSpPr>
            <a:spLocks noGrp="1"/>
          </p:cNvSpPr>
          <p:nvPr>
            <p:ph type="sldNum" sz="quarter" idx="12"/>
          </p:nvPr>
        </p:nvSpPr>
        <p:spPr/>
        <p:txBody>
          <a:bodyPr/>
          <a:lstStyle/>
          <a:p>
            <a:fld id="{003D500C-76EE-4742-A940-AE7FCC06D622}" type="slidenum">
              <a:rPr lang="tr-TR" smtClean="0"/>
              <a:t>‹#›</a:t>
            </a:fld>
            <a:endParaRPr lang="tr-TR"/>
          </a:p>
        </p:txBody>
      </p:sp>
    </p:spTree>
    <p:extLst>
      <p:ext uri="{BB962C8B-B14F-4D97-AF65-F5344CB8AC3E}">
        <p14:creationId xmlns:p14="http://schemas.microsoft.com/office/powerpoint/2010/main" val="795359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AFCEEE-20D6-4E05-A55B-1F9908507A66}"/>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2CAF3C6-F23B-4124-87BB-9F23EB6CB637}"/>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D9E17643-ED58-427C-BBD0-B66E1F84615E}"/>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68C3D1CF-2549-447C-A364-11721AE1BE4D}"/>
              </a:ext>
            </a:extLst>
          </p:cNvPr>
          <p:cNvSpPr>
            <a:spLocks noGrp="1"/>
          </p:cNvSpPr>
          <p:nvPr>
            <p:ph type="dt" sz="half" idx="10"/>
          </p:nvPr>
        </p:nvSpPr>
        <p:spPr/>
        <p:txBody>
          <a:bodyPr/>
          <a:lstStyle/>
          <a:p>
            <a:fld id="{EA2BFEDB-E12A-4B82-9200-DA4DF498C0A0}" type="datetimeFigureOut">
              <a:rPr lang="tr-TR" smtClean="0"/>
              <a:t>28.01.2022</a:t>
            </a:fld>
            <a:endParaRPr lang="tr-TR"/>
          </a:p>
        </p:txBody>
      </p:sp>
      <p:sp>
        <p:nvSpPr>
          <p:cNvPr id="6" name="Alt Bilgi Yer Tutucusu 5">
            <a:extLst>
              <a:ext uri="{FF2B5EF4-FFF2-40B4-BE49-F238E27FC236}">
                <a16:creationId xmlns:a16="http://schemas.microsoft.com/office/drawing/2014/main" id="{E944E161-2341-4251-9AC5-BF1DA259243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08EF0AE-4695-443B-97C7-F18626C3CE92}"/>
              </a:ext>
            </a:extLst>
          </p:cNvPr>
          <p:cNvSpPr>
            <a:spLocks noGrp="1"/>
          </p:cNvSpPr>
          <p:nvPr>
            <p:ph type="sldNum" sz="quarter" idx="12"/>
          </p:nvPr>
        </p:nvSpPr>
        <p:spPr/>
        <p:txBody>
          <a:bodyPr/>
          <a:lstStyle/>
          <a:p>
            <a:fld id="{003D500C-76EE-4742-A940-AE7FCC06D622}" type="slidenum">
              <a:rPr lang="tr-TR" smtClean="0"/>
              <a:t>‹#›</a:t>
            </a:fld>
            <a:endParaRPr lang="tr-TR"/>
          </a:p>
        </p:txBody>
      </p:sp>
    </p:spTree>
    <p:extLst>
      <p:ext uri="{BB962C8B-B14F-4D97-AF65-F5344CB8AC3E}">
        <p14:creationId xmlns:p14="http://schemas.microsoft.com/office/powerpoint/2010/main" val="869767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52ADBDB-5EAE-4816-A585-76F80845D15B}"/>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3CFFD96A-5905-402A-A8BB-5BDE4B02C9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03C650B8-E938-498E-B109-85EE9385E702}"/>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8340525D-5E8B-4735-9554-904859B561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68205CC4-5DB9-4DB2-A59B-788A76A56692}"/>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6CC4C378-E41C-41F8-9A16-9586EBBF2E60}"/>
              </a:ext>
            </a:extLst>
          </p:cNvPr>
          <p:cNvSpPr>
            <a:spLocks noGrp="1"/>
          </p:cNvSpPr>
          <p:nvPr>
            <p:ph type="dt" sz="half" idx="10"/>
          </p:nvPr>
        </p:nvSpPr>
        <p:spPr/>
        <p:txBody>
          <a:bodyPr/>
          <a:lstStyle/>
          <a:p>
            <a:fld id="{EA2BFEDB-E12A-4B82-9200-DA4DF498C0A0}" type="datetimeFigureOut">
              <a:rPr lang="tr-TR" smtClean="0"/>
              <a:t>28.01.2022</a:t>
            </a:fld>
            <a:endParaRPr lang="tr-TR"/>
          </a:p>
        </p:txBody>
      </p:sp>
      <p:sp>
        <p:nvSpPr>
          <p:cNvPr id="8" name="Alt Bilgi Yer Tutucusu 7">
            <a:extLst>
              <a:ext uri="{FF2B5EF4-FFF2-40B4-BE49-F238E27FC236}">
                <a16:creationId xmlns:a16="http://schemas.microsoft.com/office/drawing/2014/main" id="{13AB65DB-8F36-476E-92BB-00BB4FF66A71}"/>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50D4F365-628C-4760-A41E-248DD0AEA911}"/>
              </a:ext>
            </a:extLst>
          </p:cNvPr>
          <p:cNvSpPr>
            <a:spLocks noGrp="1"/>
          </p:cNvSpPr>
          <p:nvPr>
            <p:ph type="sldNum" sz="quarter" idx="12"/>
          </p:nvPr>
        </p:nvSpPr>
        <p:spPr/>
        <p:txBody>
          <a:bodyPr/>
          <a:lstStyle/>
          <a:p>
            <a:fld id="{003D500C-76EE-4742-A940-AE7FCC06D622}" type="slidenum">
              <a:rPr lang="tr-TR" smtClean="0"/>
              <a:t>‹#›</a:t>
            </a:fld>
            <a:endParaRPr lang="tr-TR"/>
          </a:p>
        </p:txBody>
      </p:sp>
    </p:spTree>
    <p:extLst>
      <p:ext uri="{BB962C8B-B14F-4D97-AF65-F5344CB8AC3E}">
        <p14:creationId xmlns:p14="http://schemas.microsoft.com/office/powerpoint/2010/main" val="3694412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C3A0E2-64E9-4472-83C4-51DEF939A4E1}"/>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3FE7938B-5D9B-4772-A331-BDD830C34853}"/>
              </a:ext>
            </a:extLst>
          </p:cNvPr>
          <p:cNvSpPr>
            <a:spLocks noGrp="1"/>
          </p:cNvSpPr>
          <p:nvPr>
            <p:ph type="dt" sz="half" idx="10"/>
          </p:nvPr>
        </p:nvSpPr>
        <p:spPr/>
        <p:txBody>
          <a:bodyPr/>
          <a:lstStyle/>
          <a:p>
            <a:fld id="{EA2BFEDB-E12A-4B82-9200-DA4DF498C0A0}" type="datetimeFigureOut">
              <a:rPr lang="tr-TR" smtClean="0"/>
              <a:t>28.01.2022</a:t>
            </a:fld>
            <a:endParaRPr lang="tr-TR"/>
          </a:p>
        </p:txBody>
      </p:sp>
      <p:sp>
        <p:nvSpPr>
          <p:cNvPr id="4" name="Alt Bilgi Yer Tutucusu 3">
            <a:extLst>
              <a:ext uri="{FF2B5EF4-FFF2-40B4-BE49-F238E27FC236}">
                <a16:creationId xmlns:a16="http://schemas.microsoft.com/office/drawing/2014/main" id="{08EC1721-9FD0-4C2B-BE30-3CB2F52726FD}"/>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B3803BB1-D295-46AB-B9B9-FB16B1F2C93C}"/>
              </a:ext>
            </a:extLst>
          </p:cNvPr>
          <p:cNvSpPr>
            <a:spLocks noGrp="1"/>
          </p:cNvSpPr>
          <p:nvPr>
            <p:ph type="sldNum" sz="quarter" idx="12"/>
          </p:nvPr>
        </p:nvSpPr>
        <p:spPr/>
        <p:txBody>
          <a:bodyPr/>
          <a:lstStyle/>
          <a:p>
            <a:fld id="{003D500C-76EE-4742-A940-AE7FCC06D622}" type="slidenum">
              <a:rPr lang="tr-TR" smtClean="0"/>
              <a:t>‹#›</a:t>
            </a:fld>
            <a:endParaRPr lang="tr-TR"/>
          </a:p>
        </p:txBody>
      </p:sp>
    </p:spTree>
    <p:extLst>
      <p:ext uri="{BB962C8B-B14F-4D97-AF65-F5344CB8AC3E}">
        <p14:creationId xmlns:p14="http://schemas.microsoft.com/office/powerpoint/2010/main" val="2727141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EE12F02A-2C76-45BE-BAFF-07263DDB780C}"/>
              </a:ext>
            </a:extLst>
          </p:cNvPr>
          <p:cNvSpPr>
            <a:spLocks noGrp="1"/>
          </p:cNvSpPr>
          <p:nvPr>
            <p:ph type="dt" sz="half" idx="10"/>
          </p:nvPr>
        </p:nvSpPr>
        <p:spPr/>
        <p:txBody>
          <a:bodyPr/>
          <a:lstStyle/>
          <a:p>
            <a:fld id="{EA2BFEDB-E12A-4B82-9200-DA4DF498C0A0}" type="datetimeFigureOut">
              <a:rPr lang="tr-TR" smtClean="0"/>
              <a:t>28.01.2022</a:t>
            </a:fld>
            <a:endParaRPr lang="tr-TR"/>
          </a:p>
        </p:txBody>
      </p:sp>
      <p:sp>
        <p:nvSpPr>
          <p:cNvPr id="3" name="Alt Bilgi Yer Tutucusu 2">
            <a:extLst>
              <a:ext uri="{FF2B5EF4-FFF2-40B4-BE49-F238E27FC236}">
                <a16:creationId xmlns:a16="http://schemas.microsoft.com/office/drawing/2014/main" id="{AB8EE406-1F42-4EEB-9135-EBC9C69D0702}"/>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BDD196FD-FCA3-4DB7-B89D-14FCA4B3EB5F}"/>
              </a:ext>
            </a:extLst>
          </p:cNvPr>
          <p:cNvSpPr>
            <a:spLocks noGrp="1"/>
          </p:cNvSpPr>
          <p:nvPr>
            <p:ph type="sldNum" sz="quarter" idx="12"/>
          </p:nvPr>
        </p:nvSpPr>
        <p:spPr/>
        <p:txBody>
          <a:bodyPr/>
          <a:lstStyle/>
          <a:p>
            <a:fld id="{003D500C-76EE-4742-A940-AE7FCC06D622}" type="slidenum">
              <a:rPr lang="tr-TR" smtClean="0"/>
              <a:t>‹#›</a:t>
            </a:fld>
            <a:endParaRPr lang="tr-TR"/>
          </a:p>
        </p:txBody>
      </p:sp>
    </p:spTree>
    <p:extLst>
      <p:ext uri="{BB962C8B-B14F-4D97-AF65-F5344CB8AC3E}">
        <p14:creationId xmlns:p14="http://schemas.microsoft.com/office/powerpoint/2010/main" val="1080201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B2935A-A738-4064-819E-3516D2685726}"/>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3ACBB465-26FF-4C41-82BE-CAE2F0F938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ADAA047F-F851-4A84-A4EB-CD4B414EC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53690717-779C-415A-9E70-C0BF57C1B530}"/>
              </a:ext>
            </a:extLst>
          </p:cNvPr>
          <p:cNvSpPr>
            <a:spLocks noGrp="1"/>
          </p:cNvSpPr>
          <p:nvPr>
            <p:ph type="dt" sz="half" idx="10"/>
          </p:nvPr>
        </p:nvSpPr>
        <p:spPr/>
        <p:txBody>
          <a:bodyPr/>
          <a:lstStyle/>
          <a:p>
            <a:fld id="{EA2BFEDB-E12A-4B82-9200-DA4DF498C0A0}" type="datetimeFigureOut">
              <a:rPr lang="tr-TR" smtClean="0"/>
              <a:t>28.01.2022</a:t>
            </a:fld>
            <a:endParaRPr lang="tr-TR"/>
          </a:p>
        </p:txBody>
      </p:sp>
      <p:sp>
        <p:nvSpPr>
          <p:cNvPr id="6" name="Alt Bilgi Yer Tutucusu 5">
            <a:extLst>
              <a:ext uri="{FF2B5EF4-FFF2-40B4-BE49-F238E27FC236}">
                <a16:creationId xmlns:a16="http://schemas.microsoft.com/office/drawing/2014/main" id="{91244526-CA06-4B80-9AAC-A29080F9A5A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D5195A6-A814-4EA0-91F5-C63A7E2DF830}"/>
              </a:ext>
            </a:extLst>
          </p:cNvPr>
          <p:cNvSpPr>
            <a:spLocks noGrp="1"/>
          </p:cNvSpPr>
          <p:nvPr>
            <p:ph type="sldNum" sz="quarter" idx="12"/>
          </p:nvPr>
        </p:nvSpPr>
        <p:spPr/>
        <p:txBody>
          <a:bodyPr/>
          <a:lstStyle/>
          <a:p>
            <a:fld id="{003D500C-76EE-4742-A940-AE7FCC06D622}" type="slidenum">
              <a:rPr lang="tr-TR" smtClean="0"/>
              <a:t>‹#›</a:t>
            </a:fld>
            <a:endParaRPr lang="tr-TR"/>
          </a:p>
        </p:txBody>
      </p:sp>
    </p:spTree>
    <p:extLst>
      <p:ext uri="{BB962C8B-B14F-4D97-AF65-F5344CB8AC3E}">
        <p14:creationId xmlns:p14="http://schemas.microsoft.com/office/powerpoint/2010/main" val="583162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D36211-E75F-446F-A181-4149CF22FFB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97E17B0A-4906-410B-AB9E-831A61AE34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8F2F76C8-3B1E-4717-A422-3F16094547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04384EAC-77BA-4F50-9C7A-2CC5D2A41D6B}"/>
              </a:ext>
            </a:extLst>
          </p:cNvPr>
          <p:cNvSpPr>
            <a:spLocks noGrp="1"/>
          </p:cNvSpPr>
          <p:nvPr>
            <p:ph type="dt" sz="half" idx="10"/>
          </p:nvPr>
        </p:nvSpPr>
        <p:spPr/>
        <p:txBody>
          <a:bodyPr/>
          <a:lstStyle/>
          <a:p>
            <a:fld id="{EA2BFEDB-E12A-4B82-9200-DA4DF498C0A0}" type="datetimeFigureOut">
              <a:rPr lang="tr-TR" smtClean="0"/>
              <a:t>28.01.2022</a:t>
            </a:fld>
            <a:endParaRPr lang="tr-TR"/>
          </a:p>
        </p:txBody>
      </p:sp>
      <p:sp>
        <p:nvSpPr>
          <p:cNvPr id="6" name="Alt Bilgi Yer Tutucusu 5">
            <a:extLst>
              <a:ext uri="{FF2B5EF4-FFF2-40B4-BE49-F238E27FC236}">
                <a16:creationId xmlns:a16="http://schemas.microsoft.com/office/drawing/2014/main" id="{43604378-A096-4109-8860-C63C8727CE5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D8E6CD1-F552-478A-A505-366EEBEC669A}"/>
              </a:ext>
            </a:extLst>
          </p:cNvPr>
          <p:cNvSpPr>
            <a:spLocks noGrp="1"/>
          </p:cNvSpPr>
          <p:nvPr>
            <p:ph type="sldNum" sz="quarter" idx="12"/>
          </p:nvPr>
        </p:nvSpPr>
        <p:spPr/>
        <p:txBody>
          <a:bodyPr/>
          <a:lstStyle/>
          <a:p>
            <a:fld id="{003D500C-76EE-4742-A940-AE7FCC06D622}" type="slidenum">
              <a:rPr lang="tr-TR" smtClean="0"/>
              <a:t>‹#›</a:t>
            </a:fld>
            <a:endParaRPr lang="tr-TR"/>
          </a:p>
        </p:txBody>
      </p:sp>
    </p:spTree>
    <p:extLst>
      <p:ext uri="{BB962C8B-B14F-4D97-AF65-F5344CB8AC3E}">
        <p14:creationId xmlns:p14="http://schemas.microsoft.com/office/powerpoint/2010/main" val="139742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351DA34D-5115-44E4-B231-A8B1828AEA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0B6435B-D83F-4267-B771-4C5A4ECA8D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B5DD744-EF94-4F49-B9F4-524D100794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2BFEDB-E12A-4B82-9200-DA4DF498C0A0}" type="datetimeFigureOut">
              <a:rPr lang="tr-TR" smtClean="0"/>
              <a:t>28.01.2022</a:t>
            </a:fld>
            <a:endParaRPr lang="tr-TR"/>
          </a:p>
        </p:txBody>
      </p:sp>
      <p:sp>
        <p:nvSpPr>
          <p:cNvPr id="5" name="Alt Bilgi Yer Tutucusu 4">
            <a:extLst>
              <a:ext uri="{FF2B5EF4-FFF2-40B4-BE49-F238E27FC236}">
                <a16:creationId xmlns:a16="http://schemas.microsoft.com/office/drawing/2014/main" id="{57A1D5E3-79C1-48AF-8E6B-27BB735BF0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2B94D435-06DC-4398-B962-ABF4EE7ADC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3D500C-76EE-4742-A940-AE7FCC06D622}" type="slidenum">
              <a:rPr lang="tr-TR" smtClean="0"/>
              <a:t>‹#›</a:t>
            </a:fld>
            <a:endParaRPr lang="tr-TR"/>
          </a:p>
        </p:txBody>
      </p:sp>
    </p:spTree>
    <p:extLst>
      <p:ext uri="{BB962C8B-B14F-4D97-AF65-F5344CB8AC3E}">
        <p14:creationId xmlns:p14="http://schemas.microsoft.com/office/powerpoint/2010/main" val="3863720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A87250-738F-4F60-A98A-6CE2B63F058B}"/>
              </a:ext>
            </a:extLst>
          </p:cNvPr>
          <p:cNvSpPr>
            <a:spLocks noGrp="1"/>
          </p:cNvSpPr>
          <p:nvPr>
            <p:ph type="ctrTitle"/>
          </p:nvPr>
        </p:nvSpPr>
        <p:spPr/>
        <p:txBody>
          <a:bodyPr/>
          <a:lstStyle/>
          <a:p>
            <a:r>
              <a:rPr lang="tr-TR" dirty="0"/>
              <a:t>INNOVA JAVA SPRING BOOTCAMP-ODEV3</a:t>
            </a:r>
          </a:p>
        </p:txBody>
      </p:sp>
      <p:sp>
        <p:nvSpPr>
          <p:cNvPr id="3" name="Alt Başlık 2">
            <a:extLst>
              <a:ext uri="{FF2B5EF4-FFF2-40B4-BE49-F238E27FC236}">
                <a16:creationId xmlns:a16="http://schemas.microsoft.com/office/drawing/2014/main" id="{68EA1905-60F6-4CBF-BBE6-A27C03C6CFA9}"/>
              </a:ext>
            </a:extLst>
          </p:cNvPr>
          <p:cNvSpPr>
            <a:spLocks noGrp="1"/>
          </p:cNvSpPr>
          <p:nvPr>
            <p:ph type="subTitle" idx="1"/>
          </p:nvPr>
        </p:nvSpPr>
        <p:spPr/>
        <p:txBody>
          <a:bodyPr/>
          <a:lstStyle/>
          <a:p>
            <a:endParaRPr lang="tr-TR" dirty="0"/>
          </a:p>
        </p:txBody>
      </p:sp>
    </p:spTree>
    <p:extLst>
      <p:ext uri="{BB962C8B-B14F-4D97-AF65-F5344CB8AC3E}">
        <p14:creationId xmlns:p14="http://schemas.microsoft.com/office/powerpoint/2010/main" val="3412645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28080E-5A73-45ED-A3AB-E74797D975C9}"/>
              </a:ext>
            </a:extLst>
          </p:cNvPr>
          <p:cNvSpPr>
            <a:spLocks noGrp="1"/>
          </p:cNvSpPr>
          <p:nvPr>
            <p:ph type="title"/>
          </p:nvPr>
        </p:nvSpPr>
        <p:spPr/>
        <p:txBody>
          <a:bodyPr/>
          <a:lstStyle/>
          <a:p>
            <a:r>
              <a:rPr lang="tr-TR" dirty="0"/>
              <a:t>JAVA PACKAGES</a:t>
            </a:r>
          </a:p>
        </p:txBody>
      </p:sp>
      <p:pic>
        <p:nvPicPr>
          <p:cNvPr id="2050" name="Picture 2">
            <a:extLst>
              <a:ext uri="{FF2B5EF4-FFF2-40B4-BE49-F238E27FC236}">
                <a16:creationId xmlns:a16="http://schemas.microsoft.com/office/drawing/2014/main" id="{F6B73543-6EEE-4ED5-9674-4F30B051423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8136" y="1825625"/>
            <a:ext cx="579572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871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460FFD-B2C7-46F8-9BB8-5E2A2AE3744E}"/>
              </a:ext>
            </a:extLst>
          </p:cNvPr>
          <p:cNvSpPr>
            <a:spLocks noGrp="1"/>
          </p:cNvSpPr>
          <p:nvPr>
            <p:ph type="title"/>
          </p:nvPr>
        </p:nvSpPr>
        <p:spPr/>
        <p:txBody>
          <a:bodyPr/>
          <a:lstStyle/>
          <a:p>
            <a:r>
              <a:rPr lang="tr-TR" dirty="0" err="1"/>
              <a:t>Path</a:t>
            </a:r>
            <a:endParaRPr lang="tr-TR" dirty="0"/>
          </a:p>
        </p:txBody>
      </p:sp>
      <p:sp>
        <p:nvSpPr>
          <p:cNvPr id="3" name="İçerik Yer Tutucusu 2">
            <a:extLst>
              <a:ext uri="{FF2B5EF4-FFF2-40B4-BE49-F238E27FC236}">
                <a16:creationId xmlns:a16="http://schemas.microsoft.com/office/drawing/2014/main" id="{5E9D46FE-B199-40B6-B930-D212BB29FA6D}"/>
              </a:ext>
            </a:extLst>
          </p:cNvPr>
          <p:cNvSpPr>
            <a:spLocks noGrp="1"/>
          </p:cNvSpPr>
          <p:nvPr>
            <p:ph idx="1"/>
          </p:nvPr>
        </p:nvSpPr>
        <p:spPr/>
        <p:txBody>
          <a:bodyPr/>
          <a:lstStyle/>
          <a:p>
            <a:r>
              <a:rPr lang="tr-TR" dirty="0" err="1"/>
              <a:t>Path</a:t>
            </a:r>
            <a:r>
              <a:rPr lang="tr-TR" dirty="0"/>
              <a:t>(Yol) </a:t>
            </a:r>
            <a:r>
              <a:rPr lang="tr-TR" dirty="0" err="1"/>
              <a:t>unique</a:t>
            </a:r>
            <a:r>
              <a:rPr lang="tr-TR" dirty="0"/>
              <a:t>(eşsiz, özel) olarak bir işletim sisteminde bir dosya yada klasöre verilen özel bir </a:t>
            </a:r>
            <a:r>
              <a:rPr lang="tr-TR" dirty="0" err="1"/>
              <a:t>lokasyondur</a:t>
            </a:r>
            <a:r>
              <a:rPr lang="tr-TR" dirty="0"/>
              <a:t>.</a:t>
            </a:r>
          </a:p>
          <a:p>
            <a:r>
              <a:rPr lang="tr-TR" dirty="0"/>
              <a:t> </a:t>
            </a:r>
            <a:r>
              <a:rPr lang="tr-TR" dirty="0" err="1"/>
              <a:t>Path</a:t>
            </a:r>
            <a:r>
              <a:rPr lang="tr-TR" dirty="0"/>
              <a:t> bir dosya yolunun alfa sayısal karakterlerin birleşiminden oluşur.</a:t>
            </a:r>
          </a:p>
        </p:txBody>
      </p:sp>
    </p:spTree>
    <p:extLst>
      <p:ext uri="{BB962C8B-B14F-4D97-AF65-F5344CB8AC3E}">
        <p14:creationId xmlns:p14="http://schemas.microsoft.com/office/powerpoint/2010/main" val="4218489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F13F73-B8EE-44A9-AD10-670E74FA1614}"/>
              </a:ext>
            </a:extLst>
          </p:cNvPr>
          <p:cNvSpPr>
            <a:spLocks noGrp="1"/>
          </p:cNvSpPr>
          <p:nvPr>
            <p:ph type="title"/>
          </p:nvPr>
        </p:nvSpPr>
        <p:spPr/>
        <p:txBody>
          <a:bodyPr/>
          <a:lstStyle/>
          <a:p>
            <a:r>
              <a:rPr lang="tr-TR" dirty="0" err="1"/>
              <a:t>Absolute</a:t>
            </a:r>
            <a:r>
              <a:rPr lang="tr-TR" dirty="0"/>
              <a:t> </a:t>
            </a:r>
            <a:r>
              <a:rPr lang="tr-TR" dirty="0" err="1"/>
              <a:t>Path</a:t>
            </a:r>
            <a:endParaRPr lang="tr-TR" dirty="0"/>
          </a:p>
        </p:txBody>
      </p:sp>
      <p:sp>
        <p:nvSpPr>
          <p:cNvPr id="3" name="İçerik Yer Tutucusu 2">
            <a:extLst>
              <a:ext uri="{FF2B5EF4-FFF2-40B4-BE49-F238E27FC236}">
                <a16:creationId xmlns:a16="http://schemas.microsoft.com/office/drawing/2014/main" id="{88DFDD20-D277-4ABB-8FF1-CA082D8C77BC}"/>
              </a:ext>
            </a:extLst>
          </p:cNvPr>
          <p:cNvSpPr>
            <a:spLocks noGrp="1"/>
          </p:cNvSpPr>
          <p:nvPr>
            <p:ph idx="1"/>
          </p:nvPr>
        </p:nvSpPr>
        <p:spPr/>
        <p:txBody>
          <a:bodyPr/>
          <a:lstStyle/>
          <a:p>
            <a:r>
              <a:rPr lang="tr-TR" dirty="0" err="1"/>
              <a:t>Absolute</a:t>
            </a:r>
            <a:r>
              <a:rPr lang="tr-TR" dirty="0"/>
              <a:t> </a:t>
            </a:r>
            <a:r>
              <a:rPr lang="tr-TR" dirty="0" err="1"/>
              <a:t>path</a:t>
            </a:r>
            <a:r>
              <a:rPr lang="tr-TR" dirty="0"/>
              <a:t> ise bir dosya yada klasörün </a:t>
            </a:r>
            <a:r>
              <a:rPr lang="tr-TR" dirty="0" err="1"/>
              <a:t>root</a:t>
            </a:r>
            <a:r>
              <a:rPr lang="tr-TR" dirty="0"/>
              <a:t>(kök) dizinden itibaren verilen </a:t>
            </a:r>
            <a:r>
              <a:rPr lang="tr-TR" dirty="0" err="1"/>
              <a:t>path</a:t>
            </a:r>
            <a:endParaRPr lang="tr-TR" dirty="0"/>
          </a:p>
          <a:p>
            <a:endParaRPr lang="tr-TR" dirty="0"/>
          </a:p>
          <a:p>
            <a:endParaRPr lang="tr-TR" dirty="0"/>
          </a:p>
        </p:txBody>
      </p:sp>
      <p:pic>
        <p:nvPicPr>
          <p:cNvPr id="5" name="Resim 4">
            <a:extLst>
              <a:ext uri="{FF2B5EF4-FFF2-40B4-BE49-F238E27FC236}">
                <a16:creationId xmlns:a16="http://schemas.microsoft.com/office/drawing/2014/main" id="{4AE6433F-47DB-439B-A681-0CA5D6B44C28}"/>
              </a:ext>
            </a:extLst>
          </p:cNvPr>
          <p:cNvPicPr>
            <a:picLocks noChangeAspect="1"/>
          </p:cNvPicPr>
          <p:nvPr/>
        </p:nvPicPr>
        <p:blipFill>
          <a:blip r:embed="rId2"/>
          <a:stretch>
            <a:fillRect/>
          </a:stretch>
        </p:blipFill>
        <p:spPr>
          <a:xfrm>
            <a:off x="838200" y="3214549"/>
            <a:ext cx="8270570" cy="1573489"/>
          </a:xfrm>
          <a:prstGeom prst="rect">
            <a:avLst/>
          </a:prstGeom>
        </p:spPr>
      </p:pic>
    </p:spTree>
    <p:extLst>
      <p:ext uri="{BB962C8B-B14F-4D97-AF65-F5344CB8AC3E}">
        <p14:creationId xmlns:p14="http://schemas.microsoft.com/office/powerpoint/2010/main" val="2138271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B0158C-C481-4505-A088-8378531828E8}"/>
              </a:ext>
            </a:extLst>
          </p:cNvPr>
          <p:cNvSpPr>
            <a:spLocks noGrp="1"/>
          </p:cNvSpPr>
          <p:nvPr>
            <p:ph type="title"/>
          </p:nvPr>
        </p:nvSpPr>
        <p:spPr/>
        <p:txBody>
          <a:bodyPr/>
          <a:lstStyle/>
          <a:p>
            <a:r>
              <a:rPr lang="tr-TR" dirty="0" err="1"/>
              <a:t>Relative</a:t>
            </a:r>
            <a:r>
              <a:rPr lang="tr-TR" dirty="0"/>
              <a:t> </a:t>
            </a:r>
            <a:r>
              <a:rPr lang="tr-TR" dirty="0" err="1"/>
              <a:t>Path</a:t>
            </a:r>
            <a:endParaRPr lang="tr-TR" dirty="0"/>
          </a:p>
        </p:txBody>
      </p:sp>
      <p:sp>
        <p:nvSpPr>
          <p:cNvPr id="3" name="İçerik Yer Tutucusu 2">
            <a:extLst>
              <a:ext uri="{FF2B5EF4-FFF2-40B4-BE49-F238E27FC236}">
                <a16:creationId xmlns:a16="http://schemas.microsoft.com/office/drawing/2014/main" id="{ECC3A3F1-FD0D-4A2C-91A9-10622EDBBC30}"/>
              </a:ext>
            </a:extLst>
          </p:cNvPr>
          <p:cNvSpPr>
            <a:spLocks noGrp="1"/>
          </p:cNvSpPr>
          <p:nvPr>
            <p:ph idx="1"/>
          </p:nvPr>
        </p:nvSpPr>
        <p:spPr/>
        <p:txBody>
          <a:bodyPr/>
          <a:lstStyle/>
          <a:p>
            <a:r>
              <a:rPr lang="tr-TR" dirty="0"/>
              <a:t> Dinamik olarak verilen </a:t>
            </a:r>
            <a:r>
              <a:rPr lang="tr-TR" dirty="0" err="1"/>
              <a:t>path</a:t>
            </a:r>
            <a:endParaRPr lang="tr-TR" dirty="0"/>
          </a:p>
        </p:txBody>
      </p:sp>
      <p:pic>
        <p:nvPicPr>
          <p:cNvPr id="5" name="Resim 4">
            <a:extLst>
              <a:ext uri="{FF2B5EF4-FFF2-40B4-BE49-F238E27FC236}">
                <a16:creationId xmlns:a16="http://schemas.microsoft.com/office/drawing/2014/main" id="{88FC4DBC-3AC8-4223-B02D-9CA26A597F09}"/>
              </a:ext>
            </a:extLst>
          </p:cNvPr>
          <p:cNvPicPr>
            <a:picLocks noChangeAspect="1"/>
          </p:cNvPicPr>
          <p:nvPr/>
        </p:nvPicPr>
        <p:blipFill>
          <a:blip r:embed="rId2"/>
          <a:stretch>
            <a:fillRect/>
          </a:stretch>
        </p:blipFill>
        <p:spPr>
          <a:xfrm>
            <a:off x="1378590" y="2982723"/>
            <a:ext cx="8777929" cy="2037142"/>
          </a:xfrm>
          <a:prstGeom prst="rect">
            <a:avLst/>
          </a:prstGeom>
        </p:spPr>
      </p:pic>
    </p:spTree>
    <p:extLst>
      <p:ext uri="{BB962C8B-B14F-4D97-AF65-F5344CB8AC3E}">
        <p14:creationId xmlns:p14="http://schemas.microsoft.com/office/powerpoint/2010/main" val="3146066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40516E1-067A-48D2-AE81-86E44F68A034}"/>
              </a:ext>
            </a:extLst>
          </p:cNvPr>
          <p:cNvSpPr>
            <a:spLocks noGrp="1"/>
          </p:cNvSpPr>
          <p:nvPr>
            <p:ph type="title"/>
          </p:nvPr>
        </p:nvSpPr>
        <p:spPr/>
        <p:txBody>
          <a:bodyPr/>
          <a:lstStyle/>
          <a:p>
            <a:r>
              <a:rPr lang="tr-TR" dirty="0"/>
              <a:t>HAZIRLAYAN</a:t>
            </a:r>
          </a:p>
        </p:txBody>
      </p:sp>
      <p:sp>
        <p:nvSpPr>
          <p:cNvPr id="3" name="İçerik Yer Tutucusu 2">
            <a:extLst>
              <a:ext uri="{FF2B5EF4-FFF2-40B4-BE49-F238E27FC236}">
                <a16:creationId xmlns:a16="http://schemas.microsoft.com/office/drawing/2014/main" id="{76FFE64B-BB7B-45EC-B3CE-E10BAA3BF2B8}"/>
              </a:ext>
            </a:extLst>
          </p:cNvPr>
          <p:cNvSpPr>
            <a:spLocks noGrp="1"/>
          </p:cNvSpPr>
          <p:nvPr>
            <p:ph idx="1"/>
          </p:nvPr>
        </p:nvSpPr>
        <p:spPr/>
        <p:txBody>
          <a:bodyPr/>
          <a:lstStyle/>
          <a:p>
            <a:r>
              <a:rPr lang="tr-TR" dirty="0"/>
              <a:t>ZAFER UZUN</a:t>
            </a:r>
          </a:p>
          <a:p>
            <a:pPr marL="0" indent="0">
              <a:buNone/>
            </a:pPr>
            <a:endParaRPr lang="tr-TR" dirty="0"/>
          </a:p>
          <a:p>
            <a:endParaRPr lang="tr-TR" dirty="0"/>
          </a:p>
        </p:txBody>
      </p:sp>
    </p:spTree>
    <p:extLst>
      <p:ext uri="{BB962C8B-B14F-4D97-AF65-F5344CB8AC3E}">
        <p14:creationId xmlns:p14="http://schemas.microsoft.com/office/powerpoint/2010/main" val="3614117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F67D26-788C-4186-923C-4CDB975B627E}"/>
              </a:ext>
            </a:extLst>
          </p:cNvPr>
          <p:cNvSpPr>
            <a:spLocks noGrp="1"/>
          </p:cNvSpPr>
          <p:nvPr>
            <p:ph type="title"/>
          </p:nvPr>
        </p:nvSpPr>
        <p:spPr/>
        <p:txBody>
          <a:bodyPr/>
          <a:lstStyle/>
          <a:p>
            <a:r>
              <a:rPr lang="tr-TR" dirty="0"/>
              <a:t>ASCII (</a:t>
            </a:r>
            <a:r>
              <a:rPr lang="tr-TR" dirty="0" err="1"/>
              <a:t>American</a:t>
            </a:r>
            <a:r>
              <a:rPr lang="tr-TR" dirty="0"/>
              <a:t> Standard </a:t>
            </a:r>
            <a:r>
              <a:rPr lang="tr-TR" dirty="0" err="1"/>
              <a:t>Code</a:t>
            </a:r>
            <a:r>
              <a:rPr lang="tr-TR" dirty="0"/>
              <a:t> </a:t>
            </a:r>
            <a:r>
              <a:rPr lang="tr-TR" dirty="0" err="1"/>
              <a:t>for</a:t>
            </a:r>
            <a:r>
              <a:rPr lang="tr-TR" dirty="0"/>
              <a:t> Information </a:t>
            </a:r>
            <a:r>
              <a:rPr lang="tr-TR" dirty="0" err="1"/>
              <a:t>Interchange</a:t>
            </a:r>
            <a:r>
              <a:rPr lang="tr-TR" dirty="0"/>
              <a:t>)</a:t>
            </a:r>
          </a:p>
        </p:txBody>
      </p:sp>
      <p:sp>
        <p:nvSpPr>
          <p:cNvPr id="3" name="İçerik Yer Tutucusu 2">
            <a:extLst>
              <a:ext uri="{FF2B5EF4-FFF2-40B4-BE49-F238E27FC236}">
                <a16:creationId xmlns:a16="http://schemas.microsoft.com/office/drawing/2014/main" id="{DA846D46-14E7-4AD9-92B4-0431AD5EC41E}"/>
              </a:ext>
            </a:extLst>
          </p:cNvPr>
          <p:cNvSpPr>
            <a:spLocks noGrp="1"/>
          </p:cNvSpPr>
          <p:nvPr>
            <p:ph idx="1"/>
          </p:nvPr>
        </p:nvSpPr>
        <p:spPr/>
        <p:txBody>
          <a:bodyPr/>
          <a:lstStyle/>
          <a:p>
            <a:r>
              <a:rPr lang="tr-TR" dirty="0"/>
              <a:t>Latin alfabesi üzerine kurulu 7 bitlik bir karakter kümesi</a:t>
            </a:r>
          </a:p>
          <a:p>
            <a:r>
              <a:rPr lang="tr-TR" dirty="0"/>
              <a:t>Birtakım sayıların birtakım karakterlerle eşleştirildiği basit bir tablodur</a:t>
            </a:r>
          </a:p>
          <a:p>
            <a:r>
              <a:rPr lang="tr-TR" dirty="0"/>
              <a:t>ASCII tablosunda toplam 128 karakterin sayılarla eşleştirilmiş durumda</a:t>
            </a:r>
          </a:p>
          <a:p>
            <a:r>
              <a:rPr lang="tr-TR" dirty="0"/>
              <a:t>33 adet basılmamış kontrol karakteri ile birlikte 95 adet basılmış karakter yer almaktadır.</a:t>
            </a:r>
          </a:p>
          <a:p>
            <a:r>
              <a:rPr lang="tr-TR" dirty="0"/>
              <a:t>Kontrol karakterleri metnin akış hızın kontrol etmektedir ve ekranda çıkmayan karakterler olarak bilinmektedir. Basılmış karakterler ise ekranda görülebilen ve okunan metni oluşturan karakterlerdir.</a:t>
            </a:r>
          </a:p>
        </p:txBody>
      </p:sp>
    </p:spTree>
    <p:extLst>
      <p:ext uri="{BB962C8B-B14F-4D97-AF65-F5344CB8AC3E}">
        <p14:creationId xmlns:p14="http://schemas.microsoft.com/office/powerpoint/2010/main" val="2563105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72BAD9-BE01-4A27-90FF-AC49B8176D55}"/>
              </a:ext>
            </a:extLst>
          </p:cNvPr>
          <p:cNvSpPr>
            <a:spLocks noGrp="1"/>
          </p:cNvSpPr>
          <p:nvPr>
            <p:ph type="title"/>
          </p:nvPr>
        </p:nvSpPr>
        <p:spPr/>
        <p:txBody>
          <a:bodyPr/>
          <a:lstStyle/>
          <a:p>
            <a:r>
              <a:rPr lang="tr-TR" dirty="0"/>
              <a:t>ASCII-2</a:t>
            </a:r>
          </a:p>
        </p:txBody>
      </p:sp>
      <p:pic>
        <p:nvPicPr>
          <p:cNvPr id="1026" name="Picture 2">
            <a:extLst>
              <a:ext uri="{FF2B5EF4-FFF2-40B4-BE49-F238E27FC236}">
                <a16:creationId xmlns:a16="http://schemas.microsoft.com/office/drawing/2014/main" id="{DE7C86CB-5DC3-4CC8-9E39-6DEBC1167B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68354" y="1891886"/>
            <a:ext cx="624096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049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C60286-1FD8-4BD9-84AE-38A2F0EF8F1D}"/>
              </a:ext>
            </a:extLst>
          </p:cNvPr>
          <p:cNvSpPr>
            <a:spLocks noGrp="1"/>
          </p:cNvSpPr>
          <p:nvPr>
            <p:ph type="title"/>
          </p:nvPr>
        </p:nvSpPr>
        <p:spPr/>
        <p:txBody>
          <a:bodyPr/>
          <a:lstStyle/>
          <a:p>
            <a:r>
              <a:rPr lang="tr-TR" dirty="0"/>
              <a:t>Unicode (Universal </a:t>
            </a:r>
            <a:r>
              <a:rPr lang="tr-TR" dirty="0" err="1"/>
              <a:t>code</a:t>
            </a:r>
            <a:r>
              <a:rPr lang="tr-TR" dirty="0"/>
              <a:t>)</a:t>
            </a:r>
          </a:p>
        </p:txBody>
      </p:sp>
      <p:sp>
        <p:nvSpPr>
          <p:cNvPr id="3" name="İçerik Yer Tutucusu 2">
            <a:extLst>
              <a:ext uri="{FF2B5EF4-FFF2-40B4-BE49-F238E27FC236}">
                <a16:creationId xmlns:a16="http://schemas.microsoft.com/office/drawing/2014/main" id="{3B260DF7-98EE-4527-A253-52292F9CAA03}"/>
              </a:ext>
            </a:extLst>
          </p:cNvPr>
          <p:cNvSpPr>
            <a:spLocks noGrp="1"/>
          </p:cNvSpPr>
          <p:nvPr>
            <p:ph idx="1"/>
          </p:nvPr>
        </p:nvSpPr>
        <p:spPr/>
        <p:txBody>
          <a:bodyPr/>
          <a:lstStyle/>
          <a:p>
            <a:r>
              <a:rPr lang="tr-TR" dirty="0"/>
              <a:t>Dijital, ve geleneksel medyada her bir karakter ve sembolleri benzersiz bir rakam yardımıyla oluşturmak için geliştirilen bir metin </a:t>
            </a:r>
            <a:r>
              <a:rPr lang="tr-TR" dirty="0" err="1"/>
              <a:t>standartıdır</a:t>
            </a:r>
            <a:r>
              <a:rPr lang="tr-TR" dirty="0"/>
              <a:t>.</a:t>
            </a:r>
          </a:p>
          <a:p>
            <a:r>
              <a:rPr lang="tr-TR" dirty="0"/>
              <a:t>Unicode standardı 128.000'den fazla karakter için değerleri tanımlar</a:t>
            </a:r>
          </a:p>
        </p:txBody>
      </p:sp>
    </p:spTree>
    <p:extLst>
      <p:ext uri="{BB962C8B-B14F-4D97-AF65-F5344CB8AC3E}">
        <p14:creationId xmlns:p14="http://schemas.microsoft.com/office/powerpoint/2010/main" val="808186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6587CB-58B1-4EE6-84A1-13303D7462F8}"/>
              </a:ext>
            </a:extLst>
          </p:cNvPr>
          <p:cNvSpPr>
            <a:spLocks noGrp="1"/>
          </p:cNvSpPr>
          <p:nvPr>
            <p:ph type="title"/>
          </p:nvPr>
        </p:nvSpPr>
        <p:spPr/>
        <p:txBody>
          <a:bodyPr/>
          <a:lstStyle/>
          <a:p>
            <a:r>
              <a:rPr lang="tr-TR" dirty="0"/>
              <a:t>Unicode-2</a:t>
            </a:r>
          </a:p>
        </p:txBody>
      </p:sp>
      <p:sp>
        <p:nvSpPr>
          <p:cNvPr id="3" name="İçerik Yer Tutucusu 2">
            <a:extLst>
              <a:ext uri="{FF2B5EF4-FFF2-40B4-BE49-F238E27FC236}">
                <a16:creationId xmlns:a16="http://schemas.microsoft.com/office/drawing/2014/main" id="{35B6AA32-9666-46E3-8E1B-F1990B6243B6}"/>
              </a:ext>
            </a:extLst>
          </p:cNvPr>
          <p:cNvSpPr>
            <a:spLocks noGrp="1"/>
          </p:cNvSpPr>
          <p:nvPr>
            <p:ph idx="1"/>
          </p:nvPr>
        </p:nvSpPr>
        <p:spPr/>
        <p:txBody>
          <a:bodyPr>
            <a:normAutofit lnSpcReduction="10000"/>
          </a:bodyPr>
          <a:lstStyle/>
          <a:p>
            <a:r>
              <a:rPr lang="tr-TR" dirty="0"/>
              <a:t>UTF-8: İngilizce karakterleri kodlamak için yalnızca bir bayt (8 bit) kullanır. Diğer karakterleri kodlamak için bir bayt dizisi kullanabilir. UTF-8, e-posta sistemlerinde ve internette yaygın olarak kullanılmaktadır.</a:t>
            </a:r>
          </a:p>
          <a:p>
            <a:r>
              <a:rPr lang="tr-TR" dirty="0"/>
              <a:t>UTF-16: En çok kullanılan karakterleri kodlamak için iki bayt (16 bit) kullanır. Gerekirse, ek karakterler bir çift 16-bit sayılarla temsil edilebilir.</a:t>
            </a:r>
          </a:p>
          <a:p>
            <a:r>
              <a:rPr lang="tr-TR" dirty="0"/>
              <a:t>UTF-32: Karakterleri kodlamak için dört bayt (32 bit) kullanır. Unicode standardı büyüdükçe, 16 bitlik bir sayının tüm karakterleri temsil etmek için çok küçük olduğu anlaşıldı. UTF-32, her Unicode karakterini tek bir sayı olarak gösterebilir.</a:t>
            </a:r>
          </a:p>
        </p:txBody>
      </p:sp>
    </p:spTree>
    <p:extLst>
      <p:ext uri="{BB962C8B-B14F-4D97-AF65-F5344CB8AC3E}">
        <p14:creationId xmlns:p14="http://schemas.microsoft.com/office/powerpoint/2010/main" val="3320529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7AEC6E-E1EB-4CD9-8738-0B607A808615}"/>
              </a:ext>
            </a:extLst>
          </p:cNvPr>
          <p:cNvSpPr>
            <a:spLocks noGrp="1"/>
          </p:cNvSpPr>
          <p:nvPr>
            <p:ph type="title"/>
          </p:nvPr>
        </p:nvSpPr>
        <p:spPr/>
        <p:txBody>
          <a:bodyPr/>
          <a:lstStyle/>
          <a:p>
            <a:r>
              <a:rPr lang="tr-TR" dirty="0"/>
              <a:t>Unicode </a:t>
            </a:r>
            <a:r>
              <a:rPr lang="tr-TR" dirty="0" err="1"/>
              <a:t>vs</a:t>
            </a:r>
            <a:r>
              <a:rPr lang="tr-TR" dirty="0"/>
              <a:t> ASCII</a:t>
            </a:r>
          </a:p>
        </p:txBody>
      </p:sp>
      <p:sp>
        <p:nvSpPr>
          <p:cNvPr id="3" name="İçerik Yer Tutucusu 2">
            <a:extLst>
              <a:ext uri="{FF2B5EF4-FFF2-40B4-BE49-F238E27FC236}">
                <a16:creationId xmlns:a16="http://schemas.microsoft.com/office/drawing/2014/main" id="{C02FF6E1-9AA8-49DB-9B7A-D569C671E158}"/>
              </a:ext>
            </a:extLst>
          </p:cNvPr>
          <p:cNvSpPr>
            <a:spLocks noGrp="1"/>
          </p:cNvSpPr>
          <p:nvPr>
            <p:ph idx="1"/>
          </p:nvPr>
        </p:nvSpPr>
        <p:spPr/>
        <p:txBody>
          <a:bodyPr>
            <a:normAutofit fontScale="92500" lnSpcReduction="20000"/>
          </a:bodyPr>
          <a:lstStyle/>
          <a:p>
            <a:r>
              <a:rPr lang="tr-TR" dirty="0"/>
              <a:t>ASCII yalnızca Latin alfabesi için kullanılabilir ve Latin alfabelerinde bile çoğu zaman yeteri kadar verimli değildir. Unicode ise evrensel olarak tüm dillerin kullanımına uygun şekilde tasarlanmıştır.</a:t>
            </a:r>
          </a:p>
          <a:p>
            <a:r>
              <a:rPr lang="tr-TR" dirty="0"/>
              <a:t>ASCII’nin kullanımına 1963 yılında başlanırken ASCII’nin yerini alan Unicode’un geliştirilmesine 1980 yılında başlanmıştır.</a:t>
            </a:r>
          </a:p>
          <a:p>
            <a:r>
              <a:rPr lang="tr-TR" dirty="0"/>
              <a:t>Unicode hala Unicode </a:t>
            </a:r>
            <a:r>
              <a:rPr lang="tr-TR" dirty="0" err="1"/>
              <a:t>Konsoriyum’u</a:t>
            </a:r>
            <a:r>
              <a:rPr lang="tr-TR" dirty="0"/>
              <a:t> tarafından kar amacı gütmeden geliştirilmeye devam edilmektedir. ASCII’nin geliştirilmesi yıllar önce durdurulmuştur.</a:t>
            </a:r>
          </a:p>
          <a:p>
            <a:r>
              <a:rPr lang="tr-TR" dirty="0"/>
              <a:t>Unicode’un geliştirilmesinin amacı evrensel olması ve platformlar arası yaşanan karmaşaların ortadan kaldırılmasıdır.</a:t>
            </a:r>
          </a:p>
          <a:p>
            <a:r>
              <a:rPr lang="tr-TR" dirty="0"/>
              <a:t>ASCII tam olarak bir standart değilken Unicode tüm dünyada </a:t>
            </a:r>
            <a:r>
              <a:rPr lang="tr-TR" dirty="0" err="1"/>
              <a:t>kabül</a:t>
            </a:r>
            <a:r>
              <a:rPr lang="tr-TR" dirty="0"/>
              <a:t> görmeyi başaran bir standarttır.</a:t>
            </a:r>
          </a:p>
        </p:txBody>
      </p:sp>
    </p:spTree>
    <p:extLst>
      <p:ext uri="{BB962C8B-B14F-4D97-AF65-F5344CB8AC3E}">
        <p14:creationId xmlns:p14="http://schemas.microsoft.com/office/powerpoint/2010/main" val="2024394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482762-99CE-4B5C-8919-6D4C7E2461EF}"/>
              </a:ext>
            </a:extLst>
          </p:cNvPr>
          <p:cNvSpPr>
            <a:spLocks noGrp="1"/>
          </p:cNvSpPr>
          <p:nvPr>
            <p:ph type="title"/>
          </p:nvPr>
        </p:nvSpPr>
        <p:spPr/>
        <p:txBody>
          <a:bodyPr/>
          <a:lstStyle/>
          <a:p>
            <a:r>
              <a:rPr lang="tr-TR" dirty="0"/>
              <a:t>JAR (Java Archive)</a:t>
            </a:r>
          </a:p>
        </p:txBody>
      </p:sp>
      <p:sp>
        <p:nvSpPr>
          <p:cNvPr id="3" name="İçerik Yer Tutucusu 2">
            <a:extLst>
              <a:ext uri="{FF2B5EF4-FFF2-40B4-BE49-F238E27FC236}">
                <a16:creationId xmlns:a16="http://schemas.microsoft.com/office/drawing/2014/main" id="{DCC598F0-7EA2-4CDF-9471-DD21B85E73F8}"/>
              </a:ext>
            </a:extLst>
          </p:cNvPr>
          <p:cNvSpPr>
            <a:spLocks noGrp="1"/>
          </p:cNvSpPr>
          <p:nvPr>
            <p:ph idx="1"/>
          </p:nvPr>
        </p:nvSpPr>
        <p:spPr/>
        <p:txBody>
          <a:bodyPr/>
          <a:lstStyle/>
          <a:p>
            <a:r>
              <a:rPr lang="tr-TR" dirty="0"/>
              <a:t>ZIP dosya formatına dayanan bir dosya formatıdır ve amacı tek bir dosyada bütün sınıfların (Class) toparlanmasıdır.</a:t>
            </a:r>
          </a:p>
          <a:p>
            <a:r>
              <a:rPr lang="tr-TR" dirty="0"/>
              <a:t>Dosyanın boyutunu azaltan ve indirme süresini daha da artıran sıkıştırma özelliğini destekler</a:t>
            </a:r>
          </a:p>
          <a:p>
            <a:r>
              <a:rPr lang="tr-TR" dirty="0"/>
              <a:t>JAR dosyasındaki bireysel girdiler, kökeni doğrulamak için uygulama yazarı tarafından dijital olarak imzalanabilir.</a:t>
            </a:r>
          </a:p>
        </p:txBody>
      </p:sp>
    </p:spTree>
    <p:extLst>
      <p:ext uri="{BB962C8B-B14F-4D97-AF65-F5344CB8AC3E}">
        <p14:creationId xmlns:p14="http://schemas.microsoft.com/office/powerpoint/2010/main" val="2666441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8A0647-6249-4CAC-90E7-662FF62F0B3B}"/>
              </a:ext>
            </a:extLst>
          </p:cNvPr>
          <p:cNvSpPr>
            <a:spLocks noGrp="1"/>
          </p:cNvSpPr>
          <p:nvPr>
            <p:ph type="title"/>
          </p:nvPr>
        </p:nvSpPr>
        <p:spPr/>
        <p:txBody>
          <a:bodyPr/>
          <a:lstStyle/>
          <a:p>
            <a:r>
              <a:rPr lang="tr-TR" dirty="0"/>
              <a:t>WAR (Web Application Resource </a:t>
            </a:r>
            <a:r>
              <a:rPr lang="tr-TR" dirty="0" err="1"/>
              <a:t>or</a:t>
            </a:r>
            <a:r>
              <a:rPr lang="tr-TR" dirty="0"/>
              <a:t> Web </a:t>
            </a:r>
            <a:r>
              <a:rPr lang="tr-TR" dirty="0" err="1"/>
              <a:t>application</a:t>
            </a:r>
            <a:r>
              <a:rPr lang="tr-TR" dirty="0"/>
              <a:t> </a:t>
            </a:r>
            <a:r>
              <a:rPr lang="tr-TR" dirty="0" err="1"/>
              <a:t>ARchive</a:t>
            </a:r>
            <a:r>
              <a:rPr lang="tr-TR" dirty="0"/>
              <a:t>)</a:t>
            </a:r>
          </a:p>
        </p:txBody>
      </p:sp>
      <p:sp>
        <p:nvSpPr>
          <p:cNvPr id="3" name="İçerik Yer Tutucusu 2">
            <a:extLst>
              <a:ext uri="{FF2B5EF4-FFF2-40B4-BE49-F238E27FC236}">
                <a16:creationId xmlns:a16="http://schemas.microsoft.com/office/drawing/2014/main" id="{ACC62830-4BFB-4016-B7F4-D7C87ADD8060}"/>
              </a:ext>
            </a:extLst>
          </p:cNvPr>
          <p:cNvSpPr>
            <a:spLocks noGrp="1"/>
          </p:cNvSpPr>
          <p:nvPr>
            <p:ph idx="1"/>
          </p:nvPr>
        </p:nvSpPr>
        <p:spPr/>
        <p:txBody>
          <a:bodyPr/>
          <a:lstStyle/>
          <a:p>
            <a:r>
              <a:rPr lang="tr-TR" dirty="0"/>
              <a:t>JAR dosyaları, </a:t>
            </a:r>
            <a:r>
              <a:rPr lang="tr-TR" dirty="0" err="1"/>
              <a:t>JavaServer</a:t>
            </a:r>
            <a:r>
              <a:rPr lang="tr-TR" dirty="0"/>
              <a:t> </a:t>
            </a:r>
            <a:r>
              <a:rPr lang="tr-TR" dirty="0" err="1"/>
              <a:t>Pages</a:t>
            </a:r>
            <a:r>
              <a:rPr lang="tr-TR" dirty="0"/>
              <a:t>, Java </a:t>
            </a:r>
            <a:r>
              <a:rPr lang="tr-TR" dirty="0" err="1"/>
              <a:t>Servletleri</a:t>
            </a:r>
            <a:r>
              <a:rPr lang="tr-TR" dirty="0"/>
              <a:t>, Java sınıfları, XML dosyaları, statik web sayfaları (HTML </a:t>
            </a:r>
            <a:r>
              <a:rPr lang="tr-TR" dirty="0" err="1"/>
              <a:t>vs</a:t>
            </a:r>
            <a:r>
              <a:rPr lang="tr-TR" dirty="0"/>
              <a:t> ) gibi web uygulaması oluşturan diğer dosyaları dağıtmak için kullanılan bir dosyadır.</a:t>
            </a:r>
          </a:p>
        </p:txBody>
      </p:sp>
    </p:spTree>
    <p:extLst>
      <p:ext uri="{BB962C8B-B14F-4D97-AF65-F5344CB8AC3E}">
        <p14:creationId xmlns:p14="http://schemas.microsoft.com/office/powerpoint/2010/main" val="3058870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B9CE10-ED6D-4676-9A68-FB4898E661AE}"/>
              </a:ext>
            </a:extLst>
          </p:cNvPr>
          <p:cNvSpPr>
            <a:spLocks noGrp="1"/>
          </p:cNvSpPr>
          <p:nvPr>
            <p:ph type="title"/>
          </p:nvPr>
        </p:nvSpPr>
        <p:spPr/>
        <p:txBody>
          <a:bodyPr/>
          <a:lstStyle/>
          <a:p>
            <a:r>
              <a:rPr lang="tr-TR" dirty="0"/>
              <a:t>EAR (Enterprise Application </a:t>
            </a:r>
            <a:r>
              <a:rPr lang="tr-TR" dirty="0" err="1"/>
              <a:t>aRchive</a:t>
            </a:r>
            <a:r>
              <a:rPr lang="tr-TR" dirty="0"/>
              <a:t>)</a:t>
            </a:r>
          </a:p>
        </p:txBody>
      </p:sp>
      <p:sp>
        <p:nvSpPr>
          <p:cNvPr id="3" name="İçerik Yer Tutucusu 2">
            <a:extLst>
              <a:ext uri="{FF2B5EF4-FFF2-40B4-BE49-F238E27FC236}">
                <a16:creationId xmlns:a16="http://schemas.microsoft.com/office/drawing/2014/main" id="{36DDC131-26D3-420D-B5AD-CA3E21260E3E}"/>
              </a:ext>
            </a:extLst>
          </p:cNvPr>
          <p:cNvSpPr>
            <a:spLocks noGrp="1"/>
          </p:cNvSpPr>
          <p:nvPr>
            <p:ph idx="1"/>
          </p:nvPr>
        </p:nvSpPr>
        <p:spPr/>
        <p:txBody>
          <a:bodyPr/>
          <a:lstStyle/>
          <a:p>
            <a:r>
              <a:rPr lang="tr-TR" dirty="0"/>
              <a:t>Bir ya da daha fazla modülü(.jar ve .</a:t>
            </a:r>
            <a:r>
              <a:rPr lang="tr-TR" dirty="0" err="1"/>
              <a:t>war</a:t>
            </a:r>
            <a:r>
              <a:rPr lang="tr-TR" dirty="0"/>
              <a:t> dosyalar) tek bir arşivde paketlemek için Java EE tarafından kullanılan bir dosya formatıdır, böylece çeşitli modüllerin bir uygulama sunucusuna dağıtımı aynı anda ve tutarlı bir şekilde gerçekleşir. Ayrıca, modüllerin nasıl dağıtılacağını açıklayan dağıtım tanımlayıcıları adlı XML dosyalarını da içerir. </a:t>
            </a:r>
          </a:p>
        </p:txBody>
      </p:sp>
    </p:spTree>
    <p:extLst>
      <p:ext uri="{BB962C8B-B14F-4D97-AF65-F5344CB8AC3E}">
        <p14:creationId xmlns:p14="http://schemas.microsoft.com/office/powerpoint/2010/main" val="361396065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569</TotalTime>
  <Words>527</Words>
  <Application>Microsoft Office PowerPoint</Application>
  <PresentationFormat>Geniş ekran</PresentationFormat>
  <Paragraphs>39</Paragraphs>
  <Slides>14</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14</vt:i4>
      </vt:variant>
    </vt:vector>
  </HeadingPairs>
  <TitlesOfParts>
    <vt:vector size="18" baseType="lpstr">
      <vt:lpstr>Arial</vt:lpstr>
      <vt:lpstr>Calibri</vt:lpstr>
      <vt:lpstr>Calibri Light</vt:lpstr>
      <vt:lpstr>Office Teması</vt:lpstr>
      <vt:lpstr>INNOVA JAVA SPRING BOOTCAMP-ODEV3</vt:lpstr>
      <vt:lpstr>ASCII (American Standard Code for Information Interchange)</vt:lpstr>
      <vt:lpstr>ASCII-2</vt:lpstr>
      <vt:lpstr>Unicode (Universal code)</vt:lpstr>
      <vt:lpstr>Unicode-2</vt:lpstr>
      <vt:lpstr>Unicode vs ASCII</vt:lpstr>
      <vt:lpstr>JAR (Java Archive)</vt:lpstr>
      <vt:lpstr>WAR (Web Application Resource or Web application ARchive)</vt:lpstr>
      <vt:lpstr>EAR (Enterprise Application aRchive)</vt:lpstr>
      <vt:lpstr>JAVA PACKAGES</vt:lpstr>
      <vt:lpstr>Path</vt:lpstr>
      <vt:lpstr>Absolute Path</vt:lpstr>
      <vt:lpstr>Relative Path</vt:lpstr>
      <vt:lpstr>HAZIRLAYAN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 JAVA SPRING BOOTCAMP</dc:title>
  <dc:creator>Zafer UZUN</dc:creator>
  <cp:lastModifiedBy>Zafer UZUN</cp:lastModifiedBy>
  <cp:revision>16</cp:revision>
  <dcterms:created xsi:type="dcterms:W3CDTF">2022-01-15T00:38:26Z</dcterms:created>
  <dcterms:modified xsi:type="dcterms:W3CDTF">2022-01-27T22:20:26Z</dcterms:modified>
</cp:coreProperties>
</file>