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44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954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332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584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264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96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8882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75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793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42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43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078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1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94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71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65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050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380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59F29A-5264-497B-8A79-ACB69F26F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tr-TR" sz="5400"/>
              <a:t>PATIKA INNOVA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1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56F7A68C-DCAC-4362-89E2-C4F90364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tr-TR"/>
              <a:t>MUSTAFA BULU</a:t>
            </a:r>
          </a:p>
        </p:txBody>
      </p:sp>
    </p:spTree>
    <p:extLst>
      <p:ext uri="{BB962C8B-B14F-4D97-AF65-F5344CB8AC3E}">
        <p14:creationId xmlns:p14="http://schemas.microsoft.com/office/powerpoint/2010/main" val="2521531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59F29A-5264-497B-8A79-ACB69F26F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tr-TR"/>
              <a:t>PATIKA INNOVA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F7A68C-DCAC-4362-89E2-C4F90364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r>
              <a:rPr lang="tr-TR" dirty="0"/>
              <a:t>MUSTAFA BULU 5 ŞUBAT 2022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7D80F0-E0CE-4DCF-A32A-DB7CE736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5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92DEF8-1A02-4317-AEF0-969271EB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S.O.L.I.D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DD0900-12B2-48D3-9E2F-FEC4D04D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dirty="0"/>
              <a:t>Her yazılımcının bilmesi gereken S.O.L.I.D. yazılım geliştirmenin temel prensipleri olarak kabul edilmektedir. SOLID yazılım prensipleri; geliştirilen yazılımın esnek, yeniden kullanılabilir, sürdürülebilir ve anlaşılır olmasını sağlayan, kod tekrarını önleyen ve Robert C. Martin tarafından öne sürülen prensipler bütünüdür. </a:t>
            </a:r>
          </a:p>
        </p:txBody>
      </p:sp>
    </p:spTree>
    <p:extLst>
      <p:ext uri="{BB962C8B-B14F-4D97-AF65-F5344CB8AC3E}">
        <p14:creationId xmlns:p14="http://schemas.microsoft.com/office/powerpoint/2010/main" val="677208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5A2FC6-1ABA-4473-AF47-F15B937E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tr-TR" sz="6600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ingle-responsibility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endParaRPr lang="tr-TR" cap="none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B625DE-0E40-4F9B-911F-C5BB34CF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prensibi sınıflarımızın iyi tanımlanmış tek bir sorumluluğu olması gerektiğini anlatmaktadır. Bir sınıf (nesne) yalnızca bir amaç uğruna değiştirilebilir, o amaçta o sınıfa yüklenen sorumluluktur, yani bir sınıfın yapması gereken yalnızca bir işi olması gerekir.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01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37DC53E-6EA2-4FEF-949E-968D96CD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pPr algn="ctr"/>
            <a:r>
              <a:rPr lang="tr-TR" sz="6600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pen-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endParaRPr lang="tr-TR" cap="none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286F72-CC6A-45A1-A19A-7B809A2B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sınıf ya da fonksiyon halihazırda var olan özellikleri korumalı ve değişikliğe izin vermemelidir. Yani davranışını değiştirmiyor olmalı ve yeni özellikler kazanabiliyor olmalıdır. Sınıflarımız/fonksiyonlarımız değişikliğe kapalı ancak yeni davranışların eklenmesine açık olmalıdır.</a:t>
            </a:r>
          </a:p>
          <a:p>
            <a:endParaRPr lang="tr-TR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 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Sınıf için yeni davranışlar eklenebilmesini sağlar. Gereksinimler değiştiğinde, yeni gereksinimlerin karşılanabilmesi için bir sınıfa yeni veya farklı davranışlar eklenebilir olmasıdır. </a:t>
            </a:r>
            <a:r>
              <a:rPr lang="tr-TR" sz="2000" b="1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tr-TR" sz="20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sınıf temel özelliklerinin değişimi ise mümkün olmamalıdır.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83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630475-6938-4818-9471-120C9183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pPr algn="ctr"/>
            <a:r>
              <a:rPr lang="tr-TR" sz="6600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iskov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endParaRPr lang="tr-TR" cap="none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641F8B-70B4-4EEA-9BF9-D2C6D854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“Alt seviye sınıflardan oluşan nesnelerin/sınıfların, ana(üst) sınıfın nesneleri ile yer değiştirdikleri zaman, aynı davranışı sergilemesi gerekmektedir. Türetilen sınıflar, türeyen sınıfların tüm özelliklerini kullanabilmelidir.”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62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039FE4-D5D9-488C-ACD9-0E0DE396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pPr algn="ctr"/>
            <a:r>
              <a:rPr lang="tr-TR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6600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nterface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segregation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endParaRPr lang="tr-TR" cap="none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0B648-76FB-40F9-BA4C-67C5FB18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Sorumlulukların hepsini tek bir </a:t>
            </a:r>
            <a:r>
              <a:rPr lang="tr-TR" sz="2000" b="0" i="1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arayüze</a:t>
            </a:r>
            <a:r>
              <a:rPr lang="tr-TR" sz="20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toplamak yerine daha özelleştirilmiş birden fazla </a:t>
            </a:r>
            <a:r>
              <a:rPr lang="tr-TR" sz="2000" b="0" i="1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sz="20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oluşturmayı tercih etmemizi söyleyen prensiptir.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Yani her farklı sorumluluğun kendine özgü bir </a:t>
            </a:r>
            <a:r>
              <a:rPr lang="tr-TR" sz="20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arayüzü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olması gerekmektedir.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1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EF7F9A1-1E15-4FF7-A523-AB721A11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tr-TR" sz="6600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ependency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inversion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endParaRPr lang="tr-TR" cap="none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01092D-C2A5-4B54-8390-3FCCAED2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sınıfın, metodun ya da özelliğin, onu kullanan diğer sınıflara karşı olan bağımlılığı en aza indirgenmelidir. Bir alt sınıfta yapılan değişiklikler üst sınıfları etkilememelidir.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72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233C782-C39E-4B8F-8AD5-90E371C6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tr-TR" cap="none" dirty="0" err="1">
                <a:solidFill>
                  <a:schemeClr val="accent2"/>
                </a:solidFill>
              </a:rPr>
              <a:t>Github</a:t>
            </a:r>
            <a:r>
              <a:rPr lang="tr-TR" cap="none" dirty="0">
                <a:solidFill>
                  <a:schemeClr val="accent2"/>
                </a:solidFill>
              </a:rPr>
              <a:t> 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426EBC-771E-411D-B852-0E85DDFD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dirty="0"/>
              <a:t>https://github.com/157-INNOVA-JAVA-SPRING-BOOTCAMP/hafta-4-odevleri-MustafaBulu/tree/master/src/main/java/com/mustafabulu/solid_principle</a:t>
            </a:r>
          </a:p>
        </p:txBody>
      </p:sp>
    </p:spTree>
    <p:extLst>
      <p:ext uri="{BB962C8B-B14F-4D97-AF65-F5344CB8AC3E}">
        <p14:creationId xmlns:p14="http://schemas.microsoft.com/office/powerpoint/2010/main" val="2169048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Uçak İzi</Template>
  <TotalTime>92</TotalTime>
  <Words>320</Words>
  <Application>Microsoft Office PowerPoint</Application>
  <PresentationFormat>Geniş ekran</PresentationFormat>
  <Paragraphs>20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Uçak İzi</vt:lpstr>
      <vt:lpstr>PATIKA INNOVA</vt:lpstr>
      <vt:lpstr>PATIKA INNOVA</vt:lpstr>
      <vt:lpstr>S.O.L.I.D</vt:lpstr>
      <vt:lpstr>Single-responsibility Principle</vt:lpstr>
      <vt:lpstr>Open-Closed Principle</vt:lpstr>
      <vt:lpstr>Liskov substitution principle</vt:lpstr>
      <vt:lpstr> Interface segregation principle</vt:lpstr>
      <vt:lpstr>Dependency inversion principle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PATIKA INNOVA</dc:title>
  <dc:creator>MUSTAFA B. 160316005</dc:creator>
  <cp:lastModifiedBy>MUSTAFA B. 160316005</cp:lastModifiedBy>
  <cp:revision>6</cp:revision>
  <dcterms:created xsi:type="dcterms:W3CDTF">2022-02-11T07:41:00Z</dcterms:created>
  <dcterms:modified xsi:type="dcterms:W3CDTF">2022-02-11T09:29:50Z</dcterms:modified>
</cp:coreProperties>
</file>